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3" r:id="rId4"/>
    <p:sldMasterId id="214748366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5143500" cx="9144000"/>
  <p:notesSz cx="6858000" cy="9144000"/>
  <p:embeddedFontLst>
    <p:embeddedFont>
      <p:font typeface="Raleway"/>
      <p:regular r:id="rId17"/>
      <p:bold r:id="rId18"/>
      <p:italic r:id="rId19"/>
      <p:boldItalic r:id="rId20"/>
    </p:embeddedFont>
    <p:embeddedFont>
      <p:font typeface="Montserrat"/>
      <p:regular r:id="rId21"/>
      <p:bold r:id="rId22"/>
      <p:italic r:id="rId23"/>
      <p:boldItalic r:id="rId24"/>
    </p:embeddedFont>
    <p:embeddedFont>
      <p:font typeface="Montserrat Light"/>
      <p:regular r:id="rId25"/>
      <p:bold r:id="rId26"/>
      <p:italic r:id="rId27"/>
      <p:boldItalic r:id="rId28"/>
    </p:embeddedFont>
    <p:embeddedFont>
      <p:font typeface="Open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aleway-boldItalic.fntdata"/><Relationship Id="rId22" Type="http://schemas.openxmlformats.org/officeDocument/2006/relationships/font" Target="fonts/Montserrat-bold.fntdata"/><Relationship Id="rId21" Type="http://schemas.openxmlformats.org/officeDocument/2006/relationships/font" Target="fonts/Montserrat-regular.fntdata"/><Relationship Id="rId24" Type="http://schemas.openxmlformats.org/officeDocument/2006/relationships/font" Target="fonts/Montserrat-boldItalic.fntdata"/><Relationship Id="rId23" Type="http://schemas.openxmlformats.org/officeDocument/2006/relationships/font" Target="fonts/Montserrat-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MontserratLight-bold.fntdata"/><Relationship Id="rId25" Type="http://schemas.openxmlformats.org/officeDocument/2006/relationships/font" Target="fonts/MontserratLight-regular.fntdata"/><Relationship Id="rId28" Type="http://schemas.openxmlformats.org/officeDocument/2006/relationships/font" Target="fonts/MontserratLight-boldItalic.fntdata"/><Relationship Id="rId27" Type="http://schemas.openxmlformats.org/officeDocument/2006/relationships/font" Target="fonts/MontserratLight-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OpenSans-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italic.fntdata"/><Relationship Id="rId30" Type="http://schemas.openxmlformats.org/officeDocument/2006/relationships/font" Target="fonts/OpenSans-bold.fntdata"/><Relationship Id="rId11" Type="http://schemas.openxmlformats.org/officeDocument/2006/relationships/slide" Target="slides/slide5.xml"/><Relationship Id="rId10" Type="http://schemas.openxmlformats.org/officeDocument/2006/relationships/slide" Target="slides/slide4.xml"/><Relationship Id="rId32" Type="http://schemas.openxmlformats.org/officeDocument/2006/relationships/font" Target="fonts/OpenSans-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Raleway-regular.fntdata"/><Relationship Id="rId16" Type="http://schemas.openxmlformats.org/officeDocument/2006/relationships/slide" Target="slides/slide10.xml"/><Relationship Id="rId19" Type="http://schemas.openxmlformats.org/officeDocument/2006/relationships/font" Target="fonts/Raleway-italic.fntdata"/><Relationship Id="rId18" Type="http://schemas.openxmlformats.org/officeDocument/2006/relationships/font" Target="fonts/Raleway-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g402f5079b7_2_2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8" name="Google Shape;78;g402f5079b7_2_2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1" name="Shape 431"/>
        <p:cNvGrpSpPr/>
        <p:nvPr/>
      </p:nvGrpSpPr>
      <p:grpSpPr>
        <a:xfrm>
          <a:off x="0" y="0"/>
          <a:ext cx="0" cy="0"/>
          <a:chOff x="0" y="0"/>
          <a:chExt cx="0" cy="0"/>
        </a:xfrm>
      </p:grpSpPr>
      <p:sp>
        <p:nvSpPr>
          <p:cNvPr id="432" name="Google Shape;432;g402f5079b7_2_41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33" name="Google Shape;433;g402f5079b7_2_41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Google Shape;109;g402f5079b7_2_6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10" name="Google Shape;110;g402f5079b7_2_6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g402f5079b7_2_8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6" name="Google Shape;136;g402f5079b7_2_8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Google Shape;182;g402f5079b7_2_14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83" name="Google Shape;183;g402f5079b7_2_14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 name="Shape 221"/>
        <p:cNvGrpSpPr/>
        <p:nvPr/>
      </p:nvGrpSpPr>
      <p:grpSpPr>
        <a:xfrm>
          <a:off x="0" y="0"/>
          <a:ext cx="0" cy="0"/>
          <a:chOff x="0" y="0"/>
          <a:chExt cx="0" cy="0"/>
        </a:xfrm>
      </p:grpSpPr>
      <p:sp>
        <p:nvSpPr>
          <p:cNvPr id="222" name="Google Shape;222;g402f5079b7_2_18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23" name="Google Shape;223;g402f5079b7_2_18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Google Shape;244;g402f5079b7_2_20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45" name="Google Shape;245;g402f5079b7_2_20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3" name="Shape 283"/>
        <p:cNvGrpSpPr/>
        <p:nvPr/>
      </p:nvGrpSpPr>
      <p:grpSpPr>
        <a:xfrm>
          <a:off x="0" y="0"/>
          <a:ext cx="0" cy="0"/>
          <a:chOff x="0" y="0"/>
          <a:chExt cx="0" cy="0"/>
        </a:xfrm>
      </p:grpSpPr>
      <p:sp>
        <p:nvSpPr>
          <p:cNvPr id="284" name="Google Shape;284;g402f5079b7_2_25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85" name="Google Shape;285;g402f5079b7_2_25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9" name="Shape 349"/>
        <p:cNvGrpSpPr/>
        <p:nvPr/>
      </p:nvGrpSpPr>
      <p:grpSpPr>
        <a:xfrm>
          <a:off x="0" y="0"/>
          <a:ext cx="0" cy="0"/>
          <a:chOff x="0" y="0"/>
          <a:chExt cx="0" cy="0"/>
        </a:xfrm>
      </p:grpSpPr>
      <p:sp>
        <p:nvSpPr>
          <p:cNvPr id="350" name="Google Shape;350;g402f5079b7_2_32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51" name="Google Shape;351;g402f5079b7_2_32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7" name="Shape 387"/>
        <p:cNvGrpSpPr/>
        <p:nvPr/>
      </p:nvGrpSpPr>
      <p:grpSpPr>
        <a:xfrm>
          <a:off x="0" y="0"/>
          <a:ext cx="0" cy="0"/>
          <a:chOff x="0" y="0"/>
          <a:chExt cx="0" cy="0"/>
        </a:xfrm>
      </p:grpSpPr>
      <p:sp>
        <p:nvSpPr>
          <p:cNvPr id="388" name="Google Shape;388;g402f5079b7_2_36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89" name="Google Shape;389;g402f5079b7_2_36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Section Header">
  <p:cSld name="2_Section Header">
    <p:spTree>
      <p:nvGrpSpPr>
        <p:cNvPr id="61" name="Shape 61"/>
        <p:cNvGrpSpPr/>
        <p:nvPr/>
      </p:nvGrpSpPr>
      <p:grpSpPr>
        <a:xfrm>
          <a:off x="0" y="0"/>
          <a:ext cx="0" cy="0"/>
          <a:chOff x="0" y="0"/>
          <a:chExt cx="0" cy="0"/>
        </a:xfrm>
      </p:grpSpPr>
      <p:sp>
        <p:nvSpPr>
          <p:cNvPr id="62" name="Google Shape;62;p14"/>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p:cSld name="Title Slide">
    <p:spTree>
      <p:nvGrpSpPr>
        <p:cNvPr id="63" name="Shape 63"/>
        <p:cNvGrpSpPr/>
        <p:nvPr/>
      </p:nvGrpSpPr>
      <p:grpSpPr>
        <a:xfrm>
          <a:off x="0" y="0"/>
          <a:ext cx="0" cy="0"/>
          <a:chOff x="0" y="0"/>
          <a:chExt cx="0" cy="0"/>
        </a:xfrm>
      </p:grpSpPr>
      <p:sp>
        <p:nvSpPr>
          <p:cNvPr id="64" name="Google Shape;64;p15"/>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925661" y="4707768"/>
            <a:ext cx="1292678"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Montserrat"/>
                <a:ea typeface="Montserrat"/>
                <a:cs typeface="Montserrat"/>
                <a:sym typeface="Montserrat"/>
              </a:defRPr>
            </a:lvl1pPr>
            <a:lvl2pPr indent="0" lvl="1" marL="0" marR="0" rtl="0" algn="l">
              <a:spcBef>
                <a:spcPts val="0"/>
              </a:spcBef>
              <a:buNone/>
              <a:defRPr sz="800">
                <a:solidFill>
                  <a:schemeClr val="lt1"/>
                </a:solidFill>
                <a:latin typeface="Montserrat"/>
                <a:ea typeface="Montserrat"/>
                <a:cs typeface="Montserrat"/>
                <a:sym typeface="Montserrat"/>
              </a:defRPr>
            </a:lvl2pPr>
            <a:lvl3pPr indent="0" lvl="2" marL="0" marR="0" rtl="0" algn="l">
              <a:spcBef>
                <a:spcPts val="0"/>
              </a:spcBef>
              <a:buNone/>
              <a:defRPr sz="800">
                <a:solidFill>
                  <a:schemeClr val="lt1"/>
                </a:solidFill>
                <a:latin typeface="Montserrat"/>
                <a:ea typeface="Montserrat"/>
                <a:cs typeface="Montserrat"/>
                <a:sym typeface="Montserrat"/>
              </a:defRPr>
            </a:lvl3pPr>
            <a:lvl4pPr indent="0" lvl="3" marL="0" marR="0" rtl="0" algn="l">
              <a:spcBef>
                <a:spcPts val="0"/>
              </a:spcBef>
              <a:buNone/>
              <a:defRPr sz="800">
                <a:solidFill>
                  <a:schemeClr val="lt1"/>
                </a:solidFill>
                <a:latin typeface="Montserrat"/>
                <a:ea typeface="Montserrat"/>
                <a:cs typeface="Montserrat"/>
                <a:sym typeface="Montserrat"/>
              </a:defRPr>
            </a:lvl4pPr>
            <a:lvl5pPr indent="0" lvl="4" marL="0" marR="0" rtl="0" algn="l">
              <a:spcBef>
                <a:spcPts val="0"/>
              </a:spcBef>
              <a:buNone/>
              <a:defRPr sz="800">
                <a:solidFill>
                  <a:schemeClr val="lt1"/>
                </a:solidFill>
                <a:latin typeface="Montserrat"/>
                <a:ea typeface="Montserrat"/>
                <a:cs typeface="Montserrat"/>
                <a:sym typeface="Montserrat"/>
              </a:defRPr>
            </a:lvl5pPr>
            <a:lvl6pPr indent="0" lvl="5" marL="0" marR="0" rtl="0" algn="l">
              <a:spcBef>
                <a:spcPts val="0"/>
              </a:spcBef>
              <a:buNone/>
              <a:defRPr sz="800">
                <a:solidFill>
                  <a:schemeClr val="lt1"/>
                </a:solidFill>
                <a:latin typeface="Montserrat"/>
                <a:ea typeface="Montserrat"/>
                <a:cs typeface="Montserrat"/>
                <a:sym typeface="Montserrat"/>
              </a:defRPr>
            </a:lvl6pPr>
            <a:lvl7pPr indent="0" lvl="6" marL="0" marR="0" rtl="0" algn="l">
              <a:spcBef>
                <a:spcPts val="0"/>
              </a:spcBef>
              <a:buNone/>
              <a:defRPr sz="800">
                <a:solidFill>
                  <a:schemeClr val="lt1"/>
                </a:solidFill>
                <a:latin typeface="Montserrat"/>
                <a:ea typeface="Montserrat"/>
                <a:cs typeface="Montserrat"/>
                <a:sym typeface="Montserrat"/>
              </a:defRPr>
            </a:lvl7pPr>
            <a:lvl8pPr indent="0" lvl="7" marL="0" marR="0" rtl="0" algn="l">
              <a:spcBef>
                <a:spcPts val="0"/>
              </a:spcBef>
              <a:buNone/>
              <a:defRPr sz="800">
                <a:solidFill>
                  <a:schemeClr val="lt1"/>
                </a:solidFill>
                <a:latin typeface="Montserrat"/>
                <a:ea typeface="Montserrat"/>
                <a:cs typeface="Montserrat"/>
                <a:sym typeface="Montserrat"/>
              </a:defRPr>
            </a:lvl8pPr>
            <a:lvl9pPr indent="0" lvl="8" marL="0" marR="0" rtl="0" algn="l">
              <a:spcBef>
                <a:spcPts val="0"/>
              </a:spcBef>
              <a:buNone/>
              <a:defRPr sz="800">
                <a:solidFill>
                  <a:schemeClr val="lt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67" name="Google Shape;67;p15"/>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Title Slide">
  <p:cSld name="6_Title Slide">
    <p:spTree>
      <p:nvGrpSpPr>
        <p:cNvPr id="68" name="Shape 68"/>
        <p:cNvGrpSpPr/>
        <p:nvPr/>
      </p:nvGrpSpPr>
      <p:grpSpPr>
        <a:xfrm>
          <a:off x="0" y="0"/>
          <a:ext cx="0" cy="0"/>
          <a:chOff x="0" y="0"/>
          <a:chExt cx="0" cy="0"/>
        </a:xfrm>
      </p:grpSpPr>
      <p:sp>
        <p:nvSpPr>
          <p:cNvPr id="69" name="Google Shape;69;p16"/>
          <p:cNvSpPr txBox="1"/>
          <p:nvPr>
            <p:ph idx="1" type="subTitle"/>
          </p:nvPr>
        </p:nvSpPr>
        <p:spPr>
          <a:xfrm>
            <a:off x="628651" y="789063"/>
            <a:ext cx="7886700" cy="375709"/>
          </a:xfrm>
          <a:prstGeom prst="rect">
            <a:avLst/>
          </a:prstGeom>
          <a:noFill/>
          <a:ln>
            <a:noFill/>
          </a:ln>
        </p:spPr>
        <p:txBody>
          <a:bodyPr anchorCtr="0" anchor="t" bIns="34275" lIns="68575" spcFirstLastPara="1" rIns="68575" wrap="square" tIns="34275"/>
          <a:lstStyle>
            <a:lvl1pPr lvl="0" marR="0" rtl="0" algn="l">
              <a:lnSpc>
                <a:spcPct val="160000"/>
              </a:lnSpc>
              <a:spcBef>
                <a:spcPts val="800"/>
              </a:spcBef>
              <a:spcAft>
                <a:spcPts val="0"/>
              </a:spcAft>
              <a:buClr>
                <a:srgbClr val="7F7F7F"/>
              </a:buClr>
              <a:buSzPts val="800"/>
              <a:buFont typeface="Arial"/>
              <a:buNone/>
              <a:defRPr b="0" i="0" sz="800" u="none" cap="none" strike="noStrike">
                <a:solidFill>
                  <a:srgbClr val="7F7F7F"/>
                </a:solidFill>
                <a:latin typeface="Raleway"/>
                <a:ea typeface="Raleway"/>
                <a:cs typeface="Raleway"/>
                <a:sym typeface="Raleway"/>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1" type="ftr"/>
          </p:nvPr>
        </p:nvSpPr>
        <p:spPr>
          <a:xfrm>
            <a:off x="3925661" y="4707768"/>
            <a:ext cx="1292678"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Montserrat"/>
                <a:ea typeface="Montserrat"/>
                <a:cs typeface="Montserrat"/>
                <a:sym typeface="Montserrat"/>
              </a:defRPr>
            </a:lvl1pPr>
            <a:lvl2pPr indent="0" lvl="1" marL="0" marR="0" rtl="0" algn="l">
              <a:spcBef>
                <a:spcPts val="0"/>
              </a:spcBef>
              <a:buNone/>
              <a:defRPr sz="800">
                <a:solidFill>
                  <a:schemeClr val="lt1"/>
                </a:solidFill>
                <a:latin typeface="Montserrat"/>
                <a:ea typeface="Montserrat"/>
                <a:cs typeface="Montserrat"/>
                <a:sym typeface="Montserrat"/>
              </a:defRPr>
            </a:lvl2pPr>
            <a:lvl3pPr indent="0" lvl="2" marL="0" marR="0" rtl="0" algn="l">
              <a:spcBef>
                <a:spcPts val="0"/>
              </a:spcBef>
              <a:buNone/>
              <a:defRPr sz="800">
                <a:solidFill>
                  <a:schemeClr val="lt1"/>
                </a:solidFill>
                <a:latin typeface="Montserrat"/>
                <a:ea typeface="Montserrat"/>
                <a:cs typeface="Montserrat"/>
                <a:sym typeface="Montserrat"/>
              </a:defRPr>
            </a:lvl3pPr>
            <a:lvl4pPr indent="0" lvl="3" marL="0" marR="0" rtl="0" algn="l">
              <a:spcBef>
                <a:spcPts val="0"/>
              </a:spcBef>
              <a:buNone/>
              <a:defRPr sz="800">
                <a:solidFill>
                  <a:schemeClr val="lt1"/>
                </a:solidFill>
                <a:latin typeface="Montserrat"/>
                <a:ea typeface="Montserrat"/>
                <a:cs typeface="Montserrat"/>
                <a:sym typeface="Montserrat"/>
              </a:defRPr>
            </a:lvl4pPr>
            <a:lvl5pPr indent="0" lvl="4" marL="0" marR="0" rtl="0" algn="l">
              <a:spcBef>
                <a:spcPts val="0"/>
              </a:spcBef>
              <a:buNone/>
              <a:defRPr sz="800">
                <a:solidFill>
                  <a:schemeClr val="lt1"/>
                </a:solidFill>
                <a:latin typeface="Montserrat"/>
                <a:ea typeface="Montserrat"/>
                <a:cs typeface="Montserrat"/>
                <a:sym typeface="Montserrat"/>
              </a:defRPr>
            </a:lvl5pPr>
            <a:lvl6pPr indent="0" lvl="5" marL="0" marR="0" rtl="0" algn="l">
              <a:spcBef>
                <a:spcPts val="0"/>
              </a:spcBef>
              <a:buNone/>
              <a:defRPr sz="800">
                <a:solidFill>
                  <a:schemeClr val="lt1"/>
                </a:solidFill>
                <a:latin typeface="Montserrat"/>
                <a:ea typeface="Montserrat"/>
                <a:cs typeface="Montserrat"/>
                <a:sym typeface="Montserrat"/>
              </a:defRPr>
            </a:lvl6pPr>
            <a:lvl7pPr indent="0" lvl="6" marL="0" marR="0" rtl="0" algn="l">
              <a:spcBef>
                <a:spcPts val="0"/>
              </a:spcBef>
              <a:buNone/>
              <a:defRPr sz="800">
                <a:solidFill>
                  <a:schemeClr val="lt1"/>
                </a:solidFill>
                <a:latin typeface="Montserrat"/>
                <a:ea typeface="Montserrat"/>
                <a:cs typeface="Montserrat"/>
                <a:sym typeface="Montserrat"/>
              </a:defRPr>
            </a:lvl7pPr>
            <a:lvl8pPr indent="0" lvl="7" marL="0" marR="0" rtl="0" algn="l">
              <a:spcBef>
                <a:spcPts val="0"/>
              </a:spcBef>
              <a:buNone/>
              <a:defRPr sz="800">
                <a:solidFill>
                  <a:schemeClr val="lt1"/>
                </a:solidFill>
                <a:latin typeface="Montserrat"/>
                <a:ea typeface="Montserrat"/>
                <a:cs typeface="Montserrat"/>
                <a:sym typeface="Montserrat"/>
              </a:defRPr>
            </a:lvl8pPr>
            <a:lvl9pPr indent="0" lvl="8" marL="0" marR="0" rtl="0" algn="l">
              <a:spcBef>
                <a:spcPts val="0"/>
              </a:spcBef>
              <a:buNone/>
              <a:defRPr sz="800">
                <a:solidFill>
                  <a:schemeClr val="lt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72" name="Google Shape;72;p16"/>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l">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73" name="Shape 73"/>
        <p:cNvGrpSpPr/>
        <p:nvPr/>
      </p:nvGrpSpPr>
      <p:grpSpPr>
        <a:xfrm>
          <a:off x="0" y="0"/>
          <a:ext cx="0" cy="0"/>
          <a:chOff x="0" y="0"/>
          <a:chExt cx="0" cy="0"/>
        </a:xfrm>
      </p:grpSpPr>
      <p:sp>
        <p:nvSpPr>
          <p:cNvPr id="74" name="Google Shape;74;p17"/>
          <p:cNvSpPr txBox="1"/>
          <p:nvPr>
            <p:ph idx="11" type="ftr"/>
          </p:nvPr>
        </p:nvSpPr>
        <p:spPr>
          <a:xfrm>
            <a:off x="3925661" y="4707768"/>
            <a:ext cx="1292678"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sz="800">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5" name="Google Shape;75;p17"/>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Montserrat"/>
                <a:ea typeface="Montserrat"/>
                <a:cs typeface="Montserrat"/>
                <a:sym typeface="Montserrat"/>
              </a:defRPr>
            </a:lvl1pPr>
            <a:lvl2pPr indent="0" lvl="1" marL="0" marR="0" rtl="0" algn="l">
              <a:spcBef>
                <a:spcPts val="0"/>
              </a:spcBef>
              <a:buNone/>
              <a:defRPr sz="800">
                <a:solidFill>
                  <a:schemeClr val="lt1"/>
                </a:solidFill>
                <a:latin typeface="Montserrat"/>
                <a:ea typeface="Montserrat"/>
                <a:cs typeface="Montserrat"/>
                <a:sym typeface="Montserrat"/>
              </a:defRPr>
            </a:lvl2pPr>
            <a:lvl3pPr indent="0" lvl="2" marL="0" marR="0" rtl="0" algn="l">
              <a:spcBef>
                <a:spcPts val="0"/>
              </a:spcBef>
              <a:buNone/>
              <a:defRPr sz="800">
                <a:solidFill>
                  <a:schemeClr val="lt1"/>
                </a:solidFill>
                <a:latin typeface="Montserrat"/>
                <a:ea typeface="Montserrat"/>
                <a:cs typeface="Montserrat"/>
                <a:sym typeface="Montserrat"/>
              </a:defRPr>
            </a:lvl3pPr>
            <a:lvl4pPr indent="0" lvl="3" marL="0" marR="0" rtl="0" algn="l">
              <a:spcBef>
                <a:spcPts val="0"/>
              </a:spcBef>
              <a:buNone/>
              <a:defRPr sz="800">
                <a:solidFill>
                  <a:schemeClr val="lt1"/>
                </a:solidFill>
                <a:latin typeface="Montserrat"/>
                <a:ea typeface="Montserrat"/>
                <a:cs typeface="Montserrat"/>
                <a:sym typeface="Montserrat"/>
              </a:defRPr>
            </a:lvl4pPr>
            <a:lvl5pPr indent="0" lvl="4" marL="0" marR="0" rtl="0" algn="l">
              <a:spcBef>
                <a:spcPts val="0"/>
              </a:spcBef>
              <a:buNone/>
              <a:defRPr sz="800">
                <a:solidFill>
                  <a:schemeClr val="lt1"/>
                </a:solidFill>
                <a:latin typeface="Montserrat"/>
                <a:ea typeface="Montserrat"/>
                <a:cs typeface="Montserrat"/>
                <a:sym typeface="Montserrat"/>
              </a:defRPr>
            </a:lvl5pPr>
            <a:lvl6pPr indent="0" lvl="5" marL="0" marR="0" rtl="0" algn="l">
              <a:spcBef>
                <a:spcPts val="0"/>
              </a:spcBef>
              <a:buNone/>
              <a:defRPr sz="800">
                <a:solidFill>
                  <a:schemeClr val="lt1"/>
                </a:solidFill>
                <a:latin typeface="Montserrat"/>
                <a:ea typeface="Montserrat"/>
                <a:cs typeface="Montserrat"/>
                <a:sym typeface="Montserrat"/>
              </a:defRPr>
            </a:lvl6pPr>
            <a:lvl7pPr indent="0" lvl="6" marL="0" marR="0" rtl="0" algn="l">
              <a:spcBef>
                <a:spcPts val="0"/>
              </a:spcBef>
              <a:buNone/>
              <a:defRPr sz="800">
                <a:solidFill>
                  <a:schemeClr val="lt1"/>
                </a:solidFill>
                <a:latin typeface="Montserrat"/>
                <a:ea typeface="Montserrat"/>
                <a:cs typeface="Montserrat"/>
                <a:sym typeface="Montserrat"/>
              </a:defRPr>
            </a:lvl7pPr>
            <a:lvl8pPr indent="0" lvl="7" marL="0" marR="0" rtl="0" algn="l">
              <a:spcBef>
                <a:spcPts val="0"/>
              </a:spcBef>
              <a:buNone/>
              <a:defRPr sz="800">
                <a:solidFill>
                  <a:schemeClr val="lt1"/>
                </a:solidFill>
                <a:latin typeface="Montserrat"/>
                <a:ea typeface="Montserrat"/>
                <a:cs typeface="Montserrat"/>
                <a:sym typeface="Montserrat"/>
              </a:defRPr>
            </a:lvl8pPr>
            <a:lvl9pPr indent="0" lvl="8" marL="0" marR="0" rtl="0" algn="l">
              <a:spcBef>
                <a:spcPts val="0"/>
              </a:spcBef>
              <a:buNone/>
              <a:defRPr sz="800">
                <a:solidFill>
                  <a:schemeClr val="lt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1900"/>
              <a:buFont typeface="Montserrat"/>
              <a:buNone/>
              <a:defRPr b="1" i="0" sz="19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Montserrat"/>
                <a:ea typeface="Montserrat"/>
                <a:cs typeface="Montserrat"/>
                <a:sym typeface="Montserrat"/>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3" name="Google Shape;53;p13"/>
          <p:cNvSpPr/>
          <p:nvPr/>
        </p:nvSpPr>
        <p:spPr>
          <a:xfrm>
            <a:off x="8302880" y="4737763"/>
            <a:ext cx="213853" cy="213853"/>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Open Sans"/>
              <a:ea typeface="Open Sans"/>
              <a:cs typeface="Open Sans"/>
              <a:sym typeface="Open Sans"/>
            </a:endParaRPr>
          </a:p>
        </p:txBody>
      </p:sp>
      <p:sp>
        <p:nvSpPr>
          <p:cNvPr id="54" name="Google Shape;54;p13"/>
          <p:cNvSpPr/>
          <p:nvPr/>
        </p:nvSpPr>
        <p:spPr>
          <a:xfrm>
            <a:off x="8390670" y="4796395"/>
            <a:ext cx="59897" cy="96589"/>
          </a:xfrm>
          <a:prstGeom prst="chevron">
            <a:avLst>
              <a:gd fmla="val 76574"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5" name="Google Shape;55;p13"/>
          <p:cNvSpPr/>
          <p:nvPr/>
        </p:nvSpPr>
        <p:spPr>
          <a:xfrm>
            <a:off x="8041685" y="4737763"/>
            <a:ext cx="213853" cy="213853"/>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Open Sans"/>
              <a:ea typeface="Open Sans"/>
              <a:cs typeface="Open Sans"/>
              <a:sym typeface="Open Sans"/>
            </a:endParaRPr>
          </a:p>
        </p:txBody>
      </p:sp>
      <p:sp>
        <p:nvSpPr>
          <p:cNvPr id="56" name="Google Shape;56;p13"/>
          <p:cNvSpPr/>
          <p:nvPr/>
        </p:nvSpPr>
        <p:spPr>
          <a:xfrm rot="10800000">
            <a:off x="8115187" y="4796395"/>
            <a:ext cx="59897" cy="96589"/>
          </a:xfrm>
          <a:prstGeom prst="chevron">
            <a:avLst>
              <a:gd fmla="val 76574"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7" name="Google Shape;57;p13"/>
          <p:cNvSpPr/>
          <p:nvPr/>
        </p:nvSpPr>
        <p:spPr>
          <a:xfrm>
            <a:off x="7836011" y="0"/>
            <a:ext cx="679340" cy="244502"/>
          </a:xfrm>
          <a:prstGeom prst="rect">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8" name="Google Shape;58;p13"/>
          <p:cNvSpPr txBox="1"/>
          <p:nvPr/>
        </p:nvSpPr>
        <p:spPr>
          <a:xfrm>
            <a:off x="7837669" y="49468"/>
            <a:ext cx="405516" cy="144459"/>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b="0" i="0" lang="en" sz="700" u="none" cap="none" strike="noStrike">
                <a:solidFill>
                  <a:schemeClr val="lt1"/>
                </a:solidFill>
                <a:latin typeface="Montserrat"/>
                <a:ea typeface="Montserrat"/>
                <a:cs typeface="Montserrat"/>
                <a:sym typeface="Montserrat"/>
              </a:rPr>
              <a:t>PAGE</a:t>
            </a:r>
            <a:endParaRPr sz="1100"/>
          </a:p>
        </p:txBody>
      </p:sp>
      <p:sp>
        <p:nvSpPr>
          <p:cNvPr id="59" name="Google Shape;59;p13"/>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b="0" i="0" sz="800" u="none" cap="none" strike="noStrike">
                <a:solidFill>
                  <a:schemeClr val="lt1"/>
                </a:solidFill>
                <a:latin typeface="Montserrat"/>
                <a:ea typeface="Montserrat"/>
                <a:cs typeface="Montserrat"/>
                <a:sym typeface="Montserrat"/>
              </a:defRPr>
            </a:lvl1pPr>
            <a:lvl2pPr indent="0" lvl="1" marL="0" marR="0" rtl="0" algn="l">
              <a:spcBef>
                <a:spcPts val="0"/>
              </a:spcBef>
              <a:buNone/>
              <a:defRPr b="0" i="0" sz="800" u="none" cap="none" strike="noStrike">
                <a:solidFill>
                  <a:schemeClr val="lt1"/>
                </a:solidFill>
                <a:latin typeface="Montserrat"/>
                <a:ea typeface="Montserrat"/>
                <a:cs typeface="Montserrat"/>
                <a:sym typeface="Montserrat"/>
              </a:defRPr>
            </a:lvl2pPr>
            <a:lvl3pPr indent="0" lvl="2" marL="0" marR="0" rtl="0" algn="l">
              <a:spcBef>
                <a:spcPts val="0"/>
              </a:spcBef>
              <a:buNone/>
              <a:defRPr b="0" i="0" sz="800" u="none" cap="none" strike="noStrike">
                <a:solidFill>
                  <a:schemeClr val="lt1"/>
                </a:solidFill>
                <a:latin typeface="Montserrat"/>
                <a:ea typeface="Montserrat"/>
                <a:cs typeface="Montserrat"/>
                <a:sym typeface="Montserrat"/>
              </a:defRPr>
            </a:lvl3pPr>
            <a:lvl4pPr indent="0" lvl="3" marL="0" marR="0" rtl="0" algn="l">
              <a:spcBef>
                <a:spcPts val="0"/>
              </a:spcBef>
              <a:buNone/>
              <a:defRPr b="0" i="0" sz="800" u="none" cap="none" strike="noStrike">
                <a:solidFill>
                  <a:schemeClr val="lt1"/>
                </a:solidFill>
                <a:latin typeface="Montserrat"/>
                <a:ea typeface="Montserrat"/>
                <a:cs typeface="Montserrat"/>
                <a:sym typeface="Montserrat"/>
              </a:defRPr>
            </a:lvl4pPr>
            <a:lvl5pPr indent="0" lvl="4" marL="0" marR="0" rtl="0" algn="l">
              <a:spcBef>
                <a:spcPts val="0"/>
              </a:spcBef>
              <a:buNone/>
              <a:defRPr b="0" i="0" sz="800" u="none" cap="none" strike="noStrike">
                <a:solidFill>
                  <a:schemeClr val="lt1"/>
                </a:solidFill>
                <a:latin typeface="Montserrat"/>
                <a:ea typeface="Montserrat"/>
                <a:cs typeface="Montserrat"/>
                <a:sym typeface="Montserrat"/>
              </a:defRPr>
            </a:lvl5pPr>
            <a:lvl6pPr indent="0" lvl="5" marL="0" marR="0" rtl="0" algn="l">
              <a:spcBef>
                <a:spcPts val="0"/>
              </a:spcBef>
              <a:buNone/>
              <a:defRPr b="0" i="0" sz="800" u="none" cap="none" strike="noStrike">
                <a:solidFill>
                  <a:schemeClr val="lt1"/>
                </a:solidFill>
                <a:latin typeface="Montserrat"/>
                <a:ea typeface="Montserrat"/>
                <a:cs typeface="Montserrat"/>
                <a:sym typeface="Montserrat"/>
              </a:defRPr>
            </a:lvl6pPr>
            <a:lvl7pPr indent="0" lvl="6" marL="0" marR="0" rtl="0" algn="l">
              <a:spcBef>
                <a:spcPts val="0"/>
              </a:spcBef>
              <a:buNone/>
              <a:defRPr b="0" i="0" sz="800" u="none" cap="none" strike="noStrike">
                <a:solidFill>
                  <a:schemeClr val="lt1"/>
                </a:solidFill>
                <a:latin typeface="Montserrat"/>
                <a:ea typeface="Montserrat"/>
                <a:cs typeface="Montserrat"/>
                <a:sym typeface="Montserrat"/>
              </a:defRPr>
            </a:lvl7pPr>
            <a:lvl8pPr indent="0" lvl="7" marL="0" marR="0" rtl="0" algn="l">
              <a:spcBef>
                <a:spcPts val="0"/>
              </a:spcBef>
              <a:buNone/>
              <a:defRPr b="0" i="0" sz="800" u="none" cap="none" strike="noStrike">
                <a:solidFill>
                  <a:schemeClr val="lt1"/>
                </a:solidFill>
                <a:latin typeface="Montserrat"/>
                <a:ea typeface="Montserrat"/>
                <a:cs typeface="Montserrat"/>
                <a:sym typeface="Montserrat"/>
              </a:defRPr>
            </a:lvl8pPr>
            <a:lvl9pPr indent="0" lvl="8" marL="0" marR="0" rtl="0" algn="l">
              <a:spcBef>
                <a:spcPts val="0"/>
              </a:spcBef>
              <a:buNone/>
              <a:defRPr b="0" i="0" sz="800" u="none" cap="none" strike="noStrike">
                <a:solidFill>
                  <a:schemeClr val="lt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60" name="Google Shape;60;p13"/>
          <p:cNvSpPr txBox="1"/>
          <p:nvPr>
            <p:ph idx="11" type="ftr"/>
          </p:nvPr>
        </p:nvSpPr>
        <p:spPr>
          <a:xfrm>
            <a:off x="3925661" y="4707768"/>
            <a:ext cx="1292678"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b="0" i="0" sz="800" u="none" cap="none" strike="noStrike">
                <a:solidFill>
                  <a:schemeClr val="lt2"/>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Google Shape;80;p18"/>
          <p:cNvSpPr/>
          <p:nvPr/>
        </p:nvSpPr>
        <p:spPr>
          <a:xfrm>
            <a:off x="0" y="0"/>
            <a:ext cx="9144000" cy="5143500"/>
          </a:xfrm>
          <a:prstGeom prst="rect">
            <a:avLst/>
          </a:prstGeom>
          <a:gradFill>
            <a:gsLst>
              <a:gs pos="0">
                <a:schemeClr val="accent1"/>
              </a:gs>
              <a:gs pos="97000">
                <a:srgbClr val="095A75"/>
              </a:gs>
              <a:gs pos="100000">
                <a:srgbClr val="095A75"/>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81" name="Google Shape;81;p18"/>
          <p:cNvSpPr/>
          <p:nvPr/>
        </p:nvSpPr>
        <p:spPr>
          <a:xfrm rot="5400000">
            <a:off x="2528888" y="810446"/>
            <a:ext cx="4086225" cy="3522609"/>
          </a:xfrm>
          <a:prstGeom prst="hexagon">
            <a:avLst>
              <a:gd fmla="val 25000" name="adj"/>
              <a:gd fmla="val 115470" name="vf"/>
            </a:avLst>
          </a:prstGeom>
          <a:solidFill>
            <a:srgbClr val="095A75">
              <a:alpha val="6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82" name="Google Shape;82;p18"/>
          <p:cNvSpPr/>
          <p:nvPr/>
        </p:nvSpPr>
        <p:spPr>
          <a:xfrm rot="5400000">
            <a:off x="7211630" y="3326395"/>
            <a:ext cx="2773988" cy="2391369"/>
          </a:xfrm>
          <a:prstGeom prst="hexagon">
            <a:avLst>
              <a:gd fmla="val 25000" name="adj"/>
              <a:gd fmla="val 115470" name="vf"/>
            </a:avLst>
          </a:prstGeom>
          <a:solidFill>
            <a:srgbClr val="095A75">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83" name="Google Shape;83;p18"/>
          <p:cNvSpPr/>
          <p:nvPr/>
        </p:nvSpPr>
        <p:spPr>
          <a:xfrm rot="5400000">
            <a:off x="2245663" y="-115584"/>
            <a:ext cx="475931" cy="410285"/>
          </a:xfrm>
          <a:prstGeom prst="hexagon">
            <a:avLst>
              <a:gd fmla="val 25000" name="adj"/>
              <a:gd fmla="val 115470" name="vf"/>
            </a:avLst>
          </a:prstGeom>
          <a:solidFill>
            <a:srgbClr val="0E87B0">
              <a:alpha val="91764"/>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84" name="Google Shape;84;p18"/>
          <p:cNvSpPr/>
          <p:nvPr/>
        </p:nvSpPr>
        <p:spPr>
          <a:xfrm rot="5400000">
            <a:off x="576554" y="755496"/>
            <a:ext cx="1110524" cy="957348"/>
          </a:xfrm>
          <a:prstGeom prst="hexagon">
            <a:avLst>
              <a:gd fmla="val 25000" name="adj"/>
              <a:gd fmla="val 115470" name="vf"/>
            </a:avLst>
          </a:prstGeom>
          <a:solidFill>
            <a:srgbClr val="70D2F3">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85" name="Google Shape;85;p18"/>
          <p:cNvSpPr/>
          <p:nvPr/>
        </p:nvSpPr>
        <p:spPr>
          <a:xfrm rot="5400000">
            <a:off x="237828" y="2583389"/>
            <a:ext cx="1787976" cy="1541358"/>
          </a:xfrm>
          <a:prstGeom prst="hexagon">
            <a:avLst>
              <a:gd fmla="val 25000" name="adj"/>
              <a:gd fmla="val 115470" name="vf"/>
            </a:avLst>
          </a:prstGeom>
          <a:solidFill>
            <a:srgbClr val="095A75">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86" name="Google Shape;86;p18"/>
          <p:cNvSpPr/>
          <p:nvPr/>
        </p:nvSpPr>
        <p:spPr>
          <a:xfrm rot="5400000">
            <a:off x="1916708" y="4521228"/>
            <a:ext cx="1787976" cy="1541358"/>
          </a:xfrm>
          <a:prstGeom prst="hexagon">
            <a:avLst>
              <a:gd fmla="val 25000" name="adj"/>
              <a:gd fmla="val 115470" name="vf"/>
            </a:avLst>
          </a:prstGeom>
          <a:solidFill>
            <a:srgbClr val="095A75">
              <a:alpha val="2784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87" name="Google Shape;87;p18"/>
          <p:cNvSpPr/>
          <p:nvPr/>
        </p:nvSpPr>
        <p:spPr>
          <a:xfrm rot="5400000">
            <a:off x="7118196" y="1237735"/>
            <a:ext cx="1787976" cy="1541358"/>
          </a:xfrm>
          <a:prstGeom prst="hexagon">
            <a:avLst>
              <a:gd fmla="val 25000" name="adj"/>
              <a:gd fmla="val 115470" name="vf"/>
            </a:avLst>
          </a:prstGeom>
          <a:solidFill>
            <a:srgbClr val="095A75">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88" name="Google Shape;88;p18"/>
          <p:cNvSpPr/>
          <p:nvPr/>
        </p:nvSpPr>
        <p:spPr>
          <a:xfrm rot="5400000">
            <a:off x="6368677" y="-318289"/>
            <a:ext cx="1110524" cy="957348"/>
          </a:xfrm>
          <a:prstGeom prst="hexagon">
            <a:avLst>
              <a:gd fmla="val 25000" name="adj"/>
              <a:gd fmla="val 115470" name="vf"/>
            </a:avLst>
          </a:prstGeom>
          <a:solidFill>
            <a:srgbClr val="9FE1F7">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id="89" name="Google Shape;89;p18"/>
          <p:cNvPicPr preferRelativeResize="0"/>
          <p:nvPr/>
        </p:nvPicPr>
        <p:blipFill rotWithShape="1">
          <a:blip r:embed="rId3">
            <a:alphaModFix/>
          </a:blip>
          <a:srcRect b="0" l="0" r="0" t="0"/>
          <a:stretch/>
        </p:blipFill>
        <p:spPr>
          <a:xfrm>
            <a:off x="3271838" y="2181514"/>
            <a:ext cx="2600325" cy="758427"/>
          </a:xfrm>
          <a:prstGeom prst="rect">
            <a:avLst/>
          </a:prstGeom>
          <a:noFill/>
          <a:ln>
            <a:noFill/>
          </a:ln>
        </p:spPr>
      </p:pic>
      <p:sp>
        <p:nvSpPr>
          <p:cNvPr id="90" name="Google Shape;90;p18"/>
          <p:cNvSpPr txBox="1"/>
          <p:nvPr/>
        </p:nvSpPr>
        <p:spPr>
          <a:xfrm>
            <a:off x="3714750" y="1680291"/>
            <a:ext cx="1714500" cy="35779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0" i="1" lang="en" sz="1900" u="none" cap="none" strike="noStrike">
                <a:solidFill>
                  <a:schemeClr val="lt1"/>
                </a:solidFill>
                <a:latin typeface="Montserrat Light"/>
                <a:ea typeface="Montserrat Light"/>
                <a:cs typeface="Montserrat Light"/>
                <a:sym typeface="Montserrat Light"/>
              </a:rPr>
              <a:t>Welcome</a:t>
            </a:r>
            <a:endParaRPr sz="1100"/>
          </a:p>
        </p:txBody>
      </p:sp>
      <p:grpSp>
        <p:nvGrpSpPr>
          <p:cNvPr id="91" name="Google Shape;91;p18"/>
          <p:cNvGrpSpPr/>
          <p:nvPr/>
        </p:nvGrpSpPr>
        <p:grpSpPr>
          <a:xfrm>
            <a:off x="4367223" y="1484403"/>
            <a:ext cx="409554" cy="96836"/>
            <a:chOff x="5765800" y="1993900"/>
            <a:chExt cx="546072" cy="129115"/>
          </a:xfrm>
        </p:grpSpPr>
        <p:sp>
          <p:nvSpPr>
            <p:cNvPr id="92" name="Google Shape;92;p18"/>
            <p:cNvSpPr/>
            <p:nvPr/>
          </p:nvSpPr>
          <p:spPr>
            <a:xfrm>
              <a:off x="5765800" y="1993900"/>
              <a:ext cx="129115" cy="129115"/>
            </a:xfrm>
            <a:prstGeom prst="ellipse">
              <a:avLst/>
            </a:prstGeom>
            <a:solidFill>
              <a:srgbClr val="9FE1F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latin typeface="Calibri"/>
                <a:ea typeface="Calibri"/>
                <a:cs typeface="Calibri"/>
                <a:sym typeface="Calibri"/>
              </a:endParaRPr>
            </a:p>
          </p:txBody>
        </p:sp>
        <p:sp>
          <p:nvSpPr>
            <p:cNvPr id="93" name="Google Shape;93;p18"/>
            <p:cNvSpPr/>
            <p:nvPr/>
          </p:nvSpPr>
          <p:spPr>
            <a:xfrm>
              <a:off x="5974279" y="1993900"/>
              <a:ext cx="129115" cy="129115"/>
            </a:xfrm>
            <a:prstGeom prst="ellipse">
              <a:avLst/>
            </a:prstGeom>
            <a:solidFill>
              <a:srgbClr val="9FE1F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latin typeface="Calibri"/>
                <a:ea typeface="Calibri"/>
                <a:cs typeface="Calibri"/>
                <a:sym typeface="Calibri"/>
              </a:endParaRPr>
            </a:p>
          </p:txBody>
        </p:sp>
        <p:sp>
          <p:nvSpPr>
            <p:cNvPr id="94" name="Google Shape;94;p18"/>
            <p:cNvSpPr/>
            <p:nvPr/>
          </p:nvSpPr>
          <p:spPr>
            <a:xfrm>
              <a:off x="6182757" y="1993900"/>
              <a:ext cx="129115" cy="129115"/>
            </a:xfrm>
            <a:prstGeom prst="ellipse">
              <a:avLst/>
            </a:prstGeom>
            <a:solidFill>
              <a:srgbClr val="9FE1F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latin typeface="Calibri"/>
                <a:ea typeface="Calibri"/>
                <a:cs typeface="Calibri"/>
                <a:sym typeface="Calibri"/>
              </a:endParaRPr>
            </a:p>
          </p:txBody>
        </p:sp>
      </p:grpSp>
      <p:sp>
        <p:nvSpPr>
          <p:cNvPr id="95" name="Google Shape;95;p18"/>
          <p:cNvSpPr txBox="1"/>
          <p:nvPr/>
        </p:nvSpPr>
        <p:spPr>
          <a:xfrm>
            <a:off x="3333505" y="3128183"/>
            <a:ext cx="2476989"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b="0" i="1" lang="en" sz="800" u="none" cap="none" strike="noStrike">
                <a:solidFill>
                  <a:srgbClr val="CEF0FB"/>
                </a:solidFill>
                <a:latin typeface="Montserrat Light"/>
                <a:ea typeface="Montserrat Light"/>
                <a:cs typeface="Montserrat Light"/>
                <a:sym typeface="Montserrat Light"/>
              </a:rPr>
              <a:t>Contrary to popular belief, Lorem Ipsum is not simply random text. It has roots in a piece of professor at Hampden-Sydney</a:t>
            </a:r>
            <a:endParaRPr sz="1100"/>
          </a:p>
        </p:txBody>
      </p:sp>
      <p:sp>
        <p:nvSpPr>
          <p:cNvPr id="96" name="Google Shape;96;p18"/>
          <p:cNvSpPr txBox="1"/>
          <p:nvPr/>
        </p:nvSpPr>
        <p:spPr>
          <a:xfrm>
            <a:off x="522571" y="3505322"/>
            <a:ext cx="1218491"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CEF0FB"/>
                </a:solidFill>
                <a:latin typeface="Montserrat Light"/>
                <a:ea typeface="Montserrat Light"/>
                <a:cs typeface="Montserrat Light"/>
                <a:sym typeface="Montserrat Light"/>
              </a:rPr>
              <a:t>Contrary to popular not simply</a:t>
            </a:r>
            <a:endParaRPr sz="1100"/>
          </a:p>
        </p:txBody>
      </p:sp>
      <p:sp>
        <p:nvSpPr>
          <p:cNvPr id="97" name="Google Shape;97;p18"/>
          <p:cNvSpPr txBox="1"/>
          <p:nvPr/>
        </p:nvSpPr>
        <p:spPr>
          <a:xfrm>
            <a:off x="7402939" y="2162305"/>
            <a:ext cx="1218491"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CEF0FB"/>
                </a:solidFill>
                <a:latin typeface="Montserrat Light"/>
                <a:ea typeface="Montserrat Light"/>
                <a:cs typeface="Montserrat Light"/>
                <a:sym typeface="Montserrat Light"/>
              </a:rPr>
              <a:t>Contrary to popular not simply</a:t>
            </a:r>
            <a:endParaRPr sz="1100"/>
          </a:p>
        </p:txBody>
      </p:sp>
      <p:sp>
        <p:nvSpPr>
          <p:cNvPr id="98" name="Google Shape;98;p18"/>
          <p:cNvSpPr/>
          <p:nvPr/>
        </p:nvSpPr>
        <p:spPr>
          <a:xfrm>
            <a:off x="998268" y="3001962"/>
            <a:ext cx="365259" cy="367873"/>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99" name="Google Shape;99;p18"/>
          <p:cNvSpPr/>
          <p:nvPr/>
        </p:nvSpPr>
        <p:spPr>
          <a:xfrm>
            <a:off x="7798662" y="1659124"/>
            <a:ext cx="427050" cy="400124"/>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00" name="Google Shape;100;p18"/>
          <p:cNvSpPr/>
          <p:nvPr/>
        </p:nvSpPr>
        <p:spPr>
          <a:xfrm>
            <a:off x="8042652" y="4017777"/>
            <a:ext cx="472825" cy="563997"/>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01" name="Google Shape;101;p18"/>
          <p:cNvSpPr/>
          <p:nvPr/>
        </p:nvSpPr>
        <p:spPr>
          <a:xfrm>
            <a:off x="998284" y="1099672"/>
            <a:ext cx="267074" cy="268980"/>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02" name="Google Shape;102;p18"/>
          <p:cNvSpPr/>
          <p:nvPr/>
        </p:nvSpPr>
        <p:spPr>
          <a:xfrm>
            <a:off x="1933210" y="2181524"/>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03" name="Google Shape;103;p18"/>
          <p:cNvSpPr/>
          <p:nvPr/>
        </p:nvSpPr>
        <p:spPr>
          <a:xfrm>
            <a:off x="6767828" y="102770"/>
            <a:ext cx="312255" cy="292561"/>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04" name="Google Shape;104;p18"/>
          <p:cNvSpPr/>
          <p:nvPr/>
        </p:nvSpPr>
        <p:spPr>
          <a:xfrm>
            <a:off x="2196836" y="891048"/>
            <a:ext cx="257725" cy="307417"/>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05" name="Google Shape;105;p18"/>
          <p:cNvSpPr/>
          <p:nvPr/>
        </p:nvSpPr>
        <p:spPr>
          <a:xfrm>
            <a:off x="6241935" y="4248049"/>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06" name="Google Shape;106;p18"/>
          <p:cNvSpPr/>
          <p:nvPr/>
        </p:nvSpPr>
        <p:spPr>
          <a:xfrm>
            <a:off x="6888336" y="3032173"/>
            <a:ext cx="257725" cy="307417"/>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07" name="Google Shape;107;p18"/>
          <p:cNvSpPr/>
          <p:nvPr/>
        </p:nvSpPr>
        <p:spPr>
          <a:xfrm>
            <a:off x="6655597" y="1071611"/>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4" name="Shape 434"/>
        <p:cNvGrpSpPr/>
        <p:nvPr/>
      </p:nvGrpSpPr>
      <p:grpSpPr>
        <a:xfrm>
          <a:off x="0" y="0"/>
          <a:ext cx="0" cy="0"/>
          <a:chOff x="0" y="0"/>
          <a:chExt cx="0" cy="0"/>
        </a:xfrm>
      </p:grpSpPr>
      <p:sp>
        <p:nvSpPr>
          <p:cNvPr id="435" name="Google Shape;435;p27"/>
          <p:cNvSpPr/>
          <p:nvPr/>
        </p:nvSpPr>
        <p:spPr>
          <a:xfrm>
            <a:off x="0" y="-1549"/>
            <a:ext cx="9144000" cy="5145049"/>
          </a:xfrm>
          <a:prstGeom prst="rect">
            <a:avLst/>
          </a:prstGeom>
          <a:gradFill>
            <a:gsLst>
              <a:gs pos="0">
                <a:schemeClr val="accent1"/>
              </a:gs>
              <a:gs pos="97000">
                <a:srgbClr val="095A75"/>
              </a:gs>
              <a:gs pos="100000">
                <a:srgbClr val="095A75"/>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6" name="Google Shape;436;p27"/>
          <p:cNvSpPr txBox="1"/>
          <p:nvPr/>
        </p:nvSpPr>
        <p:spPr>
          <a:xfrm>
            <a:off x="2826343" y="-1825219"/>
            <a:ext cx="4284811" cy="584006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37500">
                <a:solidFill>
                  <a:srgbClr val="70D2F3"/>
                </a:solidFill>
                <a:latin typeface="Arial"/>
                <a:ea typeface="Arial"/>
                <a:cs typeface="Arial"/>
                <a:sym typeface="Arial"/>
              </a:rPr>
              <a:t></a:t>
            </a:r>
            <a:endParaRPr sz="37500">
              <a:solidFill>
                <a:srgbClr val="70D2F3"/>
              </a:solidFill>
              <a:latin typeface="Arial"/>
              <a:ea typeface="Arial"/>
              <a:cs typeface="Arial"/>
              <a:sym typeface="Arial"/>
            </a:endParaRPr>
          </a:p>
        </p:txBody>
      </p:sp>
      <p:sp>
        <p:nvSpPr>
          <p:cNvPr id="437" name="Google Shape;437;p27"/>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800"/>
              <a:buFont typeface="Arial"/>
              <a:buNone/>
            </a:pPr>
            <a:r>
              <a:rPr b="0" i="0" lang="en" sz="800" u="none" cap="none" strike="noStrike">
                <a:solidFill>
                  <a:schemeClr val="lt1"/>
                </a:solidFill>
                <a:latin typeface="Montserrat"/>
                <a:ea typeface="Montserrat"/>
                <a:cs typeface="Montserrat"/>
                <a:sym typeface="Montserrat"/>
              </a:rPr>
              <a:t>standard dummy text ever since the 1500s, when an unknown printer took a galley of type and scrambled it to make a type specimen book.</a:t>
            </a:r>
            <a:endParaRPr sz="1100"/>
          </a:p>
        </p:txBody>
      </p:sp>
      <p:sp>
        <p:nvSpPr>
          <p:cNvPr id="438" name="Google Shape;438;p27"/>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1900"/>
              <a:buFont typeface="Montserrat"/>
              <a:buNone/>
            </a:pPr>
            <a:r>
              <a:rPr b="1" i="0" lang="en" sz="1900" u="none" cap="none" strike="noStrike">
                <a:solidFill>
                  <a:schemeClr val="lt1"/>
                </a:solidFill>
                <a:latin typeface="Montserrat"/>
                <a:ea typeface="Montserrat"/>
                <a:cs typeface="Montserrat"/>
                <a:sym typeface="Montserrat"/>
              </a:rPr>
              <a:t>Analysis</a:t>
            </a:r>
            <a:endParaRPr sz="1100"/>
          </a:p>
        </p:txBody>
      </p:sp>
      <p:sp>
        <p:nvSpPr>
          <p:cNvPr id="439" name="Google Shape;439;p27"/>
          <p:cNvSpPr/>
          <p:nvPr/>
        </p:nvSpPr>
        <p:spPr>
          <a:xfrm>
            <a:off x="1577497" y="2632565"/>
            <a:ext cx="1279967" cy="1279967"/>
          </a:xfrm>
          <a:prstGeom prst="ellipse">
            <a:avLst/>
          </a:prstGeom>
          <a:noFill/>
          <a:ln cap="flat" cmpd="sng" w="28575">
            <a:solidFill>
              <a:srgbClr val="CEF0F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0" name="Google Shape;440;p27"/>
          <p:cNvSpPr/>
          <p:nvPr/>
        </p:nvSpPr>
        <p:spPr>
          <a:xfrm>
            <a:off x="1577497" y="1587461"/>
            <a:ext cx="1279967" cy="1279967"/>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1" name="Google Shape;441;p27"/>
          <p:cNvSpPr/>
          <p:nvPr/>
        </p:nvSpPr>
        <p:spPr>
          <a:xfrm>
            <a:off x="628650" y="3091412"/>
            <a:ext cx="1279967" cy="1279967"/>
          </a:xfrm>
          <a:prstGeom prst="ellipse">
            <a:avLst/>
          </a:prstGeom>
          <a:solidFill>
            <a:srgbClr val="0E87B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2" name="Google Shape;442;p27"/>
          <p:cNvSpPr/>
          <p:nvPr/>
        </p:nvSpPr>
        <p:spPr>
          <a:xfrm>
            <a:off x="2526343" y="3091412"/>
            <a:ext cx="1279967" cy="1279967"/>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3" name="Google Shape;443;p27"/>
          <p:cNvSpPr txBox="1"/>
          <p:nvPr/>
        </p:nvSpPr>
        <p:spPr>
          <a:xfrm>
            <a:off x="1607853" y="2218764"/>
            <a:ext cx="1218491"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CEF0FB"/>
                </a:solidFill>
                <a:latin typeface="Montserrat Light"/>
                <a:ea typeface="Montserrat Light"/>
                <a:cs typeface="Montserrat Light"/>
                <a:sym typeface="Montserrat Light"/>
              </a:rPr>
              <a:t>Contrary to popular not simply</a:t>
            </a:r>
            <a:endParaRPr sz="1100"/>
          </a:p>
        </p:txBody>
      </p:sp>
      <p:sp>
        <p:nvSpPr>
          <p:cNvPr id="444" name="Google Shape;444;p27"/>
          <p:cNvSpPr txBox="1"/>
          <p:nvPr/>
        </p:nvSpPr>
        <p:spPr>
          <a:xfrm>
            <a:off x="2557081" y="3780073"/>
            <a:ext cx="1218491"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CEF0FB"/>
                </a:solidFill>
                <a:latin typeface="Montserrat Light"/>
                <a:ea typeface="Montserrat Light"/>
                <a:cs typeface="Montserrat Light"/>
                <a:sym typeface="Montserrat Light"/>
              </a:rPr>
              <a:t>Contrary to popular not simply</a:t>
            </a:r>
            <a:endParaRPr sz="1100"/>
          </a:p>
        </p:txBody>
      </p:sp>
      <p:sp>
        <p:nvSpPr>
          <p:cNvPr id="445" name="Google Shape;445;p27"/>
          <p:cNvSpPr txBox="1"/>
          <p:nvPr/>
        </p:nvSpPr>
        <p:spPr>
          <a:xfrm>
            <a:off x="659388" y="3780073"/>
            <a:ext cx="1218491"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CEF0FB"/>
                </a:solidFill>
                <a:latin typeface="Montserrat Light"/>
                <a:ea typeface="Montserrat Light"/>
                <a:cs typeface="Montserrat Light"/>
                <a:sym typeface="Montserrat Light"/>
              </a:rPr>
              <a:t>Contrary to popular not simply</a:t>
            </a:r>
            <a:endParaRPr sz="1100"/>
          </a:p>
        </p:txBody>
      </p:sp>
      <p:sp>
        <p:nvSpPr>
          <p:cNvPr id="446" name="Google Shape;446;p27"/>
          <p:cNvSpPr/>
          <p:nvPr/>
        </p:nvSpPr>
        <p:spPr>
          <a:xfrm>
            <a:off x="5852611" y="1587461"/>
            <a:ext cx="919611" cy="919610"/>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7" name="Google Shape;447;p27"/>
          <p:cNvSpPr txBox="1"/>
          <p:nvPr/>
        </p:nvSpPr>
        <p:spPr>
          <a:xfrm>
            <a:off x="5646120" y="2580587"/>
            <a:ext cx="1332593"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45454"/>
              </a:lnSpc>
              <a:spcBef>
                <a:spcPts val="0"/>
              </a:spcBef>
              <a:spcAft>
                <a:spcPts val="0"/>
              </a:spcAft>
              <a:buNone/>
            </a:pPr>
            <a:r>
              <a:rPr lang="en" sz="800">
                <a:solidFill>
                  <a:schemeClr val="lt1"/>
                </a:solidFill>
                <a:latin typeface="Raleway"/>
                <a:ea typeface="Raleway"/>
                <a:cs typeface="Raleway"/>
                <a:sym typeface="Raleway"/>
              </a:rPr>
              <a:t>Lorem Ipsum has been the dummy</a:t>
            </a:r>
            <a:endParaRPr sz="1100"/>
          </a:p>
        </p:txBody>
      </p:sp>
      <p:sp>
        <p:nvSpPr>
          <p:cNvPr id="448" name="Google Shape;448;p27"/>
          <p:cNvSpPr/>
          <p:nvPr/>
        </p:nvSpPr>
        <p:spPr>
          <a:xfrm>
            <a:off x="4315974" y="1587461"/>
            <a:ext cx="919611" cy="919610"/>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9" name="Google Shape;449;p27"/>
          <p:cNvSpPr txBox="1"/>
          <p:nvPr/>
        </p:nvSpPr>
        <p:spPr>
          <a:xfrm>
            <a:off x="4109483" y="2580587"/>
            <a:ext cx="1332593"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45454"/>
              </a:lnSpc>
              <a:spcBef>
                <a:spcPts val="0"/>
              </a:spcBef>
              <a:spcAft>
                <a:spcPts val="0"/>
              </a:spcAft>
              <a:buNone/>
            </a:pPr>
            <a:r>
              <a:rPr lang="en" sz="800">
                <a:solidFill>
                  <a:schemeClr val="lt1"/>
                </a:solidFill>
                <a:latin typeface="Raleway"/>
                <a:ea typeface="Raleway"/>
                <a:cs typeface="Raleway"/>
                <a:sym typeface="Raleway"/>
              </a:rPr>
              <a:t>Lorem Ipsum has been the dummy</a:t>
            </a:r>
            <a:endParaRPr sz="1100"/>
          </a:p>
        </p:txBody>
      </p:sp>
      <p:sp>
        <p:nvSpPr>
          <p:cNvPr id="450" name="Google Shape;450;p27"/>
          <p:cNvSpPr/>
          <p:nvPr/>
        </p:nvSpPr>
        <p:spPr>
          <a:xfrm>
            <a:off x="7389249" y="1587461"/>
            <a:ext cx="919611" cy="919610"/>
          </a:xfrm>
          <a:prstGeom prst="ellipse">
            <a:avLst/>
          </a:prstGeom>
          <a:solidFill>
            <a:srgbClr val="0E87B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1" name="Google Shape;451;p27"/>
          <p:cNvSpPr txBox="1"/>
          <p:nvPr/>
        </p:nvSpPr>
        <p:spPr>
          <a:xfrm>
            <a:off x="7182758" y="2580587"/>
            <a:ext cx="1332593"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45454"/>
              </a:lnSpc>
              <a:spcBef>
                <a:spcPts val="0"/>
              </a:spcBef>
              <a:spcAft>
                <a:spcPts val="0"/>
              </a:spcAft>
              <a:buNone/>
            </a:pPr>
            <a:r>
              <a:rPr lang="en" sz="800">
                <a:solidFill>
                  <a:schemeClr val="lt1"/>
                </a:solidFill>
                <a:latin typeface="Raleway"/>
                <a:ea typeface="Raleway"/>
                <a:cs typeface="Raleway"/>
                <a:sym typeface="Raleway"/>
              </a:rPr>
              <a:t>Lorem Ipsum has been the dummy</a:t>
            </a:r>
            <a:endParaRPr sz="1100"/>
          </a:p>
        </p:txBody>
      </p:sp>
      <p:sp>
        <p:nvSpPr>
          <p:cNvPr id="452" name="Google Shape;452;p27"/>
          <p:cNvSpPr/>
          <p:nvPr/>
        </p:nvSpPr>
        <p:spPr>
          <a:xfrm>
            <a:off x="4381625" y="3251587"/>
            <a:ext cx="995917" cy="507525"/>
          </a:xfrm>
          <a:prstGeom prst="homePlate">
            <a:avLst>
              <a:gd fmla="val 50000" name="adj"/>
            </a:avLst>
          </a:prstGeom>
          <a:solidFill>
            <a:srgbClr val="0E87B0"/>
          </a:solidFill>
          <a:ln cap="flat" cmpd="sng" w="28575">
            <a:solidFill>
              <a:srgbClr val="70D2F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3" name="Google Shape;453;p27"/>
          <p:cNvSpPr/>
          <p:nvPr/>
        </p:nvSpPr>
        <p:spPr>
          <a:xfrm>
            <a:off x="4381625" y="3863854"/>
            <a:ext cx="995917" cy="507525"/>
          </a:xfrm>
          <a:prstGeom prst="homePlate">
            <a:avLst>
              <a:gd fmla="val 50000" name="adj"/>
            </a:avLst>
          </a:prstGeom>
          <a:solidFill>
            <a:srgbClr val="095A75"/>
          </a:solidFill>
          <a:ln cap="flat" cmpd="sng" w="28575">
            <a:solidFill>
              <a:srgbClr val="70D2F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4" name="Google Shape;454;p27"/>
          <p:cNvSpPr txBox="1"/>
          <p:nvPr/>
        </p:nvSpPr>
        <p:spPr>
          <a:xfrm>
            <a:off x="5697175" y="3239892"/>
            <a:ext cx="2818175" cy="530915"/>
          </a:xfrm>
          <a:prstGeom prst="rect">
            <a:avLst/>
          </a:prstGeom>
          <a:noFill/>
          <a:ln>
            <a:noFill/>
          </a:ln>
        </p:spPr>
        <p:txBody>
          <a:bodyPr anchorCtr="0" anchor="t" bIns="34275" lIns="68575" spcFirstLastPara="1" rIns="68575" wrap="square" tIns="34275">
            <a:noAutofit/>
          </a:bodyPr>
          <a:lstStyle/>
          <a:p>
            <a:pPr indent="-127000" lvl="0" marL="127000" marR="0" rtl="0" algn="l">
              <a:lnSpc>
                <a:spcPct val="160000"/>
              </a:lnSpc>
              <a:spcBef>
                <a:spcPts val="0"/>
              </a:spcBef>
              <a:spcAft>
                <a:spcPts val="0"/>
              </a:spcAft>
              <a:buClr>
                <a:schemeClr val="lt1"/>
              </a:buClr>
              <a:buSzPts val="800"/>
              <a:buFont typeface="Noto Sans Symbols"/>
              <a:buChar char="➢"/>
            </a:pPr>
            <a:r>
              <a:rPr lang="en" sz="800">
                <a:solidFill>
                  <a:schemeClr val="lt1"/>
                </a:solidFill>
                <a:latin typeface="Montserrat"/>
                <a:ea typeface="Montserrat"/>
                <a:cs typeface="Montserrat"/>
                <a:sym typeface="Montserrat"/>
              </a:rPr>
              <a:t>Lorem Ipsum has been the industry's standard dummy text ever since the 1500s, when an unknown make a type specimen book.</a:t>
            </a:r>
            <a:endParaRPr sz="1100"/>
          </a:p>
        </p:txBody>
      </p:sp>
      <p:sp>
        <p:nvSpPr>
          <p:cNvPr id="455" name="Google Shape;455;p27"/>
          <p:cNvSpPr txBox="1"/>
          <p:nvPr/>
        </p:nvSpPr>
        <p:spPr>
          <a:xfrm>
            <a:off x="5697175" y="3852159"/>
            <a:ext cx="2818175" cy="530915"/>
          </a:xfrm>
          <a:prstGeom prst="rect">
            <a:avLst/>
          </a:prstGeom>
          <a:noFill/>
          <a:ln>
            <a:noFill/>
          </a:ln>
        </p:spPr>
        <p:txBody>
          <a:bodyPr anchorCtr="0" anchor="t" bIns="34275" lIns="68575" spcFirstLastPara="1" rIns="68575" wrap="square" tIns="34275">
            <a:noAutofit/>
          </a:bodyPr>
          <a:lstStyle/>
          <a:p>
            <a:pPr indent="-127000" lvl="0" marL="127000" marR="0" rtl="0" algn="l">
              <a:lnSpc>
                <a:spcPct val="160000"/>
              </a:lnSpc>
              <a:spcBef>
                <a:spcPts val="0"/>
              </a:spcBef>
              <a:spcAft>
                <a:spcPts val="0"/>
              </a:spcAft>
              <a:buClr>
                <a:schemeClr val="lt1"/>
              </a:buClr>
              <a:buSzPts val="800"/>
              <a:buFont typeface="Noto Sans Symbols"/>
              <a:buChar char="➢"/>
            </a:pPr>
            <a:r>
              <a:rPr lang="en" sz="800">
                <a:solidFill>
                  <a:schemeClr val="lt1"/>
                </a:solidFill>
                <a:latin typeface="Montserrat"/>
                <a:ea typeface="Montserrat"/>
                <a:cs typeface="Montserrat"/>
                <a:sym typeface="Montserrat"/>
              </a:rPr>
              <a:t>Lorem Ipsum has been the industry's standard dummy text ever since the 1500s, when an unknown make a type specimen book.</a:t>
            </a:r>
            <a:endParaRPr sz="1100"/>
          </a:p>
        </p:txBody>
      </p:sp>
      <p:sp>
        <p:nvSpPr>
          <p:cNvPr id="456" name="Google Shape;456;p27"/>
          <p:cNvSpPr/>
          <p:nvPr/>
        </p:nvSpPr>
        <p:spPr>
          <a:xfrm>
            <a:off x="2083572" y="1853672"/>
            <a:ext cx="267074" cy="268980"/>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57" name="Google Shape;457;p27"/>
          <p:cNvSpPr/>
          <p:nvPr/>
        </p:nvSpPr>
        <p:spPr>
          <a:xfrm>
            <a:off x="3034522" y="3359049"/>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58" name="Google Shape;458;p27"/>
          <p:cNvSpPr/>
          <p:nvPr/>
        </p:nvSpPr>
        <p:spPr>
          <a:xfrm>
            <a:off x="1112516" y="3359057"/>
            <a:ext cx="312255" cy="292561"/>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59" name="Google Shape;459;p27"/>
          <p:cNvSpPr/>
          <p:nvPr/>
        </p:nvSpPr>
        <p:spPr>
          <a:xfrm>
            <a:off x="2025651" y="3043712"/>
            <a:ext cx="383674" cy="457675"/>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60" name="Google Shape;460;p27"/>
          <p:cNvSpPr/>
          <p:nvPr/>
        </p:nvSpPr>
        <p:spPr>
          <a:xfrm>
            <a:off x="4642247" y="1921724"/>
            <a:ext cx="267074" cy="268980"/>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61" name="Google Shape;461;p27"/>
          <p:cNvSpPr/>
          <p:nvPr/>
        </p:nvSpPr>
        <p:spPr>
          <a:xfrm>
            <a:off x="7715510" y="1865074"/>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62" name="Google Shape;462;p27"/>
          <p:cNvSpPr/>
          <p:nvPr/>
        </p:nvSpPr>
        <p:spPr>
          <a:xfrm>
            <a:off x="6156291" y="1881344"/>
            <a:ext cx="312255" cy="292561"/>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63" name="Google Shape;463;p27"/>
          <p:cNvSpPr/>
          <p:nvPr/>
        </p:nvSpPr>
        <p:spPr>
          <a:xfrm>
            <a:off x="4649492" y="3394402"/>
            <a:ext cx="252591" cy="254386"/>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64" name="Google Shape;464;p27"/>
          <p:cNvSpPr/>
          <p:nvPr/>
        </p:nvSpPr>
        <p:spPr>
          <a:xfrm>
            <a:off x="4604073" y="3979263"/>
            <a:ext cx="295322" cy="276688"/>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 name="Shape 111"/>
        <p:cNvGrpSpPr/>
        <p:nvPr/>
      </p:nvGrpSpPr>
      <p:grpSpPr>
        <a:xfrm>
          <a:off x="0" y="0"/>
          <a:ext cx="0" cy="0"/>
          <a:chOff x="0" y="0"/>
          <a:chExt cx="0" cy="0"/>
        </a:xfrm>
      </p:grpSpPr>
      <p:sp>
        <p:nvSpPr>
          <p:cNvPr id="112" name="Google Shape;112;p19"/>
          <p:cNvSpPr/>
          <p:nvPr/>
        </p:nvSpPr>
        <p:spPr>
          <a:xfrm>
            <a:off x="0" y="-1549"/>
            <a:ext cx="9144000" cy="5143500"/>
          </a:xfrm>
          <a:prstGeom prst="rect">
            <a:avLst/>
          </a:prstGeom>
          <a:gradFill>
            <a:gsLst>
              <a:gs pos="0">
                <a:schemeClr val="accent1"/>
              </a:gs>
              <a:gs pos="97000">
                <a:srgbClr val="095A75"/>
              </a:gs>
              <a:gs pos="100000">
                <a:srgbClr val="095A75"/>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a:solidFill>
                  <a:schemeClr val="lt1"/>
                </a:solidFill>
                <a:latin typeface="Calibri"/>
                <a:ea typeface="Calibri"/>
                <a:cs typeface="Calibri"/>
                <a:sym typeface="Calibri"/>
              </a:rPr>
              <a:t>       </a:t>
            </a:r>
            <a:endParaRPr sz="1400">
              <a:solidFill>
                <a:schemeClr val="lt1"/>
              </a:solidFill>
              <a:latin typeface="Calibri"/>
              <a:ea typeface="Calibri"/>
              <a:cs typeface="Calibri"/>
              <a:sym typeface="Calibri"/>
            </a:endParaRPr>
          </a:p>
        </p:txBody>
      </p:sp>
      <p:sp>
        <p:nvSpPr>
          <p:cNvPr id="113" name="Google Shape;113;p19"/>
          <p:cNvSpPr/>
          <p:nvPr/>
        </p:nvSpPr>
        <p:spPr>
          <a:xfrm>
            <a:off x="2147914" y="805543"/>
            <a:ext cx="3075215" cy="3075215"/>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4" name="Google Shape;114;p19"/>
          <p:cNvSpPr/>
          <p:nvPr/>
        </p:nvSpPr>
        <p:spPr>
          <a:xfrm>
            <a:off x="3920870" y="805543"/>
            <a:ext cx="3075215" cy="3075215"/>
          </a:xfrm>
          <a:prstGeom prst="ellipse">
            <a:avLst/>
          </a:prstGeom>
          <a:solidFill>
            <a:srgbClr val="0E87B0">
              <a:alpha val="9372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5" name="Google Shape;115;p19"/>
          <p:cNvSpPr txBox="1"/>
          <p:nvPr/>
        </p:nvSpPr>
        <p:spPr>
          <a:xfrm>
            <a:off x="4376057" y="1298633"/>
            <a:ext cx="391885" cy="2089034"/>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b="1" lang="en" sz="1900">
                <a:solidFill>
                  <a:schemeClr val="lt1"/>
                </a:solidFill>
                <a:latin typeface="Montserrat"/>
                <a:ea typeface="Montserrat"/>
                <a:cs typeface="Montserrat"/>
                <a:sym typeface="Montserrat"/>
              </a:rPr>
              <a:t>About Us</a:t>
            </a:r>
            <a:endParaRPr sz="1100"/>
          </a:p>
        </p:txBody>
      </p:sp>
      <p:sp>
        <p:nvSpPr>
          <p:cNvPr id="116" name="Google Shape;116;p19"/>
          <p:cNvSpPr txBox="1"/>
          <p:nvPr/>
        </p:nvSpPr>
        <p:spPr>
          <a:xfrm>
            <a:off x="5458475" y="1930400"/>
            <a:ext cx="1257000" cy="8388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 text ever since the 1500s, when an unknown</a:t>
            </a:r>
            <a:endParaRPr sz="1100"/>
          </a:p>
        </p:txBody>
      </p:sp>
      <p:sp>
        <p:nvSpPr>
          <p:cNvPr id="117" name="Google Shape;117;p19"/>
          <p:cNvSpPr txBox="1"/>
          <p:nvPr/>
        </p:nvSpPr>
        <p:spPr>
          <a:xfrm>
            <a:off x="5223125" y="1189600"/>
            <a:ext cx="1257000" cy="5310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 text</a:t>
            </a:r>
            <a:endParaRPr sz="1100"/>
          </a:p>
        </p:txBody>
      </p:sp>
      <p:sp>
        <p:nvSpPr>
          <p:cNvPr id="118" name="Google Shape;118;p19"/>
          <p:cNvSpPr txBox="1"/>
          <p:nvPr/>
        </p:nvSpPr>
        <p:spPr>
          <a:xfrm>
            <a:off x="5223124" y="2965800"/>
            <a:ext cx="1257000" cy="5310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a:t>
            </a:r>
            <a:endParaRPr sz="1100"/>
          </a:p>
        </p:txBody>
      </p:sp>
      <p:sp>
        <p:nvSpPr>
          <p:cNvPr id="119" name="Google Shape;119;p19"/>
          <p:cNvSpPr txBox="1"/>
          <p:nvPr/>
        </p:nvSpPr>
        <p:spPr>
          <a:xfrm>
            <a:off x="2423700" y="1930400"/>
            <a:ext cx="1257000" cy="838800"/>
          </a:xfrm>
          <a:prstGeom prst="rect">
            <a:avLst/>
          </a:prstGeom>
          <a:noFill/>
          <a:ln>
            <a:noFill/>
          </a:ln>
        </p:spPr>
        <p:txBody>
          <a:bodyPr anchorCtr="0" anchor="t" bIns="34275" lIns="68575" spcFirstLastPara="1" rIns="68575" wrap="square" tIns="34275">
            <a:noAutofit/>
          </a:bodyPr>
          <a:lstStyle/>
          <a:p>
            <a:pPr indent="0" lvl="0" marL="0" marR="0" rtl="0" algn="r">
              <a:lnSpc>
                <a:spcPct val="14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 text ever since the 1500s, when an unknown</a:t>
            </a:r>
            <a:endParaRPr sz="1100"/>
          </a:p>
        </p:txBody>
      </p:sp>
      <p:sp>
        <p:nvSpPr>
          <p:cNvPr id="120" name="Google Shape;120;p19"/>
          <p:cNvSpPr txBox="1"/>
          <p:nvPr/>
        </p:nvSpPr>
        <p:spPr>
          <a:xfrm>
            <a:off x="2699542" y="1189596"/>
            <a:ext cx="1221328" cy="530915"/>
          </a:xfrm>
          <a:prstGeom prst="rect">
            <a:avLst/>
          </a:prstGeom>
          <a:noFill/>
          <a:ln>
            <a:noFill/>
          </a:ln>
        </p:spPr>
        <p:txBody>
          <a:bodyPr anchorCtr="0" anchor="t" bIns="34275" lIns="68575" spcFirstLastPara="1" rIns="68575" wrap="square" tIns="34275">
            <a:noAutofit/>
          </a:bodyPr>
          <a:lstStyle/>
          <a:p>
            <a:pPr indent="0" lvl="0" marL="0" marR="0" rtl="0" algn="r">
              <a:lnSpc>
                <a:spcPct val="14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 text</a:t>
            </a:r>
            <a:endParaRPr sz="1100"/>
          </a:p>
        </p:txBody>
      </p:sp>
      <p:sp>
        <p:nvSpPr>
          <p:cNvPr id="121" name="Google Shape;121;p19"/>
          <p:cNvSpPr txBox="1"/>
          <p:nvPr/>
        </p:nvSpPr>
        <p:spPr>
          <a:xfrm>
            <a:off x="2830283" y="2965789"/>
            <a:ext cx="1090586" cy="530915"/>
          </a:xfrm>
          <a:prstGeom prst="rect">
            <a:avLst/>
          </a:prstGeom>
          <a:noFill/>
          <a:ln>
            <a:noFill/>
          </a:ln>
        </p:spPr>
        <p:txBody>
          <a:bodyPr anchorCtr="0" anchor="t" bIns="34275" lIns="68575" spcFirstLastPara="1" rIns="68575" wrap="square" tIns="34275">
            <a:noAutofit/>
          </a:bodyPr>
          <a:lstStyle/>
          <a:p>
            <a:pPr indent="0" lvl="0" marL="0" marR="0" rtl="0" algn="r">
              <a:lnSpc>
                <a:spcPct val="140000"/>
              </a:lnSpc>
              <a:spcBef>
                <a:spcPts val="0"/>
              </a:spcBef>
              <a:spcAft>
                <a:spcPts val="0"/>
              </a:spcAft>
              <a:buNone/>
            </a:pPr>
            <a:r>
              <a:rPr lang="en" sz="800">
                <a:solidFill>
                  <a:schemeClr val="lt1"/>
                </a:solidFill>
                <a:latin typeface="Raleway"/>
                <a:ea typeface="Raleway"/>
                <a:cs typeface="Raleway"/>
                <a:sym typeface="Raleway"/>
              </a:rPr>
              <a:t>Lorem Ipsum has been the industry's standard dummy</a:t>
            </a:r>
            <a:endParaRPr sz="1100"/>
          </a:p>
        </p:txBody>
      </p:sp>
      <p:sp>
        <p:nvSpPr>
          <p:cNvPr id="122" name="Google Shape;122;p19"/>
          <p:cNvSpPr/>
          <p:nvPr/>
        </p:nvSpPr>
        <p:spPr>
          <a:xfrm>
            <a:off x="7326021" y="617433"/>
            <a:ext cx="1443021" cy="1443019"/>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3" name="Google Shape;123;p19"/>
          <p:cNvSpPr/>
          <p:nvPr/>
        </p:nvSpPr>
        <p:spPr>
          <a:xfrm>
            <a:off x="7033166" y="2984507"/>
            <a:ext cx="2489509" cy="2489507"/>
          </a:xfrm>
          <a:prstGeom prst="ellipse">
            <a:avLst/>
          </a:prstGeom>
          <a:solidFill>
            <a:srgbClr val="095A75">
              <a:alpha val="6196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4" name="Google Shape;124;p19"/>
          <p:cNvSpPr/>
          <p:nvPr/>
        </p:nvSpPr>
        <p:spPr>
          <a:xfrm>
            <a:off x="1384974" y="108161"/>
            <a:ext cx="991168" cy="991168"/>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5" name="Google Shape;125;p19"/>
          <p:cNvSpPr/>
          <p:nvPr/>
        </p:nvSpPr>
        <p:spPr>
          <a:xfrm>
            <a:off x="473649" y="1323032"/>
            <a:ext cx="1257077" cy="1257076"/>
          </a:xfrm>
          <a:prstGeom prst="ellipse">
            <a:avLst/>
          </a:prstGeom>
          <a:solidFill>
            <a:srgbClr val="70D2F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6" name="Google Shape;126;p19"/>
          <p:cNvSpPr/>
          <p:nvPr/>
        </p:nvSpPr>
        <p:spPr>
          <a:xfrm>
            <a:off x="557312" y="3063248"/>
            <a:ext cx="1335440" cy="1335440"/>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7" name="Google Shape;127;p19"/>
          <p:cNvSpPr/>
          <p:nvPr/>
        </p:nvSpPr>
        <p:spPr>
          <a:xfrm>
            <a:off x="2815996" y="-186644"/>
            <a:ext cx="370191" cy="370190"/>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8" name="Google Shape;128;p19"/>
          <p:cNvSpPr txBox="1"/>
          <p:nvPr/>
        </p:nvSpPr>
        <p:spPr>
          <a:xfrm>
            <a:off x="2147914" y="4187756"/>
            <a:ext cx="3585491" cy="530915"/>
          </a:xfrm>
          <a:prstGeom prst="rect">
            <a:avLst/>
          </a:prstGeom>
          <a:noFill/>
          <a:ln>
            <a:noFill/>
          </a:ln>
        </p:spPr>
        <p:txBody>
          <a:bodyPr anchorCtr="0" anchor="t" bIns="34275" lIns="68575" spcFirstLastPara="1" rIns="68575" wrap="square" tIns="34275">
            <a:noAutofit/>
          </a:bodyPr>
          <a:lstStyle/>
          <a:p>
            <a:pPr indent="-127000" lvl="0" marL="127000" marR="0" rtl="0" algn="l">
              <a:lnSpc>
                <a:spcPct val="160000"/>
              </a:lnSpc>
              <a:spcBef>
                <a:spcPts val="0"/>
              </a:spcBef>
              <a:spcAft>
                <a:spcPts val="0"/>
              </a:spcAft>
              <a:buClr>
                <a:schemeClr val="lt1"/>
              </a:buClr>
              <a:buSzPts val="800"/>
              <a:buFont typeface="Noto Sans Symbols"/>
              <a:buChar char="➢"/>
            </a:pPr>
            <a:r>
              <a:rPr lang="en" sz="800">
                <a:solidFill>
                  <a:schemeClr val="lt1"/>
                </a:solidFill>
                <a:latin typeface="Montserrat"/>
                <a:ea typeface="Montserrat"/>
                <a:cs typeface="Montserrat"/>
                <a:sym typeface="Montserrat"/>
              </a:rPr>
              <a:t>Lorem Ipsum has been the industry's standard dummy text ever since the 1500s, when an unknown printer took a galley of type and scrambled it to make a type specimen book.</a:t>
            </a:r>
            <a:endParaRPr sz="1100"/>
          </a:p>
        </p:txBody>
      </p:sp>
      <p:sp>
        <p:nvSpPr>
          <p:cNvPr id="129" name="Google Shape;129;p19"/>
          <p:cNvSpPr/>
          <p:nvPr/>
        </p:nvSpPr>
        <p:spPr>
          <a:xfrm>
            <a:off x="943884" y="1792122"/>
            <a:ext cx="316613" cy="318879"/>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30" name="Google Shape;130;p19"/>
          <p:cNvSpPr/>
          <p:nvPr/>
        </p:nvSpPr>
        <p:spPr>
          <a:xfrm>
            <a:off x="7891279" y="1146231"/>
            <a:ext cx="312520" cy="385415"/>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31" name="Google Shape;131;p19"/>
          <p:cNvSpPr/>
          <p:nvPr/>
        </p:nvSpPr>
        <p:spPr>
          <a:xfrm>
            <a:off x="1039937" y="3557549"/>
            <a:ext cx="370175" cy="346835"/>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32" name="Google Shape;132;p19"/>
          <p:cNvSpPr/>
          <p:nvPr/>
        </p:nvSpPr>
        <p:spPr>
          <a:xfrm>
            <a:off x="1727790" y="438705"/>
            <a:ext cx="305530" cy="364446"/>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33" name="Google Shape;133;p19"/>
          <p:cNvSpPr/>
          <p:nvPr/>
        </p:nvSpPr>
        <p:spPr>
          <a:xfrm>
            <a:off x="8009671" y="3967647"/>
            <a:ext cx="536475" cy="639900"/>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Google Shape;138;p20"/>
          <p:cNvSpPr/>
          <p:nvPr/>
        </p:nvSpPr>
        <p:spPr>
          <a:xfrm>
            <a:off x="0" y="-1549"/>
            <a:ext cx="9144000" cy="5143500"/>
          </a:xfrm>
          <a:prstGeom prst="rect">
            <a:avLst/>
          </a:prstGeom>
          <a:gradFill>
            <a:gsLst>
              <a:gs pos="0">
                <a:schemeClr val="accent1"/>
              </a:gs>
              <a:gs pos="97000">
                <a:srgbClr val="095A75"/>
              </a:gs>
              <a:gs pos="100000">
                <a:srgbClr val="095A75"/>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9" name="Google Shape;139;p20"/>
          <p:cNvSpPr/>
          <p:nvPr/>
        </p:nvSpPr>
        <p:spPr>
          <a:xfrm>
            <a:off x="2594048" y="-2105319"/>
            <a:ext cx="3955903" cy="3955900"/>
          </a:xfrm>
          <a:prstGeom prst="ellipse">
            <a:avLst/>
          </a:prstGeom>
          <a:solidFill>
            <a:srgbClr val="0E87B0">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140" name="Google Shape;140;p20"/>
          <p:cNvCxnSpPr>
            <a:stCxn id="139" idx="4"/>
          </p:cNvCxnSpPr>
          <p:nvPr/>
        </p:nvCxnSpPr>
        <p:spPr>
          <a:xfrm>
            <a:off x="4572000" y="1850581"/>
            <a:ext cx="0" cy="1437000"/>
          </a:xfrm>
          <a:prstGeom prst="straightConnector1">
            <a:avLst/>
          </a:prstGeom>
          <a:noFill/>
          <a:ln cap="flat" cmpd="sng" w="28575">
            <a:solidFill>
              <a:srgbClr val="9FE1F7"/>
            </a:solidFill>
            <a:prstDash val="solid"/>
            <a:miter lim="800000"/>
            <a:headEnd len="sm" w="sm" type="none"/>
            <a:tailEnd len="med" w="med" type="triangle"/>
          </a:ln>
        </p:spPr>
      </p:cxnSp>
      <p:sp>
        <p:nvSpPr>
          <p:cNvPr id="141" name="Google Shape;141;p20"/>
          <p:cNvSpPr txBox="1"/>
          <p:nvPr/>
        </p:nvSpPr>
        <p:spPr>
          <a:xfrm>
            <a:off x="3771025" y="813025"/>
            <a:ext cx="1602000" cy="3579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1" lang="en" sz="1900">
                <a:solidFill>
                  <a:schemeClr val="lt1"/>
                </a:solidFill>
                <a:latin typeface="Montserrat"/>
                <a:ea typeface="Montserrat"/>
                <a:cs typeface="Montserrat"/>
                <a:sym typeface="Montserrat"/>
              </a:rPr>
              <a:t>About Us</a:t>
            </a:r>
            <a:endParaRPr sz="1100"/>
          </a:p>
        </p:txBody>
      </p:sp>
      <p:sp>
        <p:nvSpPr>
          <p:cNvPr id="142" name="Google Shape;142;p20"/>
          <p:cNvSpPr txBox="1"/>
          <p:nvPr/>
        </p:nvSpPr>
        <p:spPr>
          <a:xfrm>
            <a:off x="3585766" y="1172377"/>
            <a:ext cx="1972467"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i="1" lang="en" sz="800">
                <a:solidFill>
                  <a:srgbClr val="CEF0FB"/>
                </a:solidFill>
                <a:latin typeface="Montserrat Light"/>
                <a:ea typeface="Montserrat Light"/>
                <a:cs typeface="Montserrat Light"/>
                <a:sym typeface="Montserrat Light"/>
              </a:rPr>
              <a:t>Contrary to popular belief, Lorem Ipsum professor</a:t>
            </a:r>
            <a:endParaRPr sz="1100"/>
          </a:p>
        </p:txBody>
      </p:sp>
      <p:sp>
        <p:nvSpPr>
          <p:cNvPr id="143" name="Google Shape;143;p20"/>
          <p:cNvSpPr/>
          <p:nvPr/>
        </p:nvSpPr>
        <p:spPr>
          <a:xfrm>
            <a:off x="4112191" y="3372264"/>
            <a:ext cx="919611" cy="919610"/>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4" name="Google Shape;144;p20"/>
          <p:cNvSpPr txBox="1"/>
          <p:nvPr/>
        </p:nvSpPr>
        <p:spPr>
          <a:xfrm>
            <a:off x="3585760" y="4365390"/>
            <a:ext cx="1972473"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45454"/>
              </a:lnSpc>
              <a:spcBef>
                <a:spcPts val="0"/>
              </a:spcBef>
              <a:spcAft>
                <a:spcPts val="0"/>
              </a:spcAft>
              <a:buNone/>
            </a:pPr>
            <a:r>
              <a:rPr lang="en" sz="800">
                <a:solidFill>
                  <a:schemeClr val="lt1"/>
                </a:solidFill>
                <a:latin typeface="Raleway"/>
                <a:ea typeface="Raleway"/>
                <a:cs typeface="Raleway"/>
                <a:sym typeface="Raleway"/>
              </a:rPr>
              <a:t>Lorem Ipsum has been the industry's standard dummy</a:t>
            </a:r>
            <a:endParaRPr sz="1100"/>
          </a:p>
        </p:txBody>
      </p:sp>
      <p:cxnSp>
        <p:nvCxnSpPr>
          <p:cNvPr id="145" name="Google Shape;145;p20"/>
          <p:cNvCxnSpPr/>
          <p:nvPr/>
        </p:nvCxnSpPr>
        <p:spPr>
          <a:xfrm>
            <a:off x="1442357" y="2186668"/>
            <a:ext cx="6259286" cy="0"/>
          </a:xfrm>
          <a:prstGeom prst="straightConnector1">
            <a:avLst/>
          </a:prstGeom>
          <a:noFill/>
          <a:ln cap="flat" cmpd="sng" w="28575">
            <a:solidFill>
              <a:srgbClr val="9FE1F7"/>
            </a:solidFill>
            <a:prstDash val="solid"/>
            <a:miter lim="800000"/>
            <a:headEnd len="sm" w="sm" type="none"/>
            <a:tailEnd len="sm" w="sm" type="none"/>
          </a:ln>
        </p:spPr>
      </p:cxnSp>
      <p:cxnSp>
        <p:nvCxnSpPr>
          <p:cNvPr id="146" name="Google Shape;146;p20"/>
          <p:cNvCxnSpPr/>
          <p:nvPr/>
        </p:nvCxnSpPr>
        <p:spPr>
          <a:xfrm>
            <a:off x="1442357" y="2186668"/>
            <a:ext cx="0" cy="461636"/>
          </a:xfrm>
          <a:prstGeom prst="straightConnector1">
            <a:avLst/>
          </a:prstGeom>
          <a:noFill/>
          <a:ln cap="flat" cmpd="sng" w="28575">
            <a:solidFill>
              <a:srgbClr val="9FE1F7"/>
            </a:solidFill>
            <a:prstDash val="solid"/>
            <a:miter lim="800000"/>
            <a:headEnd len="sm" w="sm" type="none"/>
            <a:tailEnd len="med" w="med" type="triangle"/>
          </a:ln>
        </p:spPr>
      </p:cxnSp>
      <p:cxnSp>
        <p:nvCxnSpPr>
          <p:cNvPr id="147" name="Google Shape;147;p20"/>
          <p:cNvCxnSpPr/>
          <p:nvPr/>
        </p:nvCxnSpPr>
        <p:spPr>
          <a:xfrm>
            <a:off x="7701643" y="2186668"/>
            <a:ext cx="0" cy="461636"/>
          </a:xfrm>
          <a:prstGeom prst="straightConnector1">
            <a:avLst/>
          </a:prstGeom>
          <a:noFill/>
          <a:ln cap="flat" cmpd="sng" w="28575">
            <a:solidFill>
              <a:srgbClr val="9FE1F7"/>
            </a:solidFill>
            <a:prstDash val="solid"/>
            <a:miter lim="800000"/>
            <a:headEnd len="sm" w="sm" type="none"/>
            <a:tailEnd len="med" w="med" type="triangle"/>
          </a:ln>
        </p:spPr>
      </p:cxnSp>
      <p:cxnSp>
        <p:nvCxnSpPr>
          <p:cNvPr id="148" name="Google Shape;148;p20"/>
          <p:cNvCxnSpPr/>
          <p:nvPr/>
        </p:nvCxnSpPr>
        <p:spPr>
          <a:xfrm>
            <a:off x="6658429" y="2186668"/>
            <a:ext cx="0" cy="1100818"/>
          </a:xfrm>
          <a:prstGeom prst="straightConnector1">
            <a:avLst/>
          </a:prstGeom>
          <a:noFill/>
          <a:ln cap="flat" cmpd="sng" w="28575">
            <a:solidFill>
              <a:srgbClr val="9FE1F7"/>
            </a:solidFill>
            <a:prstDash val="solid"/>
            <a:miter lim="800000"/>
            <a:headEnd len="sm" w="sm" type="none"/>
            <a:tailEnd len="med" w="med" type="triangle"/>
          </a:ln>
        </p:spPr>
      </p:cxnSp>
      <p:cxnSp>
        <p:nvCxnSpPr>
          <p:cNvPr id="149" name="Google Shape;149;p20"/>
          <p:cNvCxnSpPr/>
          <p:nvPr/>
        </p:nvCxnSpPr>
        <p:spPr>
          <a:xfrm>
            <a:off x="5615215" y="2186668"/>
            <a:ext cx="0" cy="461636"/>
          </a:xfrm>
          <a:prstGeom prst="straightConnector1">
            <a:avLst/>
          </a:prstGeom>
          <a:noFill/>
          <a:ln cap="flat" cmpd="sng" w="28575">
            <a:solidFill>
              <a:srgbClr val="9FE1F7"/>
            </a:solidFill>
            <a:prstDash val="solid"/>
            <a:miter lim="800000"/>
            <a:headEnd len="sm" w="sm" type="none"/>
            <a:tailEnd len="med" w="med" type="triangle"/>
          </a:ln>
        </p:spPr>
      </p:cxnSp>
      <p:cxnSp>
        <p:nvCxnSpPr>
          <p:cNvPr id="150" name="Google Shape;150;p20"/>
          <p:cNvCxnSpPr/>
          <p:nvPr/>
        </p:nvCxnSpPr>
        <p:spPr>
          <a:xfrm>
            <a:off x="3528786" y="2186668"/>
            <a:ext cx="0" cy="461636"/>
          </a:xfrm>
          <a:prstGeom prst="straightConnector1">
            <a:avLst/>
          </a:prstGeom>
          <a:noFill/>
          <a:ln cap="flat" cmpd="sng" w="28575">
            <a:solidFill>
              <a:srgbClr val="9FE1F7"/>
            </a:solidFill>
            <a:prstDash val="solid"/>
            <a:miter lim="800000"/>
            <a:headEnd len="sm" w="sm" type="none"/>
            <a:tailEnd len="med" w="med" type="triangle"/>
          </a:ln>
        </p:spPr>
      </p:cxnSp>
      <p:sp>
        <p:nvSpPr>
          <p:cNvPr id="151" name="Google Shape;151;p20"/>
          <p:cNvSpPr/>
          <p:nvPr/>
        </p:nvSpPr>
        <p:spPr>
          <a:xfrm>
            <a:off x="6198624" y="3372264"/>
            <a:ext cx="919611" cy="919610"/>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2" name="Google Shape;152;p20"/>
          <p:cNvSpPr txBox="1"/>
          <p:nvPr/>
        </p:nvSpPr>
        <p:spPr>
          <a:xfrm>
            <a:off x="5992132" y="4365390"/>
            <a:ext cx="1332593"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45454"/>
              </a:lnSpc>
              <a:spcBef>
                <a:spcPts val="0"/>
              </a:spcBef>
              <a:spcAft>
                <a:spcPts val="0"/>
              </a:spcAft>
              <a:buNone/>
            </a:pPr>
            <a:r>
              <a:rPr lang="en" sz="800">
                <a:solidFill>
                  <a:schemeClr val="lt1"/>
                </a:solidFill>
                <a:latin typeface="Raleway"/>
                <a:ea typeface="Raleway"/>
                <a:cs typeface="Raleway"/>
                <a:sym typeface="Raleway"/>
              </a:rPr>
              <a:t>Lorem Ipsum has been the dummy</a:t>
            </a:r>
            <a:endParaRPr sz="1100"/>
          </a:p>
        </p:txBody>
      </p:sp>
      <p:cxnSp>
        <p:nvCxnSpPr>
          <p:cNvPr id="153" name="Google Shape;153;p20"/>
          <p:cNvCxnSpPr/>
          <p:nvPr/>
        </p:nvCxnSpPr>
        <p:spPr>
          <a:xfrm>
            <a:off x="2485571" y="2186668"/>
            <a:ext cx="0" cy="1100818"/>
          </a:xfrm>
          <a:prstGeom prst="straightConnector1">
            <a:avLst/>
          </a:prstGeom>
          <a:noFill/>
          <a:ln cap="flat" cmpd="sng" w="28575">
            <a:solidFill>
              <a:srgbClr val="9FE1F7"/>
            </a:solidFill>
            <a:prstDash val="solid"/>
            <a:miter lim="800000"/>
            <a:headEnd len="sm" w="sm" type="none"/>
            <a:tailEnd len="med" w="med" type="triangle"/>
          </a:ln>
        </p:spPr>
      </p:cxnSp>
      <p:sp>
        <p:nvSpPr>
          <p:cNvPr id="154" name="Google Shape;154;p20"/>
          <p:cNvSpPr/>
          <p:nvPr/>
        </p:nvSpPr>
        <p:spPr>
          <a:xfrm>
            <a:off x="2025766" y="3372264"/>
            <a:ext cx="919611" cy="919610"/>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5" name="Google Shape;155;p20"/>
          <p:cNvSpPr txBox="1"/>
          <p:nvPr/>
        </p:nvSpPr>
        <p:spPr>
          <a:xfrm>
            <a:off x="1819275" y="4365390"/>
            <a:ext cx="1332593"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45454"/>
              </a:lnSpc>
              <a:spcBef>
                <a:spcPts val="0"/>
              </a:spcBef>
              <a:spcAft>
                <a:spcPts val="0"/>
              </a:spcAft>
              <a:buNone/>
            </a:pPr>
            <a:r>
              <a:rPr lang="en" sz="800">
                <a:solidFill>
                  <a:schemeClr val="lt1"/>
                </a:solidFill>
                <a:latin typeface="Raleway"/>
                <a:ea typeface="Raleway"/>
                <a:cs typeface="Raleway"/>
                <a:sym typeface="Raleway"/>
              </a:rPr>
              <a:t>Lorem Ipsum has been the dummy</a:t>
            </a:r>
            <a:endParaRPr sz="1100"/>
          </a:p>
        </p:txBody>
      </p:sp>
      <p:sp>
        <p:nvSpPr>
          <p:cNvPr id="156" name="Google Shape;156;p20"/>
          <p:cNvSpPr/>
          <p:nvPr/>
        </p:nvSpPr>
        <p:spPr>
          <a:xfrm>
            <a:off x="3211997" y="2744635"/>
            <a:ext cx="631093" cy="631092"/>
          </a:xfrm>
          <a:prstGeom prst="ellipse">
            <a:avLst/>
          </a:prstGeom>
          <a:solidFill>
            <a:srgbClr val="70D2F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7" name="Google Shape;157;p20"/>
          <p:cNvSpPr txBox="1"/>
          <p:nvPr/>
        </p:nvSpPr>
        <p:spPr>
          <a:xfrm>
            <a:off x="3084398" y="3466094"/>
            <a:ext cx="885801"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45454"/>
              </a:lnSpc>
              <a:spcBef>
                <a:spcPts val="0"/>
              </a:spcBef>
              <a:spcAft>
                <a:spcPts val="0"/>
              </a:spcAft>
              <a:buNone/>
            </a:pPr>
            <a:r>
              <a:rPr lang="en" sz="800">
                <a:solidFill>
                  <a:schemeClr val="lt1"/>
                </a:solidFill>
                <a:latin typeface="Raleway"/>
                <a:ea typeface="Raleway"/>
                <a:cs typeface="Raleway"/>
                <a:sym typeface="Raleway"/>
              </a:rPr>
              <a:t>Lorem Ipsum has been the dummy</a:t>
            </a:r>
            <a:endParaRPr sz="1100"/>
          </a:p>
        </p:txBody>
      </p:sp>
      <p:sp>
        <p:nvSpPr>
          <p:cNvPr id="158" name="Google Shape;158;p20"/>
          <p:cNvSpPr/>
          <p:nvPr/>
        </p:nvSpPr>
        <p:spPr>
          <a:xfrm>
            <a:off x="5299666" y="2744635"/>
            <a:ext cx="631093" cy="631092"/>
          </a:xfrm>
          <a:prstGeom prst="ellipse">
            <a:avLst/>
          </a:prstGeom>
          <a:solidFill>
            <a:srgbClr val="70D2F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9" name="Google Shape;159;p20"/>
          <p:cNvSpPr/>
          <p:nvPr/>
        </p:nvSpPr>
        <p:spPr>
          <a:xfrm>
            <a:off x="7386096" y="2744635"/>
            <a:ext cx="631093" cy="631092"/>
          </a:xfrm>
          <a:prstGeom prst="ellipse">
            <a:avLst/>
          </a:prstGeom>
          <a:solidFill>
            <a:srgbClr val="70D2F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0" name="Google Shape;160;p20"/>
          <p:cNvSpPr/>
          <p:nvPr/>
        </p:nvSpPr>
        <p:spPr>
          <a:xfrm>
            <a:off x="1126809" y="2744635"/>
            <a:ext cx="631093" cy="631092"/>
          </a:xfrm>
          <a:prstGeom prst="ellipse">
            <a:avLst/>
          </a:prstGeom>
          <a:solidFill>
            <a:srgbClr val="70D2F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1" name="Google Shape;161;p20"/>
          <p:cNvSpPr txBox="1"/>
          <p:nvPr/>
        </p:nvSpPr>
        <p:spPr>
          <a:xfrm>
            <a:off x="997973" y="3466094"/>
            <a:ext cx="885801"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45454"/>
              </a:lnSpc>
              <a:spcBef>
                <a:spcPts val="0"/>
              </a:spcBef>
              <a:spcAft>
                <a:spcPts val="0"/>
              </a:spcAft>
              <a:buNone/>
            </a:pPr>
            <a:r>
              <a:rPr lang="en" sz="800">
                <a:solidFill>
                  <a:schemeClr val="lt1"/>
                </a:solidFill>
                <a:latin typeface="Raleway"/>
                <a:ea typeface="Raleway"/>
                <a:cs typeface="Raleway"/>
                <a:sym typeface="Raleway"/>
              </a:rPr>
              <a:t>Lorem Ipsum has been the dummy</a:t>
            </a:r>
            <a:endParaRPr sz="1100"/>
          </a:p>
        </p:txBody>
      </p:sp>
      <p:sp>
        <p:nvSpPr>
          <p:cNvPr id="162" name="Google Shape;162;p20"/>
          <p:cNvSpPr txBox="1"/>
          <p:nvPr/>
        </p:nvSpPr>
        <p:spPr>
          <a:xfrm>
            <a:off x="5172311" y="3466094"/>
            <a:ext cx="885801"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45454"/>
              </a:lnSpc>
              <a:spcBef>
                <a:spcPts val="0"/>
              </a:spcBef>
              <a:spcAft>
                <a:spcPts val="0"/>
              </a:spcAft>
              <a:buNone/>
            </a:pPr>
            <a:r>
              <a:rPr lang="en" sz="800">
                <a:solidFill>
                  <a:schemeClr val="lt1"/>
                </a:solidFill>
                <a:latin typeface="Raleway"/>
                <a:ea typeface="Raleway"/>
                <a:cs typeface="Raleway"/>
                <a:sym typeface="Raleway"/>
              </a:rPr>
              <a:t>Lorem Ipsum has been the dummy</a:t>
            </a:r>
            <a:endParaRPr sz="1100"/>
          </a:p>
        </p:txBody>
      </p:sp>
      <p:sp>
        <p:nvSpPr>
          <p:cNvPr id="163" name="Google Shape;163;p20"/>
          <p:cNvSpPr txBox="1"/>
          <p:nvPr/>
        </p:nvSpPr>
        <p:spPr>
          <a:xfrm>
            <a:off x="7260226" y="3466094"/>
            <a:ext cx="885801"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45454"/>
              </a:lnSpc>
              <a:spcBef>
                <a:spcPts val="0"/>
              </a:spcBef>
              <a:spcAft>
                <a:spcPts val="0"/>
              </a:spcAft>
              <a:buNone/>
            </a:pPr>
            <a:r>
              <a:rPr lang="en" sz="800">
                <a:solidFill>
                  <a:schemeClr val="lt1"/>
                </a:solidFill>
                <a:latin typeface="Raleway"/>
                <a:ea typeface="Raleway"/>
                <a:cs typeface="Raleway"/>
                <a:sym typeface="Raleway"/>
              </a:rPr>
              <a:t>Lorem Ipsum has been the dummy</a:t>
            </a:r>
            <a:endParaRPr sz="1100"/>
          </a:p>
        </p:txBody>
      </p:sp>
      <p:sp>
        <p:nvSpPr>
          <p:cNvPr id="164" name="Google Shape;164;p20"/>
          <p:cNvSpPr/>
          <p:nvPr/>
        </p:nvSpPr>
        <p:spPr>
          <a:xfrm>
            <a:off x="7610790" y="-1323200"/>
            <a:ext cx="3955903" cy="3955900"/>
          </a:xfrm>
          <a:prstGeom prst="ellipse">
            <a:avLst/>
          </a:prstGeom>
          <a:solidFill>
            <a:srgbClr val="0E87B0">
              <a:alpha val="4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5" name="Google Shape;165;p20"/>
          <p:cNvSpPr/>
          <p:nvPr/>
        </p:nvSpPr>
        <p:spPr>
          <a:xfrm>
            <a:off x="-2422702" y="-1323200"/>
            <a:ext cx="3955903" cy="3955900"/>
          </a:xfrm>
          <a:prstGeom prst="ellipse">
            <a:avLst/>
          </a:prstGeom>
          <a:solidFill>
            <a:srgbClr val="0E87B0">
              <a:alpha val="4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6" name="Google Shape;166;p20"/>
          <p:cNvSpPr txBox="1"/>
          <p:nvPr/>
        </p:nvSpPr>
        <p:spPr>
          <a:xfrm>
            <a:off x="690754" y="1386743"/>
            <a:ext cx="1218491"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i="1" lang="en" sz="800">
                <a:solidFill>
                  <a:srgbClr val="CEF0FB"/>
                </a:solidFill>
                <a:latin typeface="Montserrat Light"/>
                <a:ea typeface="Montserrat Light"/>
                <a:cs typeface="Montserrat Light"/>
                <a:sym typeface="Montserrat Light"/>
              </a:rPr>
              <a:t>Contrary to popular not simply</a:t>
            </a:r>
            <a:endParaRPr sz="1100"/>
          </a:p>
        </p:txBody>
      </p:sp>
      <p:sp>
        <p:nvSpPr>
          <p:cNvPr id="167" name="Google Shape;167;p20"/>
          <p:cNvSpPr txBox="1"/>
          <p:nvPr/>
        </p:nvSpPr>
        <p:spPr>
          <a:xfrm>
            <a:off x="7234738" y="1389380"/>
            <a:ext cx="1218491"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i="1" lang="en" sz="800">
                <a:solidFill>
                  <a:srgbClr val="CEF0FB"/>
                </a:solidFill>
                <a:latin typeface="Montserrat Light"/>
                <a:ea typeface="Montserrat Light"/>
                <a:cs typeface="Montserrat Light"/>
                <a:sym typeface="Montserrat Light"/>
              </a:rPr>
              <a:t>Contrary to popular not simply</a:t>
            </a:r>
            <a:endParaRPr sz="1100"/>
          </a:p>
        </p:txBody>
      </p:sp>
      <p:sp>
        <p:nvSpPr>
          <p:cNvPr id="168" name="Google Shape;168;p20"/>
          <p:cNvSpPr txBox="1"/>
          <p:nvPr/>
        </p:nvSpPr>
        <p:spPr>
          <a:xfrm>
            <a:off x="2262593" y="1284724"/>
            <a:ext cx="472819"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rgbClr val="70D2F3"/>
                </a:solidFill>
                <a:latin typeface="Arial"/>
                <a:ea typeface="Arial"/>
                <a:cs typeface="Arial"/>
                <a:sym typeface="Arial"/>
              </a:rPr>
              <a:t></a:t>
            </a:r>
            <a:endParaRPr sz="1100"/>
          </a:p>
        </p:txBody>
      </p:sp>
      <p:sp>
        <p:nvSpPr>
          <p:cNvPr id="169" name="Google Shape;169;p20"/>
          <p:cNvSpPr txBox="1"/>
          <p:nvPr/>
        </p:nvSpPr>
        <p:spPr>
          <a:xfrm>
            <a:off x="6408570" y="1284724"/>
            <a:ext cx="472819"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rgbClr val="70D2F3"/>
                </a:solidFill>
                <a:latin typeface="Arial"/>
                <a:ea typeface="Arial"/>
                <a:cs typeface="Arial"/>
                <a:sym typeface="Arial"/>
              </a:rPr>
              <a:t></a:t>
            </a:r>
            <a:endParaRPr sz="1100"/>
          </a:p>
        </p:txBody>
      </p:sp>
      <p:sp>
        <p:nvSpPr>
          <p:cNvPr id="170" name="Google Shape;170;p20"/>
          <p:cNvSpPr/>
          <p:nvPr/>
        </p:nvSpPr>
        <p:spPr>
          <a:xfrm>
            <a:off x="2350559" y="3691947"/>
            <a:ext cx="267074" cy="268980"/>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71" name="Google Shape;171;p20"/>
          <p:cNvSpPr/>
          <p:nvPr/>
        </p:nvSpPr>
        <p:spPr>
          <a:xfrm>
            <a:off x="4439447" y="3663936"/>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72" name="Google Shape;172;p20"/>
          <p:cNvSpPr/>
          <p:nvPr/>
        </p:nvSpPr>
        <p:spPr>
          <a:xfrm>
            <a:off x="6503041" y="3680157"/>
            <a:ext cx="312255" cy="292561"/>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73" name="Google Shape;173;p20"/>
          <p:cNvSpPr/>
          <p:nvPr/>
        </p:nvSpPr>
        <p:spPr>
          <a:xfrm>
            <a:off x="1106495" y="813020"/>
            <a:ext cx="386996" cy="461625"/>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74" name="Google Shape;174;p20"/>
          <p:cNvSpPr/>
          <p:nvPr/>
        </p:nvSpPr>
        <p:spPr>
          <a:xfrm>
            <a:off x="4351954" y="311120"/>
            <a:ext cx="386996" cy="461625"/>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75" name="Google Shape;175;p20"/>
          <p:cNvSpPr/>
          <p:nvPr/>
        </p:nvSpPr>
        <p:spPr>
          <a:xfrm>
            <a:off x="7610795" y="813020"/>
            <a:ext cx="386996" cy="461625"/>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76" name="Google Shape;176;p20"/>
          <p:cNvSpPr/>
          <p:nvPr/>
        </p:nvSpPr>
        <p:spPr>
          <a:xfrm>
            <a:off x="1310535" y="2894649"/>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77" name="Google Shape;177;p20"/>
          <p:cNvSpPr/>
          <p:nvPr/>
        </p:nvSpPr>
        <p:spPr>
          <a:xfrm>
            <a:off x="6465670" y="598220"/>
            <a:ext cx="386996" cy="461625"/>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78" name="Google Shape;178;p20"/>
          <p:cNvSpPr/>
          <p:nvPr/>
        </p:nvSpPr>
        <p:spPr>
          <a:xfrm>
            <a:off x="3396985" y="2894649"/>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79" name="Google Shape;179;p20"/>
          <p:cNvSpPr/>
          <p:nvPr/>
        </p:nvSpPr>
        <p:spPr>
          <a:xfrm>
            <a:off x="5510388" y="2894649"/>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180" name="Google Shape;180;p20"/>
          <p:cNvSpPr/>
          <p:nvPr/>
        </p:nvSpPr>
        <p:spPr>
          <a:xfrm>
            <a:off x="7596838" y="2894649"/>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 name="Shape 184"/>
        <p:cNvGrpSpPr/>
        <p:nvPr/>
      </p:nvGrpSpPr>
      <p:grpSpPr>
        <a:xfrm>
          <a:off x="0" y="0"/>
          <a:ext cx="0" cy="0"/>
          <a:chOff x="0" y="0"/>
          <a:chExt cx="0" cy="0"/>
        </a:xfrm>
      </p:grpSpPr>
      <p:sp>
        <p:nvSpPr>
          <p:cNvPr id="185" name="Google Shape;185;p21"/>
          <p:cNvSpPr/>
          <p:nvPr/>
        </p:nvSpPr>
        <p:spPr>
          <a:xfrm>
            <a:off x="0" y="-1549"/>
            <a:ext cx="9144000" cy="5145049"/>
          </a:xfrm>
          <a:prstGeom prst="rect">
            <a:avLst/>
          </a:prstGeom>
          <a:gradFill>
            <a:gsLst>
              <a:gs pos="0">
                <a:schemeClr val="accent1"/>
              </a:gs>
              <a:gs pos="97000">
                <a:srgbClr val="095A75"/>
              </a:gs>
              <a:gs pos="100000">
                <a:srgbClr val="095A75"/>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6" name="Google Shape;186;p21"/>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800"/>
              <a:buFont typeface="Arial"/>
              <a:buNone/>
            </a:pPr>
            <a:r>
              <a:rPr b="0" i="0" lang="en" sz="800" u="none" cap="none" strike="noStrike">
                <a:solidFill>
                  <a:schemeClr val="lt1"/>
                </a:solidFill>
                <a:latin typeface="Montserrat"/>
                <a:ea typeface="Montserrat"/>
                <a:cs typeface="Montserrat"/>
                <a:sym typeface="Montserrat"/>
              </a:rPr>
              <a:t>standard dummy text ever since the 1500s, when an unknown printer took a galley of type and scrambled it to make a type specimen book.</a:t>
            </a:r>
            <a:endParaRPr sz="1100"/>
          </a:p>
        </p:txBody>
      </p:sp>
      <p:sp>
        <p:nvSpPr>
          <p:cNvPr id="187" name="Google Shape;187;p21"/>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1900"/>
              <a:buFont typeface="Montserrat"/>
              <a:buNone/>
            </a:pPr>
            <a:r>
              <a:rPr b="1" i="0" lang="en" sz="1900" u="none" cap="none" strike="noStrike">
                <a:solidFill>
                  <a:schemeClr val="lt1"/>
                </a:solidFill>
                <a:latin typeface="Montserrat"/>
                <a:ea typeface="Montserrat"/>
                <a:cs typeface="Montserrat"/>
                <a:sym typeface="Montserrat"/>
              </a:rPr>
              <a:t>Our Team</a:t>
            </a:r>
            <a:endParaRPr sz="1100"/>
          </a:p>
        </p:txBody>
      </p:sp>
      <p:sp>
        <p:nvSpPr>
          <p:cNvPr id="188" name="Google Shape;188;p21"/>
          <p:cNvSpPr/>
          <p:nvPr/>
        </p:nvSpPr>
        <p:spPr>
          <a:xfrm>
            <a:off x="4397386" y="1711609"/>
            <a:ext cx="347663" cy="829866"/>
          </a:xfrm>
          <a:custGeom>
            <a:pathLst>
              <a:path extrusionOk="0" h="447" w="187">
                <a:moveTo>
                  <a:pt x="93" y="95"/>
                </a:moveTo>
                <a:cubicBezTo>
                  <a:pt x="119" y="95"/>
                  <a:pt x="141" y="74"/>
                  <a:pt x="141" y="47"/>
                </a:cubicBezTo>
                <a:cubicBezTo>
                  <a:pt x="141"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7" y="316"/>
                  <a:pt x="187" y="307"/>
                </a:cubicBezTo>
                <a:cubicBezTo>
                  <a:pt x="187" y="145"/>
                  <a:pt x="187" y="145"/>
                  <a:pt x="187" y="145"/>
                </a:cubicBezTo>
                <a:cubicBezTo>
                  <a:pt x="187" y="122"/>
                  <a:pt x="179" y="106"/>
                  <a:pt x="148" y="106"/>
                </a:cubicBezTo>
                <a:close/>
              </a:path>
            </a:pathLst>
          </a:custGeom>
          <a:solidFill>
            <a:srgbClr val="70D2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9" name="Google Shape;189;p21"/>
          <p:cNvSpPr/>
          <p:nvPr/>
        </p:nvSpPr>
        <p:spPr>
          <a:xfrm>
            <a:off x="4798626" y="1711609"/>
            <a:ext cx="350044" cy="829866"/>
          </a:xfrm>
          <a:custGeom>
            <a:pathLst>
              <a:path extrusionOk="0" h="447" w="188">
                <a:moveTo>
                  <a:pt x="93" y="95"/>
                </a:moveTo>
                <a:cubicBezTo>
                  <a:pt x="119" y="95"/>
                  <a:pt x="141" y="74"/>
                  <a:pt x="141" y="47"/>
                </a:cubicBezTo>
                <a:cubicBezTo>
                  <a:pt x="141" y="21"/>
                  <a:pt x="119" y="0"/>
                  <a:pt x="93" y="0"/>
                </a:cubicBezTo>
                <a:cubicBezTo>
                  <a:pt x="67" y="0"/>
                  <a:pt x="46" y="21"/>
                  <a:pt x="46" y="47"/>
                </a:cubicBezTo>
                <a:cubicBezTo>
                  <a:pt x="46"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8"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3" y="447"/>
                  <a:pt x="65" y="447"/>
                </a:cubicBezTo>
                <a:cubicBezTo>
                  <a:pt x="77" y="447"/>
                  <a:pt x="86" y="438"/>
                  <a:pt x="86" y="426"/>
                </a:cubicBezTo>
                <a:cubicBezTo>
                  <a:pt x="86" y="286"/>
                  <a:pt x="86" y="286"/>
                  <a:pt x="86" y="286"/>
                </a:cubicBezTo>
                <a:cubicBezTo>
                  <a:pt x="101" y="286"/>
                  <a:pt x="101" y="286"/>
                  <a:pt x="101" y="286"/>
                </a:cubicBezTo>
                <a:cubicBezTo>
                  <a:pt x="101" y="426"/>
                  <a:pt x="101" y="426"/>
                  <a:pt x="101" y="426"/>
                </a:cubicBezTo>
                <a:cubicBezTo>
                  <a:pt x="101"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solidFill>
            <a:srgbClr val="70D2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0" name="Google Shape;190;p21"/>
          <p:cNvSpPr/>
          <p:nvPr/>
        </p:nvSpPr>
        <p:spPr>
          <a:xfrm>
            <a:off x="5201057" y="1711609"/>
            <a:ext cx="348853" cy="829866"/>
          </a:xfrm>
          <a:custGeom>
            <a:pathLst>
              <a:path extrusionOk="0" h="447" w="188">
                <a:moveTo>
                  <a:pt x="93" y="95"/>
                </a:moveTo>
                <a:cubicBezTo>
                  <a:pt x="120" y="95"/>
                  <a:pt x="141" y="74"/>
                  <a:pt x="141" y="47"/>
                </a:cubicBezTo>
                <a:cubicBezTo>
                  <a:pt x="141" y="21"/>
                  <a:pt x="120" y="0"/>
                  <a:pt x="93" y="0"/>
                </a:cubicBezTo>
                <a:cubicBezTo>
                  <a:pt x="67" y="0"/>
                  <a:pt x="46" y="21"/>
                  <a:pt x="46" y="47"/>
                </a:cubicBezTo>
                <a:cubicBezTo>
                  <a:pt x="46" y="74"/>
                  <a:pt x="67" y="95"/>
                  <a:pt x="93" y="95"/>
                </a:cubicBezTo>
                <a:close/>
                <a:moveTo>
                  <a:pt x="148" y="106"/>
                </a:moveTo>
                <a:cubicBezTo>
                  <a:pt x="40" y="106"/>
                  <a:pt x="40" y="106"/>
                  <a:pt x="40" y="106"/>
                </a:cubicBezTo>
                <a:cubicBezTo>
                  <a:pt x="14"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solidFill>
            <a:srgbClr val="70D2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1" name="Google Shape;191;p21"/>
          <p:cNvSpPr/>
          <p:nvPr/>
        </p:nvSpPr>
        <p:spPr>
          <a:xfrm>
            <a:off x="5602298" y="1711609"/>
            <a:ext cx="350044" cy="829866"/>
          </a:xfrm>
          <a:custGeom>
            <a:pathLst>
              <a:path extrusionOk="0" h="447" w="188">
                <a:moveTo>
                  <a:pt x="94" y="95"/>
                </a:moveTo>
                <a:cubicBezTo>
                  <a:pt x="120" y="95"/>
                  <a:pt x="141" y="74"/>
                  <a:pt x="141" y="47"/>
                </a:cubicBezTo>
                <a:cubicBezTo>
                  <a:pt x="141" y="21"/>
                  <a:pt x="120" y="0"/>
                  <a:pt x="94" y="0"/>
                </a:cubicBezTo>
                <a:cubicBezTo>
                  <a:pt x="67" y="0"/>
                  <a:pt x="46" y="21"/>
                  <a:pt x="46" y="47"/>
                </a:cubicBezTo>
                <a:cubicBezTo>
                  <a:pt x="46" y="74"/>
                  <a:pt x="67" y="95"/>
                  <a:pt x="94" y="95"/>
                </a:cubicBezTo>
                <a:close/>
                <a:moveTo>
                  <a:pt x="149" y="106"/>
                </a:moveTo>
                <a:cubicBezTo>
                  <a:pt x="40" y="106"/>
                  <a:pt x="40" y="106"/>
                  <a:pt x="40" y="106"/>
                </a:cubicBezTo>
                <a:cubicBezTo>
                  <a:pt x="15"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5" y="438"/>
                  <a:pt x="145" y="426"/>
                </a:cubicBezTo>
                <a:cubicBezTo>
                  <a:pt x="145" y="151"/>
                  <a:pt x="145" y="151"/>
                  <a:pt x="145" y="151"/>
                </a:cubicBezTo>
                <a:cubicBezTo>
                  <a:pt x="155" y="151"/>
                  <a:pt x="155" y="151"/>
                  <a:pt x="155" y="151"/>
                </a:cubicBezTo>
                <a:cubicBezTo>
                  <a:pt x="155" y="307"/>
                  <a:pt x="155" y="307"/>
                  <a:pt x="155" y="307"/>
                </a:cubicBezTo>
                <a:cubicBezTo>
                  <a:pt x="155" y="316"/>
                  <a:pt x="162" y="323"/>
                  <a:pt x="171" y="323"/>
                </a:cubicBezTo>
                <a:cubicBezTo>
                  <a:pt x="181" y="323"/>
                  <a:pt x="188" y="316"/>
                  <a:pt x="188" y="307"/>
                </a:cubicBezTo>
                <a:cubicBezTo>
                  <a:pt x="188" y="145"/>
                  <a:pt x="188" y="145"/>
                  <a:pt x="188" y="145"/>
                </a:cubicBezTo>
                <a:cubicBezTo>
                  <a:pt x="188" y="122"/>
                  <a:pt x="179" y="106"/>
                  <a:pt x="149" y="106"/>
                </a:cubicBezTo>
                <a:close/>
              </a:path>
            </a:pathLst>
          </a:custGeom>
          <a:solidFill>
            <a:srgbClr val="70D2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2" name="Google Shape;192;p21"/>
          <p:cNvSpPr/>
          <p:nvPr/>
        </p:nvSpPr>
        <p:spPr>
          <a:xfrm>
            <a:off x="6005920" y="1711609"/>
            <a:ext cx="347663" cy="829866"/>
          </a:xfrm>
          <a:custGeom>
            <a:pathLst>
              <a:path extrusionOk="0" h="447" w="187">
                <a:moveTo>
                  <a:pt x="93" y="95"/>
                </a:moveTo>
                <a:cubicBezTo>
                  <a:pt x="119" y="95"/>
                  <a:pt x="140" y="74"/>
                  <a:pt x="140" y="47"/>
                </a:cubicBezTo>
                <a:cubicBezTo>
                  <a:pt x="140" y="21"/>
                  <a:pt x="119" y="0"/>
                  <a:pt x="93" y="0"/>
                </a:cubicBezTo>
                <a:cubicBezTo>
                  <a:pt x="66" y="0"/>
                  <a:pt x="45" y="21"/>
                  <a:pt x="45" y="47"/>
                </a:cubicBezTo>
                <a:cubicBezTo>
                  <a:pt x="45" y="74"/>
                  <a:pt x="66"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6" y="323"/>
                </a:cubicBezTo>
                <a:cubicBezTo>
                  <a:pt x="26" y="323"/>
                  <a:pt x="33" y="316"/>
                  <a:pt x="33" y="307"/>
                </a:cubicBezTo>
                <a:cubicBezTo>
                  <a:pt x="33" y="151"/>
                  <a:pt x="33" y="151"/>
                  <a:pt x="33" y="151"/>
                </a:cubicBezTo>
                <a:cubicBezTo>
                  <a:pt x="42" y="151"/>
                  <a:pt x="42" y="151"/>
                  <a:pt x="42" y="151"/>
                </a:cubicBezTo>
                <a:cubicBezTo>
                  <a:pt x="42" y="426"/>
                  <a:pt x="42" y="426"/>
                  <a:pt x="42" y="426"/>
                </a:cubicBezTo>
                <a:cubicBezTo>
                  <a:pt x="42"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0" y="323"/>
                </a:cubicBezTo>
                <a:cubicBezTo>
                  <a:pt x="180" y="323"/>
                  <a:pt x="187" y="316"/>
                  <a:pt x="187" y="307"/>
                </a:cubicBezTo>
                <a:cubicBezTo>
                  <a:pt x="187" y="145"/>
                  <a:pt x="187" y="145"/>
                  <a:pt x="187" y="145"/>
                </a:cubicBezTo>
                <a:cubicBezTo>
                  <a:pt x="187" y="122"/>
                  <a:pt x="178" y="106"/>
                  <a:pt x="148" y="106"/>
                </a:cubicBezTo>
                <a:close/>
              </a:path>
            </a:pathLst>
          </a:custGeom>
          <a:solidFill>
            <a:srgbClr val="CEF0FB"/>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3" name="Google Shape;193;p21"/>
          <p:cNvSpPr/>
          <p:nvPr/>
        </p:nvSpPr>
        <p:spPr>
          <a:xfrm>
            <a:off x="6408351" y="1711609"/>
            <a:ext cx="347663" cy="829866"/>
          </a:xfrm>
          <a:custGeom>
            <a:pathLst>
              <a:path extrusionOk="0" h="447" w="187">
                <a:moveTo>
                  <a:pt x="93" y="95"/>
                </a:moveTo>
                <a:cubicBezTo>
                  <a:pt x="119" y="95"/>
                  <a:pt x="140" y="74"/>
                  <a:pt x="140" y="47"/>
                </a:cubicBezTo>
                <a:cubicBezTo>
                  <a:pt x="140"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1" y="323"/>
                </a:cubicBezTo>
                <a:cubicBezTo>
                  <a:pt x="180" y="323"/>
                  <a:pt x="187" y="316"/>
                  <a:pt x="187" y="307"/>
                </a:cubicBezTo>
                <a:cubicBezTo>
                  <a:pt x="187" y="145"/>
                  <a:pt x="187" y="145"/>
                  <a:pt x="187" y="145"/>
                </a:cubicBezTo>
                <a:cubicBezTo>
                  <a:pt x="187" y="122"/>
                  <a:pt x="179" y="106"/>
                  <a:pt x="148" y="106"/>
                </a:cubicBezTo>
                <a:close/>
              </a:path>
            </a:pathLst>
          </a:custGeom>
          <a:solidFill>
            <a:srgbClr val="CEF0FB"/>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4" name="Google Shape;194;p21"/>
          <p:cNvSpPr/>
          <p:nvPr/>
        </p:nvSpPr>
        <p:spPr>
          <a:xfrm>
            <a:off x="3719920" y="1711609"/>
            <a:ext cx="377428" cy="829866"/>
          </a:xfrm>
          <a:custGeom>
            <a:pathLst>
              <a:path extrusionOk="0" h="447" w="203">
                <a:moveTo>
                  <a:pt x="101" y="95"/>
                </a:moveTo>
                <a:cubicBezTo>
                  <a:pt x="127" y="95"/>
                  <a:pt x="148" y="74"/>
                  <a:pt x="148" y="47"/>
                </a:cubicBezTo>
                <a:cubicBezTo>
                  <a:pt x="148" y="21"/>
                  <a:pt x="127" y="0"/>
                  <a:pt x="101" y="0"/>
                </a:cubicBezTo>
                <a:cubicBezTo>
                  <a:pt x="75" y="0"/>
                  <a:pt x="53" y="21"/>
                  <a:pt x="53" y="47"/>
                </a:cubicBezTo>
                <a:cubicBezTo>
                  <a:pt x="53" y="74"/>
                  <a:pt x="75"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7"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rgbClr val="095A7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5" name="Google Shape;195;p21"/>
          <p:cNvSpPr/>
          <p:nvPr/>
        </p:nvSpPr>
        <p:spPr>
          <a:xfrm>
            <a:off x="3306773" y="1711609"/>
            <a:ext cx="376237" cy="829866"/>
          </a:xfrm>
          <a:custGeom>
            <a:pathLst>
              <a:path extrusionOk="0" h="447" w="202">
                <a:moveTo>
                  <a:pt x="100" y="95"/>
                </a:moveTo>
                <a:cubicBezTo>
                  <a:pt x="126" y="95"/>
                  <a:pt x="148" y="74"/>
                  <a:pt x="148" y="47"/>
                </a:cubicBezTo>
                <a:cubicBezTo>
                  <a:pt x="148" y="21"/>
                  <a:pt x="126" y="0"/>
                  <a:pt x="100" y="0"/>
                </a:cubicBezTo>
                <a:cubicBezTo>
                  <a:pt x="74" y="0"/>
                  <a:pt x="53" y="21"/>
                  <a:pt x="53" y="47"/>
                </a:cubicBezTo>
                <a:cubicBezTo>
                  <a:pt x="53" y="74"/>
                  <a:pt x="74" y="95"/>
                  <a:pt x="100" y="95"/>
                </a:cubicBezTo>
                <a:close/>
                <a:moveTo>
                  <a:pt x="183" y="162"/>
                </a:moveTo>
                <a:cubicBezTo>
                  <a:pt x="176" y="118"/>
                  <a:pt x="155" y="106"/>
                  <a:pt x="129" y="106"/>
                </a:cubicBezTo>
                <a:cubicBezTo>
                  <a:pt x="73" y="106"/>
                  <a:pt x="73" y="106"/>
                  <a:pt x="73" y="106"/>
                </a:cubicBezTo>
                <a:cubicBezTo>
                  <a:pt x="51" y="106"/>
                  <a:pt x="26" y="112"/>
                  <a:pt x="19" y="162"/>
                </a:cubicBezTo>
                <a:cubicBezTo>
                  <a:pt x="0" y="307"/>
                  <a:pt x="0" y="307"/>
                  <a:pt x="0" y="307"/>
                </a:cubicBezTo>
                <a:cubicBezTo>
                  <a:pt x="0" y="316"/>
                  <a:pt x="6" y="323"/>
                  <a:pt x="14" y="323"/>
                </a:cubicBezTo>
                <a:cubicBezTo>
                  <a:pt x="22" y="323"/>
                  <a:pt x="29" y="316"/>
                  <a:pt x="29" y="307"/>
                </a:cubicBezTo>
                <a:cubicBezTo>
                  <a:pt x="48" y="151"/>
                  <a:pt x="48" y="151"/>
                  <a:pt x="48" y="151"/>
                </a:cubicBezTo>
                <a:cubicBezTo>
                  <a:pt x="56" y="151"/>
                  <a:pt x="56" y="151"/>
                  <a:pt x="56" y="151"/>
                </a:cubicBezTo>
                <a:cubicBezTo>
                  <a:pt x="56" y="153"/>
                  <a:pt x="56" y="153"/>
                  <a:pt x="56" y="153"/>
                </a:cubicBezTo>
                <a:cubicBezTo>
                  <a:pt x="35" y="326"/>
                  <a:pt x="35" y="326"/>
                  <a:pt x="35" y="326"/>
                </a:cubicBezTo>
                <a:cubicBezTo>
                  <a:pt x="34" y="336"/>
                  <a:pt x="38" y="337"/>
                  <a:pt x="44" y="337"/>
                </a:cubicBezTo>
                <a:cubicBezTo>
                  <a:pt x="56" y="337"/>
                  <a:pt x="56" y="337"/>
                  <a:pt x="56" y="337"/>
                </a:cubicBezTo>
                <a:cubicBezTo>
                  <a:pt x="56" y="426"/>
                  <a:pt x="56" y="426"/>
                  <a:pt x="56" y="426"/>
                </a:cubicBezTo>
                <a:cubicBezTo>
                  <a:pt x="56" y="438"/>
                  <a:pt x="65" y="447"/>
                  <a:pt x="75" y="447"/>
                </a:cubicBezTo>
                <a:cubicBezTo>
                  <a:pt x="86" y="447"/>
                  <a:pt x="94" y="438"/>
                  <a:pt x="94" y="426"/>
                </a:cubicBezTo>
                <a:cubicBezTo>
                  <a:pt x="94" y="337"/>
                  <a:pt x="94" y="337"/>
                  <a:pt x="94" y="337"/>
                </a:cubicBezTo>
                <a:cubicBezTo>
                  <a:pt x="107" y="337"/>
                  <a:pt x="107" y="337"/>
                  <a:pt x="107" y="337"/>
                </a:cubicBezTo>
                <a:cubicBezTo>
                  <a:pt x="107" y="426"/>
                  <a:pt x="107" y="426"/>
                  <a:pt x="107" y="426"/>
                </a:cubicBezTo>
                <a:cubicBezTo>
                  <a:pt x="107" y="438"/>
                  <a:pt x="115" y="447"/>
                  <a:pt x="126" y="447"/>
                </a:cubicBezTo>
                <a:cubicBezTo>
                  <a:pt x="136" y="447"/>
                  <a:pt x="145" y="438"/>
                  <a:pt x="145" y="426"/>
                </a:cubicBezTo>
                <a:cubicBezTo>
                  <a:pt x="145" y="337"/>
                  <a:pt x="145" y="337"/>
                  <a:pt x="145" y="337"/>
                </a:cubicBezTo>
                <a:cubicBezTo>
                  <a:pt x="157" y="337"/>
                  <a:pt x="157" y="337"/>
                  <a:pt x="157" y="337"/>
                </a:cubicBezTo>
                <a:cubicBezTo>
                  <a:pt x="163" y="337"/>
                  <a:pt x="167" y="336"/>
                  <a:pt x="166" y="326"/>
                </a:cubicBezTo>
                <a:cubicBezTo>
                  <a:pt x="145" y="151"/>
                  <a:pt x="145" y="151"/>
                  <a:pt x="145" y="151"/>
                </a:cubicBezTo>
                <a:cubicBezTo>
                  <a:pt x="153" y="151"/>
                  <a:pt x="153" y="151"/>
                  <a:pt x="153" y="151"/>
                </a:cubicBezTo>
                <a:cubicBezTo>
                  <a:pt x="173" y="307"/>
                  <a:pt x="173" y="307"/>
                  <a:pt x="173" y="307"/>
                </a:cubicBezTo>
                <a:cubicBezTo>
                  <a:pt x="173" y="316"/>
                  <a:pt x="180" y="323"/>
                  <a:pt x="188" y="323"/>
                </a:cubicBezTo>
                <a:cubicBezTo>
                  <a:pt x="196" y="323"/>
                  <a:pt x="202" y="316"/>
                  <a:pt x="202" y="307"/>
                </a:cubicBezTo>
                <a:lnTo>
                  <a:pt x="183" y="162"/>
                </a:lnTo>
                <a:close/>
              </a:path>
            </a:pathLst>
          </a:custGeom>
          <a:solidFill>
            <a:srgbClr val="095A7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6" name="Google Shape;196;p21"/>
          <p:cNvSpPr/>
          <p:nvPr/>
        </p:nvSpPr>
        <p:spPr>
          <a:xfrm>
            <a:off x="2892436" y="1711609"/>
            <a:ext cx="377428" cy="829866"/>
          </a:xfrm>
          <a:custGeom>
            <a:pathLst>
              <a:path extrusionOk="0" h="447" w="203">
                <a:moveTo>
                  <a:pt x="101" y="95"/>
                </a:moveTo>
                <a:cubicBezTo>
                  <a:pt x="127" y="95"/>
                  <a:pt x="148" y="74"/>
                  <a:pt x="148" y="47"/>
                </a:cubicBezTo>
                <a:cubicBezTo>
                  <a:pt x="148" y="21"/>
                  <a:pt x="127" y="0"/>
                  <a:pt x="101" y="0"/>
                </a:cubicBezTo>
                <a:cubicBezTo>
                  <a:pt x="74" y="0"/>
                  <a:pt x="53" y="21"/>
                  <a:pt x="53" y="47"/>
                </a:cubicBezTo>
                <a:cubicBezTo>
                  <a:pt x="53" y="74"/>
                  <a:pt x="74"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4"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6"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rgbClr val="095A7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7" name="Google Shape;197;p21"/>
          <p:cNvSpPr/>
          <p:nvPr/>
        </p:nvSpPr>
        <p:spPr>
          <a:xfrm>
            <a:off x="2478098" y="1711609"/>
            <a:ext cx="377428" cy="829866"/>
          </a:xfrm>
          <a:custGeom>
            <a:pathLst>
              <a:path extrusionOk="0" h="447" w="203">
                <a:moveTo>
                  <a:pt x="101" y="95"/>
                </a:moveTo>
                <a:cubicBezTo>
                  <a:pt x="127" y="95"/>
                  <a:pt x="149" y="74"/>
                  <a:pt x="149" y="47"/>
                </a:cubicBezTo>
                <a:cubicBezTo>
                  <a:pt x="149" y="21"/>
                  <a:pt x="127" y="0"/>
                  <a:pt x="101" y="0"/>
                </a:cubicBezTo>
                <a:cubicBezTo>
                  <a:pt x="75" y="0"/>
                  <a:pt x="54" y="21"/>
                  <a:pt x="54" y="47"/>
                </a:cubicBezTo>
                <a:cubicBezTo>
                  <a:pt x="54" y="74"/>
                  <a:pt x="75" y="95"/>
                  <a:pt x="101" y="95"/>
                </a:cubicBezTo>
                <a:close/>
                <a:moveTo>
                  <a:pt x="183" y="162"/>
                </a:moveTo>
                <a:cubicBezTo>
                  <a:pt x="177" y="118"/>
                  <a:pt x="156" y="106"/>
                  <a:pt x="129" y="106"/>
                </a:cubicBezTo>
                <a:cubicBezTo>
                  <a:pt x="74" y="106"/>
                  <a:pt x="74" y="106"/>
                  <a:pt x="74" y="106"/>
                </a:cubicBezTo>
                <a:cubicBezTo>
                  <a:pt x="52" y="106"/>
                  <a:pt x="27" y="112"/>
                  <a:pt x="20" y="162"/>
                </a:cubicBezTo>
                <a:cubicBezTo>
                  <a:pt x="0" y="307"/>
                  <a:pt x="0" y="307"/>
                  <a:pt x="0" y="307"/>
                </a:cubicBezTo>
                <a:cubicBezTo>
                  <a:pt x="0" y="316"/>
                  <a:pt x="7" y="323"/>
                  <a:pt x="15" y="323"/>
                </a:cubicBezTo>
                <a:cubicBezTo>
                  <a:pt x="23" y="323"/>
                  <a:pt x="30" y="316"/>
                  <a:pt x="30"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6" y="447"/>
                  <a:pt x="76" y="447"/>
                </a:cubicBezTo>
                <a:cubicBezTo>
                  <a:pt x="87" y="447"/>
                  <a:pt x="95" y="438"/>
                  <a:pt x="95" y="426"/>
                </a:cubicBezTo>
                <a:cubicBezTo>
                  <a:pt x="95" y="337"/>
                  <a:pt x="95" y="337"/>
                  <a:pt x="95" y="337"/>
                </a:cubicBezTo>
                <a:cubicBezTo>
                  <a:pt x="108" y="337"/>
                  <a:pt x="108" y="337"/>
                  <a:pt x="108" y="337"/>
                </a:cubicBezTo>
                <a:cubicBezTo>
                  <a:pt x="108" y="426"/>
                  <a:pt x="108" y="426"/>
                  <a:pt x="108" y="426"/>
                </a:cubicBezTo>
                <a:cubicBezTo>
                  <a:pt x="108" y="438"/>
                  <a:pt x="116" y="447"/>
                  <a:pt x="127" y="447"/>
                </a:cubicBezTo>
                <a:cubicBezTo>
                  <a:pt x="137" y="447"/>
                  <a:pt x="146" y="438"/>
                  <a:pt x="146" y="426"/>
                </a:cubicBezTo>
                <a:cubicBezTo>
                  <a:pt x="146" y="337"/>
                  <a:pt x="146" y="337"/>
                  <a:pt x="146" y="337"/>
                </a:cubicBezTo>
                <a:cubicBezTo>
                  <a:pt x="158" y="337"/>
                  <a:pt x="158" y="337"/>
                  <a:pt x="158" y="337"/>
                </a:cubicBezTo>
                <a:cubicBezTo>
                  <a:pt x="164" y="337"/>
                  <a:pt x="168" y="336"/>
                  <a:pt x="167" y="326"/>
                </a:cubicBezTo>
                <a:cubicBezTo>
                  <a:pt x="146" y="151"/>
                  <a:pt x="146" y="151"/>
                  <a:pt x="146" y="151"/>
                </a:cubicBezTo>
                <a:cubicBezTo>
                  <a:pt x="154" y="151"/>
                  <a:pt x="154" y="151"/>
                  <a:pt x="154" y="151"/>
                </a:cubicBezTo>
                <a:cubicBezTo>
                  <a:pt x="174" y="307"/>
                  <a:pt x="174" y="307"/>
                  <a:pt x="174" y="307"/>
                </a:cubicBezTo>
                <a:cubicBezTo>
                  <a:pt x="174" y="316"/>
                  <a:pt x="181" y="323"/>
                  <a:pt x="189" y="323"/>
                </a:cubicBezTo>
                <a:cubicBezTo>
                  <a:pt x="197" y="323"/>
                  <a:pt x="203" y="316"/>
                  <a:pt x="203" y="307"/>
                </a:cubicBezTo>
                <a:lnTo>
                  <a:pt x="183" y="162"/>
                </a:lnTo>
                <a:close/>
              </a:path>
            </a:pathLst>
          </a:custGeom>
          <a:solidFill>
            <a:srgbClr val="CEF0FB"/>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8" name="Google Shape;198;p21"/>
          <p:cNvSpPr/>
          <p:nvPr/>
        </p:nvSpPr>
        <p:spPr>
          <a:xfrm>
            <a:off x="4390242" y="2672444"/>
            <a:ext cx="2449116" cy="25003"/>
          </a:xfrm>
          <a:custGeom>
            <a:pathLst>
              <a:path extrusionOk="0" h="14" w="1317">
                <a:moveTo>
                  <a:pt x="1317" y="7"/>
                </a:moveTo>
                <a:cubicBezTo>
                  <a:pt x="1317" y="11"/>
                  <a:pt x="1314" y="14"/>
                  <a:pt x="1310" y="14"/>
                </a:cubicBezTo>
                <a:cubicBezTo>
                  <a:pt x="7" y="14"/>
                  <a:pt x="7" y="14"/>
                  <a:pt x="7" y="14"/>
                </a:cubicBezTo>
                <a:cubicBezTo>
                  <a:pt x="3" y="14"/>
                  <a:pt x="0" y="11"/>
                  <a:pt x="0" y="7"/>
                </a:cubicBezTo>
                <a:cubicBezTo>
                  <a:pt x="0" y="7"/>
                  <a:pt x="0" y="7"/>
                  <a:pt x="0" y="7"/>
                </a:cubicBezTo>
                <a:cubicBezTo>
                  <a:pt x="0" y="3"/>
                  <a:pt x="3" y="0"/>
                  <a:pt x="7" y="0"/>
                </a:cubicBezTo>
                <a:cubicBezTo>
                  <a:pt x="1310" y="0"/>
                  <a:pt x="1310" y="0"/>
                  <a:pt x="1310" y="0"/>
                </a:cubicBezTo>
                <a:cubicBezTo>
                  <a:pt x="1314" y="0"/>
                  <a:pt x="1317" y="3"/>
                  <a:pt x="1317" y="7"/>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9" name="Google Shape;199;p21"/>
          <p:cNvSpPr/>
          <p:nvPr/>
        </p:nvSpPr>
        <p:spPr>
          <a:xfrm>
            <a:off x="4390242" y="2672444"/>
            <a:ext cx="1554956" cy="25003"/>
          </a:xfrm>
          <a:custGeom>
            <a:pathLst>
              <a:path extrusionOk="0" h="14" w="836">
                <a:moveTo>
                  <a:pt x="836" y="7"/>
                </a:moveTo>
                <a:cubicBezTo>
                  <a:pt x="836" y="11"/>
                  <a:pt x="835" y="14"/>
                  <a:pt x="832" y="14"/>
                </a:cubicBezTo>
                <a:cubicBezTo>
                  <a:pt x="4" y="14"/>
                  <a:pt x="4" y="14"/>
                  <a:pt x="4" y="14"/>
                </a:cubicBezTo>
                <a:cubicBezTo>
                  <a:pt x="2" y="14"/>
                  <a:pt x="0" y="11"/>
                  <a:pt x="0" y="7"/>
                </a:cubicBezTo>
                <a:cubicBezTo>
                  <a:pt x="0" y="7"/>
                  <a:pt x="0" y="7"/>
                  <a:pt x="0" y="7"/>
                </a:cubicBezTo>
                <a:cubicBezTo>
                  <a:pt x="0" y="3"/>
                  <a:pt x="2" y="0"/>
                  <a:pt x="4" y="0"/>
                </a:cubicBezTo>
                <a:cubicBezTo>
                  <a:pt x="832" y="0"/>
                  <a:pt x="832" y="0"/>
                  <a:pt x="832" y="0"/>
                </a:cubicBezTo>
                <a:cubicBezTo>
                  <a:pt x="835" y="0"/>
                  <a:pt x="836" y="3"/>
                  <a:pt x="836" y="7"/>
                </a:cubicBezTo>
                <a:close/>
              </a:path>
            </a:pathLst>
          </a:custGeom>
          <a:solidFill>
            <a:srgbClr val="70D2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0" name="Google Shape;200;p21"/>
          <p:cNvSpPr/>
          <p:nvPr/>
        </p:nvSpPr>
        <p:spPr>
          <a:xfrm>
            <a:off x="2436426" y="2672444"/>
            <a:ext cx="1660922" cy="25003"/>
          </a:xfrm>
          <a:custGeom>
            <a:pathLst>
              <a:path extrusionOk="0" h="14" w="893">
                <a:moveTo>
                  <a:pt x="893" y="7"/>
                </a:moveTo>
                <a:cubicBezTo>
                  <a:pt x="893" y="11"/>
                  <a:pt x="890" y="14"/>
                  <a:pt x="887" y="14"/>
                </a:cubicBezTo>
                <a:cubicBezTo>
                  <a:pt x="5" y="14"/>
                  <a:pt x="5" y="14"/>
                  <a:pt x="5" y="14"/>
                </a:cubicBezTo>
                <a:cubicBezTo>
                  <a:pt x="2" y="14"/>
                  <a:pt x="0" y="11"/>
                  <a:pt x="0" y="7"/>
                </a:cubicBezTo>
                <a:cubicBezTo>
                  <a:pt x="0" y="7"/>
                  <a:pt x="0" y="7"/>
                  <a:pt x="0" y="7"/>
                </a:cubicBezTo>
                <a:cubicBezTo>
                  <a:pt x="0" y="3"/>
                  <a:pt x="2" y="0"/>
                  <a:pt x="5" y="0"/>
                </a:cubicBezTo>
                <a:cubicBezTo>
                  <a:pt x="887" y="0"/>
                  <a:pt x="887" y="0"/>
                  <a:pt x="887" y="0"/>
                </a:cubicBezTo>
                <a:cubicBezTo>
                  <a:pt x="890" y="0"/>
                  <a:pt x="893" y="3"/>
                  <a:pt x="893" y="7"/>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1" name="Google Shape;201;p21"/>
          <p:cNvSpPr/>
          <p:nvPr/>
        </p:nvSpPr>
        <p:spPr>
          <a:xfrm>
            <a:off x="2859098" y="2672444"/>
            <a:ext cx="1238250" cy="25003"/>
          </a:xfrm>
          <a:custGeom>
            <a:pathLst>
              <a:path extrusionOk="0" h="14" w="666">
                <a:moveTo>
                  <a:pt x="666" y="7"/>
                </a:moveTo>
                <a:cubicBezTo>
                  <a:pt x="666" y="11"/>
                  <a:pt x="664" y="14"/>
                  <a:pt x="662" y="14"/>
                </a:cubicBezTo>
                <a:cubicBezTo>
                  <a:pt x="5" y="14"/>
                  <a:pt x="5" y="14"/>
                  <a:pt x="5" y="14"/>
                </a:cubicBezTo>
                <a:cubicBezTo>
                  <a:pt x="2" y="14"/>
                  <a:pt x="0" y="11"/>
                  <a:pt x="0" y="7"/>
                </a:cubicBezTo>
                <a:cubicBezTo>
                  <a:pt x="0" y="7"/>
                  <a:pt x="0" y="7"/>
                  <a:pt x="0" y="7"/>
                </a:cubicBezTo>
                <a:cubicBezTo>
                  <a:pt x="0" y="3"/>
                  <a:pt x="2" y="0"/>
                  <a:pt x="5" y="0"/>
                </a:cubicBezTo>
                <a:cubicBezTo>
                  <a:pt x="662" y="0"/>
                  <a:pt x="662" y="0"/>
                  <a:pt x="662" y="0"/>
                </a:cubicBezTo>
                <a:cubicBezTo>
                  <a:pt x="664" y="0"/>
                  <a:pt x="666" y="3"/>
                  <a:pt x="666" y="7"/>
                </a:cubicBezTo>
                <a:close/>
              </a:path>
            </a:pathLst>
          </a:custGeom>
          <a:solidFill>
            <a:srgbClr val="0E87B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2" name="Google Shape;202;p21"/>
          <p:cNvSpPr/>
          <p:nvPr/>
        </p:nvSpPr>
        <p:spPr>
          <a:xfrm>
            <a:off x="2512004" y="2742691"/>
            <a:ext cx="1666562" cy="3231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700">
                <a:solidFill>
                  <a:schemeClr val="lt1"/>
                </a:solidFill>
                <a:latin typeface="Montserrat"/>
                <a:ea typeface="Montserrat"/>
                <a:cs typeface="Montserrat"/>
                <a:sym typeface="Montserrat"/>
              </a:rPr>
              <a:t>17,095@</a:t>
            </a:r>
            <a:r>
              <a:rPr b="1" lang="en" sz="1700">
                <a:solidFill>
                  <a:srgbClr val="095A75"/>
                </a:solidFill>
                <a:latin typeface="Montserrat"/>
                <a:ea typeface="Montserrat"/>
                <a:cs typeface="Montserrat"/>
                <a:sym typeface="Montserrat"/>
              </a:rPr>
              <a:t>13,01</a:t>
            </a:r>
            <a:endParaRPr sz="1100"/>
          </a:p>
        </p:txBody>
      </p:sp>
      <p:sp>
        <p:nvSpPr>
          <p:cNvPr id="203" name="Google Shape;203;p21"/>
          <p:cNvSpPr/>
          <p:nvPr/>
        </p:nvSpPr>
        <p:spPr>
          <a:xfrm>
            <a:off x="4297872" y="2742691"/>
            <a:ext cx="1647326" cy="3231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700">
                <a:solidFill>
                  <a:srgbClr val="9FE1F7"/>
                </a:solidFill>
                <a:latin typeface="Montserrat"/>
                <a:ea typeface="Montserrat"/>
                <a:cs typeface="Montserrat"/>
                <a:sym typeface="Montserrat"/>
              </a:rPr>
              <a:t>19,500</a:t>
            </a:r>
            <a:r>
              <a:rPr b="1" lang="en" sz="1700">
                <a:solidFill>
                  <a:schemeClr val="lt1"/>
                </a:solidFill>
                <a:latin typeface="Montserrat"/>
                <a:ea typeface="Montserrat"/>
                <a:cs typeface="Montserrat"/>
                <a:sym typeface="Montserrat"/>
              </a:rPr>
              <a:t>/32,00</a:t>
            </a:r>
            <a:endParaRPr sz="1100"/>
          </a:p>
        </p:txBody>
      </p:sp>
      <p:sp>
        <p:nvSpPr>
          <p:cNvPr id="204" name="Google Shape;204;p21"/>
          <p:cNvSpPr/>
          <p:nvPr/>
        </p:nvSpPr>
        <p:spPr>
          <a:xfrm>
            <a:off x="5896516" y="2772136"/>
            <a:ext cx="1119395" cy="242374"/>
          </a:xfrm>
          <a:prstGeom prst="rect">
            <a:avLst/>
          </a:prstGeom>
          <a:noFill/>
          <a:ln>
            <a:noFill/>
          </a:ln>
        </p:spPr>
        <p:txBody>
          <a:bodyPr anchorCtr="0" anchor="t" bIns="34275" lIns="68575" spcFirstLastPara="1" rIns="68575" wrap="square" tIns="34275">
            <a:noAutofit/>
          </a:bodyPr>
          <a:lstStyle/>
          <a:p>
            <a:pPr indent="0" lvl="0" marL="0" marR="0" rtl="0" algn="l">
              <a:lnSpc>
                <a:spcPct val="112500"/>
              </a:lnSpc>
              <a:spcBef>
                <a:spcPts val="0"/>
              </a:spcBef>
              <a:spcAft>
                <a:spcPts val="0"/>
              </a:spcAft>
              <a:buNone/>
            </a:pPr>
            <a:r>
              <a:rPr lang="en" sz="600">
                <a:solidFill>
                  <a:schemeClr val="lt1"/>
                </a:solidFill>
                <a:latin typeface="Montserrat"/>
                <a:ea typeface="Montserrat"/>
                <a:cs typeface="Montserrat"/>
                <a:sym typeface="Montserrat"/>
              </a:rPr>
              <a:t>Your sample text is here</a:t>
            </a:r>
            <a:endParaRPr sz="1100"/>
          </a:p>
          <a:p>
            <a:pPr indent="0" lvl="0" marL="0" marR="0" rtl="0" algn="l">
              <a:lnSpc>
                <a:spcPct val="112500"/>
              </a:lnSpc>
              <a:spcBef>
                <a:spcPts val="0"/>
              </a:spcBef>
              <a:spcAft>
                <a:spcPts val="0"/>
              </a:spcAft>
              <a:buNone/>
            </a:pPr>
            <a:r>
              <a:rPr lang="en" sz="600">
                <a:solidFill>
                  <a:schemeClr val="lt1"/>
                </a:solidFill>
                <a:latin typeface="Montserrat"/>
                <a:ea typeface="Montserrat"/>
                <a:cs typeface="Montserrat"/>
                <a:sym typeface="Montserrat"/>
              </a:rPr>
              <a:t>to give you more.</a:t>
            </a:r>
            <a:endParaRPr sz="1100"/>
          </a:p>
        </p:txBody>
      </p:sp>
      <p:sp>
        <p:nvSpPr>
          <p:cNvPr id="205" name="Google Shape;205;p21"/>
          <p:cNvSpPr/>
          <p:nvPr/>
        </p:nvSpPr>
        <p:spPr>
          <a:xfrm>
            <a:off x="628651" y="1884756"/>
            <a:ext cx="1183481" cy="1181100"/>
          </a:xfrm>
          <a:prstGeom prst="ellipse">
            <a:avLst/>
          </a:prstGeom>
          <a:solidFill>
            <a:srgbClr val="095A75">
              <a:alpha val="45882"/>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6" name="Google Shape;206;p21"/>
          <p:cNvSpPr/>
          <p:nvPr/>
        </p:nvSpPr>
        <p:spPr>
          <a:xfrm>
            <a:off x="871618" y="1559715"/>
            <a:ext cx="697546"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Female</a:t>
            </a:r>
            <a:endParaRPr sz="1100"/>
          </a:p>
        </p:txBody>
      </p:sp>
      <p:grpSp>
        <p:nvGrpSpPr>
          <p:cNvPr id="207" name="Google Shape;207;p21"/>
          <p:cNvGrpSpPr/>
          <p:nvPr/>
        </p:nvGrpSpPr>
        <p:grpSpPr>
          <a:xfrm>
            <a:off x="797079" y="2182791"/>
            <a:ext cx="846626" cy="585030"/>
            <a:chOff x="2015270" y="1984023"/>
            <a:chExt cx="1128835" cy="780040"/>
          </a:xfrm>
        </p:grpSpPr>
        <p:sp>
          <p:nvSpPr>
            <p:cNvPr id="208" name="Google Shape;208;p21"/>
            <p:cNvSpPr/>
            <p:nvPr/>
          </p:nvSpPr>
          <p:spPr>
            <a:xfrm>
              <a:off x="2015270" y="1984023"/>
              <a:ext cx="1128835" cy="63094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chemeClr val="accent1"/>
                  </a:solidFill>
                  <a:latin typeface="Montserrat"/>
                  <a:ea typeface="Montserrat"/>
                  <a:cs typeface="Montserrat"/>
                  <a:sym typeface="Montserrat"/>
                </a:rPr>
                <a:t>26%</a:t>
              </a:r>
              <a:endParaRPr sz="1100"/>
            </a:p>
          </p:txBody>
        </p:sp>
        <p:sp>
          <p:nvSpPr>
            <p:cNvPr id="209" name="Google Shape;209;p21"/>
            <p:cNvSpPr/>
            <p:nvPr/>
          </p:nvSpPr>
          <p:spPr>
            <a:xfrm>
              <a:off x="2300603" y="2533231"/>
              <a:ext cx="558166"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lt1"/>
                  </a:solidFill>
                  <a:latin typeface="Montserrat"/>
                  <a:ea typeface="Montserrat"/>
                  <a:cs typeface="Montserrat"/>
                  <a:sym typeface="Montserrat"/>
                </a:rPr>
                <a:t>13.01K</a:t>
              </a:r>
              <a:endParaRPr sz="1100"/>
            </a:p>
          </p:txBody>
        </p:sp>
      </p:grpSp>
      <p:sp>
        <p:nvSpPr>
          <p:cNvPr id="210" name="Google Shape;210;p21"/>
          <p:cNvSpPr/>
          <p:nvPr/>
        </p:nvSpPr>
        <p:spPr>
          <a:xfrm>
            <a:off x="7331869" y="1884756"/>
            <a:ext cx="1183481" cy="1181100"/>
          </a:xfrm>
          <a:prstGeom prst="ellipse">
            <a:avLst/>
          </a:prstGeom>
          <a:solidFill>
            <a:srgbClr val="095A75">
              <a:alpha val="45882"/>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1" name="Google Shape;211;p21"/>
          <p:cNvSpPr/>
          <p:nvPr/>
        </p:nvSpPr>
        <p:spPr>
          <a:xfrm>
            <a:off x="7673421" y="1559715"/>
            <a:ext cx="500377"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Male</a:t>
            </a:r>
            <a:endParaRPr sz="1100"/>
          </a:p>
        </p:txBody>
      </p:sp>
      <p:grpSp>
        <p:nvGrpSpPr>
          <p:cNvPr id="212" name="Google Shape;212;p21"/>
          <p:cNvGrpSpPr/>
          <p:nvPr/>
        </p:nvGrpSpPr>
        <p:grpSpPr>
          <a:xfrm>
            <a:off x="7500298" y="2182791"/>
            <a:ext cx="846626" cy="585030"/>
            <a:chOff x="2015270" y="1984023"/>
            <a:chExt cx="1128835" cy="780040"/>
          </a:xfrm>
        </p:grpSpPr>
        <p:sp>
          <p:nvSpPr>
            <p:cNvPr id="213" name="Google Shape;213;p21"/>
            <p:cNvSpPr/>
            <p:nvPr/>
          </p:nvSpPr>
          <p:spPr>
            <a:xfrm>
              <a:off x="2015270" y="1984023"/>
              <a:ext cx="1128835" cy="63094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chemeClr val="accent1"/>
                  </a:solidFill>
                  <a:latin typeface="Montserrat"/>
                  <a:ea typeface="Montserrat"/>
                  <a:cs typeface="Montserrat"/>
                  <a:sym typeface="Montserrat"/>
                </a:rPr>
                <a:t>36%</a:t>
              </a:r>
              <a:endParaRPr sz="1100"/>
            </a:p>
          </p:txBody>
        </p:sp>
        <p:sp>
          <p:nvSpPr>
            <p:cNvPr id="214" name="Google Shape;214;p21"/>
            <p:cNvSpPr/>
            <p:nvPr/>
          </p:nvSpPr>
          <p:spPr>
            <a:xfrm>
              <a:off x="2300603" y="2533231"/>
              <a:ext cx="558166"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lt1"/>
                  </a:solidFill>
                  <a:latin typeface="Montserrat"/>
                  <a:ea typeface="Montserrat"/>
                  <a:cs typeface="Montserrat"/>
                  <a:sym typeface="Montserrat"/>
                </a:rPr>
                <a:t>13.01K</a:t>
              </a:r>
              <a:endParaRPr sz="1100"/>
            </a:p>
          </p:txBody>
        </p:sp>
      </p:grpSp>
      <p:sp>
        <p:nvSpPr>
          <p:cNvPr id="215" name="Google Shape;215;p21"/>
          <p:cNvSpPr/>
          <p:nvPr/>
        </p:nvSpPr>
        <p:spPr>
          <a:xfrm>
            <a:off x="7556302" y="3392090"/>
            <a:ext cx="734616" cy="1751410"/>
          </a:xfrm>
          <a:custGeom>
            <a:pathLst>
              <a:path extrusionOk="0" h="943" w="395">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solidFill>
            <a:srgbClr val="70D2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6" name="Google Shape;216;p21"/>
          <p:cNvSpPr/>
          <p:nvPr/>
        </p:nvSpPr>
        <p:spPr>
          <a:xfrm>
            <a:off x="823317" y="3392090"/>
            <a:ext cx="794147" cy="1751410"/>
          </a:xfrm>
          <a:custGeom>
            <a:pathLst>
              <a:path extrusionOk="0" h="943" w="427">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solidFill>
            <a:srgbClr val="70D2F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217" name="Google Shape;217;p21"/>
          <p:cNvGrpSpPr/>
          <p:nvPr/>
        </p:nvGrpSpPr>
        <p:grpSpPr>
          <a:xfrm>
            <a:off x="2195423" y="3224821"/>
            <a:ext cx="4753155" cy="1223412"/>
            <a:chOff x="2931913" y="4590041"/>
            <a:chExt cx="6337540" cy="1631216"/>
          </a:xfrm>
        </p:grpSpPr>
        <p:sp>
          <p:nvSpPr>
            <p:cNvPr id="218" name="Google Shape;218;p21"/>
            <p:cNvSpPr/>
            <p:nvPr/>
          </p:nvSpPr>
          <p:spPr>
            <a:xfrm>
              <a:off x="2931913" y="4590041"/>
              <a:ext cx="630301" cy="163121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500">
                  <a:solidFill>
                    <a:srgbClr val="095A75"/>
                  </a:solidFill>
                  <a:latin typeface="Montserrat Light"/>
                  <a:ea typeface="Montserrat Light"/>
                  <a:cs typeface="Montserrat Light"/>
                  <a:sym typeface="Montserrat Light"/>
                </a:rPr>
                <a:t>{</a:t>
              </a:r>
              <a:endParaRPr sz="1100"/>
            </a:p>
          </p:txBody>
        </p:sp>
        <p:sp>
          <p:nvSpPr>
            <p:cNvPr id="219" name="Google Shape;219;p21"/>
            <p:cNvSpPr/>
            <p:nvPr/>
          </p:nvSpPr>
          <p:spPr>
            <a:xfrm>
              <a:off x="8639152" y="4590041"/>
              <a:ext cx="630301" cy="163121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500">
                  <a:solidFill>
                    <a:srgbClr val="095A75"/>
                  </a:solidFill>
                  <a:latin typeface="Montserrat Light"/>
                  <a:ea typeface="Montserrat Light"/>
                  <a:cs typeface="Montserrat Light"/>
                  <a:sym typeface="Montserrat Light"/>
                </a:rPr>
                <a:t>}</a:t>
              </a:r>
              <a:endParaRPr sz="1100"/>
            </a:p>
          </p:txBody>
        </p:sp>
      </p:grpSp>
      <p:sp>
        <p:nvSpPr>
          <p:cNvPr id="220" name="Google Shape;220;p21"/>
          <p:cNvSpPr/>
          <p:nvPr/>
        </p:nvSpPr>
        <p:spPr>
          <a:xfrm>
            <a:off x="2777188" y="3556532"/>
            <a:ext cx="3589625" cy="658644"/>
          </a:xfrm>
          <a:prstGeom prst="rect">
            <a:avLst/>
          </a:prstGeom>
          <a:noFill/>
          <a:ln>
            <a:noFill/>
          </a:ln>
        </p:spPr>
        <p:txBody>
          <a:bodyPr anchorCtr="0" anchor="ctr" bIns="0" lIns="0" spcFirstLastPara="1" rIns="0" wrap="square" tIns="0">
            <a:noAutofit/>
          </a:bodyPr>
          <a:lstStyle/>
          <a:p>
            <a:pPr indent="0" lvl="0" marL="0" marR="0" rtl="0" algn="l">
              <a:lnSpc>
                <a:spcPct val="160000"/>
              </a:lnSpc>
              <a:spcBef>
                <a:spcPts val="0"/>
              </a:spcBef>
              <a:spcAft>
                <a:spcPts val="0"/>
              </a:spcAft>
              <a:buNone/>
            </a:pPr>
            <a:r>
              <a:rPr lang="en" sz="800">
                <a:solidFill>
                  <a:schemeClr val="lt1"/>
                </a:solidFill>
                <a:latin typeface="Montserrat Light"/>
                <a:ea typeface="Montserrat Light"/>
                <a:cs typeface="Montserrat Light"/>
                <a:sym typeface="Montserrat Light"/>
              </a:rPr>
              <a:t>The layout, these basic qualities along with the (Your Company) colors, are consistent with the overall look and helps to reinforce the (Your Company) brand. This letterhead design is meant to project an image of professionalism and reliability.</a:t>
            </a:r>
            <a:endParaRPr sz="11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sp>
        <p:nvSpPr>
          <p:cNvPr id="225" name="Google Shape;225;p22"/>
          <p:cNvSpPr/>
          <p:nvPr/>
        </p:nvSpPr>
        <p:spPr>
          <a:xfrm>
            <a:off x="0" y="-1549"/>
            <a:ext cx="9144000" cy="5145049"/>
          </a:xfrm>
          <a:prstGeom prst="rect">
            <a:avLst/>
          </a:prstGeom>
          <a:gradFill>
            <a:gsLst>
              <a:gs pos="0">
                <a:schemeClr val="accent1"/>
              </a:gs>
              <a:gs pos="97000">
                <a:srgbClr val="095A75"/>
              </a:gs>
              <a:gs pos="100000">
                <a:srgbClr val="095A75"/>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6" name="Google Shape;226;p22"/>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800"/>
              <a:buFont typeface="Arial"/>
              <a:buNone/>
            </a:pPr>
            <a:r>
              <a:rPr b="0" i="0" lang="en" sz="800" u="none" cap="none" strike="noStrike">
                <a:solidFill>
                  <a:schemeClr val="lt1"/>
                </a:solidFill>
                <a:latin typeface="Montserrat"/>
                <a:ea typeface="Montserrat"/>
                <a:cs typeface="Montserrat"/>
                <a:sym typeface="Montserrat"/>
              </a:rPr>
              <a:t>standard dummy text ever since the 1500s, when an unknown printer took a galley of type and scrambled it to make a type specimen book.</a:t>
            </a:r>
            <a:endParaRPr sz="1100"/>
          </a:p>
        </p:txBody>
      </p:sp>
      <p:sp>
        <p:nvSpPr>
          <p:cNvPr id="227" name="Google Shape;227;p22"/>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1900"/>
              <a:buFont typeface="Montserrat"/>
              <a:buNone/>
            </a:pPr>
            <a:r>
              <a:rPr b="1" i="0" lang="en" sz="1900" u="none" cap="none" strike="noStrike">
                <a:solidFill>
                  <a:schemeClr val="lt1"/>
                </a:solidFill>
                <a:latin typeface="Montserrat"/>
                <a:ea typeface="Montserrat"/>
                <a:cs typeface="Montserrat"/>
                <a:sym typeface="Montserrat"/>
              </a:rPr>
              <a:t>Our Service</a:t>
            </a:r>
            <a:endParaRPr sz="1100"/>
          </a:p>
        </p:txBody>
      </p:sp>
      <p:sp>
        <p:nvSpPr>
          <p:cNvPr id="228" name="Google Shape;228;p22"/>
          <p:cNvSpPr/>
          <p:nvPr/>
        </p:nvSpPr>
        <p:spPr>
          <a:xfrm>
            <a:off x="2580541" y="1500459"/>
            <a:ext cx="3075215" cy="3075215"/>
          </a:xfrm>
          <a:prstGeom prst="ellipse">
            <a:avLst/>
          </a:prstGeom>
          <a:noFill/>
          <a:ln cap="flat" cmpd="sng" w="12700">
            <a:solidFill>
              <a:srgbClr val="70D2F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9" name="Google Shape;229;p22"/>
          <p:cNvSpPr/>
          <p:nvPr/>
        </p:nvSpPr>
        <p:spPr>
          <a:xfrm>
            <a:off x="628650" y="1500459"/>
            <a:ext cx="3075215" cy="3075215"/>
          </a:xfrm>
          <a:prstGeom prst="ellipse">
            <a:avLst/>
          </a:prstGeom>
          <a:solidFill>
            <a:srgbClr val="0E87B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0" name="Google Shape;230;p22"/>
          <p:cNvSpPr/>
          <p:nvPr/>
        </p:nvSpPr>
        <p:spPr>
          <a:xfrm>
            <a:off x="5238071" y="2651569"/>
            <a:ext cx="772996" cy="772995"/>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1" name="Google Shape;231;p22"/>
          <p:cNvSpPr/>
          <p:nvPr/>
        </p:nvSpPr>
        <p:spPr>
          <a:xfrm>
            <a:off x="4901123" y="1675343"/>
            <a:ext cx="772996" cy="772995"/>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2" name="Google Shape;232;p22"/>
          <p:cNvSpPr/>
          <p:nvPr/>
        </p:nvSpPr>
        <p:spPr>
          <a:xfrm>
            <a:off x="4901123" y="3627794"/>
            <a:ext cx="772996" cy="772995"/>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3" name="Google Shape;233;p22"/>
          <p:cNvSpPr txBox="1"/>
          <p:nvPr/>
        </p:nvSpPr>
        <p:spPr>
          <a:xfrm>
            <a:off x="5697175" y="1796383"/>
            <a:ext cx="2818175" cy="530915"/>
          </a:xfrm>
          <a:prstGeom prst="rect">
            <a:avLst/>
          </a:prstGeom>
          <a:noFill/>
          <a:ln>
            <a:noFill/>
          </a:ln>
        </p:spPr>
        <p:txBody>
          <a:bodyPr anchorCtr="0" anchor="t" bIns="34275" lIns="68575" spcFirstLastPara="1" rIns="68575" wrap="square" tIns="34275">
            <a:noAutofit/>
          </a:bodyPr>
          <a:lstStyle/>
          <a:p>
            <a:pPr indent="-127000" lvl="0" marL="127000" marR="0" rtl="0" algn="l">
              <a:lnSpc>
                <a:spcPct val="160000"/>
              </a:lnSpc>
              <a:spcBef>
                <a:spcPts val="0"/>
              </a:spcBef>
              <a:spcAft>
                <a:spcPts val="0"/>
              </a:spcAft>
              <a:buClr>
                <a:schemeClr val="lt1"/>
              </a:buClr>
              <a:buSzPts val="800"/>
              <a:buFont typeface="Noto Sans Symbols"/>
              <a:buChar char="➢"/>
            </a:pPr>
            <a:r>
              <a:rPr lang="en" sz="800">
                <a:solidFill>
                  <a:schemeClr val="lt1"/>
                </a:solidFill>
                <a:latin typeface="Montserrat"/>
                <a:ea typeface="Montserrat"/>
                <a:cs typeface="Montserrat"/>
                <a:sym typeface="Montserrat"/>
              </a:rPr>
              <a:t>Lorem Ipsum has been the industry's standard dummy text ever since the 1500s, when an unknown make a type specimen book.</a:t>
            </a:r>
            <a:endParaRPr sz="1100"/>
          </a:p>
        </p:txBody>
      </p:sp>
      <p:sp>
        <p:nvSpPr>
          <p:cNvPr id="234" name="Google Shape;234;p22"/>
          <p:cNvSpPr txBox="1"/>
          <p:nvPr/>
        </p:nvSpPr>
        <p:spPr>
          <a:xfrm>
            <a:off x="5697175" y="3748835"/>
            <a:ext cx="2818175" cy="530915"/>
          </a:xfrm>
          <a:prstGeom prst="rect">
            <a:avLst/>
          </a:prstGeom>
          <a:noFill/>
          <a:ln>
            <a:noFill/>
          </a:ln>
        </p:spPr>
        <p:txBody>
          <a:bodyPr anchorCtr="0" anchor="t" bIns="34275" lIns="68575" spcFirstLastPara="1" rIns="68575" wrap="square" tIns="34275">
            <a:noAutofit/>
          </a:bodyPr>
          <a:lstStyle/>
          <a:p>
            <a:pPr indent="-127000" lvl="0" marL="127000" marR="0" rtl="0" algn="l">
              <a:lnSpc>
                <a:spcPct val="160000"/>
              </a:lnSpc>
              <a:spcBef>
                <a:spcPts val="0"/>
              </a:spcBef>
              <a:spcAft>
                <a:spcPts val="0"/>
              </a:spcAft>
              <a:buClr>
                <a:schemeClr val="lt1"/>
              </a:buClr>
              <a:buSzPts val="800"/>
              <a:buFont typeface="Noto Sans Symbols"/>
              <a:buChar char="➢"/>
            </a:pPr>
            <a:r>
              <a:rPr lang="en" sz="800">
                <a:solidFill>
                  <a:schemeClr val="lt1"/>
                </a:solidFill>
                <a:latin typeface="Montserrat"/>
                <a:ea typeface="Montserrat"/>
                <a:cs typeface="Montserrat"/>
                <a:sym typeface="Montserrat"/>
              </a:rPr>
              <a:t>Lorem Ipsum has been the industry's standard dummy text ever since the 1500s, when an unknown make a type specimen book.</a:t>
            </a:r>
            <a:endParaRPr sz="1100"/>
          </a:p>
        </p:txBody>
      </p:sp>
      <p:sp>
        <p:nvSpPr>
          <p:cNvPr id="235" name="Google Shape;235;p22"/>
          <p:cNvSpPr txBox="1"/>
          <p:nvPr/>
        </p:nvSpPr>
        <p:spPr>
          <a:xfrm>
            <a:off x="6083609" y="2772609"/>
            <a:ext cx="2431741" cy="530915"/>
          </a:xfrm>
          <a:prstGeom prst="rect">
            <a:avLst/>
          </a:prstGeom>
          <a:noFill/>
          <a:ln>
            <a:noFill/>
          </a:ln>
        </p:spPr>
        <p:txBody>
          <a:bodyPr anchorCtr="0" anchor="t" bIns="34275" lIns="68575" spcFirstLastPara="1" rIns="68575" wrap="square" tIns="34275">
            <a:noAutofit/>
          </a:bodyPr>
          <a:lstStyle/>
          <a:p>
            <a:pPr indent="-127000" lvl="0" marL="127000" marR="0" rtl="0" algn="l">
              <a:lnSpc>
                <a:spcPct val="160000"/>
              </a:lnSpc>
              <a:spcBef>
                <a:spcPts val="0"/>
              </a:spcBef>
              <a:spcAft>
                <a:spcPts val="0"/>
              </a:spcAft>
              <a:buClr>
                <a:schemeClr val="lt1"/>
              </a:buClr>
              <a:buSzPts val="800"/>
              <a:buFont typeface="Noto Sans Symbols"/>
              <a:buChar char="➢"/>
            </a:pPr>
            <a:r>
              <a:rPr lang="en" sz="800">
                <a:solidFill>
                  <a:schemeClr val="lt1"/>
                </a:solidFill>
                <a:latin typeface="Montserrat"/>
                <a:ea typeface="Montserrat"/>
                <a:cs typeface="Montserrat"/>
                <a:sym typeface="Montserrat"/>
              </a:rPr>
              <a:t>Lorem Ipsum has been the industry's when an unknown make a type specimen book make a type specimen book.</a:t>
            </a:r>
            <a:endParaRPr sz="1100"/>
          </a:p>
        </p:txBody>
      </p:sp>
      <p:sp>
        <p:nvSpPr>
          <p:cNvPr id="236" name="Google Shape;236;p22"/>
          <p:cNvSpPr txBox="1"/>
          <p:nvPr/>
        </p:nvSpPr>
        <p:spPr>
          <a:xfrm>
            <a:off x="1354024" y="2820565"/>
            <a:ext cx="1624467"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Montserrat"/>
                <a:ea typeface="Montserrat"/>
                <a:cs typeface="Montserrat"/>
                <a:sym typeface="Montserrat"/>
              </a:rPr>
              <a:t>Some Text</a:t>
            </a:r>
            <a:endParaRPr sz="1100"/>
          </a:p>
        </p:txBody>
      </p:sp>
      <p:sp>
        <p:nvSpPr>
          <p:cNvPr id="237" name="Google Shape;237;p22"/>
          <p:cNvSpPr txBox="1"/>
          <p:nvPr/>
        </p:nvSpPr>
        <p:spPr>
          <a:xfrm>
            <a:off x="1354024" y="3137387"/>
            <a:ext cx="1624467" cy="838691"/>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 text ever since the 1500s, when an unknown make a type specimen book.</a:t>
            </a:r>
            <a:endParaRPr sz="1100"/>
          </a:p>
        </p:txBody>
      </p:sp>
      <p:sp>
        <p:nvSpPr>
          <p:cNvPr id="238" name="Google Shape;238;p22"/>
          <p:cNvSpPr/>
          <p:nvPr/>
        </p:nvSpPr>
        <p:spPr>
          <a:xfrm>
            <a:off x="5154097" y="1927359"/>
            <a:ext cx="267074" cy="268980"/>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239" name="Google Shape;239;p22"/>
          <p:cNvSpPr/>
          <p:nvPr/>
        </p:nvSpPr>
        <p:spPr>
          <a:xfrm>
            <a:off x="5155822" y="3879799"/>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240" name="Google Shape;240;p22"/>
          <p:cNvSpPr/>
          <p:nvPr/>
        </p:nvSpPr>
        <p:spPr>
          <a:xfrm>
            <a:off x="5468453" y="2891794"/>
            <a:ext cx="312255" cy="292561"/>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241" name="Google Shape;241;p22"/>
          <p:cNvSpPr/>
          <p:nvPr/>
        </p:nvSpPr>
        <p:spPr>
          <a:xfrm>
            <a:off x="3216620" y="2354882"/>
            <a:ext cx="1032400" cy="1231456"/>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242" name="Google Shape;242;p22"/>
          <p:cNvSpPr/>
          <p:nvPr/>
        </p:nvSpPr>
        <p:spPr>
          <a:xfrm>
            <a:off x="2033825" y="2196350"/>
            <a:ext cx="371120" cy="457675"/>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sp>
        <p:nvSpPr>
          <p:cNvPr id="247" name="Google Shape;247;p23"/>
          <p:cNvSpPr/>
          <p:nvPr/>
        </p:nvSpPr>
        <p:spPr>
          <a:xfrm>
            <a:off x="0" y="-1549"/>
            <a:ext cx="9144000" cy="5145049"/>
          </a:xfrm>
          <a:prstGeom prst="rect">
            <a:avLst/>
          </a:prstGeom>
          <a:gradFill>
            <a:gsLst>
              <a:gs pos="0">
                <a:schemeClr val="accent1"/>
              </a:gs>
              <a:gs pos="97000">
                <a:srgbClr val="095A75"/>
              </a:gs>
              <a:gs pos="100000">
                <a:srgbClr val="095A75"/>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8" name="Google Shape;248;p23"/>
          <p:cNvSpPr/>
          <p:nvPr/>
        </p:nvSpPr>
        <p:spPr>
          <a:xfrm>
            <a:off x="2594048" y="-2105319"/>
            <a:ext cx="3955903" cy="3955900"/>
          </a:xfrm>
          <a:prstGeom prst="ellipse">
            <a:avLst/>
          </a:prstGeom>
          <a:solidFill>
            <a:srgbClr val="0E87B0">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9" name="Google Shape;249;p23"/>
          <p:cNvSpPr txBox="1"/>
          <p:nvPr/>
        </p:nvSpPr>
        <p:spPr>
          <a:xfrm>
            <a:off x="3920645" y="813025"/>
            <a:ext cx="1302708" cy="35779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1" lang="en" sz="1900">
                <a:solidFill>
                  <a:schemeClr val="lt1"/>
                </a:solidFill>
                <a:latin typeface="Montserrat"/>
                <a:ea typeface="Montserrat"/>
                <a:cs typeface="Montserrat"/>
                <a:sym typeface="Montserrat"/>
              </a:rPr>
              <a:t>Service</a:t>
            </a:r>
            <a:endParaRPr sz="1100"/>
          </a:p>
        </p:txBody>
      </p:sp>
      <p:sp>
        <p:nvSpPr>
          <p:cNvPr id="250" name="Google Shape;250;p23"/>
          <p:cNvSpPr txBox="1"/>
          <p:nvPr/>
        </p:nvSpPr>
        <p:spPr>
          <a:xfrm>
            <a:off x="3585766" y="1172378"/>
            <a:ext cx="1972467"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CEF0FB"/>
                </a:solidFill>
                <a:latin typeface="Montserrat Light"/>
                <a:ea typeface="Montserrat Light"/>
                <a:cs typeface="Montserrat Light"/>
                <a:sym typeface="Montserrat Light"/>
              </a:rPr>
              <a:t>Contrary to popular belief, Lorem Ipsum professor</a:t>
            </a:r>
            <a:endParaRPr sz="1100"/>
          </a:p>
        </p:txBody>
      </p:sp>
      <p:sp>
        <p:nvSpPr>
          <p:cNvPr id="251" name="Google Shape;251;p23"/>
          <p:cNvSpPr/>
          <p:nvPr/>
        </p:nvSpPr>
        <p:spPr>
          <a:xfrm>
            <a:off x="1135581" y="1646641"/>
            <a:ext cx="2115691" cy="2115689"/>
          </a:xfrm>
          <a:prstGeom prst="ellipse">
            <a:avLst/>
          </a:prstGeom>
          <a:solidFill>
            <a:srgbClr val="095A75">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2" name="Google Shape;252;p23"/>
          <p:cNvSpPr/>
          <p:nvPr/>
        </p:nvSpPr>
        <p:spPr>
          <a:xfrm>
            <a:off x="5681854" y="2672796"/>
            <a:ext cx="2799319" cy="2799316"/>
          </a:xfrm>
          <a:prstGeom prst="ellipse">
            <a:avLst/>
          </a:prstGeom>
          <a:solidFill>
            <a:schemeClr val="accent1">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3" name="Google Shape;253;p23"/>
          <p:cNvSpPr/>
          <p:nvPr/>
        </p:nvSpPr>
        <p:spPr>
          <a:xfrm>
            <a:off x="3420615" y="2083276"/>
            <a:ext cx="772996" cy="772995"/>
          </a:xfrm>
          <a:prstGeom prst="ellipse">
            <a:avLst/>
          </a:prstGeom>
          <a:solidFill>
            <a:srgbClr val="0E87B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4" name="Google Shape;254;p23"/>
          <p:cNvSpPr/>
          <p:nvPr/>
        </p:nvSpPr>
        <p:spPr>
          <a:xfrm>
            <a:off x="2102480" y="3805351"/>
            <a:ext cx="983136" cy="983134"/>
          </a:xfrm>
          <a:prstGeom prst="ellipse">
            <a:avLst/>
          </a:prstGeom>
          <a:solidFill>
            <a:srgbClr val="70D2F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5" name="Google Shape;255;p23"/>
          <p:cNvSpPr/>
          <p:nvPr/>
        </p:nvSpPr>
        <p:spPr>
          <a:xfrm>
            <a:off x="334398" y="3146147"/>
            <a:ext cx="1570333" cy="1570331"/>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6" name="Google Shape;256;p23"/>
          <p:cNvSpPr txBox="1"/>
          <p:nvPr/>
        </p:nvSpPr>
        <p:spPr>
          <a:xfrm>
            <a:off x="508299" y="4034636"/>
            <a:ext cx="1218491"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CEF0FB"/>
                </a:solidFill>
                <a:latin typeface="Montserrat Light"/>
                <a:ea typeface="Montserrat Light"/>
                <a:cs typeface="Montserrat Light"/>
                <a:sym typeface="Montserrat Light"/>
              </a:rPr>
              <a:t>Contrary to popular not simply</a:t>
            </a:r>
            <a:endParaRPr sz="1100"/>
          </a:p>
        </p:txBody>
      </p:sp>
      <p:sp>
        <p:nvSpPr>
          <p:cNvPr id="257" name="Google Shape;257;p23"/>
          <p:cNvSpPr/>
          <p:nvPr/>
        </p:nvSpPr>
        <p:spPr>
          <a:xfrm>
            <a:off x="3152324" y="3088966"/>
            <a:ext cx="983136" cy="983134"/>
          </a:xfrm>
          <a:prstGeom prst="ellipse">
            <a:avLst/>
          </a:prstGeom>
          <a:solidFill>
            <a:srgbClr val="0E87B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8" name="Google Shape;258;p23"/>
          <p:cNvSpPr/>
          <p:nvPr/>
        </p:nvSpPr>
        <p:spPr>
          <a:xfrm>
            <a:off x="7144569" y="1760675"/>
            <a:ext cx="1570333" cy="1570331"/>
          </a:xfrm>
          <a:prstGeom prst="ellipse">
            <a:avLst/>
          </a:prstGeom>
          <a:solidFill>
            <a:srgbClr val="0E87B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9" name="Google Shape;259;p23"/>
          <p:cNvSpPr/>
          <p:nvPr/>
        </p:nvSpPr>
        <p:spPr>
          <a:xfrm>
            <a:off x="5986805" y="1591709"/>
            <a:ext cx="983136" cy="983134"/>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0" name="Google Shape;260;p23"/>
          <p:cNvSpPr/>
          <p:nvPr/>
        </p:nvSpPr>
        <p:spPr>
          <a:xfrm>
            <a:off x="4868194" y="2291450"/>
            <a:ext cx="983136" cy="983134"/>
          </a:xfrm>
          <a:prstGeom prst="ellipse">
            <a:avLst/>
          </a:prstGeom>
          <a:solidFill>
            <a:srgbClr val="70D2F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1" name="Google Shape;261;p23"/>
          <p:cNvSpPr/>
          <p:nvPr/>
        </p:nvSpPr>
        <p:spPr>
          <a:xfrm>
            <a:off x="7610790" y="-1323200"/>
            <a:ext cx="3955903" cy="3955900"/>
          </a:xfrm>
          <a:prstGeom prst="ellipse">
            <a:avLst/>
          </a:prstGeom>
          <a:solidFill>
            <a:srgbClr val="0E87B0">
              <a:alpha val="4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2" name="Google Shape;262;p23"/>
          <p:cNvSpPr/>
          <p:nvPr/>
        </p:nvSpPr>
        <p:spPr>
          <a:xfrm>
            <a:off x="-2422702" y="-1323200"/>
            <a:ext cx="3955903" cy="3955900"/>
          </a:xfrm>
          <a:prstGeom prst="ellipse">
            <a:avLst/>
          </a:prstGeom>
          <a:solidFill>
            <a:srgbClr val="0E87B0">
              <a:alpha val="4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3" name="Google Shape;263;p23"/>
          <p:cNvSpPr txBox="1"/>
          <p:nvPr/>
        </p:nvSpPr>
        <p:spPr>
          <a:xfrm>
            <a:off x="690754" y="1186718"/>
            <a:ext cx="1218491"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CEF0FB"/>
                </a:solidFill>
                <a:latin typeface="Montserrat Light"/>
                <a:ea typeface="Montserrat Light"/>
                <a:cs typeface="Montserrat Light"/>
                <a:sym typeface="Montserrat Light"/>
              </a:rPr>
              <a:t>Contrary to popular not simply</a:t>
            </a:r>
            <a:endParaRPr sz="1100"/>
          </a:p>
        </p:txBody>
      </p:sp>
      <p:sp>
        <p:nvSpPr>
          <p:cNvPr id="264" name="Google Shape;264;p23"/>
          <p:cNvSpPr txBox="1"/>
          <p:nvPr/>
        </p:nvSpPr>
        <p:spPr>
          <a:xfrm>
            <a:off x="7234738" y="1189355"/>
            <a:ext cx="1218491"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CEF0FB"/>
                </a:solidFill>
                <a:latin typeface="Montserrat Light"/>
                <a:ea typeface="Montserrat Light"/>
                <a:cs typeface="Montserrat Light"/>
                <a:sym typeface="Montserrat Light"/>
              </a:rPr>
              <a:t>Contrary to popular not simply</a:t>
            </a:r>
            <a:endParaRPr sz="1100"/>
          </a:p>
        </p:txBody>
      </p:sp>
      <p:grpSp>
        <p:nvGrpSpPr>
          <p:cNvPr id="265" name="Google Shape;265;p23"/>
          <p:cNvGrpSpPr/>
          <p:nvPr/>
        </p:nvGrpSpPr>
        <p:grpSpPr>
          <a:xfrm>
            <a:off x="1468258" y="2710843"/>
            <a:ext cx="1450337" cy="602811"/>
            <a:chOff x="2061239" y="3585558"/>
            <a:chExt cx="1933782" cy="803748"/>
          </a:xfrm>
        </p:grpSpPr>
        <p:sp>
          <p:nvSpPr>
            <p:cNvPr id="266" name="Google Shape;266;p23"/>
            <p:cNvSpPr txBox="1"/>
            <p:nvPr/>
          </p:nvSpPr>
          <p:spPr>
            <a:xfrm>
              <a:off x="2061239" y="3585558"/>
              <a:ext cx="1933782"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Montserrat"/>
                  <a:ea typeface="Montserrat"/>
                  <a:cs typeface="Montserrat"/>
                  <a:sym typeface="Montserrat"/>
                </a:rPr>
                <a:t>Some Title Here</a:t>
              </a:r>
              <a:endParaRPr sz="1100"/>
            </a:p>
          </p:txBody>
        </p:sp>
        <p:sp>
          <p:nvSpPr>
            <p:cNvPr id="267" name="Google Shape;267;p23"/>
            <p:cNvSpPr txBox="1"/>
            <p:nvPr/>
          </p:nvSpPr>
          <p:spPr>
            <a:xfrm>
              <a:off x="2241331" y="3886604"/>
              <a:ext cx="1573600" cy="502702"/>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CEF0FB"/>
                  </a:solidFill>
                  <a:latin typeface="Montserrat Light"/>
                  <a:ea typeface="Montserrat Light"/>
                  <a:cs typeface="Montserrat Light"/>
                  <a:sym typeface="Montserrat Light"/>
                </a:rPr>
                <a:t>Contrary to popular professor</a:t>
              </a:r>
              <a:endParaRPr sz="1100"/>
            </a:p>
          </p:txBody>
        </p:sp>
      </p:grpSp>
      <p:grpSp>
        <p:nvGrpSpPr>
          <p:cNvPr id="268" name="Google Shape;268;p23"/>
          <p:cNvGrpSpPr/>
          <p:nvPr/>
        </p:nvGrpSpPr>
        <p:grpSpPr>
          <a:xfrm>
            <a:off x="6356345" y="3999937"/>
            <a:ext cx="1450337" cy="602811"/>
            <a:chOff x="2061239" y="3585558"/>
            <a:chExt cx="1933782" cy="803748"/>
          </a:xfrm>
        </p:grpSpPr>
        <p:sp>
          <p:nvSpPr>
            <p:cNvPr id="269" name="Google Shape;269;p23"/>
            <p:cNvSpPr txBox="1"/>
            <p:nvPr/>
          </p:nvSpPr>
          <p:spPr>
            <a:xfrm>
              <a:off x="2061239" y="3585558"/>
              <a:ext cx="1933782"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Montserrat"/>
                  <a:ea typeface="Montserrat"/>
                  <a:cs typeface="Montserrat"/>
                  <a:sym typeface="Montserrat"/>
                </a:rPr>
                <a:t>Some Title Here</a:t>
              </a:r>
              <a:endParaRPr sz="1100"/>
            </a:p>
          </p:txBody>
        </p:sp>
        <p:sp>
          <p:nvSpPr>
            <p:cNvPr id="270" name="Google Shape;270;p23"/>
            <p:cNvSpPr txBox="1"/>
            <p:nvPr/>
          </p:nvSpPr>
          <p:spPr>
            <a:xfrm>
              <a:off x="2241331" y="3886604"/>
              <a:ext cx="1573600" cy="502702"/>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CEF0FB"/>
                  </a:solidFill>
                  <a:latin typeface="Montserrat Light"/>
                  <a:ea typeface="Montserrat Light"/>
                  <a:cs typeface="Montserrat Light"/>
                  <a:sym typeface="Montserrat Light"/>
                </a:rPr>
                <a:t>Contrary to popular professor</a:t>
              </a:r>
              <a:endParaRPr sz="1100"/>
            </a:p>
          </p:txBody>
        </p:sp>
      </p:grpSp>
      <p:sp>
        <p:nvSpPr>
          <p:cNvPr id="271" name="Google Shape;271;p23"/>
          <p:cNvSpPr/>
          <p:nvPr/>
        </p:nvSpPr>
        <p:spPr>
          <a:xfrm>
            <a:off x="1166472" y="834834"/>
            <a:ext cx="267074" cy="268980"/>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272" name="Google Shape;272;p23"/>
          <p:cNvSpPr/>
          <p:nvPr/>
        </p:nvSpPr>
        <p:spPr>
          <a:xfrm>
            <a:off x="987760" y="3651199"/>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273" name="Google Shape;273;p23"/>
          <p:cNvSpPr/>
          <p:nvPr/>
        </p:nvSpPr>
        <p:spPr>
          <a:xfrm>
            <a:off x="2037303" y="2299744"/>
            <a:ext cx="312255" cy="292561"/>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274" name="Google Shape;274;p23"/>
          <p:cNvSpPr/>
          <p:nvPr/>
        </p:nvSpPr>
        <p:spPr>
          <a:xfrm>
            <a:off x="2465199" y="4143211"/>
            <a:ext cx="257725" cy="307417"/>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275" name="Google Shape;275;p23"/>
          <p:cNvSpPr/>
          <p:nvPr/>
        </p:nvSpPr>
        <p:spPr>
          <a:xfrm>
            <a:off x="4458314" y="382471"/>
            <a:ext cx="352685" cy="355209"/>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276" name="Google Shape;276;p23"/>
          <p:cNvSpPr/>
          <p:nvPr/>
        </p:nvSpPr>
        <p:spPr>
          <a:xfrm>
            <a:off x="7755668" y="2357077"/>
            <a:ext cx="348127" cy="429326"/>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277" name="Google Shape;277;p23"/>
          <p:cNvSpPr/>
          <p:nvPr/>
        </p:nvSpPr>
        <p:spPr>
          <a:xfrm>
            <a:off x="7610798" y="608706"/>
            <a:ext cx="412350" cy="386350"/>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278" name="Google Shape;278;p23"/>
          <p:cNvSpPr/>
          <p:nvPr/>
        </p:nvSpPr>
        <p:spPr>
          <a:xfrm>
            <a:off x="6904598" y="3525303"/>
            <a:ext cx="340340" cy="405969"/>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279" name="Google Shape;279;p23"/>
          <p:cNvSpPr/>
          <p:nvPr/>
        </p:nvSpPr>
        <p:spPr>
          <a:xfrm>
            <a:off x="3512085" y="3417986"/>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280" name="Google Shape;280;p23"/>
          <p:cNvSpPr/>
          <p:nvPr/>
        </p:nvSpPr>
        <p:spPr>
          <a:xfrm>
            <a:off x="3678249" y="2316073"/>
            <a:ext cx="257725" cy="307417"/>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281" name="Google Shape;281;p23"/>
          <p:cNvSpPr/>
          <p:nvPr/>
        </p:nvSpPr>
        <p:spPr>
          <a:xfrm>
            <a:off x="6346560" y="1920724"/>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282" name="Google Shape;282;p23"/>
          <p:cNvSpPr/>
          <p:nvPr/>
        </p:nvSpPr>
        <p:spPr>
          <a:xfrm>
            <a:off x="5230911" y="2629298"/>
            <a:ext cx="257725" cy="307417"/>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6" name="Shape 286"/>
        <p:cNvGrpSpPr/>
        <p:nvPr/>
      </p:nvGrpSpPr>
      <p:grpSpPr>
        <a:xfrm>
          <a:off x="0" y="0"/>
          <a:ext cx="0" cy="0"/>
          <a:chOff x="0" y="0"/>
          <a:chExt cx="0" cy="0"/>
        </a:xfrm>
      </p:grpSpPr>
      <p:sp>
        <p:nvSpPr>
          <p:cNvPr id="287" name="Google Shape;287;p24"/>
          <p:cNvSpPr/>
          <p:nvPr/>
        </p:nvSpPr>
        <p:spPr>
          <a:xfrm>
            <a:off x="0" y="-1549"/>
            <a:ext cx="9144000" cy="5145049"/>
          </a:xfrm>
          <a:prstGeom prst="rect">
            <a:avLst/>
          </a:prstGeom>
          <a:gradFill>
            <a:gsLst>
              <a:gs pos="0">
                <a:schemeClr val="accent1"/>
              </a:gs>
              <a:gs pos="97000">
                <a:srgbClr val="095A75"/>
              </a:gs>
              <a:gs pos="100000">
                <a:srgbClr val="095A75"/>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8" name="Google Shape;288;p24"/>
          <p:cNvSpPr/>
          <p:nvPr/>
        </p:nvSpPr>
        <p:spPr>
          <a:xfrm>
            <a:off x="3772442" y="3270984"/>
            <a:ext cx="1917895" cy="3293915"/>
          </a:xfrm>
          <a:custGeom>
            <a:pathLst>
              <a:path extrusionOk="0" h="21409" w="21479">
                <a:moveTo>
                  <a:pt x="0" y="7374"/>
                </a:moveTo>
                <a:lnTo>
                  <a:pt x="504" y="7155"/>
                </a:lnTo>
                <a:cubicBezTo>
                  <a:pt x="504" y="7155"/>
                  <a:pt x="7494" y="10518"/>
                  <a:pt x="9383" y="11578"/>
                </a:cubicBezTo>
                <a:cubicBezTo>
                  <a:pt x="9005" y="9238"/>
                  <a:pt x="8124" y="8434"/>
                  <a:pt x="8124" y="8434"/>
                </a:cubicBezTo>
                <a:cubicBezTo>
                  <a:pt x="4282" y="5511"/>
                  <a:pt x="2771" y="4195"/>
                  <a:pt x="2015" y="2258"/>
                </a:cubicBezTo>
                <a:cubicBezTo>
                  <a:pt x="1763" y="1819"/>
                  <a:pt x="2204" y="1746"/>
                  <a:pt x="2771" y="2550"/>
                </a:cubicBezTo>
                <a:cubicBezTo>
                  <a:pt x="3338" y="3354"/>
                  <a:pt x="6171" y="5401"/>
                  <a:pt x="8061" y="6899"/>
                </a:cubicBezTo>
                <a:cubicBezTo>
                  <a:pt x="7998" y="2843"/>
                  <a:pt x="10139" y="1161"/>
                  <a:pt x="10769" y="138"/>
                </a:cubicBezTo>
                <a:cubicBezTo>
                  <a:pt x="11209" y="-191"/>
                  <a:pt x="11146" y="101"/>
                  <a:pt x="10957" y="650"/>
                </a:cubicBezTo>
                <a:cubicBezTo>
                  <a:pt x="10769" y="1198"/>
                  <a:pt x="9383" y="2806"/>
                  <a:pt x="10076" y="6826"/>
                </a:cubicBezTo>
                <a:cubicBezTo>
                  <a:pt x="12028" y="9933"/>
                  <a:pt x="12406" y="10737"/>
                  <a:pt x="12406" y="10737"/>
                </a:cubicBezTo>
                <a:cubicBezTo>
                  <a:pt x="14736" y="8763"/>
                  <a:pt x="18199" y="8105"/>
                  <a:pt x="18766" y="4889"/>
                </a:cubicBezTo>
                <a:cubicBezTo>
                  <a:pt x="18829" y="4597"/>
                  <a:pt x="19711" y="6570"/>
                  <a:pt x="17255" y="9019"/>
                </a:cubicBezTo>
                <a:cubicBezTo>
                  <a:pt x="19774" y="8654"/>
                  <a:pt x="21285" y="8142"/>
                  <a:pt x="21474" y="8179"/>
                </a:cubicBezTo>
                <a:cubicBezTo>
                  <a:pt x="21600" y="8398"/>
                  <a:pt x="19207" y="9312"/>
                  <a:pt x="16310" y="10371"/>
                </a:cubicBezTo>
                <a:cubicBezTo>
                  <a:pt x="13917" y="11504"/>
                  <a:pt x="13602" y="12528"/>
                  <a:pt x="13791" y="13844"/>
                </a:cubicBezTo>
                <a:cubicBezTo>
                  <a:pt x="14547" y="16110"/>
                  <a:pt x="15177" y="19180"/>
                  <a:pt x="13287" y="21080"/>
                </a:cubicBezTo>
                <a:cubicBezTo>
                  <a:pt x="13287" y="21080"/>
                  <a:pt x="12658" y="21117"/>
                  <a:pt x="12217" y="21117"/>
                </a:cubicBezTo>
                <a:cubicBezTo>
                  <a:pt x="12154" y="20678"/>
                  <a:pt x="12217" y="20459"/>
                  <a:pt x="12217" y="20459"/>
                </a:cubicBezTo>
                <a:cubicBezTo>
                  <a:pt x="11083" y="21263"/>
                  <a:pt x="9887" y="21336"/>
                  <a:pt x="9383" y="21336"/>
                </a:cubicBezTo>
                <a:cubicBezTo>
                  <a:pt x="7494" y="21409"/>
                  <a:pt x="5731" y="21409"/>
                  <a:pt x="5731" y="21409"/>
                </a:cubicBezTo>
                <a:cubicBezTo>
                  <a:pt x="7494" y="20715"/>
                  <a:pt x="9761" y="19618"/>
                  <a:pt x="9887" y="17279"/>
                </a:cubicBezTo>
                <a:cubicBezTo>
                  <a:pt x="10139" y="14319"/>
                  <a:pt x="8438" y="12308"/>
                  <a:pt x="5290" y="11102"/>
                </a:cubicBezTo>
                <a:cubicBezTo>
                  <a:pt x="3275" y="10664"/>
                  <a:pt x="1637" y="10664"/>
                  <a:pt x="1448" y="10627"/>
                </a:cubicBezTo>
                <a:cubicBezTo>
                  <a:pt x="1134" y="10371"/>
                  <a:pt x="4345" y="10298"/>
                  <a:pt x="4345" y="10298"/>
                </a:cubicBezTo>
                <a:cubicBezTo>
                  <a:pt x="1448" y="8398"/>
                  <a:pt x="1008" y="8142"/>
                  <a:pt x="0" y="7374"/>
                </a:cubicBezTo>
                <a:close/>
              </a:path>
            </a:pathLst>
          </a:custGeom>
          <a:solidFill>
            <a:srgbClr val="095A7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9" name="Google Shape;289;p24"/>
          <p:cNvSpPr/>
          <p:nvPr/>
        </p:nvSpPr>
        <p:spPr>
          <a:xfrm>
            <a:off x="4586487" y="3270984"/>
            <a:ext cx="1103835" cy="3250155"/>
          </a:xfrm>
          <a:custGeom>
            <a:pathLst>
              <a:path extrusionOk="0" h="21450" w="21147">
                <a:moveTo>
                  <a:pt x="21139" y="8304"/>
                </a:moveTo>
                <a:cubicBezTo>
                  <a:pt x="20815" y="8267"/>
                  <a:pt x="18230" y="8787"/>
                  <a:pt x="13921" y="9158"/>
                </a:cubicBezTo>
                <a:cubicBezTo>
                  <a:pt x="18122" y="6672"/>
                  <a:pt x="16614" y="4668"/>
                  <a:pt x="16506" y="4964"/>
                </a:cubicBezTo>
                <a:cubicBezTo>
                  <a:pt x="15537" y="8230"/>
                  <a:pt x="9612" y="8898"/>
                  <a:pt x="5626" y="10902"/>
                </a:cubicBezTo>
                <a:cubicBezTo>
                  <a:pt x="5626" y="10902"/>
                  <a:pt x="4980" y="10086"/>
                  <a:pt x="1640" y="6931"/>
                </a:cubicBezTo>
                <a:cubicBezTo>
                  <a:pt x="455" y="2849"/>
                  <a:pt x="2825" y="1216"/>
                  <a:pt x="3148" y="660"/>
                </a:cubicBezTo>
                <a:cubicBezTo>
                  <a:pt x="3449" y="142"/>
                  <a:pt x="3562" y="-150"/>
                  <a:pt x="2971" y="80"/>
                </a:cubicBezTo>
                <a:cubicBezTo>
                  <a:pt x="1774" y="1691"/>
                  <a:pt x="-246" y="3524"/>
                  <a:pt x="24" y="5620"/>
                </a:cubicBezTo>
                <a:cubicBezTo>
                  <a:pt x="312" y="7847"/>
                  <a:pt x="2035" y="9925"/>
                  <a:pt x="3184" y="12745"/>
                </a:cubicBezTo>
                <a:cubicBezTo>
                  <a:pt x="4277" y="15427"/>
                  <a:pt x="6664" y="18825"/>
                  <a:pt x="2942" y="21450"/>
                </a:cubicBezTo>
                <a:cubicBezTo>
                  <a:pt x="3687" y="21319"/>
                  <a:pt x="4504" y="21110"/>
                  <a:pt x="5303" y="20773"/>
                </a:cubicBezTo>
                <a:cubicBezTo>
                  <a:pt x="5303" y="20773"/>
                  <a:pt x="5195" y="20996"/>
                  <a:pt x="5303" y="21441"/>
                </a:cubicBezTo>
                <a:cubicBezTo>
                  <a:pt x="6057" y="21441"/>
                  <a:pt x="7134" y="21404"/>
                  <a:pt x="7134" y="21404"/>
                </a:cubicBezTo>
                <a:cubicBezTo>
                  <a:pt x="10366" y="19474"/>
                  <a:pt x="9289" y="16357"/>
                  <a:pt x="7996" y="14056"/>
                </a:cubicBezTo>
                <a:cubicBezTo>
                  <a:pt x="7673" y="12720"/>
                  <a:pt x="8212" y="11681"/>
                  <a:pt x="12305" y="10531"/>
                </a:cubicBezTo>
                <a:cubicBezTo>
                  <a:pt x="17260" y="9455"/>
                  <a:pt x="21354" y="8527"/>
                  <a:pt x="21139" y="8304"/>
                </a:cubicBezTo>
                <a:close/>
              </a:path>
            </a:pathLst>
          </a:custGeom>
          <a:solidFill>
            <a:srgbClr val="CEF0FB">
              <a:alpha val="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0" name="Google Shape;290;p24"/>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800"/>
              <a:buFont typeface="Arial"/>
              <a:buNone/>
            </a:pPr>
            <a:r>
              <a:rPr b="0" i="0" lang="en" sz="800" u="none" cap="none" strike="noStrike">
                <a:solidFill>
                  <a:schemeClr val="lt1"/>
                </a:solidFill>
                <a:latin typeface="Montserrat"/>
                <a:ea typeface="Montserrat"/>
                <a:cs typeface="Montserrat"/>
                <a:sym typeface="Montserrat"/>
              </a:rPr>
              <a:t>standard dummy text ever since the 1500s, when an unknown printer took a galley of type and scrambled it to make a type specimen book.</a:t>
            </a:r>
            <a:endParaRPr sz="1100"/>
          </a:p>
        </p:txBody>
      </p:sp>
      <p:sp>
        <p:nvSpPr>
          <p:cNvPr id="291" name="Google Shape;291;p24"/>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1900"/>
              <a:buFont typeface="Montserrat"/>
              <a:buNone/>
            </a:pPr>
            <a:r>
              <a:rPr b="1" i="0" lang="en" sz="1900" u="none" cap="none" strike="noStrike">
                <a:solidFill>
                  <a:schemeClr val="lt1"/>
                </a:solidFill>
                <a:latin typeface="Montserrat"/>
                <a:ea typeface="Montserrat"/>
                <a:cs typeface="Montserrat"/>
                <a:sym typeface="Montserrat"/>
              </a:rPr>
              <a:t>Solutions</a:t>
            </a:r>
            <a:endParaRPr sz="1100"/>
          </a:p>
        </p:txBody>
      </p:sp>
      <p:sp>
        <p:nvSpPr>
          <p:cNvPr id="292" name="Google Shape;292;p24"/>
          <p:cNvSpPr/>
          <p:nvPr/>
        </p:nvSpPr>
        <p:spPr>
          <a:xfrm>
            <a:off x="4285852" y="3140339"/>
            <a:ext cx="674594" cy="983498"/>
          </a:xfrm>
          <a:custGeom>
            <a:pathLst>
              <a:path extrusionOk="0" h="21600" w="15553">
                <a:moveTo>
                  <a:pt x="8366" y="0"/>
                </a:moveTo>
                <a:cubicBezTo>
                  <a:pt x="-1772" y="5251"/>
                  <a:pt x="-3467" y="20424"/>
                  <a:pt x="7572" y="21593"/>
                </a:cubicBezTo>
                <a:lnTo>
                  <a:pt x="7723" y="21600"/>
                </a:lnTo>
                <a:cubicBezTo>
                  <a:pt x="18133" y="20726"/>
                  <a:pt x="17771" y="6679"/>
                  <a:pt x="8962" y="353"/>
                </a:cubicBezTo>
                <a:cubicBezTo>
                  <a:pt x="8962" y="353"/>
                  <a:pt x="8366" y="0"/>
                  <a:pt x="8366" y="0"/>
                </a:cubicBezTo>
                <a:close/>
              </a:path>
            </a:pathLst>
          </a:custGeom>
          <a:solidFill>
            <a:srgbClr val="0E87B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3" name="Google Shape;293;p24"/>
          <p:cNvSpPr/>
          <p:nvPr/>
        </p:nvSpPr>
        <p:spPr>
          <a:xfrm>
            <a:off x="4648798" y="2366809"/>
            <a:ext cx="635994" cy="811922"/>
          </a:xfrm>
          <a:custGeom>
            <a:pathLst>
              <a:path extrusionOk="0" h="19144" w="14207">
                <a:moveTo>
                  <a:pt x="11938" y="0"/>
                </a:moveTo>
                <a:cubicBezTo>
                  <a:pt x="2083" y="1055"/>
                  <a:pt x="-4544" y="13770"/>
                  <a:pt x="3787" y="18662"/>
                </a:cubicBezTo>
                <a:lnTo>
                  <a:pt x="3904" y="18721"/>
                </a:lnTo>
                <a:cubicBezTo>
                  <a:pt x="12450" y="21600"/>
                  <a:pt x="17056" y="9152"/>
                  <a:pt x="12286" y="518"/>
                </a:cubicBezTo>
                <a:cubicBezTo>
                  <a:pt x="12286" y="518"/>
                  <a:pt x="11938" y="0"/>
                  <a:pt x="11938" y="0"/>
                </a:cubicBezTo>
                <a:close/>
              </a:path>
            </a:pathLst>
          </a:custGeom>
          <a:solidFill>
            <a:srgbClr val="095A7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4" name="Google Shape;294;p24"/>
          <p:cNvSpPr/>
          <p:nvPr/>
        </p:nvSpPr>
        <p:spPr>
          <a:xfrm>
            <a:off x="5572583" y="3552147"/>
            <a:ext cx="534329" cy="634683"/>
          </a:xfrm>
          <a:custGeom>
            <a:pathLst>
              <a:path extrusionOk="0" h="18351" w="14963">
                <a:moveTo>
                  <a:pt x="14115" y="1"/>
                </a:moveTo>
                <a:cubicBezTo>
                  <a:pt x="4478" y="-132"/>
                  <a:pt x="-4484" y="11676"/>
                  <a:pt x="2468" y="17520"/>
                </a:cubicBezTo>
                <a:lnTo>
                  <a:pt x="2568" y="17593"/>
                </a:lnTo>
                <a:cubicBezTo>
                  <a:pt x="10141" y="21468"/>
                  <a:pt x="17116" y="9682"/>
                  <a:pt x="14341" y="556"/>
                </a:cubicBezTo>
                <a:cubicBezTo>
                  <a:pt x="14341" y="556"/>
                  <a:pt x="14115" y="1"/>
                  <a:pt x="14115" y="1"/>
                </a:cubicBezTo>
                <a:close/>
              </a:path>
            </a:pathLst>
          </a:custGeom>
          <a:solidFill>
            <a:srgbClr val="095A7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5" name="Google Shape;295;p24"/>
          <p:cNvSpPr/>
          <p:nvPr/>
        </p:nvSpPr>
        <p:spPr>
          <a:xfrm>
            <a:off x="4593148" y="1693448"/>
            <a:ext cx="460333" cy="718691"/>
          </a:xfrm>
          <a:custGeom>
            <a:pathLst>
              <a:path extrusionOk="0" h="20352" w="14450">
                <a:moveTo>
                  <a:pt x="4212" y="0"/>
                </a:moveTo>
                <a:cubicBezTo>
                  <a:pt x="-3177" y="7111"/>
                  <a:pt x="-480" y="21600"/>
                  <a:pt x="9460" y="20266"/>
                </a:cubicBezTo>
                <a:lnTo>
                  <a:pt x="9593" y="20239"/>
                </a:lnTo>
                <a:cubicBezTo>
                  <a:pt x="18423" y="17141"/>
                  <a:pt x="14243" y="4150"/>
                  <a:pt x="4828" y="198"/>
                </a:cubicBezTo>
                <a:cubicBezTo>
                  <a:pt x="4828" y="198"/>
                  <a:pt x="4212" y="0"/>
                  <a:pt x="4212" y="0"/>
                </a:cubicBezTo>
                <a:close/>
              </a:path>
            </a:pathLst>
          </a:custGeom>
          <a:solidFill>
            <a:srgbClr val="0E87B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6" name="Google Shape;296;p24"/>
          <p:cNvSpPr/>
          <p:nvPr/>
        </p:nvSpPr>
        <p:spPr>
          <a:xfrm>
            <a:off x="5461283" y="2533758"/>
            <a:ext cx="594521" cy="960559"/>
          </a:xfrm>
          <a:custGeom>
            <a:pathLst>
              <a:path extrusionOk="0" h="21600" w="14973">
                <a:moveTo>
                  <a:pt x="9344" y="0"/>
                </a:moveTo>
                <a:cubicBezTo>
                  <a:pt x="-835" y="4589"/>
                  <a:pt x="-3976" y="19679"/>
                  <a:pt x="6414" y="21583"/>
                </a:cubicBezTo>
                <a:lnTo>
                  <a:pt x="6557" y="21600"/>
                </a:lnTo>
                <a:cubicBezTo>
                  <a:pt x="16554" y="21415"/>
                  <a:pt x="17624" y="7315"/>
                  <a:pt x="9876" y="393"/>
                </a:cubicBezTo>
                <a:cubicBezTo>
                  <a:pt x="9876" y="393"/>
                  <a:pt x="9344" y="0"/>
                  <a:pt x="9344" y="0"/>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7" name="Google Shape;297;p24"/>
          <p:cNvSpPr/>
          <p:nvPr/>
        </p:nvSpPr>
        <p:spPr>
          <a:xfrm>
            <a:off x="5105126" y="1370679"/>
            <a:ext cx="643869" cy="902772"/>
          </a:xfrm>
          <a:custGeom>
            <a:pathLst>
              <a:path extrusionOk="0" h="19070" w="14238">
                <a:moveTo>
                  <a:pt x="2155" y="0"/>
                </a:moveTo>
                <a:cubicBezTo>
                  <a:pt x="-3196" y="8084"/>
                  <a:pt x="2059" y="21600"/>
                  <a:pt x="10849" y="18658"/>
                </a:cubicBezTo>
                <a:lnTo>
                  <a:pt x="10966" y="18610"/>
                </a:lnTo>
                <a:cubicBezTo>
                  <a:pt x="18404" y="14154"/>
                  <a:pt x="12088" y="2329"/>
                  <a:pt x="2754" y="88"/>
                </a:cubicBezTo>
                <a:cubicBezTo>
                  <a:pt x="2754" y="88"/>
                  <a:pt x="2155" y="0"/>
                  <a:pt x="2155" y="0"/>
                </a:cubicBezTo>
                <a:close/>
              </a:path>
            </a:pathLst>
          </a:custGeom>
          <a:solidFill>
            <a:srgbClr val="095A7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8" name="Google Shape;298;p24"/>
          <p:cNvSpPr/>
          <p:nvPr/>
        </p:nvSpPr>
        <p:spPr>
          <a:xfrm>
            <a:off x="6206989" y="3440848"/>
            <a:ext cx="288680" cy="342899"/>
          </a:xfrm>
          <a:custGeom>
            <a:pathLst>
              <a:path extrusionOk="0" h="18351" w="14963">
                <a:moveTo>
                  <a:pt x="14115" y="1"/>
                </a:moveTo>
                <a:cubicBezTo>
                  <a:pt x="4477" y="-132"/>
                  <a:pt x="-4484" y="11676"/>
                  <a:pt x="2468" y="17520"/>
                </a:cubicBezTo>
                <a:lnTo>
                  <a:pt x="2568" y="17593"/>
                </a:lnTo>
                <a:cubicBezTo>
                  <a:pt x="10141" y="21468"/>
                  <a:pt x="17116" y="9682"/>
                  <a:pt x="14341" y="556"/>
                </a:cubicBezTo>
                <a:cubicBezTo>
                  <a:pt x="14341" y="556"/>
                  <a:pt x="14115" y="1"/>
                  <a:pt x="14115" y="1"/>
                </a:cubicBezTo>
                <a:close/>
              </a:path>
            </a:pathLst>
          </a:custGeom>
          <a:solidFill>
            <a:srgbClr val="095A7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9" name="Google Shape;299;p24"/>
          <p:cNvSpPr/>
          <p:nvPr/>
        </p:nvSpPr>
        <p:spPr>
          <a:xfrm>
            <a:off x="4821312" y="1337290"/>
            <a:ext cx="191567" cy="309980"/>
          </a:xfrm>
          <a:custGeom>
            <a:pathLst>
              <a:path extrusionOk="0" h="21254" w="15103">
                <a:moveTo>
                  <a:pt x="5906" y="0"/>
                </a:moveTo>
                <a:cubicBezTo>
                  <a:pt x="-2850" y="6516"/>
                  <a:pt x="-1870" y="21600"/>
                  <a:pt x="8842" y="21247"/>
                </a:cubicBezTo>
                <a:lnTo>
                  <a:pt x="8987" y="21234"/>
                </a:lnTo>
                <a:cubicBezTo>
                  <a:pt x="18750" y="18966"/>
                  <a:pt x="16003" y="5263"/>
                  <a:pt x="6534" y="265"/>
                </a:cubicBezTo>
                <a:cubicBezTo>
                  <a:pt x="6534" y="265"/>
                  <a:pt x="5906" y="0"/>
                  <a:pt x="5906" y="0"/>
                </a:cubicBezTo>
                <a:close/>
              </a:path>
            </a:pathLst>
          </a:custGeom>
          <a:solidFill>
            <a:srgbClr val="70D2F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0" name="Google Shape;300;p24"/>
          <p:cNvSpPr/>
          <p:nvPr/>
        </p:nvSpPr>
        <p:spPr>
          <a:xfrm>
            <a:off x="4437328" y="1148081"/>
            <a:ext cx="288400" cy="472813"/>
          </a:xfrm>
          <a:custGeom>
            <a:pathLst>
              <a:path extrusionOk="0" h="21600" w="15575">
                <a:moveTo>
                  <a:pt x="7382" y="0"/>
                </a:moveTo>
                <a:cubicBezTo>
                  <a:pt x="-2342" y="5899"/>
                  <a:pt x="-2868" y="21150"/>
                  <a:pt x="8249" y="21600"/>
                </a:cubicBezTo>
                <a:lnTo>
                  <a:pt x="8400" y="21597"/>
                </a:lnTo>
                <a:cubicBezTo>
                  <a:pt x="18732" y="20049"/>
                  <a:pt x="17290" y="6054"/>
                  <a:pt x="8004" y="313"/>
                </a:cubicBezTo>
                <a:cubicBezTo>
                  <a:pt x="8004" y="313"/>
                  <a:pt x="7382" y="0"/>
                  <a:pt x="7382" y="0"/>
                </a:cubicBezTo>
                <a:close/>
              </a:path>
            </a:pathLst>
          </a:custGeom>
          <a:solidFill>
            <a:srgbClr val="70D2F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1" name="Google Shape;301;p24"/>
          <p:cNvSpPr/>
          <p:nvPr/>
        </p:nvSpPr>
        <p:spPr>
          <a:xfrm>
            <a:off x="6067865" y="2411329"/>
            <a:ext cx="243087" cy="395848"/>
          </a:xfrm>
          <a:custGeom>
            <a:pathLst>
              <a:path extrusionOk="0" h="21600" w="15267">
                <a:moveTo>
                  <a:pt x="9009" y="0"/>
                </a:moveTo>
                <a:cubicBezTo>
                  <a:pt x="-1221" y="4894"/>
                  <a:pt x="-3817" y="20022"/>
                  <a:pt x="6895" y="21587"/>
                </a:cubicBezTo>
                <a:lnTo>
                  <a:pt x="7042" y="21600"/>
                </a:lnTo>
                <a:cubicBezTo>
                  <a:pt x="17266" y="21097"/>
                  <a:pt x="17783" y="7022"/>
                  <a:pt x="9569" y="374"/>
                </a:cubicBezTo>
                <a:cubicBezTo>
                  <a:pt x="9569" y="374"/>
                  <a:pt x="9009" y="0"/>
                  <a:pt x="9009" y="0"/>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2" name="Google Shape;302;p24"/>
          <p:cNvSpPr/>
          <p:nvPr/>
        </p:nvSpPr>
        <p:spPr>
          <a:xfrm>
            <a:off x="5338854" y="2344549"/>
            <a:ext cx="257840" cy="378214"/>
          </a:xfrm>
          <a:custGeom>
            <a:pathLst>
              <a:path extrusionOk="0" h="20061" w="14186">
                <a:moveTo>
                  <a:pt x="11428" y="0"/>
                </a:moveTo>
                <a:cubicBezTo>
                  <a:pt x="1516" y="2444"/>
                  <a:pt x="-4502" y="16133"/>
                  <a:pt x="4189" y="19870"/>
                </a:cubicBezTo>
                <a:lnTo>
                  <a:pt x="4311" y="19913"/>
                </a:lnTo>
                <a:cubicBezTo>
                  <a:pt x="13109" y="21600"/>
                  <a:pt x="17098" y="8462"/>
                  <a:pt x="11808" y="471"/>
                </a:cubicBezTo>
                <a:cubicBezTo>
                  <a:pt x="11808" y="471"/>
                  <a:pt x="11428" y="0"/>
                  <a:pt x="11428" y="0"/>
                </a:cubicBezTo>
                <a:close/>
              </a:path>
            </a:pathLst>
          </a:custGeom>
          <a:solidFill>
            <a:srgbClr val="0E87B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3" name="Google Shape;303;p24"/>
          <p:cNvSpPr/>
          <p:nvPr/>
        </p:nvSpPr>
        <p:spPr>
          <a:xfrm>
            <a:off x="6129080" y="2895481"/>
            <a:ext cx="369511" cy="445967"/>
          </a:xfrm>
          <a:custGeom>
            <a:pathLst>
              <a:path extrusionOk="0" h="18554" w="14867">
                <a:moveTo>
                  <a:pt x="13937" y="0"/>
                </a:moveTo>
                <a:cubicBezTo>
                  <a:pt x="4283" y="34"/>
                  <a:pt x="-4500" y="12033"/>
                  <a:pt x="2558" y="17774"/>
                </a:cubicBezTo>
                <a:lnTo>
                  <a:pt x="2659" y="17845"/>
                </a:lnTo>
                <a:cubicBezTo>
                  <a:pt x="10306" y="21600"/>
                  <a:pt x="17100" y="9658"/>
                  <a:pt x="14172" y="553"/>
                </a:cubicBezTo>
                <a:cubicBezTo>
                  <a:pt x="14172" y="553"/>
                  <a:pt x="13937" y="0"/>
                  <a:pt x="13937" y="0"/>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4" name="Google Shape;304;p24"/>
          <p:cNvSpPr/>
          <p:nvPr/>
        </p:nvSpPr>
        <p:spPr>
          <a:xfrm>
            <a:off x="5055040" y="3145904"/>
            <a:ext cx="350383" cy="524105"/>
          </a:xfrm>
          <a:custGeom>
            <a:pathLst>
              <a:path extrusionOk="0" h="20293" w="14210">
                <a:moveTo>
                  <a:pt x="11106" y="0"/>
                </a:moveTo>
                <a:cubicBezTo>
                  <a:pt x="1157" y="2766"/>
                  <a:pt x="-4461" y="16681"/>
                  <a:pt x="4466" y="20150"/>
                </a:cubicBezTo>
                <a:lnTo>
                  <a:pt x="4591" y="20189"/>
                </a:lnTo>
                <a:cubicBezTo>
                  <a:pt x="13556" y="21600"/>
                  <a:pt x="17139" y="8303"/>
                  <a:pt x="11507" y="460"/>
                </a:cubicBezTo>
                <a:cubicBezTo>
                  <a:pt x="11507" y="460"/>
                  <a:pt x="11106" y="0"/>
                  <a:pt x="11106" y="0"/>
                </a:cubicBezTo>
                <a:close/>
              </a:path>
            </a:pathLst>
          </a:custGeom>
          <a:solidFill>
            <a:srgbClr val="0E87B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5" name="Google Shape;305;p24"/>
          <p:cNvSpPr/>
          <p:nvPr/>
        </p:nvSpPr>
        <p:spPr>
          <a:xfrm>
            <a:off x="5784052" y="1932741"/>
            <a:ext cx="350383" cy="524105"/>
          </a:xfrm>
          <a:custGeom>
            <a:pathLst>
              <a:path extrusionOk="0" h="20293" w="14210">
                <a:moveTo>
                  <a:pt x="11106" y="0"/>
                </a:moveTo>
                <a:cubicBezTo>
                  <a:pt x="1157" y="2766"/>
                  <a:pt x="-4461" y="16681"/>
                  <a:pt x="4466" y="20150"/>
                </a:cubicBezTo>
                <a:lnTo>
                  <a:pt x="4591" y="20189"/>
                </a:lnTo>
                <a:cubicBezTo>
                  <a:pt x="13556" y="21600"/>
                  <a:pt x="17139" y="8303"/>
                  <a:pt x="11507" y="460"/>
                </a:cubicBezTo>
                <a:cubicBezTo>
                  <a:pt x="11507" y="460"/>
                  <a:pt x="11106" y="0"/>
                  <a:pt x="11106" y="0"/>
                </a:cubicBezTo>
                <a:close/>
              </a:path>
            </a:pathLst>
          </a:custGeom>
          <a:solidFill>
            <a:srgbClr val="0E87B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6" name="Google Shape;306;p24"/>
          <p:cNvSpPr/>
          <p:nvPr/>
        </p:nvSpPr>
        <p:spPr>
          <a:xfrm>
            <a:off x="3875266" y="2366809"/>
            <a:ext cx="635993" cy="811922"/>
          </a:xfrm>
          <a:custGeom>
            <a:pathLst>
              <a:path extrusionOk="0" h="19144" w="14207">
                <a:moveTo>
                  <a:pt x="2269" y="0"/>
                </a:moveTo>
                <a:cubicBezTo>
                  <a:pt x="12124" y="1055"/>
                  <a:pt x="18751" y="13770"/>
                  <a:pt x="10420" y="18662"/>
                </a:cubicBezTo>
                <a:lnTo>
                  <a:pt x="10303" y="18721"/>
                </a:lnTo>
                <a:cubicBezTo>
                  <a:pt x="1757" y="21600"/>
                  <a:pt x="-2849" y="9152"/>
                  <a:pt x="1921" y="518"/>
                </a:cubicBezTo>
                <a:cubicBezTo>
                  <a:pt x="1921" y="518"/>
                  <a:pt x="2269" y="0"/>
                  <a:pt x="2269" y="0"/>
                </a:cubicBezTo>
                <a:close/>
              </a:path>
            </a:pathLst>
          </a:custGeom>
          <a:solidFill>
            <a:srgbClr val="0E87B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7" name="Google Shape;307;p24"/>
          <p:cNvSpPr/>
          <p:nvPr/>
        </p:nvSpPr>
        <p:spPr>
          <a:xfrm>
            <a:off x="3171606" y="3747316"/>
            <a:ext cx="534329" cy="634683"/>
          </a:xfrm>
          <a:custGeom>
            <a:pathLst>
              <a:path extrusionOk="0" h="18351" w="14963">
                <a:moveTo>
                  <a:pt x="848" y="1"/>
                </a:moveTo>
                <a:cubicBezTo>
                  <a:pt x="10485" y="-132"/>
                  <a:pt x="19447" y="11676"/>
                  <a:pt x="12495" y="17520"/>
                </a:cubicBezTo>
                <a:lnTo>
                  <a:pt x="12395" y="17593"/>
                </a:lnTo>
                <a:cubicBezTo>
                  <a:pt x="4822" y="21468"/>
                  <a:pt x="-2153" y="9682"/>
                  <a:pt x="622" y="556"/>
                </a:cubicBezTo>
                <a:cubicBezTo>
                  <a:pt x="622" y="556"/>
                  <a:pt x="848" y="1"/>
                  <a:pt x="848" y="1"/>
                </a:cubicBezTo>
                <a:close/>
              </a:path>
            </a:pathLst>
          </a:custGeom>
          <a:solidFill>
            <a:srgbClr val="0E87B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8" name="Google Shape;308;p24"/>
          <p:cNvSpPr/>
          <p:nvPr/>
        </p:nvSpPr>
        <p:spPr>
          <a:xfrm>
            <a:off x="4097866" y="1776922"/>
            <a:ext cx="392424" cy="564479"/>
          </a:xfrm>
          <a:custGeom>
            <a:pathLst>
              <a:path extrusionOk="0" h="19302" w="14202">
                <a:moveTo>
                  <a:pt x="11711" y="0"/>
                </a:moveTo>
                <a:cubicBezTo>
                  <a:pt x="17443" y="7894"/>
                  <a:pt x="12665" y="21600"/>
                  <a:pt x="3661" y="18972"/>
                </a:cubicBezTo>
                <a:lnTo>
                  <a:pt x="3541" y="18929"/>
                </a:lnTo>
                <a:cubicBezTo>
                  <a:pt x="-4157" y="14738"/>
                  <a:pt x="1760" y="2685"/>
                  <a:pt x="11109" y="109"/>
                </a:cubicBezTo>
                <a:cubicBezTo>
                  <a:pt x="11109" y="109"/>
                  <a:pt x="11711" y="0"/>
                  <a:pt x="11711" y="0"/>
                </a:cubicBezTo>
                <a:close/>
              </a:path>
            </a:pathLst>
          </a:custGeom>
          <a:solidFill>
            <a:srgbClr val="70D2F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9" name="Google Shape;309;p24"/>
          <p:cNvSpPr/>
          <p:nvPr/>
        </p:nvSpPr>
        <p:spPr>
          <a:xfrm>
            <a:off x="3107301" y="2533758"/>
            <a:ext cx="594522" cy="960559"/>
          </a:xfrm>
          <a:custGeom>
            <a:pathLst>
              <a:path extrusionOk="0" h="21600" w="14973">
                <a:moveTo>
                  <a:pt x="5629" y="0"/>
                </a:moveTo>
                <a:cubicBezTo>
                  <a:pt x="15808" y="4589"/>
                  <a:pt x="18949" y="19679"/>
                  <a:pt x="8559" y="21583"/>
                </a:cubicBezTo>
                <a:lnTo>
                  <a:pt x="8416" y="21600"/>
                </a:lnTo>
                <a:cubicBezTo>
                  <a:pt x="-1581" y="21415"/>
                  <a:pt x="-2651" y="7315"/>
                  <a:pt x="5097" y="393"/>
                </a:cubicBezTo>
                <a:cubicBezTo>
                  <a:pt x="5097" y="393"/>
                  <a:pt x="5629" y="0"/>
                  <a:pt x="5629" y="0"/>
                </a:cubicBezTo>
                <a:close/>
              </a:path>
            </a:pathLst>
          </a:custGeom>
          <a:solidFill>
            <a:srgbClr val="0E87B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0" name="Google Shape;310;p24"/>
          <p:cNvSpPr/>
          <p:nvPr/>
        </p:nvSpPr>
        <p:spPr>
          <a:xfrm>
            <a:off x="3413375" y="1370679"/>
            <a:ext cx="643869" cy="902772"/>
          </a:xfrm>
          <a:custGeom>
            <a:pathLst>
              <a:path extrusionOk="0" h="19070" w="14238">
                <a:moveTo>
                  <a:pt x="12083" y="0"/>
                </a:moveTo>
                <a:cubicBezTo>
                  <a:pt x="17434" y="8084"/>
                  <a:pt x="12179" y="21600"/>
                  <a:pt x="3389" y="18658"/>
                </a:cubicBezTo>
                <a:lnTo>
                  <a:pt x="3272" y="18610"/>
                </a:lnTo>
                <a:cubicBezTo>
                  <a:pt x="-4166" y="14154"/>
                  <a:pt x="2150" y="2329"/>
                  <a:pt x="11484" y="88"/>
                </a:cubicBezTo>
                <a:cubicBezTo>
                  <a:pt x="11484" y="88"/>
                  <a:pt x="12083" y="0"/>
                  <a:pt x="12083" y="0"/>
                </a:cubicBezTo>
                <a:close/>
              </a:path>
            </a:pathLst>
          </a:custGeom>
          <a:solidFill>
            <a:srgbClr val="0E87B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1" name="Google Shape;311;p24"/>
          <p:cNvSpPr/>
          <p:nvPr/>
        </p:nvSpPr>
        <p:spPr>
          <a:xfrm>
            <a:off x="2667668" y="3440848"/>
            <a:ext cx="288680" cy="342899"/>
          </a:xfrm>
          <a:custGeom>
            <a:pathLst>
              <a:path extrusionOk="0" h="18351" w="14963">
                <a:moveTo>
                  <a:pt x="848" y="1"/>
                </a:moveTo>
                <a:cubicBezTo>
                  <a:pt x="10485" y="-132"/>
                  <a:pt x="19447" y="11676"/>
                  <a:pt x="12495" y="17520"/>
                </a:cubicBezTo>
                <a:lnTo>
                  <a:pt x="12395" y="17593"/>
                </a:lnTo>
                <a:cubicBezTo>
                  <a:pt x="4822" y="21468"/>
                  <a:pt x="-2153" y="9682"/>
                  <a:pt x="622" y="556"/>
                </a:cubicBezTo>
                <a:cubicBezTo>
                  <a:pt x="622" y="556"/>
                  <a:pt x="848" y="1"/>
                  <a:pt x="848" y="1"/>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2" name="Google Shape;312;p24"/>
          <p:cNvSpPr/>
          <p:nvPr/>
        </p:nvSpPr>
        <p:spPr>
          <a:xfrm>
            <a:off x="4147950" y="1353984"/>
            <a:ext cx="207433" cy="335603"/>
          </a:xfrm>
          <a:custGeom>
            <a:pathLst>
              <a:path extrusionOk="0" h="21248" w="15098">
                <a:moveTo>
                  <a:pt x="9202" y="0"/>
                </a:moveTo>
                <a:cubicBezTo>
                  <a:pt x="17950" y="6519"/>
                  <a:pt x="16959" y="21600"/>
                  <a:pt x="6253" y="21242"/>
                </a:cubicBezTo>
                <a:lnTo>
                  <a:pt x="6107" y="21228"/>
                </a:lnTo>
                <a:cubicBezTo>
                  <a:pt x="-3650" y="18955"/>
                  <a:pt x="-895" y="5256"/>
                  <a:pt x="8575" y="264"/>
                </a:cubicBezTo>
                <a:cubicBezTo>
                  <a:pt x="8575" y="264"/>
                  <a:pt x="9202" y="0"/>
                  <a:pt x="9202" y="0"/>
                </a:cubicBezTo>
                <a:close/>
              </a:path>
            </a:pathLst>
          </a:custGeom>
          <a:solidFill>
            <a:srgbClr val="70D2F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3" name="Google Shape;313;p24"/>
          <p:cNvSpPr/>
          <p:nvPr/>
        </p:nvSpPr>
        <p:spPr>
          <a:xfrm>
            <a:off x="2817923" y="2450283"/>
            <a:ext cx="242296" cy="396788"/>
          </a:xfrm>
          <a:custGeom>
            <a:pathLst>
              <a:path extrusionOk="0" h="21600" w="15566">
                <a:moveTo>
                  <a:pt x="6988" y="0"/>
                </a:moveTo>
                <a:cubicBezTo>
                  <a:pt x="17212" y="5235"/>
                  <a:pt x="19148" y="20406"/>
                  <a:pt x="8125" y="21593"/>
                </a:cubicBezTo>
                <a:lnTo>
                  <a:pt x="7974" y="21600"/>
                </a:lnTo>
                <a:cubicBezTo>
                  <a:pt x="-2452" y="20742"/>
                  <a:pt x="-2313" y="6693"/>
                  <a:pt x="6398" y="354"/>
                </a:cubicBezTo>
                <a:cubicBezTo>
                  <a:pt x="6398" y="354"/>
                  <a:pt x="6988" y="0"/>
                  <a:pt x="6988" y="0"/>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4" name="Google Shape;314;p24"/>
          <p:cNvSpPr/>
          <p:nvPr/>
        </p:nvSpPr>
        <p:spPr>
          <a:xfrm>
            <a:off x="3569194" y="2344549"/>
            <a:ext cx="257840" cy="378214"/>
          </a:xfrm>
          <a:custGeom>
            <a:pathLst>
              <a:path extrusionOk="0" h="20061" w="14186">
                <a:moveTo>
                  <a:pt x="2758" y="0"/>
                </a:moveTo>
                <a:cubicBezTo>
                  <a:pt x="12670" y="2444"/>
                  <a:pt x="18688" y="16133"/>
                  <a:pt x="9997" y="19870"/>
                </a:cubicBezTo>
                <a:lnTo>
                  <a:pt x="9875" y="19913"/>
                </a:lnTo>
                <a:cubicBezTo>
                  <a:pt x="1077" y="21600"/>
                  <a:pt x="-2912" y="8462"/>
                  <a:pt x="2378" y="471"/>
                </a:cubicBezTo>
                <a:cubicBezTo>
                  <a:pt x="2378" y="471"/>
                  <a:pt x="2758" y="0"/>
                  <a:pt x="2758" y="0"/>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5" name="Google Shape;315;p24"/>
          <p:cNvSpPr/>
          <p:nvPr/>
        </p:nvSpPr>
        <p:spPr>
          <a:xfrm>
            <a:off x="2645408" y="2934436"/>
            <a:ext cx="387392" cy="425888"/>
          </a:xfrm>
          <a:custGeom>
            <a:pathLst>
              <a:path extrusionOk="0" h="17345" w="15500">
                <a:moveTo>
                  <a:pt x="515" y="53"/>
                </a:moveTo>
                <a:cubicBezTo>
                  <a:pt x="10074" y="-855"/>
                  <a:pt x="19879" y="9980"/>
                  <a:pt x="13425" y="16261"/>
                </a:cubicBezTo>
                <a:lnTo>
                  <a:pt x="13331" y="16340"/>
                </a:lnTo>
                <a:cubicBezTo>
                  <a:pt x="6110" y="20745"/>
                  <a:pt x="-1721" y="9772"/>
                  <a:pt x="333" y="615"/>
                </a:cubicBezTo>
                <a:cubicBezTo>
                  <a:pt x="333" y="615"/>
                  <a:pt x="515" y="53"/>
                  <a:pt x="515" y="53"/>
                </a:cubicBezTo>
                <a:close/>
              </a:path>
            </a:pathLst>
          </a:custGeom>
          <a:solidFill>
            <a:srgbClr val="095A7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6" name="Google Shape;316;p24"/>
          <p:cNvSpPr/>
          <p:nvPr/>
        </p:nvSpPr>
        <p:spPr>
          <a:xfrm>
            <a:off x="3758402" y="3145904"/>
            <a:ext cx="350383" cy="524105"/>
          </a:xfrm>
          <a:custGeom>
            <a:pathLst>
              <a:path extrusionOk="0" h="20293" w="14210">
                <a:moveTo>
                  <a:pt x="3104" y="0"/>
                </a:moveTo>
                <a:cubicBezTo>
                  <a:pt x="13053" y="2766"/>
                  <a:pt x="18671" y="16681"/>
                  <a:pt x="9744" y="20150"/>
                </a:cubicBezTo>
                <a:lnTo>
                  <a:pt x="9619" y="20189"/>
                </a:lnTo>
                <a:cubicBezTo>
                  <a:pt x="654" y="21600"/>
                  <a:pt x="-2929" y="8303"/>
                  <a:pt x="2703" y="460"/>
                </a:cubicBezTo>
                <a:cubicBezTo>
                  <a:pt x="2703" y="460"/>
                  <a:pt x="3104" y="0"/>
                  <a:pt x="3104" y="0"/>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7" name="Google Shape;317;p24"/>
          <p:cNvSpPr/>
          <p:nvPr/>
        </p:nvSpPr>
        <p:spPr>
          <a:xfrm>
            <a:off x="3029391" y="1932741"/>
            <a:ext cx="350383" cy="524105"/>
          </a:xfrm>
          <a:custGeom>
            <a:pathLst>
              <a:path extrusionOk="0" h="20293" w="14210">
                <a:moveTo>
                  <a:pt x="3104" y="0"/>
                </a:moveTo>
                <a:cubicBezTo>
                  <a:pt x="13053" y="2766"/>
                  <a:pt x="18671" y="16681"/>
                  <a:pt x="9744" y="20150"/>
                </a:cubicBezTo>
                <a:lnTo>
                  <a:pt x="9619" y="20189"/>
                </a:lnTo>
                <a:cubicBezTo>
                  <a:pt x="654" y="21600"/>
                  <a:pt x="-2929" y="8303"/>
                  <a:pt x="2703" y="460"/>
                </a:cubicBezTo>
                <a:cubicBezTo>
                  <a:pt x="2703" y="460"/>
                  <a:pt x="3104" y="0"/>
                  <a:pt x="3104" y="0"/>
                </a:cubicBezTo>
                <a:close/>
              </a:path>
            </a:pathLst>
          </a:custGeom>
          <a:solidFill>
            <a:schemeClr val="accen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cxnSp>
        <p:nvCxnSpPr>
          <p:cNvPr id="318" name="Google Shape;318;p24"/>
          <p:cNvCxnSpPr/>
          <p:nvPr/>
        </p:nvCxnSpPr>
        <p:spPr>
          <a:xfrm>
            <a:off x="2438400" y="1751855"/>
            <a:ext cx="1263423" cy="0"/>
          </a:xfrm>
          <a:prstGeom prst="straightConnector1">
            <a:avLst/>
          </a:prstGeom>
          <a:noFill/>
          <a:ln cap="flat" cmpd="sng" w="12700">
            <a:solidFill>
              <a:srgbClr val="CEF0FB">
                <a:alpha val="20000"/>
              </a:srgbClr>
            </a:solidFill>
            <a:prstDash val="dash"/>
            <a:miter lim="800000"/>
            <a:headEnd len="sm" w="sm" type="none"/>
            <a:tailEnd len="lg" w="lg" type="oval"/>
          </a:ln>
        </p:spPr>
      </p:cxnSp>
      <p:cxnSp>
        <p:nvCxnSpPr>
          <p:cNvPr id="319" name="Google Shape;319;p24"/>
          <p:cNvCxnSpPr/>
          <p:nvPr/>
        </p:nvCxnSpPr>
        <p:spPr>
          <a:xfrm>
            <a:off x="2438400" y="2639537"/>
            <a:ext cx="1584960" cy="0"/>
          </a:xfrm>
          <a:prstGeom prst="straightConnector1">
            <a:avLst/>
          </a:prstGeom>
          <a:noFill/>
          <a:ln cap="flat" cmpd="sng" w="12700">
            <a:solidFill>
              <a:srgbClr val="CEF0FB">
                <a:alpha val="20000"/>
              </a:srgbClr>
            </a:solidFill>
            <a:prstDash val="dash"/>
            <a:miter lim="800000"/>
            <a:headEnd len="sm" w="sm" type="none"/>
            <a:tailEnd len="lg" w="lg" type="oval"/>
          </a:ln>
        </p:spPr>
      </p:cxnSp>
      <p:cxnSp>
        <p:nvCxnSpPr>
          <p:cNvPr id="320" name="Google Shape;320;p24"/>
          <p:cNvCxnSpPr/>
          <p:nvPr/>
        </p:nvCxnSpPr>
        <p:spPr>
          <a:xfrm>
            <a:off x="2506980" y="3393917"/>
            <a:ext cx="922020" cy="0"/>
          </a:xfrm>
          <a:prstGeom prst="straightConnector1">
            <a:avLst/>
          </a:prstGeom>
          <a:noFill/>
          <a:ln cap="flat" cmpd="sng" w="12700">
            <a:solidFill>
              <a:srgbClr val="CEF0FB">
                <a:alpha val="20000"/>
              </a:srgbClr>
            </a:solidFill>
            <a:prstDash val="dash"/>
            <a:miter lim="800000"/>
            <a:headEnd len="sm" w="sm" type="none"/>
            <a:tailEnd len="lg" w="lg" type="oval"/>
          </a:ln>
        </p:spPr>
      </p:cxnSp>
      <p:cxnSp>
        <p:nvCxnSpPr>
          <p:cNvPr id="321" name="Google Shape;321;p24"/>
          <p:cNvCxnSpPr/>
          <p:nvPr/>
        </p:nvCxnSpPr>
        <p:spPr>
          <a:xfrm>
            <a:off x="2506980" y="3965417"/>
            <a:ext cx="2049780" cy="0"/>
          </a:xfrm>
          <a:prstGeom prst="straightConnector1">
            <a:avLst/>
          </a:prstGeom>
          <a:noFill/>
          <a:ln cap="flat" cmpd="sng" w="12700">
            <a:solidFill>
              <a:srgbClr val="CEF0FB">
                <a:alpha val="20000"/>
              </a:srgbClr>
            </a:solidFill>
            <a:prstDash val="dash"/>
            <a:miter lim="800000"/>
            <a:headEnd len="sm" w="sm" type="none"/>
            <a:tailEnd len="lg" w="lg" type="oval"/>
          </a:ln>
        </p:spPr>
      </p:cxnSp>
      <p:cxnSp>
        <p:nvCxnSpPr>
          <p:cNvPr id="322" name="Google Shape;322;p24"/>
          <p:cNvCxnSpPr/>
          <p:nvPr/>
        </p:nvCxnSpPr>
        <p:spPr>
          <a:xfrm>
            <a:off x="5349240" y="1614695"/>
            <a:ext cx="1493520" cy="0"/>
          </a:xfrm>
          <a:prstGeom prst="straightConnector1">
            <a:avLst/>
          </a:prstGeom>
          <a:noFill/>
          <a:ln cap="flat" cmpd="sng" w="12700">
            <a:solidFill>
              <a:srgbClr val="CEF0FB">
                <a:alpha val="20000"/>
              </a:srgbClr>
            </a:solidFill>
            <a:prstDash val="dash"/>
            <a:miter lim="800000"/>
            <a:headEnd len="lg" w="lg" type="oval"/>
            <a:tailEnd len="sm" w="sm" type="none"/>
          </a:ln>
        </p:spPr>
      </p:cxnSp>
      <p:cxnSp>
        <p:nvCxnSpPr>
          <p:cNvPr id="323" name="Google Shape;323;p24"/>
          <p:cNvCxnSpPr/>
          <p:nvPr/>
        </p:nvCxnSpPr>
        <p:spPr>
          <a:xfrm>
            <a:off x="4815840" y="2300495"/>
            <a:ext cx="2026920" cy="0"/>
          </a:xfrm>
          <a:prstGeom prst="straightConnector1">
            <a:avLst/>
          </a:prstGeom>
          <a:noFill/>
          <a:ln cap="flat" cmpd="sng" w="12700">
            <a:solidFill>
              <a:srgbClr val="CEF0FB">
                <a:alpha val="20000"/>
              </a:srgbClr>
            </a:solidFill>
            <a:prstDash val="dash"/>
            <a:miter lim="800000"/>
            <a:headEnd len="lg" w="lg" type="oval"/>
            <a:tailEnd len="sm" w="sm" type="none"/>
          </a:ln>
        </p:spPr>
      </p:cxnSp>
      <p:cxnSp>
        <p:nvCxnSpPr>
          <p:cNvPr id="324" name="Google Shape;324;p24"/>
          <p:cNvCxnSpPr/>
          <p:nvPr/>
        </p:nvCxnSpPr>
        <p:spPr>
          <a:xfrm>
            <a:off x="5143500" y="2849135"/>
            <a:ext cx="1699260" cy="0"/>
          </a:xfrm>
          <a:prstGeom prst="straightConnector1">
            <a:avLst/>
          </a:prstGeom>
          <a:noFill/>
          <a:ln cap="flat" cmpd="sng" w="12700">
            <a:solidFill>
              <a:srgbClr val="CEF0FB">
                <a:alpha val="20000"/>
              </a:srgbClr>
            </a:solidFill>
            <a:prstDash val="dash"/>
            <a:miter lim="800000"/>
            <a:headEnd len="lg" w="lg" type="oval"/>
            <a:tailEnd len="sm" w="sm" type="none"/>
          </a:ln>
        </p:spPr>
      </p:cxnSp>
      <p:cxnSp>
        <p:nvCxnSpPr>
          <p:cNvPr id="325" name="Google Shape;325;p24"/>
          <p:cNvCxnSpPr/>
          <p:nvPr/>
        </p:nvCxnSpPr>
        <p:spPr>
          <a:xfrm>
            <a:off x="5730240" y="3374915"/>
            <a:ext cx="1112520" cy="0"/>
          </a:xfrm>
          <a:prstGeom prst="straightConnector1">
            <a:avLst/>
          </a:prstGeom>
          <a:noFill/>
          <a:ln cap="flat" cmpd="sng" w="12700">
            <a:solidFill>
              <a:srgbClr val="CEF0FB">
                <a:alpha val="20000"/>
              </a:srgbClr>
            </a:solidFill>
            <a:prstDash val="dash"/>
            <a:miter lim="800000"/>
            <a:headEnd len="lg" w="lg" type="oval"/>
            <a:tailEnd len="sm" w="sm" type="none"/>
          </a:ln>
        </p:spPr>
      </p:cxnSp>
      <p:sp>
        <p:nvSpPr>
          <p:cNvPr id="326" name="Google Shape;326;p24"/>
          <p:cNvSpPr txBox="1"/>
          <p:nvPr/>
        </p:nvSpPr>
        <p:spPr>
          <a:xfrm>
            <a:off x="7427574" y="1441375"/>
            <a:ext cx="1400100" cy="5310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chemeClr val="lt1"/>
                </a:solidFill>
                <a:latin typeface="Montserrat"/>
                <a:ea typeface="Montserrat"/>
                <a:cs typeface="Montserrat"/>
                <a:sym typeface="Montserrat"/>
              </a:rPr>
              <a:t>Male air bring is Signs first . Creepiest god air fish land. </a:t>
            </a:r>
            <a:endParaRPr sz="1100"/>
          </a:p>
        </p:txBody>
      </p:sp>
      <p:sp>
        <p:nvSpPr>
          <p:cNvPr id="327" name="Google Shape;327;p24"/>
          <p:cNvSpPr txBox="1"/>
          <p:nvPr/>
        </p:nvSpPr>
        <p:spPr>
          <a:xfrm>
            <a:off x="6865620" y="1455711"/>
            <a:ext cx="572395"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lt1"/>
                </a:solidFill>
                <a:latin typeface="Montserrat"/>
                <a:ea typeface="Montserrat"/>
                <a:cs typeface="Montserrat"/>
                <a:sym typeface="Montserrat"/>
              </a:rPr>
              <a:t>18%</a:t>
            </a:r>
            <a:endParaRPr sz="1100"/>
          </a:p>
        </p:txBody>
      </p:sp>
      <p:sp>
        <p:nvSpPr>
          <p:cNvPr id="328" name="Google Shape;328;p24"/>
          <p:cNvSpPr txBox="1"/>
          <p:nvPr/>
        </p:nvSpPr>
        <p:spPr>
          <a:xfrm>
            <a:off x="7427575" y="2142400"/>
            <a:ext cx="1338300" cy="5310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chemeClr val="lt1"/>
                </a:solidFill>
                <a:latin typeface="Montserrat"/>
                <a:ea typeface="Montserrat"/>
                <a:cs typeface="Montserrat"/>
                <a:sym typeface="Montserrat"/>
              </a:rPr>
              <a:t>Air bring is Signs first. Creepiest god air fish.</a:t>
            </a:r>
            <a:endParaRPr sz="1100"/>
          </a:p>
        </p:txBody>
      </p:sp>
      <p:sp>
        <p:nvSpPr>
          <p:cNvPr id="329" name="Google Shape;329;p24"/>
          <p:cNvSpPr txBox="1"/>
          <p:nvPr/>
        </p:nvSpPr>
        <p:spPr>
          <a:xfrm>
            <a:off x="6865620" y="2126271"/>
            <a:ext cx="572395"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lt1"/>
                </a:solidFill>
                <a:latin typeface="Montserrat"/>
                <a:ea typeface="Montserrat"/>
                <a:cs typeface="Montserrat"/>
                <a:sym typeface="Montserrat"/>
              </a:rPr>
              <a:t>83%</a:t>
            </a:r>
            <a:endParaRPr sz="1100"/>
          </a:p>
        </p:txBody>
      </p:sp>
      <p:sp>
        <p:nvSpPr>
          <p:cNvPr id="330" name="Google Shape;330;p24"/>
          <p:cNvSpPr txBox="1"/>
          <p:nvPr/>
        </p:nvSpPr>
        <p:spPr>
          <a:xfrm>
            <a:off x="7427575" y="2675800"/>
            <a:ext cx="1584900" cy="5310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chemeClr val="lt1"/>
                </a:solidFill>
                <a:latin typeface="Montserrat"/>
                <a:ea typeface="Montserrat"/>
                <a:cs typeface="Montserrat"/>
                <a:sym typeface="Montserrat"/>
              </a:rPr>
              <a:t>Male air bring is Signs first . Creepiest god air fish land. </a:t>
            </a:r>
            <a:endParaRPr sz="1100"/>
          </a:p>
        </p:txBody>
      </p:sp>
      <p:sp>
        <p:nvSpPr>
          <p:cNvPr id="331" name="Google Shape;331;p24"/>
          <p:cNvSpPr txBox="1"/>
          <p:nvPr/>
        </p:nvSpPr>
        <p:spPr>
          <a:xfrm>
            <a:off x="6865620" y="2690151"/>
            <a:ext cx="572395"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lt1"/>
                </a:solidFill>
                <a:latin typeface="Montserrat"/>
                <a:ea typeface="Montserrat"/>
                <a:cs typeface="Montserrat"/>
                <a:sym typeface="Montserrat"/>
              </a:rPr>
              <a:t>8%</a:t>
            </a:r>
            <a:endParaRPr sz="1100"/>
          </a:p>
        </p:txBody>
      </p:sp>
      <p:sp>
        <p:nvSpPr>
          <p:cNvPr id="332" name="Google Shape;332;p24"/>
          <p:cNvSpPr txBox="1"/>
          <p:nvPr/>
        </p:nvSpPr>
        <p:spPr>
          <a:xfrm>
            <a:off x="7427574" y="3232075"/>
            <a:ext cx="1493400" cy="3612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chemeClr val="lt1"/>
                </a:solidFill>
                <a:latin typeface="Montserrat"/>
                <a:ea typeface="Montserrat"/>
                <a:cs typeface="Montserrat"/>
                <a:sym typeface="Montserrat"/>
              </a:rPr>
              <a:t>Signs first . Creepiest god air fish land. </a:t>
            </a:r>
            <a:endParaRPr sz="1100"/>
          </a:p>
        </p:txBody>
      </p:sp>
      <p:sp>
        <p:nvSpPr>
          <p:cNvPr id="333" name="Google Shape;333;p24"/>
          <p:cNvSpPr txBox="1"/>
          <p:nvPr/>
        </p:nvSpPr>
        <p:spPr>
          <a:xfrm>
            <a:off x="6865620" y="3215931"/>
            <a:ext cx="572395"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lt1"/>
                </a:solidFill>
                <a:latin typeface="Montserrat"/>
                <a:ea typeface="Montserrat"/>
                <a:cs typeface="Montserrat"/>
                <a:sym typeface="Montserrat"/>
              </a:rPr>
              <a:t>3%</a:t>
            </a:r>
            <a:endParaRPr sz="1100"/>
          </a:p>
        </p:txBody>
      </p:sp>
      <p:sp>
        <p:nvSpPr>
          <p:cNvPr id="334" name="Google Shape;334;p24"/>
          <p:cNvSpPr txBox="1"/>
          <p:nvPr/>
        </p:nvSpPr>
        <p:spPr>
          <a:xfrm>
            <a:off x="1845056" y="1585251"/>
            <a:ext cx="572395" cy="300082"/>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chemeClr val="lt1"/>
                </a:solidFill>
                <a:latin typeface="Montserrat"/>
                <a:ea typeface="Montserrat"/>
                <a:cs typeface="Montserrat"/>
                <a:sym typeface="Montserrat"/>
              </a:rPr>
              <a:t>18%</a:t>
            </a:r>
            <a:endParaRPr sz="1100"/>
          </a:p>
        </p:txBody>
      </p:sp>
      <p:sp>
        <p:nvSpPr>
          <p:cNvPr id="335" name="Google Shape;335;p24"/>
          <p:cNvSpPr txBox="1"/>
          <p:nvPr/>
        </p:nvSpPr>
        <p:spPr>
          <a:xfrm>
            <a:off x="1845056" y="2469171"/>
            <a:ext cx="572395" cy="300082"/>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chemeClr val="lt1"/>
                </a:solidFill>
                <a:latin typeface="Montserrat"/>
                <a:ea typeface="Montserrat"/>
                <a:cs typeface="Montserrat"/>
                <a:sym typeface="Montserrat"/>
              </a:rPr>
              <a:t>83%</a:t>
            </a:r>
            <a:endParaRPr sz="1100"/>
          </a:p>
        </p:txBody>
      </p:sp>
      <p:sp>
        <p:nvSpPr>
          <p:cNvPr id="336" name="Google Shape;336;p24"/>
          <p:cNvSpPr txBox="1"/>
          <p:nvPr/>
        </p:nvSpPr>
        <p:spPr>
          <a:xfrm>
            <a:off x="1845056" y="3252584"/>
            <a:ext cx="572395" cy="300082"/>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chemeClr val="lt1"/>
                </a:solidFill>
                <a:latin typeface="Montserrat"/>
                <a:ea typeface="Montserrat"/>
                <a:cs typeface="Montserrat"/>
                <a:sym typeface="Montserrat"/>
              </a:rPr>
              <a:t>8%</a:t>
            </a:r>
            <a:endParaRPr sz="1100"/>
          </a:p>
        </p:txBody>
      </p:sp>
      <p:sp>
        <p:nvSpPr>
          <p:cNvPr id="337" name="Google Shape;337;p24"/>
          <p:cNvSpPr txBox="1"/>
          <p:nvPr/>
        </p:nvSpPr>
        <p:spPr>
          <a:xfrm>
            <a:off x="1845056" y="3804749"/>
            <a:ext cx="572395" cy="300082"/>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chemeClr val="lt1"/>
                </a:solidFill>
                <a:latin typeface="Montserrat"/>
                <a:ea typeface="Montserrat"/>
                <a:cs typeface="Montserrat"/>
                <a:sym typeface="Montserrat"/>
              </a:rPr>
              <a:t>3%</a:t>
            </a:r>
            <a:endParaRPr sz="1100"/>
          </a:p>
        </p:txBody>
      </p:sp>
      <p:sp>
        <p:nvSpPr>
          <p:cNvPr id="338" name="Google Shape;338;p24"/>
          <p:cNvSpPr txBox="1"/>
          <p:nvPr/>
        </p:nvSpPr>
        <p:spPr>
          <a:xfrm>
            <a:off x="327450" y="1548050"/>
            <a:ext cx="1584900" cy="531000"/>
          </a:xfrm>
          <a:prstGeom prst="rect">
            <a:avLst/>
          </a:prstGeom>
          <a:noFill/>
          <a:ln>
            <a:noFill/>
          </a:ln>
        </p:spPr>
        <p:txBody>
          <a:bodyPr anchorCtr="0" anchor="t" bIns="34275" lIns="68575" spcFirstLastPara="1" rIns="68575" wrap="square" tIns="34275">
            <a:noAutofit/>
          </a:bodyPr>
          <a:lstStyle/>
          <a:p>
            <a:pPr indent="0" lvl="0" marL="0" marR="0" rtl="0" algn="r">
              <a:lnSpc>
                <a:spcPct val="140000"/>
              </a:lnSpc>
              <a:spcBef>
                <a:spcPts val="0"/>
              </a:spcBef>
              <a:spcAft>
                <a:spcPts val="0"/>
              </a:spcAft>
              <a:buNone/>
            </a:pPr>
            <a:r>
              <a:rPr lang="en" sz="800">
                <a:solidFill>
                  <a:schemeClr val="lt1"/>
                </a:solidFill>
                <a:latin typeface="Montserrat"/>
                <a:ea typeface="Montserrat"/>
                <a:cs typeface="Montserrat"/>
                <a:sym typeface="Montserrat"/>
              </a:rPr>
              <a:t>Male air bring is Signs first . Creepiest god air fish land. </a:t>
            </a:r>
            <a:endParaRPr sz="1100"/>
          </a:p>
        </p:txBody>
      </p:sp>
      <p:sp>
        <p:nvSpPr>
          <p:cNvPr id="339" name="Google Shape;339;p24"/>
          <p:cNvSpPr txBox="1"/>
          <p:nvPr/>
        </p:nvSpPr>
        <p:spPr>
          <a:xfrm>
            <a:off x="574048" y="2472429"/>
            <a:ext cx="1338300" cy="531000"/>
          </a:xfrm>
          <a:prstGeom prst="rect">
            <a:avLst/>
          </a:prstGeom>
          <a:noFill/>
          <a:ln>
            <a:noFill/>
          </a:ln>
        </p:spPr>
        <p:txBody>
          <a:bodyPr anchorCtr="0" anchor="t" bIns="34275" lIns="68575" spcFirstLastPara="1" rIns="68575" wrap="square" tIns="34275">
            <a:noAutofit/>
          </a:bodyPr>
          <a:lstStyle/>
          <a:p>
            <a:pPr indent="0" lvl="0" marL="0" marR="0" rtl="0" algn="r">
              <a:lnSpc>
                <a:spcPct val="140000"/>
              </a:lnSpc>
              <a:spcBef>
                <a:spcPts val="0"/>
              </a:spcBef>
              <a:spcAft>
                <a:spcPts val="0"/>
              </a:spcAft>
              <a:buNone/>
            </a:pPr>
            <a:r>
              <a:rPr lang="en" sz="800">
                <a:solidFill>
                  <a:schemeClr val="lt1"/>
                </a:solidFill>
                <a:latin typeface="Montserrat"/>
                <a:ea typeface="Montserrat"/>
                <a:cs typeface="Montserrat"/>
                <a:sym typeface="Montserrat"/>
              </a:rPr>
              <a:t>Air bring is Signs first. Creepiest god air fish.</a:t>
            </a:r>
            <a:endParaRPr sz="1100"/>
          </a:p>
        </p:txBody>
      </p:sp>
      <p:sp>
        <p:nvSpPr>
          <p:cNvPr id="340" name="Google Shape;340;p24"/>
          <p:cNvSpPr txBox="1"/>
          <p:nvPr/>
        </p:nvSpPr>
        <p:spPr>
          <a:xfrm>
            <a:off x="327300" y="3235300"/>
            <a:ext cx="1584900" cy="531000"/>
          </a:xfrm>
          <a:prstGeom prst="rect">
            <a:avLst/>
          </a:prstGeom>
          <a:noFill/>
          <a:ln>
            <a:noFill/>
          </a:ln>
        </p:spPr>
        <p:txBody>
          <a:bodyPr anchorCtr="0" anchor="t" bIns="34275" lIns="68575" spcFirstLastPara="1" rIns="68575" wrap="square" tIns="34275">
            <a:noAutofit/>
          </a:bodyPr>
          <a:lstStyle/>
          <a:p>
            <a:pPr indent="0" lvl="0" marL="0" marR="0" rtl="0" algn="r">
              <a:lnSpc>
                <a:spcPct val="140000"/>
              </a:lnSpc>
              <a:spcBef>
                <a:spcPts val="0"/>
              </a:spcBef>
              <a:spcAft>
                <a:spcPts val="0"/>
              </a:spcAft>
              <a:buNone/>
            </a:pPr>
            <a:r>
              <a:rPr lang="en" sz="800">
                <a:solidFill>
                  <a:schemeClr val="lt1"/>
                </a:solidFill>
                <a:latin typeface="Montserrat"/>
                <a:ea typeface="Montserrat"/>
                <a:cs typeface="Montserrat"/>
                <a:sym typeface="Montserrat"/>
              </a:rPr>
              <a:t>Male air bring is Signs first . Creepiest god air fish land. </a:t>
            </a:r>
            <a:endParaRPr sz="1100"/>
          </a:p>
        </p:txBody>
      </p:sp>
      <p:sp>
        <p:nvSpPr>
          <p:cNvPr id="341" name="Google Shape;341;p24"/>
          <p:cNvSpPr txBox="1"/>
          <p:nvPr/>
        </p:nvSpPr>
        <p:spPr>
          <a:xfrm>
            <a:off x="574048" y="3791568"/>
            <a:ext cx="1338300" cy="361200"/>
          </a:xfrm>
          <a:prstGeom prst="rect">
            <a:avLst/>
          </a:prstGeom>
          <a:noFill/>
          <a:ln>
            <a:noFill/>
          </a:ln>
        </p:spPr>
        <p:txBody>
          <a:bodyPr anchorCtr="0" anchor="t" bIns="34275" lIns="68575" spcFirstLastPara="1" rIns="68575" wrap="square" tIns="34275">
            <a:noAutofit/>
          </a:bodyPr>
          <a:lstStyle/>
          <a:p>
            <a:pPr indent="0" lvl="0" marL="0" marR="0" rtl="0" algn="r">
              <a:lnSpc>
                <a:spcPct val="140000"/>
              </a:lnSpc>
              <a:spcBef>
                <a:spcPts val="0"/>
              </a:spcBef>
              <a:spcAft>
                <a:spcPts val="0"/>
              </a:spcAft>
              <a:buNone/>
            </a:pPr>
            <a:r>
              <a:rPr lang="en" sz="800">
                <a:solidFill>
                  <a:schemeClr val="lt1"/>
                </a:solidFill>
                <a:latin typeface="Montserrat"/>
                <a:ea typeface="Montserrat"/>
                <a:cs typeface="Montserrat"/>
                <a:sym typeface="Montserrat"/>
              </a:rPr>
              <a:t>Signs first . Creepiest god air fish land. </a:t>
            </a:r>
            <a:endParaRPr sz="1100"/>
          </a:p>
        </p:txBody>
      </p:sp>
      <p:sp>
        <p:nvSpPr>
          <p:cNvPr id="342" name="Google Shape;342;p24"/>
          <p:cNvSpPr/>
          <p:nvPr/>
        </p:nvSpPr>
        <p:spPr>
          <a:xfrm>
            <a:off x="3610547" y="1856287"/>
            <a:ext cx="246905" cy="248672"/>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343" name="Google Shape;343;p24"/>
          <p:cNvSpPr/>
          <p:nvPr/>
        </p:nvSpPr>
        <p:spPr>
          <a:xfrm>
            <a:off x="4515344" y="3421794"/>
            <a:ext cx="243714" cy="300559"/>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344" name="Google Shape;344;p24"/>
          <p:cNvSpPr/>
          <p:nvPr/>
        </p:nvSpPr>
        <p:spPr>
          <a:xfrm>
            <a:off x="5323438" y="1822374"/>
            <a:ext cx="288675" cy="270473"/>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345" name="Google Shape;345;p24"/>
          <p:cNvSpPr/>
          <p:nvPr/>
        </p:nvSpPr>
        <p:spPr>
          <a:xfrm>
            <a:off x="4056185" y="2711492"/>
            <a:ext cx="238263" cy="284208"/>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346" name="Google Shape;346;p24"/>
          <p:cNvSpPr/>
          <p:nvPr/>
        </p:nvSpPr>
        <p:spPr>
          <a:xfrm>
            <a:off x="3251263" y="2966862"/>
            <a:ext cx="288675" cy="270473"/>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347" name="Google Shape;347;p24"/>
          <p:cNvSpPr/>
          <p:nvPr/>
        </p:nvSpPr>
        <p:spPr>
          <a:xfrm>
            <a:off x="5643799" y="2987700"/>
            <a:ext cx="246905" cy="248672"/>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348" name="Google Shape;348;p24"/>
          <p:cNvSpPr/>
          <p:nvPr/>
        </p:nvSpPr>
        <p:spPr>
          <a:xfrm>
            <a:off x="4780713" y="2706337"/>
            <a:ext cx="288675" cy="270473"/>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2" name="Shape 352"/>
        <p:cNvGrpSpPr/>
        <p:nvPr/>
      </p:nvGrpSpPr>
      <p:grpSpPr>
        <a:xfrm>
          <a:off x="0" y="0"/>
          <a:ext cx="0" cy="0"/>
          <a:chOff x="0" y="0"/>
          <a:chExt cx="0" cy="0"/>
        </a:xfrm>
      </p:grpSpPr>
      <p:sp>
        <p:nvSpPr>
          <p:cNvPr id="353" name="Google Shape;353;p25"/>
          <p:cNvSpPr/>
          <p:nvPr/>
        </p:nvSpPr>
        <p:spPr>
          <a:xfrm>
            <a:off x="0" y="-1549"/>
            <a:ext cx="9144000" cy="5145049"/>
          </a:xfrm>
          <a:prstGeom prst="rect">
            <a:avLst/>
          </a:prstGeom>
          <a:gradFill>
            <a:gsLst>
              <a:gs pos="0">
                <a:schemeClr val="accent1"/>
              </a:gs>
              <a:gs pos="97000">
                <a:srgbClr val="095A75"/>
              </a:gs>
              <a:gs pos="100000">
                <a:srgbClr val="095A75"/>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4" name="Google Shape;354;p25"/>
          <p:cNvSpPr txBox="1"/>
          <p:nvPr>
            <p:ph idx="1" type="subTitle"/>
          </p:nvPr>
        </p:nvSpPr>
        <p:spPr>
          <a:xfrm>
            <a:off x="805200" y="789075"/>
            <a:ext cx="7533600" cy="143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800"/>
              <a:buFont typeface="Arial"/>
              <a:buNone/>
            </a:pPr>
            <a:r>
              <a:rPr b="0" i="0" lang="en" sz="800" u="none" cap="none" strike="noStrike">
                <a:solidFill>
                  <a:schemeClr val="lt1"/>
                </a:solidFill>
                <a:latin typeface="Montserrat"/>
                <a:ea typeface="Montserrat"/>
                <a:cs typeface="Montserrat"/>
                <a:sym typeface="Montserrat"/>
              </a:rPr>
              <a:t>standard dummy text ever since the 1500s, when an unknown printer took a galley of type and scrambled it to make a type specimen book.</a:t>
            </a:r>
            <a:endParaRPr sz="1100"/>
          </a:p>
        </p:txBody>
      </p:sp>
      <p:sp>
        <p:nvSpPr>
          <p:cNvPr id="355" name="Google Shape;355;p25"/>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1900"/>
              <a:buFont typeface="Montserrat"/>
              <a:buNone/>
            </a:pPr>
            <a:r>
              <a:rPr b="1" i="0" lang="en" sz="1900" u="none" cap="none" strike="noStrike">
                <a:solidFill>
                  <a:schemeClr val="lt1"/>
                </a:solidFill>
                <a:latin typeface="Montserrat"/>
                <a:ea typeface="Montserrat"/>
                <a:cs typeface="Montserrat"/>
                <a:sym typeface="Montserrat"/>
              </a:rPr>
              <a:t>Solutions</a:t>
            </a:r>
            <a:endParaRPr sz="1100"/>
          </a:p>
        </p:txBody>
      </p:sp>
      <p:sp>
        <p:nvSpPr>
          <p:cNvPr id="356" name="Google Shape;356;p25"/>
          <p:cNvSpPr/>
          <p:nvPr/>
        </p:nvSpPr>
        <p:spPr>
          <a:xfrm>
            <a:off x="4448203" y="1912637"/>
            <a:ext cx="1569563" cy="1180707"/>
          </a:xfrm>
          <a:custGeom>
            <a:pathLst>
              <a:path extrusionOk="0" h="1574276" w="2092751">
                <a:moveTo>
                  <a:pt x="113122" y="0"/>
                </a:moveTo>
                <a:lnTo>
                  <a:pt x="2092751" y="1112363"/>
                </a:lnTo>
                <a:lnTo>
                  <a:pt x="0" y="1574276"/>
                </a:lnTo>
              </a:path>
            </a:pathLst>
          </a:custGeom>
          <a:noFill/>
          <a:ln cap="flat" cmpd="sng" w="19050">
            <a:solidFill>
              <a:srgbClr val="CEF0F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7" name="Google Shape;357;p25"/>
          <p:cNvSpPr/>
          <p:nvPr/>
        </p:nvSpPr>
        <p:spPr>
          <a:xfrm>
            <a:off x="3472529" y="2393403"/>
            <a:ext cx="2531097" cy="1675615"/>
          </a:xfrm>
          <a:custGeom>
            <a:pathLst>
              <a:path extrusionOk="0" h="2234153" w="3374796">
                <a:moveTo>
                  <a:pt x="0" y="0"/>
                </a:moveTo>
                <a:lnTo>
                  <a:pt x="3374796" y="461914"/>
                </a:lnTo>
                <a:lnTo>
                  <a:pt x="1131217" y="2234153"/>
                </a:lnTo>
              </a:path>
            </a:pathLst>
          </a:custGeom>
          <a:noFill/>
          <a:ln cap="flat" cmpd="sng" w="19050">
            <a:solidFill>
              <a:srgbClr val="CEF0FB"/>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8" name="Google Shape;358;p25"/>
          <p:cNvSpPr/>
          <p:nvPr/>
        </p:nvSpPr>
        <p:spPr>
          <a:xfrm>
            <a:off x="6517270" y="2646496"/>
            <a:ext cx="1998080" cy="1998080"/>
          </a:xfrm>
          <a:prstGeom prst="ellipse">
            <a:avLst/>
          </a:prstGeom>
          <a:solidFill>
            <a:srgbClr val="095A75">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9" name="Google Shape;359;p25"/>
          <p:cNvSpPr/>
          <p:nvPr/>
        </p:nvSpPr>
        <p:spPr>
          <a:xfrm>
            <a:off x="5128599" y="1869903"/>
            <a:ext cx="2055735" cy="2055735"/>
          </a:xfrm>
          <a:prstGeom prst="ellipse">
            <a:avLst/>
          </a:prstGeom>
          <a:solidFill>
            <a:srgbClr val="0E87B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0" name="Google Shape;360;p25"/>
          <p:cNvSpPr/>
          <p:nvPr/>
        </p:nvSpPr>
        <p:spPr>
          <a:xfrm>
            <a:off x="4004452" y="1431556"/>
            <a:ext cx="952800" cy="952800"/>
          </a:xfrm>
          <a:prstGeom prst="ellipse">
            <a:avLst/>
          </a:prstGeom>
          <a:solidFill>
            <a:srgbClr val="70D2F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1" name="Google Shape;361;p25"/>
          <p:cNvSpPr/>
          <p:nvPr/>
        </p:nvSpPr>
        <p:spPr>
          <a:xfrm>
            <a:off x="3057057" y="2038130"/>
            <a:ext cx="853818" cy="853818"/>
          </a:xfrm>
          <a:prstGeom prst="ellipse">
            <a:avLst/>
          </a:prstGeom>
          <a:solidFill>
            <a:srgbClr val="0E87B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2" name="Google Shape;362;p25"/>
          <p:cNvSpPr/>
          <p:nvPr/>
        </p:nvSpPr>
        <p:spPr>
          <a:xfrm>
            <a:off x="3901104" y="2701248"/>
            <a:ext cx="858597" cy="858597"/>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3" name="Google Shape;363;p25"/>
          <p:cNvSpPr/>
          <p:nvPr/>
        </p:nvSpPr>
        <p:spPr>
          <a:xfrm>
            <a:off x="3648970" y="3649356"/>
            <a:ext cx="995220" cy="995220"/>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4" name="Google Shape;364;p25"/>
          <p:cNvSpPr/>
          <p:nvPr/>
        </p:nvSpPr>
        <p:spPr>
          <a:xfrm>
            <a:off x="6973934" y="1820683"/>
            <a:ext cx="1511260" cy="1511260"/>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5" name="Google Shape;365;p25"/>
          <p:cNvSpPr/>
          <p:nvPr/>
        </p:nvSpPr>
        <p:spPr>
          <a:xfrm>
            <a:off x="628650" y="1634291"/>
            <a:ext cx="533823" cy="533823"/>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6" name="Google Shape;366;p25"/>
          <p:cNvSpPr/>
          <p:nvPr/>
        </p:nvSpPr>
        <p:spPr>
          <a:xfrm>
            <a:off x="628650" y="2374955"/>
            <a:ext cx="533823" cy="533823"/>
          </a:xfrm>
          <a:prstGeom prst="ellipse">
            <a:avLst/>
          </a:prstGeom>
          <a:solidFill>
            <a:srgbClr val="0E87B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7" name="Google Shape;367;p25"/>
          <p:cNvSpPr/>
          <p:nvPr/>
        </p:nvSpPr>
        <p:spPr>
          <a:xfrm>
            <a:off x="628650" y="3115619"/>
            <a:ext cx="533823" cy="533823"/>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8" name="Google Shape;368;p25"/>
          <p:cNvSpPr txBox="1"/>
          <p:nvPr/>
        </p:nvSpPr>
        <p:spPr>
          <a:xfrm>
            <a:off x="701815" y="1780015"/>
            <a:ext cx="38749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01</a:t>
            </a:r>
            <a:endParaRPr sz="1100"/>
          </a:p>
        </p:txBody>
      </p:sp>
      <p:sp>
        <p:nvSpPr>
          <p:cNvPr id="369" name="Google Shape;369;p25"/>
          <p:cNvSpPr txBox="1"/>
          <p:nvPr/>
        </p:nvSpPr>
        <p:spPr>
          <a:xfrm>
            <a:off x="688754" y="2520679"/>
            <a:ext cx="38749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02</a:t>
            </a:r>
            <a:endParaRPr sz="1100"/>
          </a:p>
        </p:txBody>
      </p:sp>
      <p:sp>
        <p:nvSpPr>
          <p:cNvPr id="370" name="Google Shape;370;p25"/>
          <p:cNvSpPr txBox="1"/>
          <p:nvPr/>
        </p:nvSpPr>
        <p:spPr>
          <a:xfrm>
            <a:off x="701815" y="3279766"/>
            <a:ext cx="38749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03</a:t>
            </a:r>
            <a:endParaRPr sz="1100"/>
          </a:p>
        </p:txBody>
      </p:sp>
      <p:sp>
        <p:nvSpPr>
          <p:cNvPr id="371" name="Google Shape;371;p25"/>
          <p:cNvSpPr txBox="1"/>
          <p:nvPr/>
        </p:nvSpPr>
        <p:spPr>
          <a:xfrm>
            <a:off x="1216558" y="1634291"/>
            <a:ext cx="1292092" cy="497518"/>
          </a:xfrm>
          <a:prstGeom prst="rect">
            <a:avLst/>
          </a:prstGeom>
          <a:noFill/>
          <a:ln>
            <a:noFill/>
          </a:ln>
        </p:spPr>
        <p:txBody>
          <a:bodyPr anchorCtr="0" anchor="ctr" bIns="34275" lIns="68575" spcFirstLastPara="1" rIns="68575" wrap="square" tIns="34275">
            <a:noAutofit/>
          </a:bodyPr>
          <a:lstStyle/>
          <a:p>
            <a:pPr indent="0" lvl="0" marL="0" marR="0" rtl="0" algn="l">
              <a:lnSpc>
                <a:spcPct val="140000"/>
              </a:lnSpc>
              <a:spcBef>
                <a:spcPts val="0"/>
              </a:spcBef>
              <a:spcAft>
                <a:spcPts val="0"/>
              </a:spcAft>
              <a:buClr>
                <a:schemeClr val="lt1"/>
              </a:buClr>
              <a:buSzPts val="800"/>
              <a:buFont typeface="Arial"/>
              <a:buNone/>
            </a:pPr>
            <a:r>
              <a:rPr b="0" i="0" lang="en" sz="800">
                <a:solidFill>
                  <a:schemeClr val="lt1"/>
                </a:solidFill>
                <a:latin typeface="Montserrat"/>
                <a:ea typeface="Montserrat"/>
                <a:cs typeface="Montserrat"/>
                <a:sym typeface="Montserrat"/>
              </a:rPr>
              <a:t>Lorem Ipsum, you need to be sure.</a:t>
            </a:r>
            <a:endParaRPr sz="1100"/>
          </a:p>
        </p:txBody>
      </p:sp>
      <p:sp>
        <p:nvSpPr>
          <p:cNvPr id="372" name="Google Shape;372;p25"/>
          <p:cNvSpPr txBox="1"/>
          <p:nvPr/>
        </p:nvSpPr>
        <p:spPr>
          <a:xfrm>
            <a:off x="1216558" y="2402387"/>
            <a:ext cx="1292092" cy="497518"/>
          </a:xfrm>
          <a:prstGeom prst="rect">
            <a:avLst/>
          </a:prstGeom>
          <a:noFill/>
          <a:ln>
            <a:noFill/>
          </a:ln>
        </p:spPr>
        <p:txBody>
          <a:bodyPr anchorCtr="0" anchor="ctr" bIns="34275" lIns="68575" spcFirstLastPara="1" rIns="68575" wrap="square" tIns="34275">
            <a:noAutofit/>
          </a:bodyPr>
          <a:lstStyle/>
          <a:p>
            <a:pPr indent="0" lvl="0" marL="0" marR="0" rtl="0" algn="l">
              <a:lnSpc>
                <a:spcPct val="140000"/>
              </a:lnSpc>
              <a:spcBef>
                <a:spcPts val="0"/>
              </a:spcBef>
              <a:spcAft>
                <a:spcPts val="0"/>
              </a:spcAft>
              <a:buClr>
                <a:schemeClr val="lt1"/>
              </a:buClr>
              <a:buSzPts val="800"/>
              <a:buFont typeface="Arial"/>
              <a:buNone/>
            </a:pPr>
            <a:r>
              <a:rPr b="0" i="0" lang="en" sz="800">
                <a:solidFill>
                  <a:schemeClr val="lt1"/>
                </a:solidFill>
                <a:latin typeface="Montserrat"/>
                <a:ea typeface="Montserrat"/>
                <a:cs typeface="Montserrat"/>
                <a:sym typeface="Montserrat"/>
              </a:rPr>
              <a:t>You need to be sure there isn't anything.</a:t>
            </a:r>
            <a:endParaRPr sz="1100"/>
          </a:p>
        </p:txBody>
      </p:sp>
      <p:sp>
        <p:nvSpPr>
          <p:cNvPr id="373" name="Google Shape;373;p25"/>
          <p:cNvSpPr txBox="1"/>
          <p:nvPr/>
        </p:nvSpPr>
        <p:spPr>
          <a:xfrm>
            <a:off x="1216558" y="3152195"/>
            <a:ext cx="1292092" cy="497518"/>
          </a:xfrm>
          <a:prstGeom prst="rect">
            <a:avLst/>
          </a:prstGeom>
          <a:noFill/>
          <a:ln>
            <a:noFill/>
          </a:ln>
        </p:spPr>
        <p:txBody>
          <a:bodyPr anchorCtr="0" anchor="ctr" bIns="34275" lIns="68575" spcFirstLastPara="1" rIns="68575" wrap="square" tIns="34275">
            <a:noAutofit/>
          </a:bodyPr>
          <a:lstStyle/>
          <a:p>
            <a:pPr indent="0" lvl="0" marL="0" marR="0" rtl="0" algn="l">
              <a:lnSpc>
                <a:spcPct val="140000"/>
              </a:lnSpc>
              <a:spcBef>
                <a:spcPts val="0"/>
              </a:spcBef>
              <a:spcAft>
                <a:spcPts val="0"/>
              </a:spcAft>
              <a:buClr>
                <a:schemeClr val="lt1"/>
              </a:buClr>
              <a:buSzPts val="800"/>
              <a:buFont typeface="Arial"/>
              <a:buNone/>
            </a:pPr>
            <a:r>
              <a:rPr b="0" i="0" lang="en" sz="800">
                <a:solidFill>
                  <a:schemeClr val="lt1"/>
                </a:solidFill>
                <a:latin typeface="Montserrat"/>
                <a:ea typeface="Montserrat"/>
                <a:cs typeface="Montserrat"/>
                <a:sym typeface="Montserrat"/>
              </a:rPr>
              <a:t>A passage of Lorem Ipsum, you need.</a:t>
            </a:r>
            <a:endParaRPr sz="1100"/>
          </a:p>
        </p:txBody>
      </p:sp>
      <p:sp>
        <p:nvSpPr>
          <p:cNvPr id="374" name="Google Shape;374;p25"/>
          <p:cNvSpPr/>
          <p:nvPr/>
        </p:nvSpPr>
        <p:spPr>
          <a:xfrm>
            <a:off x="628650" y="3908019"/>
            <a:ext cx="533823" cy="533823"/>
          </a:xfrm>
          <a:prstGeom prst="ellipse">
            <a:avLst/>
          </a:prstGeom>
          <a:solidFill>
            <a:srgbClr val="70D2F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5" name="Google Shape;375;p25"/>
          <p:cNvSpPr txBox="1"/>
          <p:nvPr/>
        </p:nvSpPr>
        <p:spPr>
          <a:xfrm>
            <a:off x="701815" y="4053743"/>
            <a:ext cx="38749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04</a:t>
            </a:r>
            <a:endParaRPr sz="1100"/>
          </a:p>
        </p:txBody>
      </p:sp>
      <p:sp>
        <p:nvSpPr>
          <p:cNvPr id="376" name="Google Shape;376;p25"/>
          <p:cNvSpPr txBox="1"/>
          <p:nvPr/>
        </p:nvSpPr>
        <p:spPr>
          <a:xfrm>
            <a:off x="1216558" y="3908019"/>
            <a:ext cx="1292092" cy="497518"/>
          </a:xfrm>
          <a:prstGeom prst="rect">
            <a:avLst/>
          </a:prstGeom>
          <a:noFill/>
          <a:ln>
            <a:noFill/>
          </a:ln>
        </p:spPr>
        <p:txBody>
          <a:bodyPr anchorCtr="0" anchor="ctr" bIns="34275" lIns="68575" spcFirstLastPara="1" rIns="68575" wrap="square" tIns="34275">
            <a:noAutofit/>
          </a:bodyPr>
          <a:lstStyle/>
          <a:p>
            <a:pPr indent="0" lvl="0" marL="0" marR="0" rtl="0" algn="l">
              <a:lnSpc>
                <a:spcPct val="140000"/>
              </a:lnSpc>
              <a:spcBef>
                <a:spcPts val="0"/>
              </a:spcBef>
              <a:spcAft>
                <a:spcPts val="0"/>
              </a:spcAft>
              <a:buClr>
                <a:schemeClr val="lt1"/>
              </a:buClr>
              <a:buSzPts val="800"/>
              <a:buFont typeface="Arial"/>
              <a:buNone/>
            </a:pPr>
            <a:r>
              <a:rPr b="0" i="0" lang="en" sz="800">
                <a:solidFill>
                  <a:schemeClr val="lt1"/>
                </a:solidFill>
                <a:latin typeface="Montserrat"/>
                <a:ea typeface="Montserrat"/>
                <a:cs typeface="Montserrat"/>
                <a:sym typeface="Montserrat"/>
              </a:rPr>
              <a:t>Lorem Ipsum, you need to be sure.</a:t>
            </a:r>
            <a:endParaRPr sz="1100"/>
          </a:p>
        </p:txBody>
      </p:sp>
      <p:sp>
        <p:nvSpPr>
          <p:cNvPr id="377" name="Google Shape;377;p25"/>
          <p:cNvSpPr txBox="1"/>
          <p:nvPr/>
        </p:nvSpPr>
        <p:spPr>
          <a:xfrm>
            <a:off x="7120319" y="2654243"/>
            <a:ext cx="1218491" cy="37702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CEF0FB"/>
                </a:solidFill>
                <a:latin typeface="Montserrat Light"/>
                <a:ea typeface="Montserrat Light"/>
                <a:cs typeface="Montserrat Light"/>
                <a:sym typeface="Montserrat Light"/>
              </a:rPr>
              <a:t>Contrary to popular not simply</a:t>
            </a:r>
            <a:endParaRPr sz="1100"/>
          </a:p>
        </p:txBody>
      </p:sp>
      <p:grpSp>
        <p:nvGrpSpPr>
          <p:cNvPr id="378" name="Google Shape;378;p25"/>
          <p:cNvGrpSpPr/>
          <p:nvPr/>
        </p:nvGrpSpPr>
        <p:grpSpPr>
          <a:xfrm>
            <a:off x="5355626" y="2315197"/>
            <a:ext cx="1601683" cy="1165148"/>
            <a:chOff x="7140834" y="3005981"/>
            <a:chExt cx="2135577" cy="1553531"/>
          </a:xfrm>
        </p:grpSpPr>
        <p:sp>
          <p:nvSpPr>
            <p:cNvPr id="379" name="Google Shape;379;p25"/>
            <p:cNvSpPr txBox="1"/>
            <p:nvPr/>
          </p:nvSpPr>
          <p:spPr>
            <a:xfrm>
              <a:off x="7140834" y="3441257"/>
              <a:ext cx="2135577" cy="1118255"/>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rgbClr val="FFFFFF"/>
                  </a:solidFill>
                  <a:latin typeface="Montserrat"/>
                  <a:ea typeface="Montserrat"/>
                  <a:cs typeface="Montserrat"/>
                  <a:sym typeface="Montserrat"/>
                </a:rPr>
                <a:t>Lesser first day kind</a:t>
              </a:r>
              <a:endParaRPr sz="1100"/>
            </a:p>
            <a:p>
              <a:pPr indent="0" lvl="0" marL="0" marR="0" rtl="0" algn="ctr">
                <a:lnSpc>
                  <a:spcPct val="160000"/>
                </a:lnSpc>
                <a:spcBef>
                  <a:spcPts val="0"/>
                </a:spcBef>
                <a:spcAft>
                  <a:spcPts val="0"/>
                </a:spcAft>
                <a:buNone/>
              </a:pPr>
              <a:r>
                <a:rPr lang="en" sz="800">
                  <a:solidFill>
                    <a:srgbClr val="FFFFFF"/>
                  </a:solidFill>
                  <a:latin typeface="Montserrat"/>
                  <a:ea typeface="Montserrat"/>
                  <a:cs typeface="Montserrat"/>
                  <a:sym typeface="Montserrat"/>
                </a:rPr>
                <a:t>god us earth. The divide firmament signs doesn't good hath waters kind called firmament.</a:t>
              </a:r>
              <a:endParaRPr sz="1100"/>
            </a:p>
          </p:txBody>
        </p:sp>
        <p:sp>
          <p:nvSpPr>
            <p:cNvPr id="380" name="Google Shape;380;p25"/>
            <p:cNvSpPr txBox="1"/>
            <p:nvPr/>
          </p:nvSpPr>
          <p:spPr>
            <a:xfrm>
              <a:off x="7552736" y="3005981"/>
              <a:ext cx="1311772"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lt1"/>
                  </a:solidFill>
                  <a:latin typeface="Montserrat"/>
                  <a:ea typeface="Montserrat"/>
                  <a:cs typeface="Montserrat"/>
                  <a:sym typeface="Montserrat"/>
                </a:rPr>
                <a:t>Startup</a:t>
              </a:r>
              <a:r>
                <a:rPr lang="en" sz="1400">
                  <a:solidFill>
                    <a:schemeClr val="dk1"/>
                  </a:solidFill>
                  <a:latin typeface="Calibri"/>
                  <a:ea typeface="Calibri"/>
                  <a:cs typeface="Calibri"/>
                  <a:sym typeface="Calibri"/>
                </a:rPr>
                <a:t> </a:t>
              </a:r>
              <a:endParaRPr sz="1100"/>
            </a:p>
          </p:txBody>
        </p:sp>
      </p:grpSp>
      <p:sp>
        <p:nvSpPr>
          <p:cNvPr id="381" name="Google Shape;381;p25"/>
          <p:cNvSpPr/>
          <p:nvPr/>
        </p:nvSpPr>
        <p:spPr>
          <a:xfrm>
            <a:off x="4347309" y="1773462"/>
            <a:ext cx="267074" cy="268980"/>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382" name="Google Shape;382;p25"/>
          <p:cNvSpPr/>
          <p:nvPr/>
        </p:nvSpPr>
        <p:spPr>
          <a:xfrm>
            <a:off x="7546495" y="2245025"/>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383" name="Google Shape;383;p25"/>
          <p:cNvSpPr/>
          <p:nvPr/>
        </p:nvSpPr>
        <p:spPr>
          <a:xfrm>
            <a:off x="3322291" y="2318757"/>
            <a:ext cx="312255" cy="292561"/>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384" name="Google Shape;384;p25"/>
          <p:cNvSpPr/>
          <p:nvPr/>
        </p:nvSpPr>
        <p:spPr>
          <a:xfrm>
            <a:off x="7380800" y="3649351"/>
            <a:ext cx="523225" cy="624157"/>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385" name="Google Shape;385;p25"/>
          <p:cNvSpPr/>
          <p:nvPr/>
        </p:nvSpPr>
        <p:spPr>
          <a:xfrm>
            <a:off x="4198582" y="3000538"/>
            <a:ext cx="263621" cy="325104"/>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386" name="Google Shape;386;p25"/>
          <p:cNvSpPr/>
          <p:nvPr/>
        </p:nvSpPr>
        <p:spPr>
          <a:xfrm>
            <a:off x="3990463" y="3988700"/>
            <a:ext cx="312250" cy="372484"/>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0" name="Shape 390"/>
        <p:cNvGrpSpPr/>
        <p:nvPr/>
      </p:nvGrpSpPr>
      <p:grpSpPr>
        <a:xfrm>
          <a:off x="0" y="0"/>
          <a:ext cx="0" cy="0"/>
          <a:chOff x="0" y="0"/>
          <a:chExt cx="0" cy="0"/>
        </a:xfrm>
      </p:grpSpPr>
      <p:sp>
        <p:nvSpPr>
          <p:cNvPr id="391" name="Google Shape;391;p26"/>
          <p:cNvSpPr/>
          <p:nvPr/>
        </p:nvSpPr>
        <p:spPr>
          <a:xfrm>
            <a:off x="0" y="-1549"/>
            <a:ext cx="9144000" cy="5145049"/>
          </a:xfrm>
          <a:prstGeom prst="rect">
            <a:avLst/>
          </a:prstGeom>
          <a:gradFill>
            <a:gsLst>
              <a:gs pos="0">
                <a:schemeClr val="accent1"/>
              </a:gs>
              <a:gs pos="97000">
                <a:srgbClr val="095A75"/>
              </a:gs>
              <a:gs pos="100000">
                <a:srgbClr val="095A75"/>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2" name="Google Shape;392;p26"/>
          <p:cNvSpPr/>
          <p:nvPr/>
        </p:nvSpPr>
        <p:spPr>
          <a:xfrm>
            <a:off x="1383962" y="-1234057"/>
            <a:ext cx="4261022" cy="584006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7500">
                <a:solidFill>
                  <a:srgbClr val="095A75"/>
                </a:solidFill>
                <a:latin typeface="Arial"/>
                <a:ea typeface="Arial"/>
                <a:cs typeface="Arial"/>
                <a:sym typeface="Arial"/>
              </a:rPr>
              <a:t></a:t>
            </a:r>
            <a:endParaRPr sz="1100"/>
          </a:p>
        </p:txBody>
      </p:sp>
      <p:sp>
        <p:nvSpPr>
          <p:cNvPr id="393" name="Google Shape;393;p26"/>
          <p:cNvSpPr txBox="1"/>
          <p:nvPr/>
        </p:nvSpPr>
        <p:spPr>
          <a:xfrm>
            <a:off x="881744" y="1557748"/>
            <a:ext cx="2536372" cy="1511952"/>
          </a:xfrm>
          <a:prstGeom prst="rect">
            <a:avLst/>
          </a:prstGeom>
          <a:noFill/>
          <a:ln>
            <a:noFill/>
          </a:ln>
        </p:spPr>
        <p:txBody>
          <a:bodyPr anchorCtr="0" anchor="t" bIns="34275" lIns="68575" spcFirstLastPara="1" rIns="68575" wrap="square" tIns="34275">
            <a:noAutofit/>
          </a:bodyPr>
          <a:lstStyle/>
          <a:p>
            <a:pPr indent="0" lvl="0" marL="0" marR="0" rtl="0" algn="l">
              <a:lnSpc>
                <a:spcPct val="111111"/>
              </a:lnSpc>
              <a:spcBef>
                <a:spcPts val="0"/>
              </a:spcBef>
              <a:spcAft>
                <a:spcPts val="0"/>
              </a:spcAft>
              <a:buNone/>
            </a:pPr>
            <a:r>
              <a:rPr b="1" lang="en" sz="3400">
                <a:solidFill>
                  <a:schemeClr val="lt1"/>
                </a:solidFill>
                <a:latin typeface="Montserrat"/>
                <a:ea typeface="Montserrat"/>
                <a:cs typeface="Montserrat"/>
                <a:sym typeface="Montserrat"/>
              </a:rPr>
              <a:t>Digital</a:t>
            </a:r>
            <a:endParaRPr sz="1100"/>
          </a:p>
          <a:p>
            <a:pPr indent="0" lvl="0" marL="0" marR="0" rtl="0" algn="l">
              <a:lnSpc>
                <a:spcPct val="111111"/>
              </a:lnSpc>
              <a:spcBef>
                <a:spcPts val="0"/>
              </a:spcBef>
              <a:spcAft>
                <a:spcPts val="0"/>
              </a:spcAft>
              <a:buNone/>
            </a:pPr>
            <a:r>
              <a:rPr b="1" lang="en" sz="3400">
                <a:solidFill>
                  <a:schemeClr val="lt1"/>
                </a:solidFill>
                <a:latin typeface="Montserrat"/>
                <a:ea typeface="Montserrat"/>
                <a:cs typeface="Montserrat"/>
                <a:sym typeface="Montserrat"/>
              </a:rPr>
              <a:t>Strategies</a:t>
            </a:r>
            <a:endParaRPr sz="1100"/>
          </a:p>
          <a:p>
            <a:pPr indent="0" lvl="0" marL="0" marR="0" rtl="0" algn="l">
              <a:lnSpc>
                <a:spcPct val="111111"/>
              </a:lnSpc>
              <a:spcBef>
                <a:spcPts val="0"/>
              </a:spcBef>
              <a:spcAft>
                <a:spcPts val="0"/>
              </a:spcAft>
              <a:buNone/>
            </a:pPr>
            <a:r>
              <a:rPr b="1" lang="en" sz="3400">
                <a:solidFill>
                  <a:schemeClr val="lt1"/>
                </a:solidFill>
                <a:latin typeface="Montserrat"/>
                <a:ea typeface="Montserrat"/>
                <a:cs typeface="Montserrat"/>
                <a:sym typeface="Montserrat"/>
              </a:rPr>
              <a:t>Agency</a:t>
            </a:r>
            <a:endParaRPr sz="1100"/>
          </a:p>
        </p:txBody>
      </p:sp>
      <p:sp>
        <p:nvSpPr>
          <p:cNvPr id="394" name="Google Shape;394;p26"/>
          <p:cNvSpPr txBox="1"/>
          <p:nvPr/>
        </p:nvSpPr>
        <p:spPr>
          <a:xfrm>
            <a:off x="925286" y="940150"/>
            <a:ext cx="2144486"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Strategies and service</a:t>
            </a:r>
            <a:endParaRPr sz="1100"/>
          </a:p>
        </p:txBody>
      </p:sp>
      <p:pic>
        <p:nvPicPr>
          <p:cNvPr id="395" name="Google Shape;395;p26"/>
          <p:cNvPicPr preferRelativeResize="0"/>
          <p:nvPr/>
        </p:nvPicPr>
        <p:blipFill rotWithShape="1">
          <a:blip r:embed="rId3">
            <a:alphaModFix/>
          </a:blip>
          <a:srcRect b="0" l="0" r="0" t="0"/>
          <a:stretch/>
        </p:blipFill>
        <p:spPr>
          <a:xfrm>
            <a:off x="947057" y="3778433"/>
            <a:ext cx="1456861" cy="424917"/>
          </a:xfrm>
          <a:prstGeom prst="rect">
            <a:avLst/>
          </a:prstGeom>
          <a:noFill/>
          <a:ln>
            <a:noFill/>
          </a:ln>
        </p:spPr>
      </p:pic>
      <p:sp>
        <p:nvSpPr>
          <p:cNvPr id="396" name="Google Shape;396;p26"/>
          <p:cNvSpPr/>
          <p:nvPr/>
        </p:nvSpPr>
        <p:spPr>
          <a:xfrm>
            <a:off x="5547563" y="2165395"/>
            <a:ext cx="983136" cy="983134"/>
          </a:xfrm>
          <a:prstGeom prst="ellipse">
            <a:avLst/>
          </a:prstGeom>
          <a:solidFill>
            <a:srgbClr val="0E87B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7" name="Google Shape;397;p26"/>
          <p:cNvSpPr/>
          <p:nvPr/>
        </p:nvSpPr>
        <p:spPr>
          <a:xfrm>
            <a:off x="5582661" y="590356"/>
            <a:ext cx="983136" cy="983134"/>
          </a:xfrm>
          <a:prstGeom prst="ellipse">
            <a:avLst/>
          </a:prstGeom>
          <a:solidFill>
            <a:srgbClr val="9FE1F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8" name="Google Shape;398;p26"/>
          <p:cNvSpPr/>
          <p:nvPr/>
        </p:nvSpPr>
        <p:spPr>
          <a:xfrm>
            <a:off x="7179727" y="266987"/>
            <a:ext cx="772996" cy="772995"/>
          </a:xfrm>
          <a:prstGeom prst="ellipse">
            <a:avLst/>
          </a:prstGeom>
          <a:solidFill>
            <a:srgbClr val="0E87B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9" name="Google Shape;399;p26"/>
          <p:cNvSpPr/>
          <p:nvPr/>
        </p:nvSpPr>
        <p:spPr>
          <a:xfrm>
            <a:off x="6680106" y="1306888"/>
            <a:ext cx="983136" cy="983134"/>
          </a:xfrm>
          <a:prstGeom prst="ellipse">
            <a:avLst/>
          </a:prstGeom>
          <a:solidFill>
            <a:srgbClr val="70D2F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0" name="Google Shape;400;p26"/>
          <p:cNvSpPr/>
          <p:nvPr/>
        </p:nvSpPr>
        <p:spPr>
          <a:xfrm>
            <a:off x="7671294" y="2399714"/>
            <a:ext cx="772996" cy="772995"/>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1" name="Google Shape;401;p26"/>
          <p:cNvSpPr/>
          <p:nvPr/>
        </p:nvSpPr>
        <p:spPr>
          <a:xfrm>
            <a:off x="7952722" y="1022146"/>
            <a:ext cx="983136" cy="983134"/>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2" name="Google Shape;402;p26"/>
          <p:cNvSpPr/>
          <p:nvPr/>
        </p:nvSpPr>
        <p:spPr>
          <a:xfrm>
            <a:off x="4201415" y="1265519"/>
            <a:ext cx="1231838" cy="1231836"/>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3" name="Google Shape;403;p26"/>
          <p:cNvSpPr/>
          <p:nvPr/>
        </p:nvSpPr>
        <p:spPr>
          <a:xfrm>
            <a:off x="3818164" y="3007757"/>
            <a:ext cx="1456861" cy="1456858"/>
          </a:xfrm>
          <a:prstGeom prst="ellipse">
            <a:avLst/>
          </a:prstGeom>
          <a:solidFill>
            <a:srgbClr val="0E87B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4" name="Google Shape;404;p26"/>
          <p:cNvSpPr/>
          <p:nvPr/>
        </p:nvSpPr>
        <p:spPr>
          <a:xfrm>
            <a:off x="5594387" y="1641399"/>
            <a:ext cx="386164"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rgbClr val="9FE1F7"/>
                </a:solidFill>
                <a:latin typeface="Arial"/>
                <a:ea typeface="Arial"/>
                <a:cs typeface="Arial"/>
                <a:sym typeface="Arial"/>
              </a:rPr>
              <a:t></a:t>
            </a:r>
            <a:endParaRPr sz="1100"/>
          </a:p>
        </p:txBody>
      </p:sp>
      <p:sp>
        <p:nvSpPr>
          <p:cNvPr id="405" name="Google Shape;405;p26"/>
          <p:cNvSpPr/>
          <p:nvPr/>
        </p:nvSpPr>
        <p:spPr>
          <a:xfrm>
            <a:off x="6714499" y="3148530"/>
            <a:ext cx="772996" cy="772995"/>
          </a:xfrm>
          <a:prstGeom prst="ellipse">
            <a:avLst/>
          </a:prstGeom>
          <a:solidFill>
            <a:srgbClr val="095A7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406" name="Google Shape;406;p26"/>
          <p:cNvCxnSpPr>
            <a:stCxn id="403" idx="7"/>
            <a:endCxn id="402" idx="4"/>
          </p:cNvCxnSpPr>
          <p:nvPr/>
        </p:nvCxnSpPr>
        <p:spPr>
          <a:xfrm rot="10800000">
            <a:off x="4817473" y="2497209"/>
            <a:ext cx="244200" cy="723900"/>
          </a:xfrm>
          <a:prstGeom prst="straightConnector1">
            <a:avLst/>
          </a:prstGeom>
          <a:noFill/>
          <a:ln cap="flat" cmpd="sng" w="12700">
            <a:solidFill>
              <a:srgbClr val="9FE1F7"/>
            </a:solidFill>
            <a:prstDash val="solid"/>
            <a:miter lim="800000"/>
            <a:headEnd len="sm" w="sm" type="none"/>
            <a:tailEnd len="sm" w="sm" type="none"/>
          </a:ln>
        </p:spPr>
      </p:cxnSp>
      <p:cxnSp>
        <p:nvCxnSpPr>
          <p:cNvPr id="407" name="Google Shape;407;p26"/>
          <p:cNvCxnSpPr>
            <a:stCxn id="402" idx="4"/>
            <a:endCxn id="396" idx="2"/>
          </p:cNvCxnSpPr>
          <p:nvPr/>
        </p:nvCxnSpPr>
        <p:spPr>
          <a:xfrm>
            <a:off x="4817334" y="2497355"/>
            <a:ext cx="730200" cy="159600"/>
          </a:xfrm>
          <a:prstGeom prst="straightConnector1">
            <a:avLst/>
          </a:prstGeom>
          <a:noFill/>
          <a:ln cap="flat" cmpd="sng" w="12700">
            <a:solidFill>
              <a:srgbClr val="9FE1F7"/>
            </a:solidFill>
            <a:prstDash val="solid"/>
            <a:miter lim="800000"/>
            <a:headEnd len="sm" w="sm" type="none"/>
            <a:tailEnd len="sm" w="sm" type="none"/>
          </a:ln>
        </p:spPr>
      </p:cxnSp>
      <p:cxnSp>
        <p:nvCxnSpPr>
          <p:cNvPr id="408" name="Google Shape;408;p26"/>
          <p:cNvCxnSpPr>
            <a:stCxn id="396" idx="0"/>
            <a:endCxn id="397" idx="4"/>
          </p:cNvCxnSpPr>
          <p:nvPr/>
        </p:nvCxnSpPr>
        <p:spPr>
          <a:xfrm flipH="1" rot="10800000">
            <a:off x="6039131" y="1573495"/>
            <a:ext cx="35100" cy="591900"/>
          </a:xfrm>
          <a:prstGeom prst="straightConnector1">
            <a:avLst/>
          </a:prstGeom>
          <a:noFill/>
          <a:ln cap="flat" cmpd="sng" w="12700">
            <a:solidFill>
              <a:srgbClr val="9FE1F7"/>
            </a:solidFill>
            <a:prstDash val="solid"/>
            <a:miter lim="800000"/>
            <a:headEnd len="sm" w="sm" type="none"/>
            <a:tailEnd len="sm" w="sm" type="none"/>
          </a:ln>
        </p:spPr>
      </p:cxnSp>
      <p:cxnSp>
        <p:nvCxnSpPr>
          <p:cNvPr id="409" name="Google Shape;409;p26"/>
          <p:cNvCxnSpPr>
            <a:stCxn id="397" idx="4"/>
            <a:endCxn id="399" idx="2"/>
          </p:cNvCxnSpPr>
          <p:nvPr/>
        </p:nvCxnSpPr>
        <p:spPr>
          <a:xfrm>
            <a:off x="6074229" y="1573490"/>
            <a:ext cx="606000" cy="225000"/>
          </a:xfrm>
          <a:prstGeom prst="straightConnector1">
            <a:avLst/>
          </a:prstGeom>
          <a:noFill/>
          <a:ln cap="flat" cmpd="sng" w="12700">
            <a:solidFill>
              <a:srgbClr val="9FE1F7"/>
            </a:solidFill>
            <a:prstDash val="solid"/>
            <a:miter lim="800000"/>
            <a:headEnd len="sm" w="sm" type="none"/>
            <a:tailEnd len="sm" w="sm" type="none"/>
          </a:ln>
        </p:spPr>
      </p:cxnSp>
      <p:cxnSp>
        <p:nvCxnSpPr>
          <p:cNvPr id="410" name="Google Shape;410;p26"/>
          <p:cNvCxnSpPr>
            <a:stCxn id="399" idx="7"/>
            <a:endCxn id="398" idx="4"/>
          </p:cNvCxnSpPr>
          <p:nvPr/>
        </p:nvCxnSpPr>
        <p:spPr>
          <a:xfrm flipH="1" rot="10800000">
            <a:off x="7519265" y="1039865"/>
            <a:ext cx="47100" cy="411000"/>
          </a:xfrm>
          <a:prstGeom prst="straightConnector1">
            <a:avLst/>
          </a:prstGeom>
          <a:noFill/>
          <a:ln cap="flat" cmpd="sng" w="12700">
            <a:solidFill>
              <a:srgbClr val="9FE1F7"/>
            </a:solidFill>
            <a:prstDash val="solid"/>
            <a:miter lim="800000"/>
            <a:headEnd len="sm" w="sm" type="none"/>
            <a:tailEnd len="sm" w="sm" type="none"/>
          </a:ln>
        </p:spPr>
      </p:cxnSp>
      <p:cxnSp>
        <p:nvCxnSpPr>
          <p:cNvPr id="411" name="Google Shape;411;p26"/>
          <p:cNvCxnSpPr>
            <a:stCxn id="398" idx="4"/>
            <a:endCxn id="401" idx="1"/>
          </p:cNvCxnSpPr>
          <p:nvPr/>
        </p:nvCxnSpPr>
        <p:spPr>
          <a:xfrm>
            <a:off x="7566225" y="1039982"/>
            <a:ext cx="530400" cy="126000"/>
          </a:xfrm>
          <a:prstGeom prst="straightConnector1">
            <a:avLst/>
          </a:prstGeom>
          <a:noFill/>
          <a:ln cap="flat" cmpd="sng" w="12700">
            <a:solidFill>
              <a:srgbClr val="9FE1F7"/>
            </a:solidFill>
            <a:prstDash val="solid"/>
            <a:miter lim="800000"/>
            <a:headEnd len="sm" w="sm" type="none"/>
            <a:tailEnd len="sm" w="sm" type="none"/>
          </a:ln>
        </p:spPr>
      </p:cxnSp>
      <p:cxnSp>
        <p:nvCxnSpPr>
          <p:cNvPr id="412" name="Google Shape;412;p26"/>
          <p:cNvCxnSpPr>
            <a:stCxn id="401" idx="4"/>
            <a:endCxn id="400" idx="7"/>
          </p:cNvCxnSpPr>
          <p:nvPr/>
        </p:nvCxnSpPr>
        <p:spPr>
          <a:xfrm flipH="1">
            <a:off x="8331190" y="2005280"/>
            <a:ext cx="113100" cy="507600"/>
          </a:xfrm>
          <a:prstGeom prst="straightConnector1">
            <a:avLst/>
          </a:prstGeom>
          <a:noFill/>
          <a:ln cap="flat" cmpd="sng" w="12700">
            <a:solidFill>
              <a:srgbClr val="9FE1F7"/>
            </a:solidFill>
            <a:prstDash val="solid"/>
            <a:miter lim="800000"/>
            <a:headEnd len="sm" w="sm" type="none"/>
            <a:tailEnd len="sm" w="sm" type="none"/>
          </a:ln>
        </p:spPr>
      </p:cxnSp>
      <p:cxnSp>
        <p:nvCxnSpPr>
          <p:cNvPr id="413" name="Google Shape;413;p26"/>
          <p:cNvCxnSpPr>
            <a:stCxn id="400" idx="3"/>
            <a:endCxn id="405" idx="7"/>
          </p:cNvCxnSpPr>
          <p:nvPr/>
        </p:nvCxnSpPr>
        <p:spPr>
          <a:xfrm flipH="1">
            <a:off x="7374397" y="3059507"/>
            <a:ext cx="410100" cy="202200"/>
          </a:xfrm>
          <a:prstGeom prst="straightConnector1">
            <a:avLst/>
          </a:prstGeom>
          <a:noFill/>
          <a:ln cap="flat" cmpd="sng" w="12700">
            <a:solidFill>
              <a:srgbClr val="9FE1F7"/>
            </a:solidFill>
            <a:prstDash val="solid"/>
            <a:miter lim="800000"/>
            <a:headEnd len="sm" w="sm" type="none"/>
            <a:tailEnd len="sm" w="sm" type="none"/>
          </a:ln>
        </p:spPr>
      </p:cxnSp>
      <p:cxnSp>
        <p:nvCxnSpPr>
          <p:cNvPr id="414" name="Google Shape;414;p26"/>
          <p:cNvCxnSpPr>
            <a:stCxn id="403" idx="7"/>
            <a:endCxn id="396" idx="2"/>
          </p:cNvCxnSpPr>
          <p:nvPr/>
        </p:nvCxnSpPr>
        <p:spPr>
          <a:xfrm flipH="1" rot="10800000">
            <a:off x="5061673" y="2657109"/>
            <a:ext cx="486000" cy="564000"/>
          </a:xfrm>
          <a:prstGeom prst="straightConnector1">
            <a:avLst/>
          </a:prstGeom>
          <a:noFill/>
          <a:ln cap="flat" cmpd="sng" w="12700">
            <a:solidFill>
              <a:srgbClr val="9FE1F7"/>
            </a:solidFill>
            <a:prstDash val="solid"/>
            <a:miter lim="800000"/>
            <a:headEnd len="sm" w="sm" type="none"/>
            <a:tailEnd len="sm" w="sm" type="none"/>
          </a:ln>
        </p:spPr>
      </p:cxnSp>
      <p:cxnSp>
        <p:nvCxnSpPr>
          <p:cNvPr id="415" name="Google Shape;415;p26"/>
          <p:cNvCxnSpPr>
            <a:stCxn id="396" idx="0"/>
            <a:endCxn id="399" idx="2"/>
          </p:cNvCxnSpPr>
          <p:nvPr/>
        </p:nvCxnSpPr>
        <p:spPr>
          <a:xfrm flipH="1" rot="10800000">
            <a:off x="6039131" y="1798495"/>
            <a:ext cx="641100" cy="366900"/>
          </a:xfrm>
          <a:prstGeom prst="straightConnector1">
            <a:avLst/>
          </a:prstGeom>
          <a:noFill/>
          <a:ln cap="flat" cmpd="sng" w="12700">
            <a:solidFill>
              <a:srgbClr val="9FE1F7"/>
            </a:solidFill>
            <a:prstDash val="solid"/>
            <a:miter lim="800000"/>
            <a:headEnd len="sm" w="sm" type="none"/>
            <a:tailEnd len="sm" w="sm" type="none"/>
          </a:ln>
        </p:spPr>
      </p:cxnSp>
      <p:cxnSp>
        <p:nvCxnSpPr>
          <p:cNvPr id="416" name="Google Shape;416;p26"/>
          <p:cNvCxnSpPr>
            <a:stCxn id="399" idx="7"/>
            <a:endCxn id="401" idx="1"/>
          </p:cNvCxnSpPr>
          <p:nvPr/>
        </p:nvCxnSpPr>
        <p:spPr>
          <a:xfrm flipH="1" rot="10800000">
            <a:off x="7519265" y="1166165"/>
            <a:ext cx="577500" cy="284700"/>
          </a:xfrm>
          <a:prstGeom prst="straightConnector1">
            <a:avLst/>
          </a:prstGeom>
          <a:noFill/>
          <a:ln cap="flat" cmpd="sng" w="12700">
            <a:solidFill>
              <a:srgbClr val="9FE1F7"/>
            </a:solidFill>
            <a:prstDash val="solid"/>
            <a:miter lim="800000"/>
            <a:headEnd len="sm" w="sm" type="none"/>
            <a:tailEnd len="sm" w="sm" type="none"/>
          </a:ln>
        </p:spPr>
      </p:cxnSp>
      <p:cxnSp>
        <p:nvCxnSpPr>
          <p:cNvPr id="417" name="Google Shape;417;p26"/>
          <p:cNvCxnSpPr>
            <a:stCxn id="396" idx="5"/>
            <a:endCxn id="405" idx="1"/>
          </p:cNvCxnSpPr>
          <p:nvPr/>
        </p:nvCxnSpPr>
        <p:spPr>
          <a:xfrm>
            <a:off x="6386722" y="3004553"/>
            <a:ext cx="441000" cy="257100"/>
          </a:xfrm>
          <a:prstGeom prst="straightConnector1">
            <a:avLst/>
          </a:prstGeom>
          <a:noFill/>
          <a:ln cap="flat" cmpd="sng" w="12700">
            <a:solidFill>
              <a:srgbClr val="9FE1F7"/>
            </a:solidFill>
            <a:prstDash val="solid"/>
            <a:miter lim="800000"/>
            <a:headEnd len="sm" w="sm" type="none"/>
            <a:tailEnd len="sm" w="sm" type="none"/>
          </a:ln>
        </p:spPr>
      </p:cxnSp>
      <p:sp>
        <p:nvSpPr>
          <p:cNvPr id="418" name="Google Shape;418;p26"/>
          <p:cNvSpPr/>
          <p:nvPr/>
        </p:nvSpPr>
        <p:spPr>
          <a:xfrm>
            <a:off x="4256212" y="3399410"/>
            <a:ext cx="606000" cy="722880"/>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19" name="Google Shape;419;p26"/>
          <p:cNvSpPr/>
          <p:nvPr/>
        </p:nvSpPr>
        <p:spPr>
          <a:xfrm>
            <a:off x="3920262" y="2729943"/>
            <a:ext cx="244500" cy="291665"/>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20" name="Google Shape;420;p26"/>
          <p:cNvSpPr/>
          <p:nvPr/>
        </p:nvSpPr>
        <p:spPr>
          <a:xfrm>
            <a:off x="5900092" y="909304"/>
            <a:ext cx="337096" cy="339497"/>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21" name="Google Shape;421;p26"/>
          <p:cNvSpPr/>
          <p:nvPr/>
        </p:nvSpPr>
        <p:spPr>
          <a:xfrm>
            <a:off x="8293054" y="1308550"/>
            <a:ext cx="332739" cy="410335"/>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22" name="Google Shape;422;p26"/>
          <p:cNvSpPr/>
          <p:nvPr/>
        </p:nvSpPr>
        <p:spPr>
          <a:xfrm>
            <a:off x="4620121" y="1696699"/>
            <a:ext cx="394123" cy="369261"/>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23" name="Google Shape;423;p26"/>
          <p:cNvSpPr/>
          <p:nvPr/>
        </p:nvSpPr>
        <p:spPr>
          <a:xfrm>
            <a:off x="5890304" y="2494950"/>
            <a:ext cx="332739" cy="410335"/>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24" name="Google Shape;424;p26"/>
          <p:cNvSpPr/>
          <p:nvPr/>
        </p:nvSpPr>
        <p:spPr>
          <a:xfrm>
            <a:off x="6986584" y="1613836"/>
            <a:ext cx="394123" cy="369261"/>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25" name="Google Shape;425;p26"/>
          <p:cNvSpPr/>
          <p:nvPr/>
        </p:nvSpPr>
        <p:spPr>
          <a:xfrm>
            <a:off x="7913529" y="2585904"/>
            <a:ext cx="337096" cy="339497"/>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26" name="Google Shape;426;p26"/>
          <p:cNvSpPr/>
          <p:nvPr/>
        </p:nvSpPr>
        <p:spPr>
          <a:xfrm>
            <a:off x="6934629" y="3329862"/>
            <a:ext cx="332739" cy="410335"/>
          </a:xfrm>
          <a:custGeom>
            <a:pathLst>
              <a:path extrusionOk="0" h="181" w="159">
                <a:moveTo>
                  <a:pt x="6" y="91"/>
                </a:moveTo>
                <a:cubicBezTo>
                  <a:pt x="18" y="88"/>
                  <a:pt x="30" y="81"/>
                  <a:pt x="31" y="81"/>
                </a:cubicBezTo>
                <a:cubicBezTo>
                  <a:pt x="47" y="70"/>
                  <a:pt x="62" y="55"/>
                  <a:pt x="62" y="54"/>
                </a:cubicBezTo>
                <a:cubicBezTo>
                  <a:pt x="68" y="47"/>
                  <a:pt x="77" y="40"/>
                  <a:pt x="85" y="43"/>
                </a:cubicBezTo>
                <a:cubicBezTo>
                  <a:pt x="89" y="44"/>
                  <a:pt x="92" y="46"/>
                  <a:pt x="93" y="49"/>
                </a:cubicBezTo>
                <a:cubicBezTo>
                  <a:pt x="95" y="53"/>
                  <a:pt x="95" y="59"/>
                  <a:pt x="93" y="64"/>
                </a:cubicBezTo>
                <a:cubicBezTo>
                  <a:pt x="93" y="64"/>
                  <a:pt x="92" y="65"/>
                  <a:pt x="92" y="65"/>
                </a:cubicBezTo>
                <a:cubicBezTo>
                  <a:pt x="95" y="66"/>
                  <a:pt x="97" y="66"/>
                  <a:pt x="100" y="67"/>
                </a:cubicBezTo>
                <a:cubicBezTo>
                  <a:pt x="103" y="59"/>
                  <a:pt x="103" y="52"/>
                  <a:pt x="100" y="46"/>
                </a:cubicBezTo>
                <a:cubicBezTo>
                  <a:pt x="98" y="41"/>
                  <a:pt x="93" y="37"/>
                  <a:pt x="87" y="35"/>
                </a:cubicBezTo>
                <a:cubicBezTo>
                  <a:pt x="78" y="33"/>
                  <a:pt x="67" y="38"/>
                  <a:pt x="56" y="49"/>
                </a:cubicBezTo>
                <a:cubicBezTo>
                  <a:pt x="56" y="49"/>
                  <a:pt x="42" y="65"/>
                  <a:pt x="27" y="74"/>
                </a:cubicBezTo>
                <a:cubicBezTo>
                  <a:pt x="26" y="74"/>
                  <a:pt x="15" y="81"/>
                  <a:pt x="4" y="84"/>
                </a:cubicBezTo>
                <a:cubicBezTo>
                  <a:pt x="2" y="84"/>
                  <a:pt x="0" y="87"/>
                  <a:pt x="1" y="89"/>
                </a:cubicBezTo>
                <a:cubicBezTo>
                  <a:pt x="2" y="91"/>
                  <a:pt x="4" y="92"/>
                  <a:pt x="6" y="91"/>
                </a:cubicBezTo>
                <a:moveTo>
                  <a:pt x="4" y="52"/>
                </a:moveTo>
                <a:cubicBezTo>
                  <a:pt x="5" y="52"/>
                  <a:pt x="6" y="52"/>
                  <a:pt x="10" y="50"/>
                </a:cubicBezTo>
                <a:cubicBezTo>
                  <a:pt x="11" y="48"/>
                  <a:pt x="14" y="46"/>
                  <a:pt x="16" y="44"/>
                </a:cubicBezTo>
                <a:cubicBezTo>
                  <a:pt x="17" y="42"/>
                  <a:pt x="17" y="42"/>
                  <a:pt x="17" y="42"/>
                </a:cubicBezTo>
                <a:cubicBezTo>
                  <a:pt x="24" y="32"/>
                  <a:pt x="43" y="8"/>
                  <a:pt x="69" y="9"/>
                </a:cubicBezTo>
                <a:cubicBezTo>
                  <a:pt x="91" y="11"/>
                  <a:pt x="106" y="27"/>
                  <a:pt x="113" y="57"/>
                </a:cubicBezTo>
                <a:cubicBezTo>
                  <a:pt x="114" y="58"/>
                  <a:pt x="114" y="58"/>
                  <a:pt x="114" y="59"/>
                </a:cubicBezTo>
                <a:cubicBezTo>
                  <a:pt x="115" y="63"/>
                  <a:pt x="117" y="69"/>
                  <a:pt x="120" y="71"/>
                </a:cubicBezTo>
                <a:cubicBezTo>
                  <a:pt x="120" y="72"/>
                  <a:pt x="121" y="72"/>
                  <a:pt x="122" y="72"/>
                </a:cubicBezTo>
                <a:cubicBezTo>
                  <a:pt x="123" y="72"/>
                  <a:pt x="124" y="72"/>
                  <a:pt x="125" y="71"/>
                </a:cubicBezTo>
                <a:cubicBezTo>
                  <a:pt x="126" y="69"/>
                  <a:pt x="126" y="67"/>
                  <a:pt x="124" y="65"/>
                </a:cubicBezTo>
                <a:cubicBezTo>
                  <a:pt x="124" y="64"/>
                  <a:pt x="122" y="60"/>
                  <a:pt x="121" y="57"/>
                </a:cubicBezTo>
                <a:cubicBezTo>
                  <a:pt x="121" y="56"/>
                  <a:pt x="121" y="56"/>
                  <a:pt x="121" y="56"/>
                </a:cubicBezTo>
                <a:cubicBezTo>
                  <a:pt x="121" y="56"/>
                  <a:pt x="121" y="55"/>
                  <a:pt x="121" y="55"/>
                </a:cubicBezTo>
                <a:cubicBezTo>
                  <a:pt x="120" y="50"/>
                  <a:pt x="116" y="38"/>
                  <a:pt x="109" y="26"/>
                </a:cubicBezTo>
                <a:cubicBezTo>
                  <a:pt x="99" y="11"/>
                  <a:pt x="86" y="3"/>
                  <a:pt x="69" y="2"/>
                </a:cubicBezTo>
                <a:cubicBezTo>
                  <a:pt x="69" y="2"/>
                  <a:pt x="69" y="2"/>
                  <a:pt x="69" y="2"/>
                </a:cubicBezTo>
                <a:cubicBezTo>
                  <a:pt x="39" y="0"/>
                  <a:pt x="19" y="27"/>
                  <a:pt x="10" y="38"/>
                </a:cubicBezTo>
                <a:cubicBezTo>
                  <a:pt x="10" y="39"/>
                  <a:pt x="10" y="39"/>
                  <a:pt x="10" y="39"/>
                </a:cubicBezTo>
                <a:cubicBezTo>
                  <a:pt x="7" y="42"/>
                  <a:pt x="4" y="44"/>
                  <a:pt x="3" y="45"/>
                </a:cubicBezTo>
                <a:cubicBezTo>
                  <a:pt x="3" y="45"/>
                  <a:pt x="3" y="45"/>
                  <a:pt x="3" y="45"/>
                </a:cubicBezTo>
                <a:cubicBezTo>
                  <a:pt x="1" y="46"/>
                  <a:pt x="1" y="48"/>
                  <a:pt x="1" y="49"/>
                </a:cubicBezTo>
                <a:cubicBezTo>
                  <a:pt x="1" y="50"/>
                  <a:pt x="3" y="52"/>
                  <a:pt x="4" y="52"/>
                </a:cubicBezTo>
                <a:moveTo>
                  <a:pt x="46" y="109"/>
                </a:moveTo>
                <a:cubicBezTo>
                  <a:pt x="46" y="108"/>
                  <a:pt x="46" y="106"/>
                  <a:pt x="46" y="105"/>
                </a:cubicBezTo>
                <a:cubicBezTo>
                  <a:pt x="35" y="111"/>
                  <a:pt x="21" y="119"/>
                  <a:pt x="10" y="124"/>
                </a:cubicBezTo>
                <a:cubicBezTo>
                  <a:pt x="8" y="125"/>
                  <a:pt x="8" y="127"/>
                  <a:pt x="8" y="129"/>
                </a:cubicBezTo>
                <a:cubicBezTo>
                  <a:pt x="9" y="130"/>
                  <a:pt x="10" y="131"/>
                  <a:pt x="12" y="131"/>
                </a:cubicBezTo>
                <a:cubicBezTo>
                  <a:pt x="12" y="131"/>
                  <a:pt x="13" y="131"/>
                  <a:pt x="13" y="131"/>
                </a:cubicBezTo>
                <a:cubicBezTo>
                  <a:pt x="23" y="127"/>
                  <a:pt x="36" y="120"/>
                  <a:pt x="46" y="114"/>
                </a:cubicBezTo>
                <a:cubicBezTo>
                  <a:pt x="46" y="112"/>
                  <a:pt x="46" y="111"/>
                  <a:pt x="46" y="109"/>
                </a:cubicBezTo>
                <a:moveTo>
                  <a:pt x="38" y="38"/>
                </a:moveTo>
                <a:cubicBezTo>
                  <a:pt x="37" y="40"/>
                  <a:pt x="35" y="42"/>
                  <a:pt x="33" y="44"/>
                </a:cubicBezTo>
                <a:cubicBezTo>
                  <a:pt x="31" y="47"/>
                  <a:pt x="29" y="49"/>
                  <a:pt x="26" y="51"/>
                </a:cubicBezTo>
                <a:cubicBezTo>
                  <a:pt x="24" y="54"/>
                  <a:pt x="22" y="55"/>
                  <a:pt x="18" y="57"/>
                </a:cubicBezTo>
                <a:cubicBezTo>
                  <a:pt x="15" y="59"/>
                  <a:pt x="12" y="61"/>
                  <a:pt x="9" y="62"/>
                </a:cubicBezTo>
                <a:cubicBezTo>
                  <a:pt x="7" y="63"/>
                  <a:pt x="6" y="63"/>
                  <a:pt x="5" y="64"/>
                </a:cubicBezTo>
                <a:cubicBezTo>
                  <a:pt x="3" y="64"/>
                  <a:pt x="2" y="66"/>
                  <a:pt x="2" y="68"/>
                </a:cubicBezTo>
                <a:cubicBezTo>
                  <a:pt x="3" y="70"/>
                  <a:pt x="5" y="72"/>
                  <a:pt x="7" y="71"/>
                </a:cubicBezTo>
                <a:cubicBezTo>
                  <a:pt x="11" y="70"/>
                  <a:pt x="15" y="68"/>
                  <a:pt x="18" y="66"/>
                </a:cubicBezTo>
                <a:cubicBezTo>
                  <a:pt x="21" y="64"/>
                  <a:pt x="24" y="63"/>
                  <a:pt x="27" y="61"/>
                </a:cubicBezTo>
                <a:cubicBezTo>
                  <a:pt x="32" y="56"/>
                  <a:pt x="37" y="52"/>
                  <a:pt x="41" y="46"/>
                </a:cubicBezTo>
                <a:cubicBezTo>
                  <a:pt x="43" y="44"/>
                  <a:pt x="45" y="42"/>
                  <a:pt x="47" y="40"/>
                </a:cubicBezTo>
                <a:cubicBezTo>
                  <a:pt x="48" y="39"/>
                  <a:pt x="49" y="38"/>
                  <a:pt x="50" y="37"/>
                </a:cubicBezTo>
                <a:cubicBezTo>
                  <a:pt x="50" y="37"/>
                  <a:pt x="51" y="36"/>
                  <a:pt x="52" y="36"/>
                </a:cubicBezTo>
                <a:cubicBezTo>
                  <a:pt x="52" y="36"/>
                  <a:pt x="52" y="35"/>
                  <a:pt x="52" y="35"/>
                </a:cubicBezTo>
                <a:cubicBezTo>
                  <a:pt x="53" y="35"/>
                  <a:pt x="53" y="35"/>
                  <a:pt x="53" y="34"/>
                </a:cubicBezTo>
                <a:cubicBezTo>
                  <a:pt x="56" y="32"/>
                  <a:pt x="59" y="31"/>
                  <a:pt x="62" y="29"/>
                </a:cubicBezTo>
                <a:cubicBezTo>
                  <a:pt x="65" y="28"/>
                  <a:pt x="67" y="27"/>
                  <a:pt x="71" y="26"/>
                </a:cubicBezTo>
                <a:cubicBezTo>
                  <a:pt x="72" y="26"/>
                  <a:pt x="72" y="26"/>
                  <a:pt x="73" y="26"/>
                </a:cubicBezTo>
                <a:cubicBezTo>
                  <a:pt x="75" y="25"/>
                  <a:pt x="77" y="24"/>
                  <a:pt x="77" y="22"/>
                </a:cubicBezTo>
                <a:cubicBezTo>
                  <a:pt x="77" y="20"/>
                  <a:pt x="75" y="18"/>
                  <a:pt x="73" y="18"/>
                </a:cubicBezTo>
                <a:cubicBezTo>
                  <a:pt x="59" y="19"/>
                  <a:pt x="47" y="28"/>
                  <a:pt x="38" y="38"/>
                </a:cubicBezTo>
                <a:moveTo>
                  <a:pt x="8" y="111"/>
                </a:moveTo>
                <a:cubicBezTo>
                  <a:pt x="14" y="110"/>
                  <a:pt x="31" y="103"/>
                  <a:pt x="50" y="90"/>
                </a:cubicBezTo>
                <a:cubicBezTo>
                  <a:pt x="55" y="79"/>
                  <a:pt x="65" y="71"/>
                  <a:pt x="77" y="67"/>
                </a:cubicBezTo>
                <a:cubicBezTo>
                  <a:pt x="79" y="65"/>
                  <a:pt x="81" y="62"/>
                  <a:pt x="83" y="59"/>
                </a:cubicBezTo>
                <a:cubicBezTo>
                  <a:pt x="85" y="57"/>
                  <a:pt x="84" y="55"/>
                  <a:pt x="83" y="54"/>
                </a:cubicBezTo>
                <a:cubicBezTo>
                  <a:pt x="81" y="52"/>
                  <a:pt x="78" y="53"/>
                  <a:pt x="77" y="55"/>
                </a:cubicBezTo>
                <a:cubicBezTo>
                  <a:pt x="55" y="86"/>
                  <a:pt x="14" y="101"/>
                  <a:pt x="6" y="104"/>
                </a:cubicBezTo>
                <a:cubicBezTo>
                  <a:pt x="6" y="104"/>
                  <a:pt x="6" y="104"/>
                  <a:pt x="6" y="104"/>
                </a:cubicBezTo>
                <a:cubicBezTo>
                  <a:pt x="4" y="105"/>
                  <a:pt x="3" y="107"/>
                  <a:pt x="3" y="109"/>
                </a:cubicBezTo>
                <a:cubicBezTo>
                  <a:pt x="4" y="111"/>
                  <a:pt x="5" y="112"/>
                  <a:pt x="7" y="112"/>
                </a:cubicBezTo>
                <a:cubicBezTo>
                  <a:pt x="7" y="112"/>
                  <a:pt x="8" y="112"/>
                  <a:pt x="8" y="111"/>
                </a:cubicBezTo>
                <a:close/>
                <a:moveTo>
                  <a:pt x="52" y="132"/>
                </a:moveTo>
                <a:cubicBezTo>
                  <a:pt x="51" y="129"/>
                  <a:pt x="50" y="127"/>
                  <a:pt x="49" y="125"/>
                </a:cubicBezTo>
                <a:cubicBezTo>
                  <a:pt x="47" y="126"/>
                  <a:pt x="46" y="126"/>
                  <a:pt x="45" y="127"/>
                </a:cubicBezTo>
                <a:cubicBezTo>
                  <a:pt x="35" y="134"/>
                  <a:pt x="24" y="141"/>
                  <a:pt x="20" y="142"/>
                </a:cubicBezTo>
                <a:cubicBezTo>
                  <a:pt x="18" y="143"/>
                  <a:pt x="16" y="145"/>
                  <a:pt x="17" y="147"/>
                </a:cubicBezTo>
                <a:cubicBezTo>
                  <a:pt x="17" y="148"/>
                  <a:pt x="19" y="150"/>
                  <a:pt x="21" y="150"/>
                </a:cubicBezTo>
                <a:cubicBezTo>
                  <a:pt x="21" y="150"/>
                  <a:pt x="21" y="149"/>
                  <a:pt x="22" y="149"/>
                </a:cubicBezTo>
                <a:cubicBezTo>
                  <a:pt x="28" y="148"/>
                  <a:pt x="38" y="141"/>
                  <a:pt x="49" y="134"/>
                </a:cubicBezTo>
                <a:cubicBezTo>
                  <a:pt x="50" y="133"/>
                  <a:pt x="51" y="132"/>
                  <a:pt x="52" y="132"/>
                </a:cubicBezTo>
                <a:moveTo>
                  <a:pt x="103" y="153"/>
                </a:moveTo>
                <a:cubicBezTo>
                  <a:pt x="102" y="153"/>
                  <a:pt x="101" y="152"/>
                  <a:pt x="100" y="152"/>
                </a:cubicBezTo>
                <a:cubicBezTo>
                  <a:pt x="97" y="153"/>
                  <a:pt x="93" y="153"/>
                  <a:pt x="90" y="153"/>
                </a:cubicBezTo>
                <a:cubicBezTo>
                  <a:pt x="89" y="153"/>
                  <a:pt x="88" y="153"/>
                  <a:pt x="87" y="153"/>
                </a:cubicBezTo>
                <a:cubicBezTo>
                  <a:pt x="92" y="156"/>
                  <a:pt x="97" y="159"/>
                  <a:pt x="101" y="160"/>
                </a:cubicBezTo>
                <a:cubicBezTo>
                  <a:pt x="102" y="161"/>
                  <a:pt x="105" y="160"/>
                  <a:pt x="105" y="158"/>
                </a:cubicBezTo>
                <a:cubicBezTo>
                  <a:pt x="106" y="156"/>
                  <a:pt x="105" y="154"/>
                  <a:pt x="103" y="153"/>
                </a:cubicBezTo>
                <a:moveTo>
                  <a:pt x="59" y="141"/>
                </a:moveTo>
                <a:cubicBezTo>
                  <a:pt x="54" y="144"/>
                  <a:pt x="47" y="149"/>
                  <a:pt x="37" y="156"/>
                </a:cubicBezTo>
                <a:cubicBezTo>
                  <a:pt x="35" y="158"/>
                  <a:pt x="34" y="159"/>
                  <a:pt x="32" y="160"/>
                </a:cubicBezTo>
                <a:cubicBezTo>
                  <a:pt x="31" y="161"/>
                  <a:pt x="30" y="163"/>
                  <a:pt x="31" y="165"/>
                </a:cubicBezTo>
                <a:cubicBezTo>
                  <a:pt x="32" y="166"/>
                  <a:pt x="33" y="167"/>
                  <a:pt x="35" y="167"/>
                </a:cubicBezTo>
                <a:cubicBezTo>
                  <a:pt x="35" y="167"/>
                  <a:pt x="36" y="167"/>
                  <a:pt x="37" y="166"/>
                </a:cubicBezTo>
                <a:cubicBezTo>
                  <a:pt x="38" y="165"/>
                  <a:pt x="40" y="164"/>
                  <a:pt x="42" y="162"/>
                </a:cubicBezTo>
                <a:cubicBezTo>
                  <a:pt x="47" y="159"/>
                  <a:pt x="59" y="150"/>
                  <a:pt x="66" y="146"/>
                </a:cubicBezTo>
                <a:cubicBezTo>
                  <a:pt x="63" y="144"/>
                  <a:pt x="61" y="143"/>
                  <a:pt x="59" y="141"/>
                </a:cubicBezTo>
                <a:moveTo>
                  <a:pt x="90" y="172"/>
                </a:moveTo>
                <a:cubicBezTo>
                  <a:pt x="88" y="171"/>
                  <a:pt x="86" y="169"/>
                  <a:pt x="84" y="168"/>
                </a:cubicBezTo>
                <a:cubicBezTo>
                  <a:pt x="78" y="163"/>
                  <a:pt x="72" y="159"/>
                  <a:pt x="66" y="160"/>
                </a:cubicBezTo>
                <a:cubicBezTo>
                  <a:pt x="60" y="162"/>
                  <a:pt x="49" y="172"/>
                  <a:pt x="47" y="175"/>
                </a:cubicBezTo>
                <a:cubicBezTo>
                  <a:pt x="46" y="176"/>
                  <a:pt x="46" y="178"/>
                  <a:pt x="47" y="180"/>
                </a:cubicBezTo>
                <a:cubicBezTo>
                  <a:pt x="48" y="181"/>
                  <a:pt x="49" y="181"/>
                  <a:pt x="50" y="181"/>
                </a:cubicBezTo>
                <a:cubicBezTo>
                  <a:pt x="51" y="181"/>
                  <a:pt x="52" y="181"/>
                  <a:pt x="53" y="180"/>
                </a:cubicBezTo>
                <a:cubicBezTo>
                  <a:pt x="58" y="175"/>
                  <a:pt x="65" y="169"/>
                  <a:pt x="68" y="168"/>
                </a:cubicBezTo>
                <a:cubicBezTo>
                  <a:pt x="71" y="168"/>
                  <a:pt x="75" y="171"/>
                  <a:pt x="80" y="174"/>
                </a:cubicBezTo>
                <a:cubicBezTo>
                  <a:pt x="82" y="175"/>
                  <a:pt x="84" y="177"/>
                  <a:pt x="86" y="178"/>
                </a:cubicBezTo>
                <a:cubicBezTo>
                  <a:pt x="88" y="180"/>
                  <a:pt x="90" y="179"/>
                  <a:pt x="91" y="177"/>
                </a:cubicBezTo>
                <a:cubicBezTo>
                  <a:pt x="92" y="175"/>
                  <a:pt x="92" y="173"/>
                  <a:pt x="90" y="172"/>
                </a:cubicBezTo>
                <a:moveTo>
                  <a:pt x="156" y="166"/>
                </a:moveTo>
                <a:cubicBezTo>
                  <a:pt x="121" y="132"/>
                  <a:pt x="121" y="132"/>
                  <a:pt x="121" y="132"/>
                </a:cubicBezTo>
                <a:cubicBezTo>
                  <a:pt x="127" y="126"/>
                  <a:pt x="130" y="117"/>
                  <a:pt x="130" y="108"/>
                </a:cubicBezTo>
                <a:cubicBezTo>
                  <a:pt x="130" y="87"/>
                  <a:pt x="113" y="70"/>
                  <a:pt x="92" y="70"/>
                </a:cubicBezTo>
                <a:cubicBezTo>
                  <a:pt x="70" y="70"/>
                  <a:pt x="53" y="87"/>
                  <a:pt x="53" y="108"/>
                </a:cubicBezTo>
                <a:cubicBezTo>
                  <a:pt x="53" y="129"/>
                  <a:pt x="70" y="147"/>
                  <a:pt x="92" y="147"/>
                </a:cubicBezTo>
                <a:cubicBezTo>
                  <a:pt x="98" y="147"/>
                  <a:pt x="104" y="145"/>
                  <a:pt x="110" y="142"/>
                </a:cubicBezTo>
                <a:cubicBezTo>
                  <a:pt x="145" y="177"/>
                  <a:pt x="145" y="177"/>
                  <a:pt x="145" y="177"/>
                </a:cubicBezTo>
                <a:cubicBezTo>
                  <a:pt x="147" y="178"/>
                  <a:pt x="149" y="179"/>
                  <a:pt x="151" y="179"/>
                </a:cubicBezTo>
                <a:cubicBezTo>
                  <a:pt x="152" y="179"/>
                  <a:pt x="154" y="178"/>
                  <a:pt x="156" y="177"/>
                </a:cubicBezTo>
                <a:cubicBezTo>
                  <a:pt x="159" y="174"/>
                  <a:pt x="159" y="169"/>
                  <a:pt x="156" y="166"/>
                </a:cubicBezTo>
                <a:moveTo>
                  <a:pt x="73" y="128"/>
                </a:moveTo>
                <a:cubicBezTo>
                  <a:pt x="73" y="129"/>
                  <a:pt x="72" y="129"/>
                  <a:pt x="72" y="129"/>
                </a:cubicBezTo>
                <a:cubicBezTo>
                  <a:pt x="72" y="129"/>
                  <a:pt x="72" y="129"/>
                  <a:pt x="72" y="129"/>
                </a:cubicBezTo>
                <a:cubicBezTo>
                  <a:pt x="72" y="129"/>
                  <a:pt x="72" y="128"/>
                  <a:pt x="72" y="128"/>
                </a:cubicBezTo>
                <a:cubicBezTo>
                  <a:pt x="72" y="128"/>
                  <a:pt x="72" y="128"/>
                  <a:pt x="72" y="128"/>
                </a:cubicBezTo>
                <a:cubicBezTo>
                  <a:pt x="71" y="128"/>
                  <a:pt x="71" y="127"/>
                  <a:pt x="71" y="126"/>
                </a:cubicBezTo>
                <a:cubicBezTo>
                  <a:pt x="71" y="126"/>
                  <a:pt x="71" y="125"/>
                  <a:pt x="72" y="125"/>
                </a:cubicBezTo>
                <a:cubicBezTo>
                  <a:pt x="72" y="124"/>
                  <a:pt x="72" y="124"/>
                  <a:pt x="72" y="124"/>
                </a:cubicBezTo>
                <a:cubicBezTo>
                  <a:pt x="72" y="124"/>
                  <a:pt x="73" y="124"/>
                  <a:pt x="73" y="125"/>
                </a:cubicBezTo>
                <a:cubicBezTo>
                  <a:pt x="73" y="125"/>
                  <a:pt x="73" y="126"/>
                  <a:pt x="73" y="126"/>
                </a:cubicBezTo>
                <a:cubicBezTo>
                  <a:pt x="73" y="127"/>
                  <a:pt x="73" y="128"/>
                  <a:pt x="73" y="128"/>
                </a:cubicBezTo>
                <a:moveTo>
                  <a:pt x="116" y="122"/>
                </a:moveTo>
                <a:cubicBezTo>
                  <a:pt x="115" y="123"/>
                  <a:pt x="114" y="123"/>
                  <a:pt x="114" y="123"/>
                </a:cubicBezTo>
                <a:cubicBezTo>
                  <a:pt x="114" y="124"/>
                  <a:pt x="113" y="125"/>
                  <a:pt x="113" y="126"/>
                </a:cubicBezTo>
                <a:cubicBezTo>
                  <a:pt x="113" y="127"/>
                  <a:pt x="112" y="128"/>
                  <a:pt x="112" y="128"/>
                </a:cubicBezTo>
                <a:cubicBezTo>
                  <a:pt x="112" y="123"/>
                  <a:pt x="112" y="123"/>
                  <a:pt x="112" y="123"/>
                </a:cubicBezTo>
                <a:cubicBezTo>
                  <a:pt x="110" y="123"/>
                  <a:pt x="110" y="123"/>
                  <a:pt x="110" y="123"/>
                </a:cubicBezTo>
                <a:cubicBezTo>
                  <a:pt x="107" y="125"/>
                  <a:pt x="107" y="125"/>
                  <a:pt x="107" y="125"/>
                </a:cubicBezTo>
                <a:cubicBezTo>
                  <a:pt x="108" y="126"/>
                  <a:pt x="108" y="126"/>
                  <a:pt x="108" y="126"/>
                </a:cubicBezTo>
                <a:cubicBezTo>
                  <a:pt x="109" y="125"/>
                  <a:pt x="109" y="125"/>
                  <a:pt x="109" y="125"/>
                </a:cubicBezTo>
                <a:cubicBezTo>
                  <a:pt x="109" y="125"/>
                  <a:pt x="109" y="125"/>
                  <a:pt x="110" y="125"/>
                </a:cubicBezTo>
                <a:cubicBezTo>
                  <a:pt x="110" y="125"/>
                  <a:pt x="110" y="126"/>
                  <a:pt x="110" y="126"/>
                </a:cubicBezTo>
                <a:cubicBezTo>
                  <a:pt x="110" y="130"/>
                  <a:pt x="110" y="130"/>
                  <a:pt x="110" y="130"/>
                </a:cubicBezTo>
                <a:cubicBezTo>
                  <a:pt x="105" y="134"/>
                  <a:pt x="98" y="137"/>
                  <a:pt x="92" y="137"/>
                </a:cubicBezTo>
                <a:cubicBezTo>
                  <a:pt x="85" y="137"/>
                  <a:pt x="78" y="134"/>
                  <a:pt x="73" y="130"/>
                </a:cubicBezTo>
                <a:cubicBezTo>
                  <a:pt x="74" y="130"/>
                  <a:pt x="74" y="130"/>
                  <a:pt x="74" y="129"/>
                </a:cubicBezTo>
                <a:cubicBezTo>
                  <a:pt x="75" y="129"/>
                  <a:pt x="75" y="128"/>
                  <a:pt x="75" y="126"/>
                </a:cubicBezTo>
                <a:cubicBezTo>
                  <a:pt x="75" y="125"/>
                  <a:pt x="75" y="124"/>
                  <a:pt x="74" y="123"/>
                </a:cubicBezTo>
                <a:cubicBezTo>
                  <a:pt x="74" y="123"/>
                  <a:pt x="73" y="122"/>
                  <a:pt x="72" y="122"/>
                </a:cubicBezTo>
                <a:cubicBezTo>
                  <a:pt x="71" y="122"/>
                  <a:pt x="70" y="123"/>
                  <a:pt x="70" y="123"/>
                </a:cubicBezTo>
                <a:cubicBezTo>
                  <a:pt x="70" y="124"/>
                  <a:pt x="69" y="125"/>
                  <a:pt x="69" y="126"/>
                </a:cubicBezTo>
                <a:cubicBezTo>
                  <a:pt x="69" y="125"/>
                  <a:pt x="69" y="125"/>
                  <a:pt x="68" y="124"/>
                </a:cubicBezTo>
                <a:cubicBezTo>
                  <a:pt x="68" y="124"/>
                  <a:pt x="68" y="124"/>
                  <a:pt x="68" y="123"/>
                </a:cubicBezTo>
                <a:cubicBezTo>
                  <a:pt x="68" y="123"/>
                  <a:pt x="68" y="123"/>
                  <a:pt x="67" y="123"/>
                </a:cubicBezTo>
                <a:cubicBezTo>
                  <a:pt x="65" y="120"/>
                  <a:pt x="64" y="116"/>
                  <a:pt x="64" y="113"/>
                </a:cubicBezTo>
                <a:cubicBezTo>
                  <a:pt x="64" y="113"/>
                  <a:pt x="64" y="113"/>
                  <a:pt x="64" y="113"/>
                </a:cubicBezTo>
                <a:cubicBezTo>
                  <a:pt x="64" y="114"/>
                  <a:pt x="65" y="114"/>
                  <a:pt x="66" y="114"/>
                </a:cubicBezTo>
                <a:cubicBezTo>
                  <a:pt x="67" y="114"/>
                  <a:pt x="67" y="114"/>
                  <a:pt x="68" y="113"/>
                </a:cubicBezTo>
                <a:cubicBezTo>
                  <a:pt x="68" y="112"/>
                  <a:pt x="69" y="111"/>
                  <a:pt x="69" y="110"/>
                </a:cubicBezTo>
                <a:cubicBezTo>
                  <a:pt x="69" y="109"/>
                  <a:pt x="68" y="108"/>
                  <a:pt x="68" y="107"/>
                </a:cubicBezTo>
                <a:cubicBezTo>
                  <a:pt x="67" y="106"/>
                  <a:pt x="67" y="106"/>
                  <a:pt x="66" y="106"/>
                </a:cubicBezTo>
                <a:cubicBezTo>
                  <a:pt x="65" y="106"/>
                  <a:pt x="64" y="106"/>
                  <a:pt x="64" y="107"/>
                </a:cubicBezTo>
                <a:cubicBezTo>
                  <a:pt x="64" y="107"/>
                  <a:pt x="63" y="107"/>
                  <a:pt x="63" y="108"/>
                </a:cubicBezTo>
                <a:cubicBezTo>
                  <a:pt x="63" y="104"/>
                  <a:pt x="64" y="101"/>
                  <a:pt x="66" y="97"/>
                </a:cubicBezTo>
                <a:cubicBezTo>
                  <a:pt x="66" y="97"/>
                  <a:pt x="66" y="97"/>
                  <a:pt x="66" y="97"/>
                </a:cubicBezTo>
                <a:cubicBezTo>
                  <a:pt x="67" y="97"/>
                  <a:pt x="67" y="97"/>
                  <a:pt x="68" y="96"/>
                </a:cubicBezTo>
                <a:cubicBezTo>
                  <a:pt x="68" y="96"/>
                  <a:pt x="69" y="95"/>
                  <a:pt x="69" y="93"/>
                </a:cubicBezTo>
                <a:cubicBezTo>
                  <a:pt x="69" y="93"/>
                  <a:pt x="69" y="92"/>
                  <a:pt x="68" y="92"/>
                </a:cubicBezTo>
                <a:cubicBezTo>
                  <a:pt x="74" y="85"/>
                  <a:pt x="82" y="80"/>
                  <a:pt x="92" y="80"/>
                </a:cubicBezTo>
                <a:cubicBezTo>
                  <a:pt x="101" y="80"/>
                  <a:pt x="109" y="85"/>
                  <a:pt x="114" y="91"/>
                </a:cubicBezTo>
                <a:cubicBezTo>
                  <a:pt x="113" y="92"/>
                  <a:pt x="113" y="92"/>
                  <a:pt x="113" y="92"/>
                </a:cubicBezTo>
                <a:cubicBezTo>
                  <a:pt x="114" y="93"/>
                  <a:pt x="114" y="93"/>
                  <a:pt x="114" y="93"/>
                </a:cubicBezTo>
                <a:cubicBezTo>
                  <a:pt x="115" y="93"/>
                  <a:pt x="115" y="93"/>
                  <a:pt x="115" y="93"/>
                </a:cubicBezTo>
                <a:cubicBezTo>
                  <a:pt x="115" y="93"/>
                  <a:pt x="116" y="94"/>
                  <a:pt x="116" y="94"/>
                </a:cubicBezTo>
                <a:cubicBezTo>
                  <a:pt x="116" y="97"/>
                  <a:pt x="116" y="97"/>
                  <a:pt x="116" y="97"/>
                </a:cubicBezTo>
                <a:cubicBezTo>
                  <a:pt x="117" y="97"/>
                  <a:pt x="117" y="97"/>
                  <a:pt x="117" y="97"/>
                </a:cubicBezTo>
                <a:cubicBezTo>
                  <a:pt x="119" y="101"/>
                  <a:pt x="120" y="104"/>
                  <a:pt x="120" y="108"/>
                </a:cubicBezTo>
                <a:cubicBezTo>
                  <a:pt x="120" y="114"/>
                  <a:pt x="118" y="118"/>
                  <a:pt x="116" y="122"/>
                </a:cubicBezTo>
                <a:moveTo>
                  <a:pt x="65" y="110"/>
                </a:moveTo>
                <a:cubicBezTo>
                  <a:pt x="65" y="109"/>
                  <a:pt x="65" y="108"/>
                  <a:pt x="65" y="108"/>
                </a:cubicBezTo>
                <a:cubicBezTo>
                  <a:pt x="65" y="108"/>
                  <a:pt x="66" y="108"/>
                  <a:pt x="66" y="108"/>
                </a:cubicBezTo>
                <a:cubicBezTo>
                  <a:pt x="66" y="108"/>
                  <a:pt x="66" y="108"/>
                  <a:pt x="66" y="108"/>
                </a:cubicBezTo>
                <a:cubicBezTo>
                  <a:pt x="66" y="109"/>
                  <a:pt x="66" y="109"/>
                  <a:pt x="66" y="110"/>
                </a:cubicBezTo>
                <a:cubicBezTo>
                  <a:pt x="66" y="111"/>
                  <a:pt x="66" y="111"/>
                  <a:pt x="66" y="112"/>
                </a:cubicBezTo>
                <a:cubicBezTo>
                  <a:pt x="66" y="112"/>
                  <a:pt x="66" y="112"/>
                  <a:pt x="66" y="112"/>
                </a:cubicBezTo>
                <a:cubicBezTo>
                  <a:pt x="66" y="112"/>
                  <a:pt x="65" y="112"/>
                  <a:pt x="65" y="112"/>
                </a:cubicBezTo>
                <a:cubicBezTo>
                  <a:pt x="65" y="111"/>
                  <a:pt x="65" y="111"/>
                  <a:pt x="65" y="110"/>
                </a:cubicBezTo>
                <a:moveTo>
                  <a:pt x="71" y="92"/>
                </a:moveTo>
                <a:cubicBezTo>
                  <a:pt x="72" y="92"/>
                  <a:pt x="72" y="92"/>
                  <a:pt x="72" y="92"/>
                </a:cubicBezTo>
                <a:cubicBezTo>
                  <a:pt x="72" y="92"/>
                  <a:pt x="72" y="93"/>
                  <a:pt x="72" y="93"/>
                </a:cubicBezTo>
                <a:cubicBezTo>
                  <a:pt x="72" y="97"/>
                  <a:pt x="72" y="97"/>
                  <a:pt x="72" y="97"/>
                </a:cubicBezTo>
                <a:cubicBezTo>
                  <a:pt x="74" y="97"/>
                  <a:pt x="74" y="97"/>
                  <a:pt x="74" y="97"/>
                </a:cubicBezTo>
                <a:cubicBezTo>
                  <a:pt x="74" y="90"/>
                  <a:pt x="74" y="90"/>
                  <a:pt x="74" y="90"/>
                </a:cubicBezTo>
                <a:cubicBezTo>
                  <a:pt x="72" y="90"/>
                  <a:pt x="72" y="90"/>
                  <a:pt x="72" y="90"/>
                </a:cubicBezTo>
                <a:cubicBezTo>
                  <a:pt x="69" y="92"/>
                  <a:pt x="69" y="92"/>
                  <a:pt x="69" y="92"/>
                </a:cubicBezTo>
                <a:cubicBezTo>
                  <a:pt x="70" y="93"/>
                  <a:pt x="70" y="93"/>
                  <a:pt x="70" y="93"/>
                </a:cubicBezTo>
                <a:lnTo>
                  <a:pt x="71" y="92"/>
                </a:lnTo>
                <a:close/>
                <a:moveTo>
                  <a:pt x="78" y="90"/>
                </a:moveTo>
                <a:cubicBezTo>
                  <a:pt x="77" y="90"/>
                  <a:pt x="77" y="90"/>
                  <a:pt x="76" y="90"/>
                </a:cubicBezTo>
                <a:cubicBezTo>
                  <a:pt x="76" y="91"/>
                  <a:pt x="76" y="92"/>
                  <a:pt x="76" y="93"/>
                </a:cubicBezTo>
                <a:cubicBezTo>
                  <a:pt x="76" y="95"/>
                  <a:pt x="76" y="96"/>
                  <a:pt x="76" y="96"/>
                </a:cubicBezTo>
                <a:cubicBezTo>
                  <a:pt x="77" y="97"/>
                  <a:pt x="77" y="97"/>
                  <a:pt x="78" y="97"/>
                </a:cubicBezTo>
                <a:cubicBezTo>
                  <a:pt x="79" y="97"/>
                  <a:pt x="80" y="97"/>
                  <a:pt x="80" y="96"/>
                </a:cubicBezTo>
                <a:cubicBezTo>
                  <a:pt x="81" y="96"/>
                  <a:pt x="81" y="95"/>
                  <a:pt x="81" y="93"/>
                </a:cubicBezTo>
                <a:cubicBezTo>
                  <a:pt x="81" y="92"/>
                  <a:pt x="81" y="91"/>
                  <a:pt x="80" y="91"/>
                </a:cubicBezTo>
                <a:cubicBezTo>
                  <a:pt x="80" y="90"/>
                  <a:pt x="79" y="90"/>
                  <a:pt x="78" y="90"/>
                </a:cubicBezTo>
                <a:moveTo>
                  <a:pt x="79" y="95"/>
                </a:moveTo>
                <a:cubicBezTo>
                  <a:pt x="79" y="96"/>
                  <a:pt x="79" y="96"/>
                  <a:pt x="78" y="96"/>
                </a:cubicBezTo>
                <a:cubicBezTo>
                  <a:pt x="78" y="96"/>
                  <a:pt x="78" y="96"/>
                  <a:pt x="78" y="95"/>
                </a:cubicBezTo>
                <a:cubicBezTo>
                  <a:pt x="78" y="95"/>
                  <a:pt x="78" y="94"/>
                  <a:pt x="78" y="93"/>
                </a:cubicBezTo>
                <a:cubicBezTo>
                  <a:pt x="78" y="93"/>
                  <a:pt x="78" y="92"/>
                  <a:pt x="78" y="92"/>
                </a:cubicBezTo>
                <a:cubicBezTo>
                  <a:pt x="78" y="91"/>
                  <a:pt x="78" y="91"/>
                  <a:pt x="78" y="91"/>
                </a:cubicBezTo>
                <a:cubicBezTo>
                  <a:pt x="79" y="91"/>
                  <a:pt x="79" y="91"/>
                  <a:pt x="79" y="92"/>
                </a:cubicBezTo>
                <a:cubicBezTo>
                  <a:pt x="79" y="92"/>
                  <a:pt x="79" y="93"/>
                  <a:pt x="79" y="93"/>
                </a:cubicBezTo>
                <a:cubicBezTo>
                  <a:pt x="79" y="94"/>
                  <a:pt x="79" y="95"/>
                  <a:pt x="79" y="95"/>
                </a:cubicBezTo>
                <a:moveTo>
                  <a:pt x="84" y="92"/>
                </a:moveTo>
                <a:cubicBezTo>
                  <a:pt x="84" y="92"/>
                  <a:pt x="84" y="92"/>
                  <a:pt x="84" y="92"/>
                </a:cubicBezTo>
                <a:cubicBezTo>
                  <a:pt x="84" y="92"/>
                  <a:pt x="84" y="93"/>
                  <a:pt x="84" y="93"/>
                </a:cubicBezTo>
                <a:cubicBezTo>
                  <a:pt x="84" y="97"/>
                  <a:pt x="84" y="97"/>
                  <a:pt x="84" y="97"/>
                </a:cubicBezTo>
                <a:cubicBezTo>
                  <a:pt x="86" y="97"/>
                  <a:pt x="86" y="97"/>
                  <a:pt x="86" y="97"/>
                </a:cubicBezTo>
                <a:cubicBezTo>
                  <a:pt x="86" y="90"/>
                  <a:pt x="86" y="90"/>
                  <a:pt x="86" y="90"/>
                </a:cubicBezTo>
                <a:cubicBezTo>
                  <a:pt x="85" y="90"/>
                  <a:pt x="85" y="90"/>
                  <a:pt x="85" y="90"/>
                </a:cubicBezTo>
                <a:cubicBezTo>
                  <a:pt x="82" y="92"/>
                  <a:pt x="82" y="92"/>
                  <a:pt x="82" y="92"/>
                </a:cubicBezTo>
                <a:cubicBezTo>
                  <a:pt x="83" y="93"/>
                  <a:pt x="83" y="93"/>
                  <a:pt x="83" y="93"/>
                </a:cubicBezTo>
                <a:lnTo>
                  <a:pt x="84" y="92"/>
                </a:lnTo>
                <a:close/>
                <a:moveTo>
                  <a:pt x="91" y="90"/>
                </a:moveTo>
                <a:cubicBezTo>
                  <a:pt x="90" y="90"/>
                  <a:pt x="89" y="90"/>
                  <a:pt x="89" y="90"/>
                </a:cubicBezTo>
                <a:cubicBezTo>
                  <a:pt x="88" y="91"/>
                  <a:pt x="88" y="92"/>
                  <a:pt x="88" y="93"/>
                </a:cubicBezTo>
                <a:cubicBezTo>
                  <a:pt x="88" y="95"/>
                  <a:pt x="88" y="96"/>
                  <a:pt x="89" y="96"/>
                </a:cubicBezTo>
                <a:cubicBezTo>
                  <a:pt x="89" y="97"/>
                  <a:pt x="90" y="97"/>
                  <a:pt x="91" y="97"/>
                </a:cubicBezTo>
                <a:cubicBezTo>
                  <a:pt x="92" y="97"/>
                  <a:pt x="93" y="97"/>
                  <a:pt x="93" y="96"/>
                </a:cubicBezTo>
                <a:cubicBezTo>
                  <a:pt x="93" y="96"/>
                  <a:pt x="94" y="95"/>
                  <a:pt x="94" y="93"/>
                </a:cubicBezTo>
                <a:cubicBezTo>
                  <a:pt x="94" y="92"/>
                  <a:pt x="93" y="91"/>
                  <a:pt x="93" y="91"/>
                </a:cubicBezTo>
                <a:cubicBezTo>
                  <a:pt x="93" y="90"/>
                  <a:pt x="92" y="90"/>
                  <a:pt x="91" y="90"/>
                </a:cubicBezTo>
                <a:moveTo>
                  <a:pt x="91" y="95"/>
                </a:moveTo>
                <a:cubicBezTo>
                  <a:pt x="91" y="96"/>
                  <a:pt x="91" y="96"/>
                  <a:pt x="91" y="96"/>
                </a:cubicBezTo>
                <a:cubicBezTo>
                  <a:pt x="91" y="96"/>
                  <a:pt x="91" y="96"/>
                  <a:pt x="90" y="95"/>
                </a:cubicBezTo>
                <a:cubicBezTo>
                  <a:pt x="90" y="95"/>
                  <a:pt x="90" y="94"/>
                  <a:pt x="90" y="93"/>
                </a:cubicBezTo>
                <a:cubicBezTo>
                  <a:pt x="90" y="93"/>
                  <a:pt x="90" y="92"/>
                  <a:pt x="90" y="92"/>
                </a:cubicBezTo>
                <a:cubicBezTo>
                  <a:pt x="91" y="91"/>
                  <a:pt x="91" y="91"/>
                  <a:pt x="91" y="91"/>
                </a:cubicBezTo>
                <a:cubicBezTo>
                  <a:pt x="91" y="91"/>
                  <a:pt x="91" y="91"/>
                  <a:pt x="91" y="92"/>
                </a:cubicBezTo>
                <a:cubicBezTo>
                  <a:pt x="92" y="92"/>
                  <a:pt x="92" y="93"/>
                  <a:pt x="92" y="93"/>
                </a:cubicBezTo>
                <a:cubicBezTo>
                  <a:pt x="92" y="94"/>
                  <a:pt x="92" y="95"/>
                  <a:pt x="91" y="95"/>
                </a:cubicBezTo>
                <a:moveTo>
                  <a:pt x="97" y="90"/>
                </a:moveTo>
                <a:cubicBezTo>
                  <a:pt x="96" y="90"/>
                  <a:pt x="96" y="90"/>
                  <a:pt x="95" y="90"/>
                </a:cubicBezTo>
                <a:cubicBezTo>
                  <a:pt x="95" y="91"/>
                  <a:pt x="94" y="92"/>
                  <a:pt x="94" y="93"/>
                </a:cubicBezTo>
                <a:cubicBezTo>
                  <a:pt x="94" y="95"/>
                  <a:pt x="95" y="96"/>
                  <a:pt x="95" y="96"/>
                </a:cubicBezTo>
                <a:cubicBezTo>
                  <a:pt x="96" y="97"/>
                  <a:pt x="96" y="97"/>
                  <a:pt x="97" y="97"/>
                </a:cubicBezTo>
                <a:cubicBezTo>
                  <a:pt x="98" y="97"/>
                  <a:pt x="99" y="97"/>
                  <a:pt x="99" y="96"/>
                </a:cubicBezTo>
                <a:cubicBezTo>
                  <a:pt x="100" y="96"/>
                  <a:pt x="100" y="95"/>
                  <a:pt x="100" y="93"/>
                </a:cubicBezTo>
                <a:cubicBezTo>
                  <a:pt x="100" y="92"/>
                  <a:pt x="100" y="91"/>
                  <a:pt x="99" y="91"/>
                </a:cubicBezTo>
                <a:cubicBezTo>
                  <a:pt x="99" y="90"/>
                  <a:pt x="98" y="90"/>
                  <a:pt x="97" y="90"/>
                </a:cubicBezTo>
                <a:moveTo>
                  <a:pt x="98" y="95"/>
                </a:moveTo>
                <a:cubicBezTo>
                  <a:pt x="98" y="96"/>
                  <a:pt x="97" y="96"/>
                  <a:pt x="97" y="96"/>
                </a:cubicBezTo>
                <a:cubicBezTo>
                  <a:pt x="97" y="96"/>
                  <a:pt x="97" y="96"/>
                  <a:pt x="97" y="95"/>
                </a:cubicBezTo>
                <a:cubicBezTo>
                  <a:pt x="97" y="95"/>
                  <a:pt x="97" y="94"/>
                  <a:pt x="97" y="93"/>
                </a:cubicBezTo>
                <a:cubicBezTo>
                  <a:pt x="97" y="93"/>
                  <a:pt x="97" y="92"/>
                  <a:pt x="97" y="92"/>
                </a:cubicBezTo>
                <a:cubicBezTo>
                  <a:pt x="97" y="91"/>
                  <a:pt x="97" y="91"/>
                  <a:pt x="97" y="91"/>
                </a:cubicBezTo>
                <a:cubicBezTo>
                  <a:pt x="97" y="91"/>
                  <a:pt x="98" y="91"/>
                  <a:pt x="98" y="92"/>
                </a:cubicBezTo>
                <a:cubicBezTo>
                  <a:pt x="98" y="92"/>
                  <a:pt x="98" y="93"/>
                  <a:pt x="98" y="93"/>
                </a:cubicBezTo>
                <a:cubicBezTo>
                  <a:pt x="98" y="94"/>
                  <a:pt x="98" y="95"/>
                  <a:pt x="98" y="95"/>
                </a:cubicBezTo>
                <a:moveTo>
                  <a:pt x="103" y="92"/>
                </a:moveTo>
                <a:cubicBezTo>
                  <a:pt x="103" y="92"/>
                  <a:pt x="103" y="92"/>
                  <a:pt x="103" y="92"/>
                </a:cubicBezTo>
                <a:cubicBezTo>
                  <a:pt x="103" y="92"/>
                  <a:pt x="103" y="93"/>
                  <a:pt x="103" y="93"/>
                </a:cubicBezTo>
                <a:cubicBezTo>
                  <a:pt x="103" y="97"/>
                  <a:pt x="103" y="97"/>
                  <a:pt x="103" y="97"/>
                </a:cubicBezTo>
                <a:cubicBezTo>
                  <a:pt x="105" y="97"/>
                  <a:pt x="105" y="97"/>
                  <a:pt x="105" y="97"/>
                </a:cubicBezTo>
                <a:cubicBezTo>
                  <a:pt x="105" y="90"/>
                  <a:pt x="105" y="90"/>
                  <a:pt x="105" y="90"/>
                </a:cubicBezTo>
                <a:cubicBezTo>
                  <a:pt x="103" y="90"/>
                  <a:pt x="103" y="90"/>
                  <a:pt x="103" y="90"/>
                </a:cubicBezTo>
                <a:cubicBezTo>
                  <a:pt x="101" y="92"/>
                  <a:pt x="101" y="92"/>
                  <a:pt x="101" y="92"/>
                </a:cubicBezTo>
                <a:cubicBezTo>
                  <a:pt x="102" y="93"/>
                  <a:pt x="102" y="93"/>
                  <a:pt x="102" y="93"/>
                </a:cubicBezTo>
                <a:lnTo>
                  <a:pt x="103" y="92"/>
                </a:lnTo>
                <a:close/>
                <a:moveTo>
                  <a:pt x="107" y="92"/>
                </a:moveTo>
                <a:cubicBezTo>
                  <a:pt x="108" y="93"/>
                  <a:pt x="108" y="93"/>
                  <a:pt x="108" y="93"/>
                </a:cubicBezTo>
                <a:cubicBezTo>
                  <a:pt x="109" y="92"/>
                  <a:pt x="109" y="92"/>
                  <a:pt x="109" y="92"/>
                </a:cubicBezTo>
                <a:cubicBezTo>
                  <a:pt x="109" y="92"/>
                  <a:pt x="109" y="92"/>
                  <a:pt x="110" y="92"/>
                </a:cubicBezTo>
                <a:cubicBezTo>
                  <a:pt x="110" y="92"/>
                  <a:pt x="110" y="93"/>
                  <a:pt x="110" y="93"/>
                </a:cubicBezTo>
                <a:cubicBezTo>
                  <a:pt x="110" y="97"/>
                  <a:pt x="110" y="97"/>
                  <a:pt x="110" y="97"/>
                </a:cubicBezTo>
                <a:cubicBezTo>
                  <a:pt x="112" y="97"/>
                  <a:pt x="112" y="97"/>
                  <a:pt x="112" y="97"/>
                </a:cubicBezTo>
                <a:cubicBezTo>
                  <a:pt x="112" y="90"/>
                  <a:pt x="112" y="90"/>
                  <a:pt x="112" y="90"/>
                </a:cubicBezTo>
                <a:cubicBezTo>
                  <a:pt x="110" y="90"/>
                  <a:pt x="110" y="90"/>
                  <a:pt x="110" y="90"/>
                </a:cubicBezTo>
                <a:lnTo>
                  <a:pt x="107" y="92"/>
                </a:lnTo>
                <a:close/>
                <a:moveTo>
                  <a:pt x="72" y="106"/>
                </a:moveTo>
                <a:cubicBezTo>
                  <a:pt x="71" y="106"/>
                  <a:pt x="70" y="106"/>
                  <a:pt x="70" y="107"/>
                </a:cubicBezTo>
                <a:cubicBezTo>
                  <a:pt x="70" y="108"/>
                  <a:pt x="69" y="109"/>
                  <a:pt x="69" y="110"/>
                </a:cubicBezTo>
                <a:cubicBezTo>
                  <a:pt x="69" y="111"/>
                  <a:pt x="70" y="112"/>
                  <a:pt x="70" y="113"/>
                </a:cubicBezTo>
                <a:cubicBezTo>
                  <a:pt x="70" y="114"/>
                  <a:pt x="71" y="114"/>
                  <a:pt x="72" y="114"/>
                </a:cubicBezTo>
                <a:cubicBezTo>
                  <a:pt x="73" y="114"/>
                  <a:pt x="74" y="114"/>
                  <a:pt x="74" y="113"/>
                </a:cubicBezTo>
                <a:cubicBezTo>
                  <a:pt x="75" y="112"/>
                  <a:pt x="75" y="111"/>
                  <a:pt x="75" y="110"/>
                </a:cubicBezTo>
                <a:cubicBezTo>
                  <a:pt x="75" y="109"/>
                  <a:pt x="75" y="108"/>
                  <a:pt x="74" y="107"/>
                </a:cubicBezTo>
                <a:cubicBezTo>
                  <a:pt x="74" y="106"/>
                  <a:pt x="73" y="106"/>
                  <a:pt x="72" y="106"/>
                </a:cubicBezTo>
                <a:moveTo>
                  <a:pt x="73" y="112"/>
                </a:moveTo>
                <a:cubicBezTo>
                  <a:pt x="73" y="112"/>
                  <a:pt x="72" y="112"/>
                  <a:pt x="72" y="112"/>
                </a:cubicBezTo>
                <a:cubicBezTo>
                  <a:pt x="72" y="112"/>
                  <a:pt x="72" y="112"/>
                  <a:pt x="72" y="112"/>
                </a:cubicBezTo>
                <a:cubicBezTo>
                  <a:pt x="71" y="111"/>
                  <a:pt x="71" y="111"/>
                  <a:pt x="71" y="110"/>
                </a:cubicBezTo>
                <a:cubicBezTo>
                  <a:pt x="71" y="109"/>
                  <a:pt x="71" y="108"/>
                  <a:pt x="72" y="108"/>
                </a:cubicBezTo>
                <a:cubicBezTo>
                  <a:pt x="72" y="108"/>
                  <a:pt x="72" y="108"/>
                  <a:pt x="72" y="108"/>
                </a:cubicBezTo>
                <a:cubicBezTo>
                  <a:pt x="72" y="108"/>
                  <a:pt x="73" y="108"/>
                  <a:pt x="73" y="108"/>
                </a:cubicBezTo>
                <a:cubicBezTo>
                  <a:pt x="73" y="109"/>
                  <a:pt x="73" y="109"/>
                  <a:pt x="73" y="110"/>
                </a:cubicBezTo>
                <a:cubicBezTo>
                  <a:pt x="73" y="111"/>
                  <a:pt x="73" y="111"/>
                  <a:pt x="73" y="112"/>
                </a:cubicBezTo>
                <a:moveTo>
                  <a:pt x="78" y="114"/>
                </a:moveTo>
                <a:cubicBezTo>
                  <a:pt x="80" y="114"/>
                  <a:pt x="80" y="114"/>
                  <a:pt x="80" y="114"/>
                </a:cubicBezTo>
                <a:cubicBezTo>
                  <a:pt x="80" y="106"/>
                  <a:pt x="80" y="106"/>
                  <a:pt x="80" y="106"/>
                </a:cubicBezTo>
                <a:cubicBezTo>
                  <a:pt x="78" y="106"/>
                  <a:pt x="78" y="106"/>
                  <a:pt x="78" y="106"/>
                </a:cubicBezTo>
                <a:cubicBezTo>
                  <a:pt x="76" y="108"/>
                  <a:pt x="76" y="108"/>
                  <a:pt x="76" y="108"/>
                </a:cubicBezTo>
                <a:cubicBezTo>
                  <a:pt x="77" y="110"/>
                  <a:pt x="77" y="110"/>
                  <a:pt x="77" y="110"/>
                </a:cubicBezTo>
                <a:cubicBezTo>
                  <a:pt x="78" y="109"/>
                  <a:pt x="78" y="109"/>
                  <a:pt x="78" y="109"/>
                </a:cubicBezTo>
                <a:cubicBezTo>
                  <a:pt x="78" y="109"/>
                  <a:pt x="78" y="109"/>
                  <a:pt x="78" y="108"/>
                </a:cubicBezTo>
                <a:cubicBezTo>
                  <a:pt x="78" y="109"/>
                  <a:pt x="78" y="109"/>
                  <a:pt x="78" y="110"/>
                </a:cubicBezTo>
                <a:lnTo>
                  <a:pt x="78" y="114"/>
                </a:lnTo>
                <a:close/>
                <a:moveTo>
                  <a:pt x="85" y="106"/>
                </a:moveTo>
                <a:cubicBezTo>
                  <a:pt x="84" y="106"/>
                  <a:pt x="83" y="106"/>
                  <a:pt x="83" y="107"/>
                </a:cubicBezTo>
                <a:cubicBezTo>
                  <a:pt x="82" y="108"/>
                  <a:pt x="82" y="109"/>
                  <a:pt x="82" y="110"/>
                </a:cubicBezTo>
                <a:cubicBezTo>
                  <a:pt x="82" y="111"/>
                  <a:pt x="82" y="112"/>
                  <a:pt x="83" y="113"/>
                </a:cubicBezTo>
                <a:cubicBezTo>
                  <a:pt x="83" y="114"/>
                  <a:pt x="84" y="114"/>
                  <a:pt x="85" y="114"/>
                </a:cubicBezTo>
                <a:cubicBezTo>
                  <a:pt x="86" y="114"/>
                  <a:pt x="86" y="114"/>
                  <a:pt x="87" y="113"/>
                </a:cubicBezTo>
                <a:cubicBezTo>
                  <a:pt x="87" y="112"/>
                  <a:pt x="87" y="111"/>
                  <a:pt x="87" y="110"/>
                </a:cubicBezTo>
                <a:cubicBezTo>
                  <a:pt x="87" y="109"/>
                  <a:pt x="87" y="108"/>
                  <a:pt x="87" y="107"/>
                </a:cubicBezTo>
                <a:cubicBezTo>
                  <a:pt x="86" y="106"/>
                  <a:pt x="86" y="106"/>
                  <a:pt x="85" y="106"/>
                </a:cubicBezTo>
                <a:moveTo>
                  <a:pt x="85" y="112"/>
                </a:moveTo>
                <a:cubicBezTo>
                  <a:pt x="85" y="112"/>
                  <a:pt x="85" y="112"/>
                  <a:pt x="85" y="112"/>
                </a:cubicBezTo>
                <a:cubicBezTo>
                  <a:pt x="84" y="112"/>
                  <a:pt x="84" y="112"/>
                  <a:pt x="84" y="112"/>
                </a:cubicBezTo>
                <a:cubicBezTo>
                  <a:pt x="84" y="111"/>
                  <a:pt x="84" y="111"/>
                  <a:pt x="84" y="110"/>
                </a:cubicBezTo>
                <a:cubicBezTo>
                  <a:pt x="84" y="109"/>
                  <a:pt x="84" y="108"/>
                  <a:pt x="84" y="108"/>
                </a:cubicBezTo>
                <a:cubicBezTo>
                  <a:pt x="84" y="108"/>
                  <a:pt x="84" y="108"/>
                  <a:pt x="85" y="108"/>
                </a:cubicBezTo>
                <a:cubicBezTo>
                  <a:pt x="85" y="108"/>
                  <a:pt x="85" y="108"/>
                  <a:pt x="85" y="108"/>
                </a:cubicBezTo>
                <a:cubicBezTo>
                  <a:pt x="85" y="109"/>
                  <a:pt x="85" y="109"/>
                  <a:pt x="85" y="110"/>
                </a:cubicBezTo>
                <a:cubicBezTo>
                  <a:pt x="85" y="111"/>
                  <a:pt x="85" y="111"/>
                  <a:pt x="85" y="112"/>
                </a:cubicBezTo>
                <a:moveTo>
                  <a:pt x="88" y="108"/>
                </a:moveTo>
                <a:cubicBezTo>
                  <a:pt x="89" y="110"/>
                  <a:pt x="89" y="110"/>
                  <a:pt x="89" y="110"/>
                </a:cubicBezTo>
                <a:cubicBezTo>
                  <a:pt x="90" y="109"/>
                  <a:pt x="90" y="109"/>
                  <a:pt x="90" y="109"/>
                </a:cubicBezTo>
                <a:cubicBezTo>
                  <a:pt x="90" y="109"/>
                  <a:pt x="91" y="109"/>
                  <a:pt x="91" y="108"/>
                </a:cubicBezTo>
                <a:cubicBezTo>
                  <a:pt x="91" y="109"/>
                  <a:pt x="91" y="109"/>
                  <a:pt x="91" y="110"/>
                </a:cubicBezTo>
                <a:cubicBezTo>
                  <a:pt x="91" y="114"/>
                  <a:pt x="91" y="114"/>
                  <a:pt x="91" y="114"/>
                </a:cubicBezTo>
                <a:cubicBezTo>
                  <a:pt x="93" y="114"/>
                  <a:pt x="93" y="114"/>
                  <a:pt x="93" y="114"/>
                </a:cubicBezTo>
                <a:cubicBezTo>
                  <a:pt x="93" y="106"/>
                  <a:pt x="93" y="106"/>
                  <a:pt x="93" y="106"/>
                </a:cubicBezTo>
                <a:cubicBezTo>
                  <a:pt x="91" y="106"/>
                  <a:pt x="91" y="106"/>
                  <a:pt x="91" y="106"/>
                </a:cubicBezTo>
                <a:lnTo>
                  <a:pt x="88" y="108"/>
                </a:lnTo>
                <a:close/>
                <a:moveTo>
                  <a:pt x="97" y="106"/>
                </a:moveTo>
                <a:cubicBezTo>
                  <a:pt x="96" y="106"/>
                  <a:pt x="96" y="106"/>
                  <a:pt x="95" y="107"/>
                </a:cubicBezTo>
                <a:cubicBezTo>
                  <a:pt x="95" y="108"/>
                  <a:pt x="94" y="109"/>
                  <a:pt x="94" y="110"/>
                </a:cubicBezTo>
                <a:cubicBezTo>
                  <a:pt x="94" y="111"/>
                  <a:pt x="95" y="112"/>
                  <a:pt x="95" y="113"/>
                </a:cubicBezTo>
                <a:cubicBezTo>
                  <a:pt x="96" y="114"/>
                  <a:pt x="96" y="114"/>
                  <a:pt x="97" y="114"/>
                </a:cubicBezTo>
                <a:cubicBezTo>
                  <a:pt x="98" y="114"/>
                  <a:pt x="99" y="114"/>
                  <a:pt x="99" y="113"/>
                </a:cubicBezTo>
                <a:cubicBezTo>
                  <a:pt x="100" y="112"/>
                  <a:pt x="100" y="111"/>
                  <a:pt x="100" y="110"/>
                </a:cubicBezTo>
                <a:cubicBezTo>
                  <a:pt x="100" y="109"/>
                  <a:pt x="100" y="108"/>
                  <a:pt x="99" y="107"/>
                </a:cubicBezTo>
                <a:cubicBezTo>
                  <a:pt x="99" y="106"/>
                  <a:pt x="98" y="106"/>
                  <a:pt x="97" y="106"/>
                </a:cubicBezTo>
                <a:moveTo>
                  <a:pt x="98" y="112"/>
                </a:moveTo>
                <a:cubicBezTo>
                  <a:pt x="98" y="112"/>
                  <a:pt x="97" y="112"/>
                  <a:pt x="97" y="112"/>
                </a:cubicBezTo>
                <a:cubicBezTo>
                  <a:pt x="97" y="112"/>
                  <a:pt x="97" y="112"/>
                  <a:pt x="97" y="112"/>
                </a:cubicBezTo>
                <a:cubicBezTo>
                  <a:pt x="97" y="111"/>
                  <a:pt x="97" y="111"/>
                  <a:pt x="97" y="110"/>
                </a:cubicBezTo>
                <a:cubicBezTo>
                  <a:pt x="97" y="109"/>
                  <a:pt x="97" y="108"/>
                  <a:pt x="97" y="108"/>
                </a:cubicBezTo>
                <a:cubicBezTo>
                  <a:pt x="97" y="108"/>
                  <a:pt x="97" y="108"/>
                  <a:pt x="97" y="108"/>
                </a:cubicBezTo>
                <a:cubicBezTo>
                  <a:pt x="97" y="108"/>
                  <a:pt x="98" y="108"/>
                  <a:pt x="98" y="108"/>
                </a:cubicBezTo>
                <a:cubicBezTo>
                  <a:pt x="98" y="109"/>
                  <a:pt x="98" y="109"/>
                  <a:pt x="98" y="110"/>
                </a:cubicBezTo>
                <a:cubicBezTo>
                  <a:pt x="98" y="111"/>
                  <a:pt x="98" y="111"/>
                  <a:pt x="98" y="112"/>
                </a:cubicBezTo>
                <a:moveTo>
                  <a:pt x="104" y="106"/>
                </a:moveTo>
                <a:cubicBezTo>
                  <a:pt x="103" y="106"/>
                  <a:pt x="102" y="106"/>
                  <a:pt x="101" y="107"/>
                </a:cubicBezTo>
                <a:cubicBezTo>
                  <a:pt x="101" y="108"/>
                  <a:pt x="101" y="109"/>
                  <a:pt x="101" y="110"/>
                </a:cubicBezTo>
                <a:cubicBezTo>
                  <a:pt x="101" y="111"/>
                  <a:pt x="101" y="112"/>
                  <a:pt x="101" y="113"/>
                </a:cubicBezTo>
                <a:cubicBezTo>
                  <a:pt x="102" y="114"/>
                  <a:pt x="103" y="114"/>
                  <a:pt x="104" y="114"/>
                </a:cubicBezTo>
                <a:cubicBezTo>
                  <a:pt x="104" y="114"/>
                  <a:pt x="105" y="114"/>
                  <a:pt x="106" y="113"/>
                </a:cubicBezTo>
                <a:cubicBezTo>
                  <a:pt x="106" y="112"/>
                  <a:pt x="106" y="111"/>
                  <a:pt x="106" y="110"/>
                </a:cubicBezTo>
                <a:cubicBezTo>
                  <a:pt x="106" y="109"/>
                  <a:pt x="106" y="108"/>
                  <a:pt x="106" y="107"/>
                </a:cubicBezTo>
                <a:cubicBezTo>
                  <a:pt x="105" y="106"/>
                  <a:pt x="104" y="106"/>
                  <a:pt x="104" y="106"/>
                </a:cubicBezTo>
                <a:moveTo>
                  <a:pt x="104" y="112"/>
                </a:moveTo>
                <a:cubicBezTo>
                  <a:pt x="104" y="112"/>
                  <a:pt x="104" y="112"/>
                  <a:pt x="104" y="112"/>
                </a:cubicBezTo>
                <a:cubicBezTo>
                  <a:pt x="103" y="112"/>
                  <a:pt x="103" y="112"/>
                  <a:pt x="103" y="112"/>
                </a:cubicBezTo>
                <a:cubicBezTo>
                  <a:pt x="103" y="111"/>
                  <a:pt x="103" y="111"/>
                  <a:pt x="103" y="110"/>
                </a:cubicBezTo>
                <a:cubicBezTo>
                  <a:pt x="103" y="109"/>
                  <a:pt x="103" y="108"/>
                  <a:pt x="103" y="108"/>
                </a:cubicBezTo>
                <a:cubicBezTo>
                  <a:pt x="103" y="108"/>
                  <a:pt x="103" y="108"/>
                  <a:pt x="104" y="108"/>
                </a:cubicBezTo>
                <a:cubicBezTo>
                  <a:pt x="104" y="108"/>
                  <a:pt x="104" y="108"/>
                  <a:pt x="104" y="108"/>
                </a:cubicBezTo>
                <a:cubicBezTo>
                  <a:pt x="104" y="109"/>
                  <a:pt x="104" y="109"/>
                  <a:pt x="104" y="110"/>
                </a:cubicBezTo>
                <a:cubicBezTo>
                  <a:pt x="104" y="111"/>
                  <a:pt x="104" y="111"/>
                  <a:pt x="104" y="112"/>
                </a:cubicBezTo>
                <a:moveTo>
                  <a:pt x="107" y="108"/>
                </a:moveTo>
                <a:cubicBezTo>
                  <a:pt x="108" y="110"/>
                  <a:pt x="108" y="110"/>
                  <a:pt x="108" y="110"/>
                </a:cubicBezTo>
                <a:cubicBezTo>
                  <a:pt x="109" y="109"/>
                  <a:pt x="109" y="109"/>
                  <a:pt x="109" y="109"/>
                </a:cubicBezTo>
                <a:cubicBezTo>
                  <a:pt x="109" y="109"/>
                  <a:pt x="109" y="109"/>
                  <a:pt x="110" y="108"/>
                </a:cubicBezTo>
                <a:cubicBezTo>
                  <a:pt x="110" y="109"/>
                  <a:pt x="110" y="109"/>
                  <a:pt x="110" y="110"/>
                </a:cubicBezTo>
                <a:cubicBezTo>
                  <a:pt x="110" y="114"/>
                  <a:pt x="110" y="114"/>
                  <a:pt x="110" y="114"/>
                </a:cubicBezTo>
                <a:cubicBezTo>
                  <a:pt x="112" y="114"/>
                  <a:pt x="112" y="114"/>
                  <a:pt x="112" y="114"/>
                </a:cubicBezTo>
                <a:cubicBezTo>
                  <a:pt x="112" y="106"/>
                  <a:pt x="112" y="106"/>
                  <a:pt x="112" y="106"/>
                </a:cubicBezTo>
                <a:cubicBezTo>
                  <a:pt x="110" y="106"/>
                  <a:pt x="110" y="106"/>
                  <a:pt x="110" y="106"/>
                </a:cubicBezTo>
                <a:lnTo>
                  <a:pt x="107" y="108"/>
                </a:lnTo>
                <a:close/>
                <a:moveTo>
                  <a:pt x="114" y="107"/>
                </a:moveTo>
                <a:cubicBezTo>
                  <a:pt x="114" y="108"/>
                  <a:pt x="113" y="109"/>
                  <a:pt x="113" y="110"/>
                </a:cubicBezTo>
                <a:cubicBezTo>
                  <a:pt x="113" y="111"/>
                  <a:pt x="114" y="112"/>
                  <a:pt x="114" y="113"/>
                </a:cubicBezTo>
                <a:cubicBezTo>
                  <a:pt x="115" y="114"/>
                  <a:pt x="115" y="114"/>
                  <a:pt x="116" y="114"/>
                </a:cubicBezTo>
                <a:cubicBezTo>
                  <a:pt x="117" y="114"/>
                  <a:pt x="118" y="114"/>
                  <a:pt x="118" y="113"/>
                </a:cubicBezTo>
                <a:cubicBezTo>
                  <a:pt x="119" y="112"/>
                  <a:pt x="119" y="111"/>
                  <a:pt x="119" y="110"/>
                </a:cubicBezTo>
                <a:cubicBezTo>
                  <a:pt x="119" y="109"/>
                  <a:pt x="119" y="108"/>
                  <a:pt x="118" y="107"/>
                </a:cubicBezTo>
                <a:cubicBezTo>
                  <a:pt x="118" y="106"/>
                  <a:pt x="117" y="106"/>
                  <a:pt x="116" y="106"/>
                </a:cubicBezTo>
                <a:cubicBezTo>
                  <a:pt x="115" y="106"/>
                  <a:pt x="114" y="106"/>
                  <a:pt x="114" y="107"/>
                </a:cubicBezTo>
                <a:moveTo>
                  <a:pt x="117" y="108"/>
                </a:moveTo>
                <a:cubicBezTo>
                  <a:pt x="117" y="109"/>
                  <a:pt x="117" y="109"/>
                  <a:pt x="117" y="110"/>
                </a:cubicBezTo>
                <a:cubicBezTo>
                  <a:pt x="117" y="111"/>
                  <a:pt x="117" y="111"/>
                  <a:pt x="117" y="112"/>
                </a:cubicBezTo>
                <a:cubicBezTo>
                  <a:pt x="117" y="112"/>
                  <a:pt x="116" y="112"/>
                  <a:pt x="116" y="112"/>
                </a:cubicBezTo>
                <a:cubicBezTo>
                  <a:pt x="116" y="112"/>
                  <a:pt x="116" y="112"/>
                  <a:pt x="116" y="112"/>
                </a:cubicBezTo>
                <a:cubicBezTo>
                  <a:pt x="115" y="111"/>
                  <a:pt x="115" y="111"/>
                  <a:pt x="115" y="110"/>
                </a:cubicBezTo>
                <a:cubicBezTo>
                  <a:pt x="115" y="109"/>
                  <a:pt x="115" y="108"/>
                  <a:pt x="116" y="108"/>
                </a:cubicBezTo>
                <a:cubicBezTo>
                  <a:pt x="116" y="108"/>
                  <a:pt x="116" y="108"/>
                  <a:pt x="116" y="108"/>
                </a:cubicBezTo>
                <a:cubicBezTo>
                  <a:pt x="116" y="108"/>
                  <a:pt x="117" y="108"/>
                  <a:pt x="117" y="108"/>
                </a:cubicBezTo>
                <a:moveTo>
                  <a:pt x="78" y="122"/>
                </a:moveTo>
                <a:cubicBezTo>
                  <a:pt x="77" y="122"/>
                  <a:pt x="77" y="123"/>
                  <a:pt x="76" y="123"/>
                </a:cubicBezTo>
                <a:cubicBezTo>
                  <a:pt x="76" y="124"/>
                  <a:pt x="76" y="125"/>
                  <a:pt x="76" y="126"/>
                </a:cubicBezTo>
                <a:cubicBezTo>
                  <a:pt x="76" y="128"/>
                  <a:pt x="76" y="129"/>
                  <a:pt x="76" y="129"/>
                </a:cubicBezTo>
                <a:cubicBezTo>
                  <a:pt x="77" y="130"/>
                  <a:pt x="77" y="130"/>
                  <a:pt x="78" y="130"/>
                </a:cubicBezTo>
                <a:cubicBezTo>
                  <a:pt x="79" y="130"/>
                  <a:pt x="80" y="130"/>
                  <a:pt x="80" y="129"/>
                </a:cubicBezTo>
                <a:cubicBezTo>
                  <a:pt x="81" y="129"/>
                  <a:pt x="81" y="128"/>
                  <a:pt x="81" y="126"/>
                </a:cubicBezTo>
                <a:cubicBezTo>
                  <a:pt x="81" y="125"/>
                  <a:pt x="81" y="124"/>
                  <a:pt x="80" y="123"/>
                </a:cubicBezTo>
                <a:cubicBezTo>
                  <a:pt x="80" y="123"/>
                  <a:pt x="79" y="122"/>
                  <a:pt x="78" y="122"/>
                </a:cubicBezTo>
                <a:moveTo>
                  <a:pt x="79" y="128"/>
                </a:moveTo>
                <a:cubicBezTo>
                  <a:pt x="79" y="129"/>
                  <a:pt x="79" y="129"/>
                  <a:pt x="78" y="129"/>
                </a:cubicBezTo>
                <a:cubicBezTo>
                  <a:pt x="78" y="129"/>
                  <a:pt x="78" y="129"/>
                  <a:pt x="78" y="128"/>
                </a:cubicBezTo>
                <a:cubicBezTo>
                  <a:pt x="78" y="128"/>
                  <a:pt x="78" y="127"/>
                  <a:pt x="78" y="126"/>
                </a:cubicBezTo>
                <a:cubicBezTo>
                  <a:pt x="78" y="126"/>
                  <a:pt x="78" y="125"/>
                  <a:pt x="78" y="125"/>
                </a:cubicBezTo>
                <a:cubicBezTo>
                  <a:pt x="78" y="124"/>
                  <a:pt x="78" y="124"/>
                  <a:pt x="78" y="124"/>
                </a:cubicBezTo>
                <a:cubicBezTo>
                  <a:pt x="79" y="124"/>
                  <a:pt x="79" y="124"/>
                  <a:pt x="79" y="125"/>
                </a:cubicBezTo>
                <a:cubicBezTo>
                  <a:pt x="79" y="125"/>
                  <a:pt x="79" y="126"/>
                  <a:pt x="79" y="126"/>
                </a:cubicBezTo>
                <a:cubicBezTo>
                  <a:pt x="79" y="127"/>
                  <a:pt x="79" y="128"/>
                  <a:pt x="79" y="128"/>
                </a:cubicBezTo>
                <a:moveTo>
                  <a:pt x="82" y="125"/>
                </a:moveTo>
                <a:cubicBezTo>
                  <a:pt x="83" y="126"/>
                  <a:pt x="83" y="126"/>
                  <a:pt x="83" y="126"/>
                </a:cubicBezTo>
                <a:cubicBezTo>
                  <a:pt x="84" y="125"/>
                  <a:pt x="84" y="125"/>
                  <a:pt x="84" y="125"/>
                </a:cubicBezTo>
                <a:cubicBezTo>
                  <a:pt x="84" y="125"/>
                  <a:pt x="84" y="125"/>
                  <a:pt x="84" y="125"/>
                </a:cubicBezTo>
                <a:cubicBezTo>
                  <a:pt x="84" y="125"/>
                  <a:pt x="84" y="126"/>
                  <a:pt x="84" y="126"/>
                </a:cubicBezTo>
                <a:cubicBezTo>
                  <a:pt x="84" y="130"/>
                  <a:pt x="84" y="130"/>
                  <a:pt x="84" y="130"/>
                </a:cubicBezTo>
                <a:cubicBezTo>
                  <a:pt x="86" y="130"/>
                  <a:pt x="86" y="130"/>
                  <a:pt x="86" y="130"/>
                </a:cubicBezTo>
                <a:cubicBezTo>
                  <a:pt x="86" y="123"/>
                  <a:pt x="86" y="123"/>
                  <a:pt x="86" y="123"/>
                </a:cubicBezTo>
                <a:cubicBezTo>
                  <a:pt x="85" y="123"/>
                  <a:pt x="85" y="123"/>
                  <a:pt x="85" y="123"/>
                </a:cubicBezTo>
                <a:lnTo>
                  <a:pt x="82" y="125"/>
                </a:lnTo>
                <a:close/>
                <a:moveTo>
                  <a:pt x="88" y="125"/>
                </a:moveTo>
                <a:cubicBezTo>
                  <a:pt x="89" y="126"/>
                  <a:pt x="89" y="126"/>
                  <a:pt x="89" y="126"/>
                </a:cubicBezTo>
                <a:cubicBezTo>
                  <a:pt x="90" y="125"/>
                  <a:pt x="90" y="125"/>
                  <a:pt x="90" y="125"/>
                </a:cubicBezTo>
                <a:cubicBezTo>
                  <a:pt x="90" y="125"/>
                  <a:pt x="91" y="125"/>
                  <a:pt x="91" y="125"/>
                </a:cubicBezTo>
                <a:cubicBezTo>
                  <a:pt x="91" y="125"/>
                  <a:pt x="91" y="126"/>
                  <a:pt x="91" y="126"/>
                </a:cubicBezTo>
                <a:cubicBezTo>
                  <a:pt x="91" y="130"/>
                  <a:pt x="91" y="130"/>
                  <a:pt x="91" y="130"/>
                </a:cubicBezTo>
                <a:cubicBezTo>
                  <a:pt x="93" y="130"/>
                  <a:pt x="93" y="130"/>
                  <a:pt x="93" y="130"/>
                </a:cubicBezTo>
                <a:cubicBezTo>
                  <a:pt x="93" y="123"/>
                  <a:pt x="93" y="123"/>
                  <a:pt x="93" y="123"/>
                </a:cubicBezTo>
                <a:cubicBezTo>
                  <a:pt x="91" y="123"/>
                  <a:pt x="91" y="123"/>
                  <a:pt x="91" y="123"/>
                </a:cubicBezTo>
                <a:lnTo>
                  <a:pt x="88" y="125"/>
                </a:lnTo>
                <a:close/>
                <a:moveTo>
                  <a:pt x="95" y="125"/>
                </a:moveTo>
                <a:cubicBezTo>
                  <a:pt x="96" y="126"/>
                  <a:pt x="96" y="126"/>
                  <a:pt x="96" y="126"/>
                </a:cubicBezTo>
                <a:cubicBezTo>
                  <a:pt x="96" y="125"/>
                  <a:pt x="96" y="125"/>
                  <a:pt x="96" y="125"/>
                </a:cubicBezTo>
                <a:cubicBezTo>
                  <a:pt x="97" y="125"/>
                  <a:pt x="97" y="125"/>
                  <a:pt x="97" y="125"/>
                </a:cubicBezTo>
                <a:cubicBezTo>
                  <a:pt x="97" y="125"/>
                  <a:pt x="97" y="126"/>
                  <a:pt x="97" y="126"/>
                </a:cubicBezTo>
                <a:cubicBezTo>
                  <a:pt x="97" y="130"/>
                  <a:pt x="97" y="130"/>
                  <a:pt x="97" y="130"/>
                </a:cubicBezTo>
                <a:cubicBezTo>
                  <a:pt x="99" y="130"/>
                  <a:pt x="99" y="130"/>
                  <a:pt x="99" y="130"/>
                </a:cubicBezTo>
                <a:cubicBezTo>
                  <a:pt x="99" y="123"/>
                  <a:pt x="99" y="123"/>
                  <a:pt x="99" y="123"/>
                </a:cubicBezTo>
                <a:cubicBezTo>
                  <a:pt x="97" y="123"/>
                  <a:pt x="97" y="123"/>
                  <a:pt x="97" y="123"/>
                </a:cubicBezTo>
                <a:lnTo>
                  <a:pt x="95" y="125"/>
                </a:lnTo>
                <a:close/>
                <a:moveTo>
                  <a:pt x="104" y="122"/>
                </a:moveTo>
                <a:cubicBezTo>
                  <a:pt x="103" y="122"/>
                  <a:pt x="102" y="123"/>
                  <a:pt x="101" y="123"/>
                </a:cubicBezTo>
                <a:cubicBezTo>
                  <a:pt x="101" y="124"/>
                  <a:pt x="101" y="125"/>
                  <a:pt x="101" y="126"/>
                </a:cubicBezTo>
                <a:cubicBezTo>
                  <a:pt x="101" y="128"/>
                  <a:pt x="101" y="129"/>
                  <a:pt x="101" y="129"/>
                </a:cubicBezTo>
                <a:cubicBezTo>
                  <a:pt x="102" y="130"/>
                  <a:pt x="103" y="130"/>
                  <a:pt x="104" y="130"/>
                </a:cubicBezTo>
                <a:cubicBezTo>
                  <a:pt x="104" y="130"/>
                  <a:pt x="105" y="130"/>
                  <a:pt x="106" y="129"/>
                </a:cubicBezTo>
                <a:cubicBezTo>
                  <a:pt x="106" y="129"/>
                  <a:pt x="106" y="128"/>
                  <a:pt x="106" y="126"/>
                </a:cubicBezTo>
                <a:cubicBezTo>
                  <a:pt x="106" y="125"/>
                  <a:pt x="106" y="124"/>
                  <a:pt x="106" y="123"/>
                </a:cubicBezTo>
                <a:cubicBezTo>
                  <a:pt x="105" y="123"/>
                  <a:pt x="104" y="122"/>
                  <a:pt x="104" y="122"/>
                </a:cubicBezTo>
                <a:moveTo>
                  <a:pt x="104" y="128"/>
                </a:moveTo>
                <a:cubicBezTo>
                  <a:pt x="104" y="129"/>
                  <a:pt x="104" y="129"/>
                  <a:pt x="104" y="129"/>
                </a:cubicBezTo>
                <a:cubicBezTo>
                  <a:pt x="103" y="129"/>
                  <a:pt x="103" y="129"/>
                  <a:pt x="103" y="128"/>
                </a:cubicBezTo>
                <a:cubicBezTo>
                  <a:pt x="103" y="128"/>
                  <a:pt x="103" y="127"/>
                  <a:pt x="103" y="126"/>
                </a:cubicBezTo>
                <a:cubicBezTo>
                  <a:pt x="103" y="126"/>
                  <a:pt x="103" y="125"/>
                  <a:pt x="103" y="125"/>
                </a:cubicBezTo>
                <a:cubicBezTo>
                  <a:pt x="103" y="124"/>
                  <a:pt x="103" y="124"/>
                  <a:pt x="104" y="124"/>
                </a:cubicBezTo>
                <a:cubicBezTo>
                  <a:pt x="104" y="124"/>
                  <a:pt x="104" y="124"/>
                  <a:pt x="104" y="125"/>
                </a:cubicBezTo>
                <a:cubicBezTo>
                  <a:pt x="104" y="125"/>
                  <a:pt x="104" y="126"/>
                  <a:pt x="104" y="126"/>
                </a:cubicBezTo>
                <a:cubicBezTo>
                  <a:pt x="104" y="127"/>
                  <a:pt x="104" y="128"/>
                  <a:pt x="104" y="128"/>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27" name="Google Shape;427;p26"/>
          <p:cNvSpPr/>
          <p:nvPr/>
        </p:nvSpPr>
        <p:spPr>
          <a:xfrm>
            <a:off x="5826254" y="3515416"/>
            <a:ext cx="337096" cy="339497"/>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28" name="Google Shape;428;p26"/>
          <p:cNvSpPr/>
          <p:nvPr/>
        </p:nvSpPr>
        <p:spPr>
          <a:xfrm>
            <a:off x="7913523" y="3506022"/>
            <a:ext cx="244500" cy="229084"/>
          </a:xfrm>
          <a:custGeom>
            <a:pathLst>
              <a:path extrusionOk="0" h="146" w="169">
                <a:moveTo>
                  <a:pt x="168" y="46"/>
                </a:moveTo>
                <a:cubicBezTo>
                  <a:pt x="72" y="0"/>
                  <a:pt x="72" y="0"/>
                  <a:pt x="72" y="0"/>
                </a:cubicBezTo>
                <a:cubicBezTo>
                  <a:pt x="71" y="0"/>
                  <a:pt x="70" y="0"/>
                  <a:pt x="69" y="1"/>
                </a:cubicBezTo>
                <a:cubicBezTo>
                  <a:pt x="48" y="45"/>
                  <a:pt x="48" y="45"/>
                  <a:pt x="48" y="45"/>
                </a:cubicBezTo>
                <a:cubicBezTo>
                  <a:pt x="60" y="45"/>
                  <a:pt x="60" y="45"/>
                  <a:pt x="60" y="45"/>
                </a:cubicBezTo>
                <a:cubicBezTo>
                  <a:pt x="75" y="13"/>
                  <a:pt x="75" y="13"/>
                  <a:pt x="75" y="13"/>
                </a:cubicBezTo>
                <a:cubicBezTo>
                  <a:pt x="158" y="53"/>
                  <a:pt x="158" y="53"/>
                  <a:pt x="158" y="53"/>
                </a:cubicBezTo>
                <a:cubicBezTo>
                  <a:pt x="132" y="107"/>
                  <a:pt x="132" y="107"/>
                  <a:pt x="132" y="107"/>
                </a:cubicBezTo>
                <a:cubicBezTo>
                  <a:pt x="117" y="100"/>
                  <a:pt x="117" y="100"/>
                  <a:pt x="117" y="100"/>
                </a:cubicBezTo>
                <a:cubicBezTo>
                  <a:pt x="117" y="128"/>
                  <a:pt x="117" y="128"/>
                  <a:pt x="117" y="128"/>
                </a:cubicBezTo>
                <a:cubicBezTo>
                  <a:pt x="126" y="133"/>
                  <a:pt x="126" y="133"/>
                  <a:pt x="126" y="133"/>
                </a:cubicBezTo>
                <a:cubicBezTo>
                  <a:pt x="127" y="133"/>
                  <a:pt x="129" y="133"/>
                  <a:pt x="129" y="132"/>
                </a:cubicBezTo>
                <a:cubicBezTo>
                  <a:pt x="169" y="49"/>
                  <a:pt x="169" y="49"/>
                  <a:pt x="169" y="49"/>
                </a:cubicBezTo>
                <a:cubicBezTo>
                  <a:pt x="169" y="48"/>
                  <a:pt x="169" y="47"/>
                  <a:pt x="168" y="46"/>
                </a:cubicBezTo>
                <a:moveTo>
                  <a:pt x="108" y="50"/>
                </a:moveTo>
                <a:cubicBezTo>
                  <a:pt x="2" y="50"/>
                  <a:pt x="2" y="50"/>
                  <a:pt x="2" y="50"/>
                </a:cubicBezTo>
                <a:cubicBezTo>
                  <a:pt x="1" y="50"/>
                  <a:pt x="0" y="51"/>
                  <a:pt x="0" y="52"/>
                </a:cubicBezTo>
                <a:cubicBezTo>
                  <a:pt x="0" y="144"/>
                  <a:pt x="0" y="144"/>
                  <a:pt x="0" y="144"/>
                </a:cubicBezTo>
                <a:cubicBezTo>
                  <a:pt x="0" y="145"/>
                  <a:pt x="1" y="146"/>
                  <a:pt x="2" y="146"/>
                </a:cubicBezTo>
                <a:cubicBezTo>
                  <a:pt x="108" y="146"/>
                  <a:pt x="108" y="146"/>
                  <a:pt x="108" y="146"/>
                </a:cubicBezTo>
                <a:cubicBezTo>
                  <a:pt x="110" y="146"/>
                  <a:pt x="111" y="145"/>
                  <a:pt x="111" y="144"/>
                </a:cubicBezTo>
                <a:cubicBezTo>
                  <a:pt x="111" y="52"/>
                  <a:pt x="111" y="52"/>
                  <a:pt x="111" y="52"/>
                </a:cubicBezTo>
                <a:cubicBezTo>
                  <a:pt x="111" y="51"/>
                  <a:pt x="110" y="50"/>
                  <a:pt x="108" y="50"/>
                </a:cubicBezTo>
                <a:moveTo>
                  <a:pt x="102" y="120"/>
                </a:moveTo>
                <a:cubicBezTo>
                  <a:pt x="96" y="120"/>
                  <a:pt x="96" y="120"/>
                  <a:pt x="96" y="120"/>
                </a:cubicBezTo>
                <a:cubicBezTo>
                  <a:pt x="92" y="110"/>
                  <a:pt x="87" y="96"/>
                  <a:pt x="80" y="98"/>
                </a:cubicBezTo>
                <a:cubicBezTo>
                  <a:pt x="71" y="100"/>
                  <a:pt x="67" y="120"/>
                  <a:pt x="67" y="120"/>
                </a:cubicBezTo>
                <a:cubicBezTo>
                  <a:pt x="67" y="120"/>
                  <a:pt x="62" y="98"/>
                  <a:pt x="50" y="86"/>
                </a:cubicBezTo>
                <a:cubicBezTo>
                  <a:pt x="38" y="74"/>
                  <a:pt x="26" y="120"/>
                  <a:pt x="26" y="120"/>
                </a:cubicBezTo>
                <a:cubicBezTo>
                  <a:pt x="10" y="120"/>
                  <a:pt x="10" y="120"/>
                  <a:pt x="10" y="120"/>
                </a:cubicBezTo>
                <a:cubicBezTo>
                  <a:pt x="10" y="60"/>
                  <a:pt x="10" y="60"/>
                  <a:pt x="10" y="60"/>
                </a:cubicBezTo>
                <a:cubicBezTo>
                  <a:pt x="102" y="60"/>
                  <a:pt x="102" y="60"/>
                  <a:pt x="102" y="60"/>
                </a:cubicBezTo>
                <a:lnTo>
                  <a:pt x="102" y="120"/>
                </a:lnTo>
                <a:close/>
                <a:moveTo>
                  <a:pt x="25" y="81"/>
                </a:moveTo>
                <a:cubicBezTo>
                  <a:pt x="29" y="81"/>
                  <a:pt x="33" y="77"/>
                  <a:pt x="33" y="73"/>
                </a:cubicBezTo>
                <a:cubicBezTo>
                  <a:pt x="33" y="69"/>
                  <a:pt x="29" y="66"/>
                  <a:pt x="25" y="66"/>
                </a:cubicBezTo>
                <a:cubicBezTo>
                  <a:pt x="21" y="66"/>
                  <a:pt x="18" y="69"/>
                  <a:pt x="18" y="73"/>
                </a:cubicBezTo>
                <a:cubicBezTo>
                  <a:pt x="18" y="77"/>
                  <a:pt x="21" y="81"/>
                  <a:pt x="25" y="81"/>
                </a:cubicBezTo>
                <a:moveTo>
                  <a:pt x="76" y="79"/>
                </a:moveTo>
                <a:cubicBezTo>
                  <a:pt x="77" y="79"/>
                  <a:pt x="79" y="78"/>
                  <a:pt x="80" y="78"/>
                </a:cubicBezTo>
                <a:cubicBezTo>
                  <a:pt x="82" y="79"/>
                  <a:pt x="84" y="79"/>
                  <a:pt x="86" y="79"/>
                </a:cubicBezTo>
                <a:cubicBezTo>
                  <a:pt x="91" y="79"/>
                  <a:pt x="96" y="77"/>
                  <a:pt x="96" y="73"/>
                </a:cubicBezTo>
                <a:cubicBezTo>
                  <a:pt x="96" y="70"/>
                  <a:pt x="91" y="67"/>
                  <a:pt x="86" y="67"/>
                </a:cubicBezTo>
                <a:cubicBezTo>
                  <a:pt x="84" y="67"/>
                  <a:pt x="82" y="68"/>
                  <a:pt x="80" y="68"/>
                </a:cubicBezTo>
                <a:cubicBezTo>
                  <a:pt x="80" y="68"/>
                  <a:pt x="79" y="67"/>
                  <a:pt x="78" y="67"/>
                </a:cubicBezTo>
                <a:cubicBezTo>
                  <a:pt x="76" y="67"/>
                  <a:pt x="76" y="67"/>
                  <a:pt x="76" y="67"/>
                </a:cubicBezTo>
                <a:cubicBezTo>
                  <a:pt x="75" y="67"/>
                  <a:pt x="73" y="69"/>
                  <a:pt x="73" y="70"/>
                </a:cubicBezTo>
                <a:cubicBezTo>
                  <a:pt x="68" y="71"/>
                  <a:pt x="65" y="72"/>
                  <a:pt x="65" y="74"/>
                </a:cubicBezTo>
                <a:cubicBezTo>
                  <a:pt x="65" y="77"/>
                  <a:pt x="70" y="79"/>
                  <a:pt x="76" y="7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29" name="Google Shape;429;p26"/>
          <p:cNvSpPr/>
          <p:nvPr/>
        </p:nvSpPr>
        <p:spPr>
          <a:xfrm>
            <a:off x="6978751" y="2596148"/>
            <a:ext cx="244500" cy="246241"/>
          </a:xfrm>
          <a:custGeom>
            <a:pathLst>
              <a:path extrusionOk="0" h="132" w="142">
                <a:moveTo>
                  <a:pt x="136" y="67"/>
                </a:moveTo>
                <a:cubicBezTo>
                  <a:pt x="39" y="67"/>
                  <a:pt x="39" y="67"/>
                  <a:pt x="39" y="67"/>
                </a:cubicBezTo>
                <a:cubicBezTo>
                  <a:pt x="35" y="67"/>
                  <a:pt x="31" y="69"/>
                  <a:pt x="29" y="73"/>
                </a:cubicBezTo>
                <a:cubicBezTo>
                  <a:pt x="3" y="126"/>
                  <a:pt x="3" y="126"/>
                  <a:pt x="3" y="126"/>
                </a:cubicBezTo>
                <a:cubicBezTo>
                  <a:pt x="1" y="129"/>
                  <a:pt x="3" y="132"/>
                  <a:pt x="6" y="132"/>
                </a:cubicBezTo>
                <a:cubicBezTo>
                  <a:pt x="104" y="132"/>
                  <a:pt x="104" y="132"/>
                  <a:pt x="104" y="132"/>
                </a:cubicBezTo>
                <a:cubicBezTo>
                  <a:pt x="108" y="132"/>
                  <a:pt x="112" y="129"/>
                  <a:pt x="114" y="126"/>
                </a:cubicBezTo>
                <a:cubicBezTo>
                  <a:pt x="140" y="73"/>
                  <a:pt x="140" y="73"/>
                  <a:pt x="140" y="73"/>
                </a:cubicBezTo>
                <a:cubicBezTo>
                  <a:pt x="142" y="69"/>
                  <a:pt x="140" y="67"/>
                  <a:pt x="136" y="67"/>
                </a:cubicBezTo>
                <a:moveTo>
                  <a:pt x="39" y="60"/>
                </a:moveTo>
                <a:cubicBezTo>
                  <a:pt x="111" y="60"/>
                  <a:pt x="111" y="60"/>
                  <a:pt x="111" y="60"/>
                </a:cubicBezTo>
                <a:cubicBezTo>
                  <a:pt x="111" y="60"/>
                  <a:pt x="111" y="60"/>
                  <a:pt x="111" y="60"/>
                </a:cubicBezTo>
                <a:cubicBezTo>
                  <a:pt x="120" y="60"/>
                  <a:pt x="120" y="60"/>
                  <a:pt x="120" y="60"/>
                </a:cubicBezTo>
                <a:cubicBezTo>
                  <a:pt x="120" y="0"/>
                  <a:pt x="120" y="0"/>
                  <a:pt x="120" y="0"/>
                </a:cubicBezTo>
                <a:cubicBezTo>
                  <a:pt x="34" y="0"/>
                  <a:pt x="34" y="0"/>
                  <a:pt x="34" y="0"/>
                </a:cubicBezTo>
                <a:cubicBezTo>
                  <a:pt x="34" y="11"/>
                  <a:pt x="34" y="11"/>
                  <a:pt x="34" y="11"/>
                </a:cubicBezTo>
                <a:cubicBezTo>
                  <a:pt x="17" y="11"/>
                  <a:pt x="17" y="11"/>
                  <a:pt x="17" y="11"/>
                </a:cubicBezTo>
                <a:cubicBezTo>
                  <a:pt x="17" y="35"/>
                  <a:pt x="17" y="35"/>
                  <a:pt x="17" y="35"/>
                </a:cubicBezTo>
                <a:cubicBezTo>
                  <a:pt x="9" y="35"/>
                  <a:pt x="9" y="35"/>
                  <a:pt x="9" y="35"/>
                </a:cubicBezTo>
                <a:cubicBezTo>
                  <a:pt x="4" y="35"/>
                  <a:pt x="0" y="39"/>
                  <a:pt x="0" y="44"/>
                </a:cubicBezTo>
                <a:cubicBezTo>
                  <a:pt x="0" y="116"/>
                  <a:pt x="0" y="116"/>
                  <a:pt x="0" y="116"/>
                </a:cubicBezTo>
                <a:cubicBezTo>
                  <a:pt x="23" y="70"/>
                  <a:pt x="23" y="70"/>
                  <a:pt x="23" y="70"/>
                </a:cubicBezTo>
                <a:cubicBezTo>
                  <a:pt x="26" y="64"/>
                  <a:pt x="32" y="60"/>
                  <a:pt x="39" y="60"/>
                </a:cubicBezTo>
                <a:moveTo>
                  <a:pt x="41" y="8"/>
                </a:moveTo>
                <a:cubicBezTo>
                  <a:pt x="113" y="8"/>
                  <a:pt x="113" y="8"/>
                  <a:pt x="113" y="8"/>
                </a:cubicBezTo>
                <a:cubicBezTo>
                  <a:pt x="113" y="52"/>
                  <a:pt x="113" y="52"/>
                  <a:pt x="113" y="52"/>
                </a:cubicBezTo>
                <a:cubicBezTo>
                  <a:pt x="41" y="52"/>
                  <a:pt x="41" y="52"/>
                  <a:pt x="41" y="52"/>
                </a:cubicBezTo>
                <a:lnTo>
                  <a:pt x="41" y="8"/>
                </a:lnTo>
                <a:close/>
                <a:moveTo>
                  <a:pt x="25" y="19"/>
                </a:moveTo>
                <a:cubicBezTo>
                  <a:pt x="34" y="19"/>
                  <a:pt x="34" y="19"/>
                  <a:pt x="34" y="19"/>
                </a:cubicBezTo>
                <a:cubicBezTo>
                  <a:pt x="34" y="52"/>
                  <a:pt x="34" y="52"/>
                  <a:pt x="34" y="52"/>
                </a:cubicBezTo>
                <a:cubicBezTo>
                  <a:pt x="25" y="52"/>
                  <a:pt x="25" y="52"/>
                  <a:pt x="25" y="52"/>
                </a:cubicBezTo>
                <a:lnTo>
                  <a:pt x="25" y="1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
        <p:nvSpPr>
          <p:cNvPr id="430" name="Google Shape;430;p26"/>
          <p:cNvSpPr/>
          <p:nvPr/>
        </p:nvSpPr>
        <p:spPr>
          <a:xfrm>
            <a:off x="7397676" y="452411"/>
            <a:ext cx="337100" cy="402120"/>
          </a:xfrm>
          <a:custGeom>
            <a:pathLst>
              <a:path extrusionOk="0" h="171" w="155">
                <a:moveTo>
                  <a:pt x="78" y="27"/>
                </a:moveTo>
                <a:cubicBezTo>
                  <a:pt x="49" y="27"/>
                  <a:pt x="26" y="49"/>
                  <a:pt x="26" y="77"/>
                </a:cubicBezTo>
                <a:cubicBezTo>
                  <a:pt x="26" y="95"/>
                  <a:pt x="33" y="105"/>
                  <a:pt x="38" y="113"/>
                </a:cubicBezTo>
                <a:cubicBezTo>
                  <a:pt x="42" y="118"/>
                  <a:pt x="44" y="121"/>
                  <a:pt x="44" y="124"/>
                </a:cubicBezTo>
                <a:cubicBezTo>
                  <a:pt x="44" y="130"/>
                  <a:pt x="47" y="137"/>
                  <a:pt x="53" y="141"/>
                </a:cubicBezTo>
                <a:cubicBezTo>
                  <a:pt x="53" y="145"/>
                  <a:pt x="54" y="154"/>
                  <a:pt x="54" y="154"/>
                </a:cubicBezTo>
                <a:cubicBezTo>
                  <a:pt x="54" y="154"/>
                  <a:pt x="54" y="154"/>
                  <a:pt x="54" y="154"/>
                </a:cubicBezTo>
                <a:cubicBezTo>
                  <a:pt x="54" y="157"/>
                  <a:pt x="55" y="163"/>
                  <a:pt x="65" y="166"/>
                </a:cubicBezTo>
                <a:cubicBezTo>
                  <a:pt x="66" y="167"/>
                  <a:pt x="67" y="169"/>
                  <a:pt x="69" y="170"/>
                </a:cubicBezTo>
                <a:cubicBezTo>
                  <a:pt x="70" y="171"/>
                  <a:pt x="71" y="171"/>
                  <a:pt x="73" y="171"/>
                </a:cubicBezTo>
                <a:cubicBezTo>
                  <a:pt x="83" y="171"/>
                  <a:pt x="83" y="171"/>
                  <a:pt x="83" y="171"/>
                </a:cubicBezTo>
                <a:cubicBezTo>
                  <a:pt x="84" y="171"/>
                  <a:pt x="85" y="171"/>
                  <a:pt x="86" y="170"/>
                </a:cubicBezTo>
                <a:cubicBezTo>
                  <a:pt x="88" y="169"/>
                  <a:pt x="90" y="167"/>
                  <a:pt x="91" y="166"/>
                </a:cubicBezTo>
                <a:cubicBezTo>
                  <a:pt x="100" y="163"/>
                  <a:pt x="101" y="157"/>
                  <a:pt x="101" y="154"/>
                </a:cubicBezTo>
                <a:cubicBezTo>
                  <a:pt x="101" y="154"/>
                  <a:pt x="102" y="145"/>
                  <a:pt x="102" y="141"/>
                </a:cubicBezTo>
                <a:cubicBezTo>
                  <a:pt x="108" y="137"/>
                  <a:pt x="112" y="130"/>
                  <a:pt x="112" y="124"/>
                </a:cubicBezTo>
                <a:cubicBezTo>
                  <a:pt x="112" y="121"/>
                  <a:pt x="114" y="118"/>
                  <a:pt x="117" y="113"/>
                </a:cubicBezTo>
                <a:cubicBezTo>
                  <a:pt x="122" y="105"/>
                  <a:pt x="130" y="95"/>
                  <a:pt x="130" y="77"/>
                </a:cubicBezTo>
                <a:cubicBezTo>
                  <a:pt x="130" y="49"/>
                  <a:pt x="106" y="27"/>
                  <a:pt x="78" y="27"/>
                </a:cubicBezTo>
                <a:close/>
                <a:moveTo>
                  <a:pt x="106" y="106"/>
                </a:moveTo>
                <a:cubicBezTo>
                  <a:pt x="102" y="112"/>
                  <a:pt x="99" y="117"/>
                  <a:pt x="99" y="124"/>
                </a:cubicBezTo>
                <a:cubicBezTo>
                  <a:pt x="99" y="127"/>
                  <a:pt x="96" y="130"/>
                  <a:pt x="94" y="131"/>
                </a:cubicBezTo>
                <a:cubicBezTo>
                  <a:pt x="62" y="131"/>
                  <a:pt x="62" y="131"/>
                  <a:pt x="62" y="131"/>
                </a:cubicBezTo>
                <a:cubicBezTo>
                  <a:pt x="60" y="130"/>
                  <a:pt x="57" y="127"/>
                  <a:pt x="57" y="124"/>
                </a:cubicBezTo>
                <a:cubicBezTo>
                  <a:pt x="57" y="117"/>
                  <a:pt x="53" y="112"/>
                  <a:pt x="49" y="106"/>
                </a:cubicBezTo>
                <a:cubicBezTo>
                  <a:pt x="44" y="99"/>
                  <a:pt x="39" y="91"/>
                  <a:pt x="39" y="77"/>
                </a:cubicBezTo>
                <a:cubicBezTo>
                  <a:pt x="39" y="56"/>
                  <a:pt x="56" y="40"/>
                  <a:pt x="78" y="40"/>
                </a:cubicBezTo>
                <a:cubicBezTo>
                  <a:pt x="99" y="40"/>
                  <a:pt x="117" y="56"/>
                  <a:pt x="117" y="77"/>
                </a:cubicBezTo>
                <a:cubicBezTo>
                  <a:pt x="117" y="91"/>
                  <a:pt x="111" y="99"/>
                  <a:pt x="106" y="106"/>
                </a:cubicBezTo>
                <a:close/>
                <a:moveTo>
                  <a:pt x="78" y="17"/>
                </a:moveTo>
                <a:cubicBezTo>
                  <a:pt x="79" y="17"/>
                  <a:pt x="81" y="15"/>
                  <a:pt x="81" y="13"/>
                </a:cubicBezTo>
                <a:cubicBezTo>
                  <a:pt x="81" y="4"/>
                  <a:pt x="81" y="4"/>
                  <a:pt x="81" y="4"/>
                </a:cubicBezTo>
                <a:cubicBezTo>
                  <a:pt x="81" y="2"/>
                  <a:pt x="79" y="0"/>
                  <a:pt x="78" y="0"/>
                </a:cubicBezTo>
                <a:cubicBezTo>
                  <a:pt x="76" y="0"/>
                  <a:pt x="74" y="2"/>
                  <a:pt x="74" y="4"/>
                </a:cubicBezTo>
                <a:cubicBezTo>
                  <a:pt x="74" y="13"/>
                  <a:pt x="74" y="13"/>
                  <a:pt x="74" y="13"/>
                </a:cubicBezTo>
                <a:cubicBezTo>
                  <a:pt x="74" y="15"/>
                  <a:pt x="76" y="17"/>
                  <a:pt x="78" y="17"/>
                </a:cubicBezTo>
                <a:close/>
                <a:moveTo>
                  <a:pt x="43" y="24"/>
                </a:moveTo>
                <a:cubicBezTo>
                  <a:pt x="43" y="25"/>
                  <a:pt x="44" y="25"/>
                  <a:pt x="46" y="25"/>
                </a:cubicBezTo>
                <a:cubicBezTo>
                  <a:pt x="46" y="25"/>
                  <a:pt x="47" y="25"/>
                  <a:pt x="47" y="25"/>
                </a:cubicBezTo>
                <a:cubicBezTo>
                  <a:pt x="49" y="24"/>
                  <a:pt x="49" y="22"/>
                  <a:pt x="48" y="20"/>
                </a:cubicBezTo>
                <a:cubicBezTo>
                  <a:pt x="44" y="12"/>
                  <a:pt x="44" y="12"/>
                  <a:pt x="44" y="12"/>
                </a:cubicBezTo>
                <a:cubicBezTo>
                  <a:pt x="43" y="10"/>
                  <a:pt x="41" y="10"/>
                  <a:pt x="39" y="11"/>
                </a:cubicBezTo>
                <a:cubicBezTo>
                  <a:pt x="37" y="11"/>
                  <a:pt x="37" y="13"/>
                  <a:pt x="38" y="15"/>
                </a:cubicBezTo>
                <a:lnTo>
                  <a:pt x="43" y="24"/>
                </a:lnTo>
                <a:close/>
                <a:moveTo>
                  <a:pt x="24" y="43"/>
                </a:moveTo>
                <a:cubicBezTo>
                  <a:pt x="15" y="38"/>
                  <a:pt x="15" y="38"/>
                  <a:pt x="15" y="38"/>
                </a:cubicBezTo>
                <a:cubicBezTo>
                  <a:pt x="14" y="37"/>
                  <a:pt x="12" y="37"/>
                  <a:pt x="11" y="39"/>
                </a:cubicBezTo>
                <a:cubicBezTo>
                  <a:pt x="10" y="40"/>
                  <a:pt x="10" y="42"/>
                  <a:pt x="12" y="43"/>
                </a:cubicBezTo>
                <a:cubicBezTo>
                  <a:pt x="21" y="48"/>
                  <a:pt x="21" y="48"/>
                  <a:pt x="21" y="48"/>
                </a:cubicBezTo>
                <a:cubicBezTo>
                  <a:pt x="21" y="49"/>
                  <a:pt x="22" y="49"/>
                  <a:pt x="22" y="49"/>
                </a:cubicBezTo>
                <a:cubicBezTo>
                  <a:pt x="23" y="49"/>
                  <a:pt x="24" y="48"/>
                  <a:pt x="25" y="47"/>
                </a:cubicBezTo>
                <a:cubicBezTo>
                  <a:pt x="26" y="46"/>
                  <a:pt x="25" y="43"/>
                  <a:pt x="24" y="43"/>
                </a:cubicBezTo>
                <a:close/>
                <a:moveTo>
                  <a:pt x="17" y="77"/>
                </a:moveTo>
                <a:cubicBezTo>
                  <a:pt x="17" y="76"/>
                  <a:pt x="15" y="74"/>
                  <a:pt x="14" y="74"/>
                </a:cubicBezTo>
                <a:cubicBezTo>
                  <a:pt x="4" y="74"/>
                  <a:pt x="4" y="74"/>
                  <a:pt x="4" y="74"/>
                </a:cubicBezTo>
                <a:cubicBezTo>
                  <a:pt x="2" y="74"/>
                  <a:pt x="0" y="76"/>
                  <a:pt x="0" y="77"/>
                </a:cubicBezTo>
                <a:cubicBezTo>
                  <a:pt x="0" y="79"/>
                  <a:pt x="2" y="81"/>
                  <a:pt x="4" y="81"/>
                </a:cubicBezTo>
                <a:cubicBezTo>
                  <a:pt x="14" y="81"/>
                  <a:pt x="14" y="81"/>
                  <a:pt x="14" y="81"/>
                </a:cubicBezTo>
                <a:cubicBezTo>
                  <a:pt x="15" y="81"/>
                  <a:pt x="17" y="79"/>
                  <a:pt x="17" y="77"/>
                </a:cubicBezTo>
                <a:close/>
                <a:moveTo>
                  <a:pt x="21" y="107"/>
                </a:moveTo>
                <a:cubicBezTo>
                  <a:pt x="12" y="112"/>
                  <a:pt x="12" y="112"/>
                  <a:pt x="12" y="112"/>
                </a:cubicBezTo>
                <a:cubicBezTo>
                  <a:pt x="10" y="113"/>
                  <a:pt x="10" y="115"/>
                  <a:pt x="11" y="116"/>
                </a:cubicBezTo>
                <a:cubicBezTo>
                  <a:pt x="11" y="117"/>
                  <a:pt x="13" y="118"/>
                  <a:pt x="14" y="118"/>
                </a:cubicBezTo>
                <a:cubicBezTo>
                  <a:pt x="14" y="118"/>
                  <a:pt x="15" y="118"/>
                  <a:pt x="15" y="117"/>
                </a:cubicBezTo>
                <a:cubicBezTo>
                  <a:pt x="24" y="112"/>
                  <a:pt x="24" y="112"/>
                  <a:pt x="24" y="112"/>
                </a:cubicBezTo>
                <a:cubicBezTo>
                  <a:pt x="25" y="111"/>
                  <a:pt x="26" y="109"/>
                  <a:pt x="25" y="108"/>
                </a:cubicBezTo>
                <a:cubicBezTo>
                  <a:pt x="24" y="106"/>
                  <a:pt x="22" y="106"/>
                  <a:pt x="21" y="107"/>
                </a:cubicBezTo>
                <a:close/>
                <a:moveTo>
                  <a:pt x="143" y="112"/>
                </a:moveTo>
                <a:cubicBezTo>
                  <a:pt x="135" y="107"/>
                  <a:pt x="135" y="107"/>
                  <a:pt x="135" y="107"/>
                </a:cubicBezTo>
                <a:cubicBezTo>
                  <a:pt x="133" y="106"/>
                  <a:pt x="131" y="106"/>
                  <a:pt x="130" y="108"/>
                </a:cubicBezTo>
                <a:cubicBezTo>
                  <a:pt x="129" y="109"/>
                  <a:pt x="130" y="111"/>
                  <a:pt x="132" y="112"/>
                </a:cubicBezTo>
                <a:cubicBezTo>
                  <a:pt x="140" y="117"/>
                  <a:pt x="140" y="117"/>
                  <a:pt x="140" y="117"/>
                </a:cubicBezTo>
                <a:cubicBezTo>
                  <a:pt x="141" y="118"/>
                  <a:pt x="141" y="118"/>
                  <a:pt x="142" y="118"/>
                </a:cubicBezTo>
                <a:cubicBezTo>
                  <a:pt x="143" y="118"/>
                  <a:pt x="144" y="117"/>
                  <a:pt x="145" y="116"/>
                </a:cubicBezTo>
                <a:cubicBezTo>
                  <a:pt x="145" y="115"/>
                  <a:pt x="145" y="113"/>
                  <a:pt x="143" y="112"/>
                </a:cubicBezTo>
                <a:close/>
                <a:moveTo>
                  <a:pt x="152" y="74"/>
                </a:moveTo>
                <a:cubicBezTo>
                  <a:pt x="142" y="74"/>
                  <a:pt x="142" y="74"/>
                  <a:pt x="142" y="74"/>
                </a:cubicBezTo>
                <a:cubicBezTo>
                  <a:pt x="140" y="74"/>
                  <a:pt x="139" y="76"/>
                  <a:pt x="139" y="77"/>
                </a:cubicBezTo>
                <a:cubicBezTo>
                  <a:pt x="139" y="79"/>
                  <a:pt x="140" y="81"/>
                  <a:pt x="142" y="81"/>
                </a:cubicBezTo>
                <a:cubicBezTo>
                  <a:pt x="152" y="81"/>
                  <a:pt x="152" y="81"/>
                  <a:pt x="152" y="81"/>
                </a:cubicBezTo>
                <a:cubicBezTo>
                  <a:pt x="153" y="81"/>
                  <a:pt x="155" y="79"/>
                  <a:pt x="155" y="77"/>
                </a:cubicBezTo>
                <a:cubicBezTo>
                  <a:pt x="155" y="76"/>
                  <a:pt x="153" y="74"/>
                  <a:pt x="152" y="74"/>
                </a:cubicBezTo>
                <a:close/>
                <a:moveTo>
                  <a:pt x="133" y="49"/>
                </a:moveTo>
                <a:cubicBezTo>
                  <a:pt x="134" y="49"/>
                  <a:pt x="134" y="49"/>
                  <a:pt x="135" y="48"/>
                </a:cubicBezTo>
                <a:cubicBezTo>
                  <a:pt x="143" y="43"/>
                  <a:pt x="143" y="43"/>
                  <a:pt x="143" y="43"/>
                </a:cubicBezTo>
                <a:cubicBezTo>
                  <a:pt x="145" y="42"/>
                  <a:pt x="145" y="40"/>
                  <a:pt x="145" y="39"/>
                </a:cubicBezTo>
                <a:cubicBezTo>
                  <a:pt x="144" y="37"/>
                  <a:pt x="142" y="37"/>
                  <a:pt x="140" y="38"/>
                </a:cubicBezTo>
                <a:cubicBezTo>
                  <a:pt x="132" y="43"/>
                  <a:pt x="132" y="43"/>
                  <a:pt x="132" y="43"/>
                </a:cubicBezTo>
                <a:cubicBezTo>
                  <a:pt x="130" y="43"/>
                  <a:pt x="129" y="46"/>
                  <a:pt x="130" y="47"/>
                </a:cubicBezTo>
                <a:cubicBezTo>
                  <a:pt x="131" y="48"/>
                  <a:pt x="132" y="49"/>
                  <a:pt x="133" y="49"/>
                </a:cubicBezTo>
                <a:close/>
                <a:moveTo>
                  <a:pt x="108" y="25"/>
                </a:moveTo>
                <a:cubicBezTo>
                  <a:pt x="109" y="25"/>
                  <a:pt x="109" y="25"/>
                  <a:pt x="110" y="25"/>
                </a:cubicBezTo>
                <a:cubicBezTo>
                  <a:pt x="111" y="25"/>
                  <a:pt x="112" y="25"/>
                  <a:pt x="113" y="24"/>
                </a:cubicBezTo>
                <a:cubicBezTo>
                  <a:pt x="118" y="15"/>
                  <a:pt x="118" y="15"/>
                  <a:pt x="118" y="15"/>
                </a:cubicBezTo>
                <a:cubicBezTo>
                  <a:pt x="118" y="13"/>
                  <a:pt x="118" y="11"/>
                  <a:pt x="116" y="11"/>
                </a:cubicBezTo>
                <a:cubicBezTo>
                  <a:pt x="115" y="10"/>
                  <a:pt x="113" y="10"/>
                  <a:pt x="112" y="12"/>
                </a:cubicBezTo>
                <a:cubicBezTo>
                  <a:pt x="107" y="20"/>
                  <a:pt x="107" y="20"/>
                  <a:pt x="107" y="20"/>
                </a:cubicBezTo>
                <a:cubicBezTo>
                  <a:pt x="106" y="22"/>
                  <a:pt x="107" y="24"/>
                  <a:pt x="108" y="25"/>
                </a:cubicBezTo>
                <a:close/>
                <a:moveTo>
                  <a:pt x="73" y="97"/>
                </a:moveTo>
                <a:cubicBezTo>
                  <a:pt x="74" y="100"/>
                  <a:pt x="75" y="101"/>
                  <a:pt x="78" y="101"/>
                </a:cubicBezTo>
                <a:cubicBezTo>
                  <a:pt x="80" y="101"/>
                  <a:pt x="82" y="100"/>
                  <a:pt x="82" y="97"/>
                </a:cubicBezTo>
                <a:cubicBezTo>
                  <a:pt x="85" y="74"/>
                  <a:pt x="85" y="74"/>
                  <a:pt x="85" y="74"/>
                </a:cubicBezTo>
                <a:cubicBezTo>
                  <a:pt x="85" y="72"/>
                  <a:pt x="86" y="71"/>
                  <a:pt x="86" y="69"/>
                </a:cubicBezTo>
                <a:cubicBezTo>
                  <a:pt x="86" y="58"/>
                  <a:pt x="86" y="58"/>
                  <a:pt x="86" y="58"/>
                </a:cubicBezTo>
                <a:cubicBezTo>
                  <a:pt x="86" y="52"/>
                  <a:pt x="83" y="50"/>
                  <a:pt x="78" y="50"/>
                </a:cubicBezTo>
                <a:cubicBezTo>
                  <a:pt x="73" y="50"/>
                  <a:pt x="70" y="52"/>
                  <a:pt x="70" y="58"/>
                </a:cubicBezTo>
                <a:cubicBezTo>
                  <a:pt x="70" y="69"/>
                  <a:pt x="70" y="69"/>
                  <a:pt x="70" y="69"/>
                </a:cubicBezTo>
                <a:cubicBezTo>
                  <a:pt x="70" y="71"/>
                  <a:pt x="70" y="72"/>
                  <a:pt x="70" y="74"/>
                </a:cubicBezTo>
                <a:lnTo>
                  <a:pt x="73" y="97"/>
                </a:lnTo>
                <a:close/>
                <a:moveTo>
                  <a:pt x="78" y="108"/>
                </a:moveTo>
                <a:cubicBezTo>
                  <a:pt x="73" y="108"/>
                  <a:pt x="69" y="111"/>
                  <a:pt x="69" y="116"/>
                </a:cubicBezTo>
                <a:cubicBezTo>
                  <a:pt x="69" y="120"/>
                  <a:pt x="73" y="124"/>
                  <a:pt x="78" y="124"/>
                </a:cubicBezTo>
                <a:cubicBezTo>
                  <a:pt x="82" y="124"/>
                  <a:pt x="86" y="120"/>
                  <a:pt x="86" y="116"/>
                </a:cubicBezTo>
                <a:cubicBezTo>
                  <a:pt x="86" y="111"/>
                  <a:pt x="82" y="108"/>
                  <a:pt x="78" y="108"/>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Custom 6">
      <a:dk1>
        <a:srgbClr val="000000"/>
      </a:dk1>
      <a:lt1>
        <a:srgbClr val="FFFFFF"/>
      </a:lt1>
      <a:dk2>
        <a:srgbClr val="6491C8"/>
      </a:dk2>
      <a:lt2>
        <a:srgbClr val="7D8287"/>
      </a:lt2>
      <a:accent1>
        <a:srgbClr val="14B4EB"/>
      </a:accent1>
      <a:accent2>
        <a:srgbClr val="3CBEB4"/>
      </a:accent2>
      <a:accent3>
        <a:srgbClr val="96C83C"/>
      </a:accent3>
      <a:accent4>
        <a:srgbClr val="FFB900"/>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