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3" r:id="rId4"/>
    <p:sldMasterId id="214748367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Montserrat SemiBold"/>
      <p:regular r:id="rId20"/>
      <p:bold r:id="rId21"/>
      <p:italic r:id="rId22"/>
      <p:boldItalic r:id="rId23"/>
    </p:embeddedFont>
    <p:embeddedFont>
      <p:font typeface="Montserrat"/>
      <p:regular r:id="rId24"/>
      <p:bold r:id="rId25"/>
      <p:italic r:id="rId26"/>
      <p:boldItalic r:id="rId27"/>
    </p:embeddedFont>
    <p:embeddedFont>
      <p:font typeface="Montserrat Medium"/>
      <p:regular r:id="rId28"/>
      <p:bold r:id="rId29"/>
      <p:italic r:id="rId30"/>
      <p:boldItalic r:id="rId31"/>
    </p:embeddedFont>
    <p:embeddedFont>
      <p:font typeface="Montserrat Light"/>
      <p:regular r:id="rId32"/>
      <p:bold r:id="rId33"/>
      <p:italic r:id="rId34"/>
      <p:boldItalic r:id="rId35"/>
    </p:embeddedFont>
    <p:embeddedFont>
      <p:font typeface="Bodoni"/>
      <p:regular r:id="rId36"/>
      <p:bold r:id="rId37"/>
      <p:italic r:id="rId38"/>
      <p:boldItalic r:id="rId39"/>
    </p:embeddedFont>
    <p:embeddedFont>
      <p:font typeface="Open Sans"/>
      <p:regular r:id="rId40"/>
      <p:bold r:id="rId41"/>
      <p:italic r:id="rId42"/>
      <p:boldItalic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OpenSans-regular.fntdata"/><Relationship Id="rId20" Type="http://schemas.openxmlformats.org/officeDocument/2006/relationships/font" Target="fonts/MontserratSemiBold-regular.fntdata"/><Relationship Id="rId42" Type="http://schemas.openxmlformats.org/officeDocument/2006/relationships/font" Target="fonts/OpenSans-italic.fntdata"/><Relationship Id="rId41" Type="http://schemas.openxmlformats.org/officeDocument/2006/relationships/font" Target="fonts/OpenSans-bold.fntdata"/><Relationship Id="rId22" Type="http://schemas.openxmlformats.org/officeDocument/2006/relationships/font" Target="fonts/MontserratSemiBold-italic.fntdata"/><Relationship Id="rId21" Type="http://schemas.openxmlformats.org/officeDocument/2006/relationships/font" Target="fonts/MontserratSemiBold-bold.fntdata"/><Relationship Id="rId43" Type="http://schemas.openxmlformats.org/officeDocument/2006/relationships/font" Target="fonts/OpenSans-boldItalic.fntdata"/><Relationship Id="rId24" Type="http://schemas.openxmlformats.org/officeDocument/2006/relationships/font" Target="fonts/Montserrat-regular.fntdata"/><Relationship Id="rId23" Type="http://schemas.openxmlformats.org/officeDocument/2006/relationships/font" Target="fonts/MontserratSemiBold-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Montserrat-italic.fntdata"/><Relationship Id="rId25" Type="http://schemas.openxmlformats.org/officeDocument/2006/relationships/font" Target="fonts/Montserrat-bold.fntdata"/><Relationship Id="rId28" Type="http://schemas.openxmlformats.org/officeDocument/2006/relationships/font" Target="fonts/MontserratMedium-regular.fntdata"/><Relationship Id="rId27" Type="http://schemas.openxmlformats.org/officeDocument/2006/relationships/font" Target="fonts/Montserrat-bold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MontserratMedium-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MontserratMedium-boldItalic.fntdata"/><Relationship Id="rId30" Type="http://schemas.openxmlformats.org/officeDocument/2006/relationships/font" Target="fonts/MontserratMedium-italic.fntdata"/><Relationship Id="rId11" Type="http://schemas.openxmlformats.org/officeDocument/2006/relationships/slide" Target="slides/slide5.xml"/><Relationship Id="rId33" Type="http://schemas.openxmlformats.org/officeDocument/2006/relationships/font" Target="fonts/MontserratLight-bold.fntdata"/><Relationship Id="rId10" Type="http://schemas.openxmlformats.org/officeDocument/2006/relationships/slide" Target="slides/slide4.xml"/><Relationship Id="rId32" Type="http://schemas.openxmlformats.org/officeDocument/2006/relationships/font" Target="fonts/MontserratLight-regular.fntdata"/><Relationship Id="rId13" Type="http://schemas.openxmlformats.org/officeDocument/2006/relationships/slide" Target="slides/slide7.xml"/><Relationship Id="rId35" Type="http://schemas.openxmlformats.org/officeDocument/2006/relationships/font" Target="fonts/MontserratLight-boldItalic.fntdata"/><Relationship Id="rId12" Type="http://schemas.openxmlformats.org/officeDocument/2006/relationships/slide" Target="slides/slide6.xml"/><Relationship Id="rId34" Type="http://schemas.openxmlformats.org/officeDocument/2006/relationships/font" Target="fonts/MontserratLight-italic.fntdata"/><Relationship Id="rId15" Type="http://schemas.openxmlformats.org/officeDocument/2006/relationships/slide" Target="slides/slide9.xml"/><Relationship Id="rId37" Type="http://schemas.openxmlformats.org/officeDocument/2006/relationships/font" Target="fonts/Bodoni-bold.fntdata"/><Relationship Id="rId14" Type="http://schemas.openxmlformats.org/officeDocument/2006/relationships/slide" Target="slides/slide8.xml"/><Relationship Id="rId36" Type="http://schemas.openxmlformats.org/officeDocument/2006/relationships/font" Target="fonts/Bodoni-regular.fntdata"/><Relationship Id="rId17" Type="http://schemas.openxmlformats.org/officeDocument/2006/relationships/slide" Target="slides/slide11.xml"/><Relationship Id="rId39" Type="http://schemas.openxmlformats.org/officeDocument/2006/relationships/font" Target="fonts/Bodoni-boldItalic.fntdata"/><Relationship Id="rId16" Type="http://schemas.openxmlformats.org/officeDocument/2006/relationships/slide" Target="slides/slide10.xml"/><Relationship Id="rId38" Type="http://schemas.openxmlformats.org/officeDocument/2006/relationships/font" Target="fonts/Bodoni-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g3e31012e88_2_7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24" name="Google Shape;124;g3e31012e88_2_7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 name="Shape 237"/>
        <p:cNvGrpSpPr/>
        <p:nvPr/>
      </p:nvGrpSpPr>
      <p:grpSpPr>
        <a:xfrm>
          <a:off x="0" y="0"/>
          <a:ext cx="0" cy="0"/>
          <a:chOff x="0" y="0"/>
          <a:chExt cx="0" cy="0"/>
        </a:xfrm>
      </p:grpSpPr>
      <p:sp>
        <p:nvSpPr>
          <p:cNvPr id="238" name="Google Shape;238;g3e31012e88_2_18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39" name="Google Shape;239;g3e31012e88_2_18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7" name="Shape 247"/>
        <p:cNvGrpSpPr/>
        <p:nvPr/>
      </p:nvGrpSpPr>
      <p:grpSpPr>
        <a:xfrm>
          <a:off x="0" y="0"/>
          <a:ext cx="0" cy="0"/>
          <a:chOff x="0" y="0"/>
          <a:chExt cx="0" cy="0"/>
        </a:xfrm>
      </p:grpSpPr>
      <p:sp>
        <p:nvSpPr>
          <p:cNvPr id="248" name="Google Shape;248;g3e31012e88_2_18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49" name="Google Shape;249;g3e31012e88_2_18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6" name="Shape 256"/>
        <p:cNvGrpSpPr/>
        <p:nvPr/>
      </p:nvGrpSpPr>
      <p:grpSpPr>
        <a:xfrm>
          <a:off x="0" y="0"/>
          <a:ext cx="0" cy="0"/>
          <a:chOff x="0" y="0"/>
          <a:chExt cx="0" cy="0"/>
        </a:xfrm>
      </p:grpSpPr>
      <p:sp>
        <p:nvSpPr>
          <p:cNvPr id="257" name="Google Shape;257;g3e31012e88_2_19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58" name="Google Shape;258;g3e31012e88_2_19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Google Shape;266;g3e31012e88_2_20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67" name="Google Shape;267;g3e31012e88_2_20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g3e31012e88_2_9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45" name="Google Shape;145;g3e31012e88_2_9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g3e31012e88_2_10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55" name="Google Shape;155;g3e31012e88_2_10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g3e31012e88_2_11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66" name="Google Shape;166;g3e31012e88_2_11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Google Shape;178;g3e31012e88_2_12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79" name="Google Shape;179;g3e31012e88_2_12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Google Shape;187;g3e31012e88_2_13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88" name="Google Shape;188;g3e31012e88_2_13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Google Shape;198;g3e31012e88_2_14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99" name="Google Shape;199;g3e31012e88_2_14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Google Shape;214;g3e31012e88_2_15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15" name="Google Shape;215;g3e31012e88_2_15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6" name="Shape 226"/>
        <p:cNvGrpSpPr/>
        <p:nvPr/>
      </p:nvGrpSpPr>
      <p:grpSpPr>
        <a:xfrm>
          <a:off x="0" y="0"/>
          <a:ext cx="0" cy="0"/>
          <a:chOff x="0" y="0"/>
          <a:chExt cx="0" cy="0"/>
        </a:xfrm>
      </p:grpSpPr>
      <p:sp>
        <p:nvSpPr>
          <p:cNvPr id="227" name="Google Shape;227;g3e31012e88_2_17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28" name="Google Shape;228;g3e31012e88_2_17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Title and Content">
  <p:cSld name="8_Title and Content">
    <p:spTree>
      <p:nvGrpSpPr>
        <p:cNvPr id="64" name="Shape 64"/>
        <p:cNvGrpSpPr/>
        <p:nvPr/>
      </p:nvGrpSpPr>
      <p:grpSpPr>
        <a:xfrm>
          <a:off x="0" y="0"/>
          <a:ext cx="0" cy="0"/>
          <a:chOff x="0" y="0"/>
          <a:chExt cx="0" cy="0"/>
        </a:xfrm>
      </p:grpSpPr>
      <p:sp>
        <p:nvSpPr>
          <p:cNvPr id="65" name="Google Shape;65;p14"/>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66" name="Google Shape;66;p14"/>
          <p:cNvSpPr/>
          <p:nvPr>
            <p:ph idx="2" type="pic"/>
          </p:nvPr>
        </p:nvSpPr>
        <p:spPr>
          <a:xfrm>
            <a:off x="0" y="0"/>
            <a:ext cx="9144000" cy="514350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2_Title and Content">
  <p:cSld name="12_Title and Content">
    <p:spTree>
      <p:nvGrpSpPr>
        <p:cNvPr id="67" name="Shape 67"/>
        <p:cNvGrpSpPr/>
        <p:nvPr/>
      </p:nvGrpSpPr>
      <p:grpSpPr>
        <a:xfrm>
          <a:off x="0" y="0"/>
          <a:ext cx="0" cy="0"/>
          <a:chOff x="0" y="0"/>
          <a:chExt cx="0" cy="0"/>
        </a:xfrm>
      </p:grpSpPr>
      <p:sp>
        <p:nvSpPr>
          <p:cNvPr id="68" name="Google Shape;68;p15"/>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9" name="Google Shape;69;p15"/>
          <p:cNvSpPr/>
          <p:nvPr>
            <p:ph idx="2" type="pic"/>
          </p:nvPr>
        </p:nvSpPr>
        <p:spPr>
          <a:xfrm>
            <a:off x="1" y="0"/>
            <a:ext cx="4572000" cy="514350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8_Title and Content">
  <p:cSld name="18_Title and Content">
    <p:spTree>
      <p:nvGrpSpPr>
        <p:cNvPr id="70" name="Shape 70"/>
        <p:cNvGrpSpPr/>
        <p:nvPr/>
      </p:nvGrpSpPr>
      <p:grpSpPr>
        <a:xfrm>
          <a:off x="0" y="0"/>
          <a:ext cx="0" cy="0"/>
          <a:chOff x="0" y="0"/>
          <a:chExt cx="0" cy="0"/>
        </a:xfrm>
      </p:grpSpPr>
      <p:sp>
        <p:nvSpPr>
          <p:cNvPr id="71" name="Google Shape;71;p16"/>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2" name="Google Shape;72;p16"/>
          <p:cNvSpPr/>
          <p:nvPr>
            <p:ph idx="2" type="pic"/>
          </p:nvPr>
        </p:nvSpPr>
        <p:spPr>
          <a:xfrm>
            <a:off x="4253948" y="1"/>
            <a:ext cx="2402767" cy="354827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3" name="Google Shape;73;p16"/>
          <p:cNvSpPr/>
          <p:nvPr>
            <p:ph idx="3" type="pic"/>
          </p:nvPr>
        </p:nvSpPr>
        <p:spPr>
          <a:xfrm>
            <a:off x="6741233" y="1595231"/>
            <a:ext cx="2402767" cy="354827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4" name="Google Shape;74;p16"/>
          <p:cNvSpPr/>
          <p:nvPr>
            <p:ph idx="4" type="pic"/>
          </p:nvPr>
        </p:nvSpPr>
        <p:spPr>
          <a:xfrm>
            <a:off x="4253948" y="3617842"/>
            <a:ext cx="2402767" cy="1525658"/>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5" name="Google Shape;75;p16"/>
          <p:cNvSpPr/>
          <p:nvPr>
            <p:ph idx="5" type="pic"/>
          </p:nvPr>
        </p:nvSpPr>
        <p:spPr>
          <a:xfrm>
            <a:off x="6741233" y="1"/>
            <a:ext cx="2402767" cy="1525658"/>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3_Title and Content">
  <p:cSld name="13_Title and Content">
    <p:spTree>
      <p:nvGrpSpPr>
        <p:cNvPr id="76" name="Shape 76"/>
        <p:cNvGrpSpPr/>
        <p:nvPr/>
      </p:nvGrpSpPr>
      <p:grpSpPr>
        <a:xfrm>
          <a:off x="0" y="0"/>
          <a:ext cx="0" cy="0"/>
          <a:chOff x="0" y="0"/>
          <a:chExt cx="0" cy="0"/>
        </a:xfrm>
      </p:grpSpPr>
      <p:sp>
        <p:nvSpPr>
          <p:cNvPr id="77" name="Google Shape;77;p17"/>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8" name="Google Shape;78;p17"/>
          <p:cNvSpPr/>
          <p:nvPr>
            <p:ph idx="2" type="pic"/>
          </p:nvPr>
        </p:nvSpPr>
        <p:spPr>
          <a:xfrm>
            <a:off x="4667815" y="416643"/>
            <a:ext cx="2503714" cy="2326556"/>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3_Title and Content">
  <p:cSld name="23_Title and Content">
    <p:spTree>
      <p:nvGrpSpPr>
        <p:cNvPr id="79" name="Shape 79"/>
        <p:cNvGrpSpPr/>
        <p:nvPr/>
      </p:nvGrpSpPr>
      <p:grpSpPr>
        <a:xfrm>
          <a:off x="0" y="0"/>
          <a:ext cx="0" cy="0"/>
          <a:chOff x="0" y="0"/>
          <a:chExt cx="0" cy="0"/>
        </a:xfrm>
      </p:grpSpPr>
      <p:sp>
        <p:nvSpPr>
          <p:cNvPr id="80" name="Google Shape;80;p18"/>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1" name="Google Shape;81;p18"/>
          <p:cNvSpPr/>
          <p:nvPr>
            <p:ph idx="2" type="pic"/>
          </p:nvPr>
        </p:nvSpPr>
        <p:spPr>
          <a:xfrm>
            <a:off x="4844143" y="0"/>
            <a:ext cx="4299857" cy="3842657"/>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2" name="Google Shape;82;p18"/>
          <p:cNvSpPr/>
          <p:nvPr>
            <p:ph idx="3" type="pic"/>
          </p:nvPr>
        </p:nvSpPr>
        <p:spPr>
          <a:xfrm>
            <a:off x="1558955" y="2582635"/>
            <a:ext cx="3862134" cy="1934936"/>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5_Title and Content">
  <p:cSld name="15_Title and Content">
    <p:spTree>
      <p:nvGrpSpPr>
        <p:cNvPr id="83" name="Shape 83"/>
        <p:cNvGrpSpPr/>
        <p:nvPr/>
      </p:nvGrpSpPr>
      <p:grpSpPr>
        <a:xfrm>
          <a:off x="0" y="0"/>
          <a:ext cx="0" cy="0"/>
          <a:chOff x="0" y="0"/>
          <a:chExt cx="0" cy="0"/>
        </a:xfrm>
      </p:grpSpPr>
      <p:sp>
        <p:nvSpPr>
          <p:cNvPr id="84" name="Google Shape;84;p19"/>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5" name="Google Shape;85;p19"/>
          <p:cNvSpPr/>
          <p:nvPr>
            <p:ph idx="2" type="pic"/>
          </p:nvPr>
        </p:nvSpPr>
        <p:spPr>
          <a:xfrm>
            <a:off x="489857" y="881743"/>
            <a:ext cx="2460172" cy="1513114"/>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6" name="Google Shape;86;p19"/>
          <p:cNvSpPr/>
          <p:nvPr>
            <p:ph idx="3" type="pic"/>
          </p:nvPr>
        </p:nvSpPr>
        <p:spPr>
          <a:xfrm>
            <a:off x="3298373" y="881743"/>
            <a:ext cx="2460172" cy="1513114"/>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7" name="Google Shape;87;p19"/>
          <p:cNvSpPr/>
          <p:nvPr>
            <p:ph idx="4" type="pic"/>
          </p:nvPr>
        </p:nvSpPr>
        <p:spPr>
          <a:xfrm>
            <a:off x="3298372" y="2705101"/>
            <a:ext cx="2460172" cy="1513114"/>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p:nvPr>
            <p:ph idx="5" type="pic"/>
          </p:nvPr>
        </p:nvSpPr>
        <p:spPr>
          <a:xfrm>
            <a:off x="489857" y="2705101"/>
            <a:ext cx="2460172" cy="1513114"/>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4_Title and Content">
  <p:cSld name="14_Title and Content">
    <p:spTree>
      <p:nvGrpSpPr>
        <p:cNvPr id="89" name="Shape 89"/>
        <p:cNvGrpSpPr/>
        <p:nvPr/>
      </p:nvGrpSpPr>
      <p:grpSpPr>
        <a:xfrm>
          <a:off x="0" y="0"/>
          <a:ext cx="0" cy="0"/>
          <a:chOff x="0" y="0"/>
          <a:chExt cx="0" cy="0"/>
        </a:xfrm>
      </p:grpSpPr>
      <p:sp>
        <p:nvSpPr>
          <p:cNvPr id="90" name="Google Shape;90;p20"/>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1" name="Google Shape;91;p20"/>
          <p:cNvSpPr/>
          <p:nvPr>
            <p:ph idx="2" type="pic"/>
          </p:nvPr>
        </p:nvSpPr>
        <p:spPr>
          <a:xfrm>
            <a:off x="3084924" y="2740163"/>
            <a:ext cx="2402095" cy="1999206"/>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2" name="Google Shape;92;p20"/>
          <p:cNvSpPr/>
          <p:nvPr>
            <p:ph idx="3" type="pic"/>
          </p:nvPr>
        </p:nvSpPr>
        <p:spPr>
          <a:xfrm>
            <a:off x="3084924" y="452911"/>
            <a:ext cx="2402095" cy="1999206"/>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3" name="Google Shape;93;p20"/>
          <p:cNvSpPr/>
          <p:nvPr>
            <p:ph idx="4" type="pic"/>
          </p:nvPr>
        </p:nvSpPr>
        <p:spPr>
          <a:xfrm>
            <a:off x="362876" y="2740163"/>
            <a:ext cx="2402095" cy="1999206"/>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4" name="Google Shape;94;p20"/>
          <p:cNvSpPr/>
          <p:nvPr>
            <p:ph idx="5" type="pic"/>
          </p:nvPr>
        </p:nvSpPr>
        <p:spPr>
          <a:xfrm>
            <a:off x="362876" y="452911"/>
            <a:ext cx="2402095" cy="1999206"/>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6_Title and Content">
  <p:cSld name="16_Title and Content">
    <p:spTree>
      <p:nvGrpSpPr>
        <p:cNvPr id="95" name="Shape 95"/>
        <p:cNvGrpSpPr/>
        <p:nvPr/>
      </p:nvGrpSpPr>
      <p:grpSpPr>
        <a:xfrm>
          <a:off x="0" y="0"/>
          <a:ext cx="0" cy="0"/>
          <a:chOff x="0" y="0"/>
          <a:chExt cx="0" cy="0"/>
        </a:xfrm>
      </p:grpSpPr>
      <p:sp>
        <p:nvSpPr>
          <p:cNvPr id="96" name="Google Shape;96;p21"/>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7" name="Google Shape;97;p21"/>
          <p:cNvSpPr/>
          <p:nvPr>
            <p:ph idx="2" type="pic"/>
          </p:nvPr>
        </p:nvSpPr>
        <p:spPr>
          <a:xfrm>
            <a:off x="556592" y="417443"/>
            <a:ext cx="4204252" cy="2154306"/>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1"/>
          <p:cNvSpPr/>
          <p:nvPr>
            <p:ph idx="3" type="pic"/>
          </p:nvPr>
        </p:nvSpPr>
        <p:spPr>
          <a:xfrm>
            <a:off x="7007088" y="2902225"/>
            <a:ext cx="1520686" cy="1789043"/>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9" name="Google Shape;99;p21"/>
          <p:cNvSpPr/>
          <p:nvPr>
            <p:ph idx="4" type="pic"/>
          </p:nvPr>
        </p:nvSpPr>
        <p:spPr>
          <a:xfrm>
            <a:off x="5251707" y="2250818"/>
            <a:ext cx="1264517" cy="1183547"/>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9_Title and Content">
  <p:cSld name="19_Title and Content">
    <p:spTree>
      <p:nvGrpSpPr>
        <p:cNvPr id="100" name="Shape 100"/>
        <p:cNvGrpSpPr/>
        <p:nvPr/>
      </p:nvGrpSpPr>
      <p:grpSpPr>
        <a:xfrm>
          <a:off x="0" y="0"/>
          <a:ext cx="0" cy="0"/>
          <a:chOff x="0" y="0"/>
          <a:chExt cx="0" cy="0"/>
        </a:xfrm>
      </p:grpSpPr>
      <p:sp>
        <p:nvSpPr>
          <p:cNvPr id="101" name="Google Shape;101;p22"/>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2" name="Google Shape;102;p22"/>
          <p:cNvSpPr/>
          <p:nvPr>
            <p:ph idx="2" type="pic"/>
          </p:nvPr>
        </p:nvSpPr>
        <p:spPr>
          <a:xfrm>
            <a:off x="387626" y="407504"/>
            <a:ext cx="5715000" cy="341906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3" name="Google Shape;103;p22"/>
          <p:cNvSpPr/>
          <p:nvPr>
            <p:ph idx="3" type="pic"/>
          </p:nvPr>
        </p:nvSpPr>
        <p:spPr>
          <a:xfrm>
            <a:off x="6599582" y="3150706"/>
            <a:ext cx="1413777" cy="1431332"/>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Title and Content">
  <p:cSld name="20_Title and Content">
    <p:spTree>
      <p:nvGrpSpPr>
        <p:cNvPr id="104" name="Shape 104"/>
        <p:cNvGrpSpPr/>
        <p:nvPr/>
      </p:nvGrpSpPr>
      <p:grpSpPr>
        <a:xfrm>
          <a:off x="0" y="0"/>
          <a:ext cx="0" cy="0"/>
          <a:chOff x="0" y="0"/>
          <a:chExt cx="0" cy="0"/>
        </a:xfrm>
      </p:grpSpPr>
      <p:sp>
        <p:nvSpPr>
          <p:cNvPr id="105" name="Google Shape;105;p23"/>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6" name="Google Shape;106;p23"/>
          <p:cNvSpPr/>
          <p:nvPr>
            <p:ph idx="2" type="pic"/>
          </p:nvPr>
        </p:nvSpPr>
        <p:spPr>
          <a:xfrm>
            <a:off x="2424895" y="286474"/>
            <a:ext cx="6412374" cy="4570552"/>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1_Title and Content">
  <p:cSld name="21_Title and Content">
    <p:spTree>
      <p:nvGrpSpPr>
        <p:cNvPr id="107" name="Shape 107"/>
        <p:cNvGrpSpPr/>
        <p:nvPr/>
      </p:nvGrpSpPr>
      <p:grpSpPr>
        <a:xfrm>
          <a:off x="0" y="0"/>
          <a:ext cx="0" cy="0"/>
          <a:chOff x="0" y="0"/>
          <a:chExt cx="0" cy="0"/>
        </a:xfrm>
      </p:grpSpPr>
      <p:sp>
        <p:nvSpPr>
          <p:cNvPr id="108" name="Google Shape;108;p24"/>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9" name="Google Shape;109;p24"/>
          <p:cNvSpPr/>
          <p:nvPr>
            <p:ph idx="2" type="pic"/>
          </p:nvPr>
        </p:nvSpPr>
        <p:spPr>
          <a:xfrm>
            <a:off x="0" y="0"/>
            <a:ext cx="6204857" cy="514350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Title and Content">
  <p:cSld name="9_Title and Content">
    <p:spTree>
      <p:nvGrpSpPr>
        <p:cNvPr id="110" name="Shape 110"/>
        <p:cNvGrpSpPr/>
        <p:nvPr/>
      </p:nvGrpSpPr>
      <p:grpSpPr>
        <a:xfrm>
          <a:off x="0" y="0"/>
          <a:ext cx="0" cy="0"/>
          <a:chOff x="0" y="0"/>
          <a:chExt cx="0" cy="0"/>
        </a:xfrm>
      </p:grpSpPr>
      <p:sp>
        <p:nvSpPr>
          <p:cNvPr id="111" name="Google Shape;111;p25"/>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2" name="Google Shape;112;p25"/>
          <p:cNvSpPr/>
          <p:nvPr>
            <p:ph idx="2" type="pic"/>
          </p:nvPr>
        </p:nvSpPr>
        <p:spPr>
          <a:xfrm>
            <a:off x="261257" y="262448"/>
            <a:ext cx="8621486" cy="4618604"/>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p:cSld name="Title Slide">
    <p:spTree>
      <p:nvGrpSpPr>
        <p:cNvPr id="113" name="Shape 113"/>
        <p:cNvGrpSpPr/>
        <p:nvPr/>
      </p:nvGrpSpPr>
      <p:grpSpPr>
        <a:xfrm>
          <a:off x="0" y="0"/>
          <a:ext cx="0" cy="0"/>
          <a:chOff x="0" y="0"/>
          <a:chExt cx="0" cy="0"/>
        </a:xfrm>
      </p:grpSpPr>
      <p:sp>
        <p:nvSpPr>
          <p:cNvPr id="114" name="Google Shape;114;p26"/>
          <p:cNvSpPr txBox="1"/>
          <p:nvPr>
            <p:ph idx="1" type="subTitle"/>
          </p:nvPr>
        </p:nvSpPr>
        <p:spPr>
          <a:xfrm>
            <a:off x="628651" y="789063"/>
            <a:ext cx="7886700" cy="221227"/>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Open Sans"/>
                <a:ea typeface="Open Sans"/>
                <a:cs typeface="Open Sans"/>
                <a:sym typeface="Open Sans"/>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Open Sans"/>
                <a:ea typeface="Open Sans"/>
                <a:cs typeface="Open Sans"/>
                <a:sym typeface="Open Sans"/>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Open Sans"/>
                <a:ea typeface="Open Sans"/>
                <a:cs typeface="Open Sans"/>
                <a:sym typeface="Open Sans"/>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Open Sans"/>
                <a:ea typeface="Open Sans"/>
                <a:cs typeface="Open Sans"/>
                <a:sym typeface="Open Sans"/>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Open Sans"/>
                <a:ea typeface="Open Sans"/>
                <a:cs typeface="Open Sans"/>
                <a:sym typeface="Open Sans"/>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15" name="Google Shape;115;p26"/>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lt1"/>
                </a:solidFill>
                <a:latin typeface="Bodoni"/>
                <a:ea typeface="Bodoni"/>
                <a:cs typeface="Bodoni"/>
                <a:sym typeface="Bodoni"/>
              </a:defRPr>
            </a:lvl1pPr>
            <a:lvl2pPr indent="0" lvl="1" marL="0" marR="0" rtl="0" algn="l">
              <a:spcBef>
                <a:spcPts val="0"/>
              </a:spcBef>
              <a:buNone/>
              <a:defRPr sz="800">
                <a:solidFill>
                  <a:schemeClr val="lt1"/>
                </a:solidFill>
                <a:latin typeface="Bodoni"/>
                <a:ea typeface="Bodoni"/>
                <a:cs typeface="Bodoni"/>
                <a:sym typeface="Bodoni"/>
              </a:defRPr>
            </a:lvl2pPr>
            <a:lvl3pPr indent="0" lvl="2" marL="0" marR="0" rtl="0" algn="l">
              <a:spcBef>
                <a:spcPts val="0"/>
              </a:spcBef>
              <a:buNone/>
              <a:defRPr sz="800">
                <a:solidFill>
                  <a:schemeClr val="lt1"/>
                </a:solidFill>
                <a:latin typeface="Bodoni"/>
                <a:ea typeface="Bodoni"/>
                <a:cs typeface="Bodoni"/>
                <a:sym typeface="Bodoni"/>
              </a:defRPr>
            </a:lvl3pPr>
            <a:lvl4pPr indent="0" lvl="3" marL="0" marR="0" rtl="0" algn="l">
              <a:spcBef>
                <a:spcPts val="0"/>
              </a:spcBef>
              <a:buNone/>
              <a:defRPr sz="800">
                <a:solidFill>
                  <a:schemeClr val="lt1"/>
                </a:solidFill>
                <a:latin typeface="Bodoni"/>
                <a:ea typeface="Bodoni"/>
                <a:cs typeface="Bodoni"/>
                <a:sym typeface="Bodoni"/>
              </a:defRPr>
            </a:lvl4pPr>
            <a:lvl5pPr indent="0" lvl="4" marL="0" marR="0" rtl="0" algn="l">
              <a:spcBef>
                <a:spcPts val="0"/>
              </a:spcBef>
              <a:buNone/>
              <a:defRPr sz="800">
                <a:solidFill>
                  <a:schemeClr val="lt1"/>
                </a:solidFill>
                <a:latin typeface="Bodoni"/>
                <a:ea typeface="Bodoni"/>
                <a:cs typeface="Bodoni"/>
                <a:sym typeface="Bodoni"/>
              </a:defRPr>
            </a:lvl5pPr>
            <a:lvl6pPr indent="0" lvl="5" marL="0" marR="0" rtl="0" algn="l">
              <a:spcBef>
                <a:spcPts val="0"/>
              </a:spcBef>
              <a:buNone/>
              <a:defRPr sz="800">
                <a:solidFill>
                  <a:schemeClr val="lt1"/>
                </a:solidFill>
                <a:latin typeface="Bodoni"/>
                <a:ea typeface="Bodoni"/>
                <a:cs typeface="Bodoni"/>
                <a:sym typeface="Bodoni"/>
              </a:defRPr>
            </a:lvl6pPr>
            <a:lvl7pPr indent="0" lvl="6" marL="0" marR="0" rtl="0" algn="l">
              <a:spcBef>
                <a:spcPts val="0"/>
              </a:spcBef>
              <a:buNone/>
              <a:defRPr sz="800">
                <a:solidFill>
                  <a:schemeClr val="lt1"/>
                </a:solidFill>
                <a:latin typeface="Bodoni"/>
                <a:ea typeface="Bodoni"/>
                <a:cs typeface="Bodoni"/>
                <a:sym typeface="Bodoni"/>
              </a:defRPr>
            </a:lvl7pPr>
            <a:lvl8pPr indent="0" lvl="7" marL="0" marR="0" rtl="0" algn="l">
              <a:spcBef>
                <a:spcPts val="0"/>
              </a:spcBef>
              <a:buNone/>
              <a:defRPr sz="800">
                <a:solidFill>
                  <a:schemeClr val="lt1"/>
                </a:solidFill>
                <a:latin typeface="Bodoni"/>
                <a:ea typeface="Bodoni"/>
                <a:cs typeface="Bodoni"/>
                <a:sym typeface="Bodoni"/>
              </a:defRPr>
            </a:lvl8pPr>
            <a:lvl9pPr indent="0" lvl="8" marL="0" marR="0" rtl="0" algn="l">
              <a:spcBef>
                <a:spcPts val="0"/>
              </a:spcBef>
              <a:buNone/>
              <a:defRPr sz="800">
                <a:solidFill>
                  <a:schemeClr val="lt1"/>
                </a:solidFill>
                <a:latin typeface="Bodoni"/>
                <a:ea typeface="Bodoni"/>
                <a:cs typeface="Bodoni"/>
                <a:sym typeface="Bodoni"/>
              </a:defRPr>
            </a:lvl9pPr>
          </a:lstStyle>
          <a:p>
            <a:pPr indent="0" lvl="0" marL="0">
              <a:spcBef>
                <a:spcPts val="0"/>
              </a:spcBef>
              <a:spcAft>
                <a:spcPts val="0"/>
              </a:spcAft>
              <a:buNone/>
            </a:pPr>
            <a:fld id="{00000000-1234-1234-1234-123412341234}" type="slidenum">
              <a:rPr lang="en"/>
              <a:t>‹#›</a:t>
            </a:fld>
            <a:endParaRPr/>
          </a:p>
        </p:txBody>
      </p:sp>
      <p:sp>
        <p:nvSpPr>
          <p:cNvPr id="116" name="Google Shape;116;p26"/>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300"/>
              <a:buFont typeface="Open Sans"/>
              <a:buNone/>
              <a:defRPr b="0" i="0" sz="2300" u="none" cap="none" strike="noStrike">
                <a:solidFill>
                  <a:schemeClr val="dk1"/>
                </a:solidFill>
                <a:latin typeface="Open Sans"/>
                <a:ea typeface="Open Sans"/>
                <a:cs typeface="Open Sans"/>
                <a:sym typeface="Open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7_Title and Content">
  <p:cSld name="17_Title and Content">
    <p:spTree>
      <p:nvGrpSpPr>
        <p:cNvPr id="117" name="Shape 117"/>
        <p:cNvGrpSpPr/>
        <p:nvPr/>
      </p:nvGrpSpPr>
      <p:grpSpPr>
        <a:xfrm>
          <a:off x="0" y="0"/>
          <a:ext cx="0" cy="0"/>
          <a:chOff x="0" y="0"/>
          <a:chExt cx="0" cy="0"/>
        </a:xfrm>
      </p:grpSpPr>
      <p:sp>
        <p:nvSpPr>
          <p:cNvPr id="118" name="Google Shape;118;p27"/>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9" name="Google Shape;119;p27"/>
          <p:cNvSpPr/>
          <p:nvPr>
            <p:ph idx="2" type="pic"/>
          </p:nvPr>
        </p:nvSpPr>
        <p:spPr>
          <a:xfrm>
            <a:off x="397967" y="1632020"/>
            <a:ext cx="1840088" cy="1879461"/>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0" name="Google Shape;120;p27"/>
          <p:cNvSpPr/>
          <p:nvPr>
            <p:ph idx="3" type="pic"/>
          </p:nvPr>
        </p:nvSpPr>
        <p:spPr>
          <a:xfrm>
            <a:off x="4332513" y="2615291"/>
            <a:ext cx="4811486" cy="2245179"/>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1" name="Google Shape;121;p27"/>
          <p:cNvSpPr/>
          <p:nvPr>
            <p:ph idx="4" type="pic"/>
          </p:nvPr>
        </p:nvSpPr>
        <p:spPr>
          <a:xfrm>
            <a:off x="4332513" y="283030"/>
            <a:ext cx="4811486" cy="2245179"/>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1.xml"/><Relationship Id="rId10" Type="http://schemas.openxmlformats.org/officeDocument/2006/relationships/slideLayout" Target="../slideLayouts/slideLayout20.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 Type="http://schemas.openxmlformats.org/officeDocument/2006/relationships/image" Target="../media/image1.pn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6" Type="http://schemas.openxmlformats.org/officeDocument/2006/relationships/theme" Target="../theme/theme3.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p:nvPr/>
        </p:nvSpPr>
        <p:spPr>
          <a:xfrm>
            <a:off x="0" y="4785836"/>
            <a:ext cx="9144000" cy="357664"/>
          </a:xfrm>
          <a:prstGeom prst="rect">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Open Sans"/>
              <a:ea typeface="Open Sans"/>
              <a:cs typeface="Open Sans"/>
              <a:sym typeface="Open Sans"/>
            </a:endParaRPr>
          </a:p>
        </p:txBody>
      </p:sp>
      <p:pic>
        <p:nvPicPr>
          <p:cNvPr id="52" name="Google Shape;52;p13"/>
          <p:cNvPicPr preferRelativeResize="0"/>
          <p:nvPr/>
        </p:nvPicPr>
        <p:blipFill rotWithShape="1">
          <a:blip r:embed="rId1">
            <a:alphaModFix/>
          </a:blip>
          <a:srcRect b="0" l="0" r="0" t="0"/>
          <a:stretch/>
        </p:blipFill>
        <p:spPr>
          <a:xfrm>
            <a:off x="601417" y="4866564"/>
            <a:ext cx="673628" cy="196208"/>
          </a:xfrm>
          <a:prstGeom prst="rect">
            <a:avLst/>
          </a:prstGeom>
          <a:noFill/>
          <a:ln>
            <a:noFill/>
          </a:ln>
        </p:spPr>
      </p:pic>
      <p:sp>
        <p:nvSpPr>
          <p:cNvPr id="53" name="Google Shape;53;p13"/>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300"/>
              <a:buFont typeface="Open Sans"/>
              <a:buNone/>
              <a:defRPr b="0" i="0" sz="2300" u="none" cap="none" strike="noStrike">
                <a:solidFill>
                  <a:schemeClr val="dk1"/>
                </a:solidFill>
                <a:latin typeface="Open Sans"/>
                <a:ea typeface="Open Sans"/>
                <a:cs typeface="Open Sans"/>
                <a:sym typeface="Open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4" name="Google Shape;54;p1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Open Sans"/>
                <a:ea typeface="Open Sans"/>
                <a:cs typeface="Open Sans"/>
                <a:sym typeface="Open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cxnSp>
        <p:nvCxnSpPr>
          <p:cNvPr id="55" name="Google Shape;55;p13"/>
          <p:cNvCxnSpPr/>
          <p:nvPr/>
        </p:nvCxnSpPr>
        <p:spPr>
          <a:xfrm>
            <a:off x="1347860" y="4873870"/>
            <a:ext cx="0" cy="181597"/>
          </a:xfrm>
          <a:prstGeom prst="straightConnector1">
            <a:avLst/>
          </a:prstGeom>
          <a:noFill/>
          <a:ln cap="flat" cmpd="sng" w="19050">
            <a:solidFill>
              <a:schemeClr val="dk1">
                <a:alpha val="20000"/>
              </a:schemeClr>
            </a:solidFill>
            <a:prstDash val="solid"/>
            <a:miter lim="800000"/>
            <a:headEnd len="sm" w="sm" type="none"/>
            <a:tailEnd len="sm" w="sm" type="none"/>
          </a:ln>
        </p:spPr>
      </p:cxnSp>
      <p:sp>
        <p:nvSpPr>
          <p:cNvPr id="56" name="Google Shape;56;p13"/>
          <p:cNvSpPr/>
          <p:nvPr/>
        </p:nvSpPr>
        <p:spPr>
          <a:xfrm>
            <a:off x="8321142" y="4857742"/>
            <a:ext cx="213853" cy="213853"/>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Open Sans"/>
              <a:ea typeface="Open Sans"/>
              <a:cs typeface="Open Sans"/>
              <a:sym typeface="Open Sans"/>
            </a:endParaRPr>
          </a:p>
        </p:txBody>
      </p:sp>
      <p:sp>
        <p:nvSpPr>
          <p:cNvPr id="57" name="Google Shape;57;p13"/>
          <p:cNvSpPr/>
          <p:nvPr/>
        </p:nvSpPr>
        <p:spPr>
          <a:xfrm>
            <a:off x="8390670" y="4916373"/>
            <a:ext cx="59897" cy="96589"/>
          </a:xfrm>
          <a:prstGeom prst="chevron">
            <a:avLst>
              <a:gd fmla="val 76574"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58" name="Google Shape;58;p13"/>
          <p:cNvSpPr/>
          <p:nvPr/>
        </p:nvSpPr>
        <p:spPr>
          <a:xfrm>
            <a:off x="8041685" y="4857742"/>
            <a:ext cx="213853" cy="213853"/>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Open Sans"/>
              <a:ea typeface="Open Sans"/>
              <a:cs typeface="Open Sans"/>
              <a:sym typeface="Open Sans"/>
            </a:endParaRPr>
          </a:p>
        </p:txBody>
      </p:sp>
      <p:sp>
        <p:nvSpPr>
          <p:cNvPr id="59" name="Google Shape;59;p13"/>
          <p:cNvSpPr/>
          <p:nvPr/>
        </p:nvSpPr>
        <p:spPr>
          <a:xfrm rot="10800000">
            <a:off x="8115187" y="4916373"/>
            <a:ext cx="59897" cy="96589"/>
          </a:xfrm>
          <a:prstGeom prst="chevron">
            <a:avLst>
              <a:gd fmla="val 76574"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60" name="Google Shape;60;p13"/>
          <p:cNvSpPr/>
          <p:nvPr/>
        </p:nvSpPr>
        <p:spPr>
          <a:xfrm>
            <a:off x="7836011" y="0"/>
            <a:ext cx="679340" cy="244502"/>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61" name="Google Shape;61;p13"/>
          <p:cNvSpPr txBox="1"/>
          <p:nvPr/>
        </p:nvSpPr>
        <p:spPr>
          <a:xfrm>
            <a:off x="7876858" y="50138"/>
            <a:ext cx="405516" cy="144459"/>
          </a:xfrm>
          <a:prstGeom prst="rect">
            <a:avLst/>
          </a:prstGeom>
          <a:no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rPr b="0" i="0" lang="en" sz="700" u="none" cap="none" strike="noStrike">
                <a:solidFill>
                  <a:schemeClr val="lt1"/>
                </a:solidFill>
                <a:latin typeface="Bodoni"/>
                <a:ea typeface="Bodoni"/>
                <a:cs typeface="Bodoni"/>
                <a:sym typeface="Bodoni"/>
              </a:rPr>
              <a:t>PAGE</a:t>
            </a:r>
            <a:endParaRPr sz="1100"/>
          </a:p>
        </p:txBody>
      </p:sp>
      <p:sp>
        <p:nvSpPr>
          <p:cNvPr id="62" name="Google Shape;62;p13"/>
          <p:cNvSpPr txBox="1"/>
          <p:nvPr>
            <p:ph idx="12" type="sldNum"/>
          </p:nvPr>
        </p:nvSpPr>
        <p:spPr>
          <a:xfrm>
            <a:off x="8186788" y="48797"/>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b="0" i="0" sz="800" u="none" cap="none" strike="noStrike">
                <a:solidFill>
                  <a:schemeClr val="lt1"/>
                </a:solidFill>
                <a:latin typeface="Bodoni"/>
                <a:ea typeface="Bodoni"/>
                <a:cs typeface="Bodoni"/>
                <a:sym typeface="Bodoni"/>
              </a:defRPr>
            </a:lvl1pPr>
            <a:lvl2pPr indent="0" lvl="1" marL="0" marR="0" rtl="0" algn="l">
              <a:spcBef>
                <a:spcPts val="0"/>
              </a:spcBef>
              <a:buNone/>
              <a:defRPr b="0" i="0" sz="800" u="none" cap="none" strike="noStrike">
                <a:solidFill>
                  <a:schemeClr val="lt1"/>
                </a:solidFill>
                <a:latin typeface="Bodoni"/>
                <a:ea typeface="Bodoni"/>
                <a:cs typeface="Bodoni"/>
                <a:sym typeface="Bodoni"/>
              </a:defRPr>
            </a:lvl2pPr>
            <a:lvl3pPr indent="0" lvl="2" marL="0" marR="0" rtl="0" algn="l">
              <a:spcBef>
                <a:spcPts val="0"/>
              </a:spcBef>
              <a:buNone/>
              <a:defRPr b="0" i="0" sz="800" u="none" cap="none" strike="noStrike">
                <a:solidFill>
                  <a:schemeClr val="lt1"/>
                </a:solidFill>
                <a:latin typeface="Bodoni"/>
                <a:ea typeface="Bodoni"/>
                <a:cs typeface="Bodoni"/>
                <a:sym typeface="Bodoni"/>
              </a:defRPr>
            </a:lvl3pPr>
            <a:lvl4pPr indent="0" lvl="3" marL="0" marR="0" rtl="0" algn="l">
              <a:spcBef>
                <a:spcPts val="0"/>
              </a:spcBef>
              <a:buNone/>
              <a:defRPr b="0" i="0" sz="800" u="none" cap="none" strike="noStrike">
                <a:solidFill>
                  <a:schemeClr val="lt1"/>
                </a:solidFill>
                <a:latin typeface="Bodoni"/>
                <a:ea typeface="Bodoni"/>
                <a:cs typeface="Bodoni"/>
                <a:sym typeface="Bodoni"/>
              </a:defRPr>
            </a:lvl4pPr>
            <a:lvl5pPr indent="0" lvl="4" marL="0" marR="0" rtl="0" algn="l">
              <a:spcBef>
                <a:spcPts val="0"/>
              </a:spcBef>
              <a:buNone/>
              <a:defRPr b="0" i="0" sz="800" u="none" cap="none" strike="noStrike">
                <a:solidFill>
                  <a:schemeClr val="lt1"/>
                </a:solidFill>
                <a:latin typeface="Bodoni"/>
                <a:ea typeface="Bodoni"/>
                <a:cs typeface="Bodoni"/>
                <a:sym typeface="Bodoni"/>
              </a:defRPr>
            </a:lvl5pPr>
            <a:lvl6pPr indent="0" lvl="5" marL="0" marR="0" rtl="0" algn="l">
              <a:spcBef>
                <a:spcPts val="0"/>
              </a:spcBef>
              <a:buNone/>
              <a:defRPr b="0" i="0" sz="800" u="none" cap="none" strike="noStrike">
                <a:solidFill>
                  <a:schemeClr val="lt1"/>
                </a:solidFill>
                <a:latin typeface="Bodoni"/>
                <a:ea typeface="Bodoni"/>
                <a:cs typeface="Bodoni"/>
                <a:sym typeface="Bodoni"/>
              </a:defRPr>
            </a:lvl6pPr>
            <a:lvl7pPr indent="0" lvl="6" marL="0" marR="0" rtl="0" algn="l">
              <a:spcBef>
                <a:spcPts val="0"/>
              </a:spcBef>
              <a:buNone/>
              <a:defRPr b="0" i="0" sz="800" u="none" cap="none" strike="noStrike">
                <a:solidFill>
                  <a:schemeClr val="lt1"/>
                </a:solidFill>
                <a:latin typeface="Bodoni"/>
                <a:ea typeface="Bodoni"/>
                <a:cs typeface="Bodoni"/>
                <a:sym typeface="Bodoni"/>
              </a:defRPr>
            </a:lvl7pPr>
            <a:lvl8pPr indent="0" lvl="7" marL="0" marR="0" rtl="0" algn="l">
              <a:spcBef>
                <a:spcPts val="0"/>
              </a:spcBef>
              <a:buNone/>
              <a:defRPr b="0" i="0" sz="800" u="none" cap="none" strike="noStrike">
                <a:solidFill>
                  <a:schemeClr val="lt1"/>
                </a:solidFill>
                <a:latin typeface="Bodoni"/>
                <a:ea typeface="Bodoni"/>
                <a:cs typeface="Bodoni"/>
                <a:sym typeface="Bodoni"/>
              </a:defRPr>
            </a:lvl8pPr>
            <a:lvl9pPr indent="0" lvl="8" marL="0" marR="0" rtl="0" algn="l">
              <a:spcBef>
                <a:spcPts val="0"/>
              </a:spcBef>
              <a:buNone/>
              <a:defRPr b="0" i="0" sz="800" u="none" cap="none" strike="noStrike">
                <a:solidFill>
                  <a:schemeClr val="lt1"/>
                </a:solidFill>
                <a:latin typeface="Bodoni"/>
                <a:ea typeface="Bodoni"/>
                <a:cs typeface="Bodoni"/>
                <a:sym typeface="Bodoni"/>
              </a:defRPr>
            </a:lvl9pPr>
          </a:lstStyle>
          <a:p>
            <a:pPr indent="0" lvl="0" marL="0">
              <a:spcBef>
                <a:spcPts val="0"/>
              </a:spcBef>
              <a:spcAft>
                <a:spcPts val="0"/>
              </a:spcAft>
              <a:buNone/>
            </a:pPr>
            <a:fld id="{00000000-1234-1234-1234-123412341234}" type="slidenum">
              <a:rPr lang="en"/>
              <a:t>‹#›</a:t>
            </a:fld>
            <a:endParaRPr/>
          </a:p>
        </p:txBody>
      </p:sp>
      <p:sp>
        <p:nvSpPr>
          <p:cNvPr id="63" name="Google Shape;63;p13"/>
          <p:cNvSpPr txBox="1"/>
          <p:nvPr/>
        </p:nvSpPr>
        <p:spPr>
          <a:xfrm>
            <a:off x="1380863" y="4866564"/>
            <a:ext cx="1368053" cy="196207"/>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3F3F3F"/>
              </a:buClr>
              <a:buSzPts val="800"/>
              <a:buFont typeface="Bodoni"/>
              <a:buNone/>
            </a:pPr>
            <a:r>
              <a:rPr b="0" i="0" lang="en" sz="800" u="none" cap="none" strike="noStrike">
                <a:solidFill>
                  <a:srgbClr val="3F3F3F"/>
                </a:solidFill>
                <a:latin typeface="Bodoni"/>
                <a:ea typeface="Bodoni"/>
                <a:cs typeface="Bodoni"/>
                <a:sym typeface="Bodoni"/>
              </a:rPr>
              <a:t>www.infobusiness.com</a:t>
            </a:r>
            <a:endParaRPr sz="1100"/>
          </a:p>
        </p:txBody>
      </p:sp>
    </p:spTree>
  </p:cSld>
  <p:clrMap accent1="accent1" accent2="accent2" accent3="accent3" accent4="accent4" accent5="accent5" accent6="accent6" bg1="lt1" bg2="dk2" tx1="dk1" tx2="lt2" folHlink="folHlink" hlink="hlink"/>
  <p:sldLayoutIdLst>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Google Shape;126;p28"/>
          <p:cNvSpPr/>
          <p:nvPr/>
        </p:nvSpPr>
        <p:spPr>
          <a:xfrm>
            <a:off x="0" y="-10885"/>
            <a:ext cx="9144000" cy="5154386"/>
          </a:xfrm>
          <a:prstGeom prst="rect">
            <a:avLst/>
          </a:prstGeom>
          <a:gradFill>
            <a:gsLst>
              <a:gs pos="0">
                <a:srgbClr val="262626">
                  <a:alpha val="24705"/>
                </a:srgbClr>
              </a:gs>
              <a:gs pos="100000">
                <a:srgbClr val="000000">
                  <a:alpha val="94901"/>
                </a:srgbClr>
              </a:gs>
            </a:gsLst>
            <a:lin ang="81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rgbClr val="000000"/>
              </a:solidFill>
              <a:latin typeface="Calibri"/>
              <a:ea typeface="Calibri"/>
              <a:cs typeface="Calibri"/>
              <a:sym typeface="Calibri"/>
            </a:endParaRPr>
          </a:p>
        </p:txBody>
      </p:sp>
      <p:grpSp>
        <p:nvGrpSpPr>
          <p:cNvPr id="127" name="Google Shape;127;p28"/>
          <p:cNvGrpSpPr/>
          <p:nvPr/>
        </p:nvGrpSpPr>
        <p:grpSpPr>
          <a:xfrm>
            <a:off x="2836341" y="2111119"/>
            <a:ext cx="3471319" cy="910377"/>
            <a:chOff x="811212" y="2057400"/>
            <a:chExt cx="6767513" cy="1774825"/>
          </a:xfrm>
        </p:grpSpPr>
        <p:grpSp>
          <p:nvGrpSpPr>
            <p:cNvPr id="128" name="Google Shape;128;p28"/>
            <p:cNvGrpSpPr/>
            <p:nvPr/>
          </p:nvGrpSpPr>
          <p:grpSpPr>
            <a:xfrm>
              <a:off x="811212" y="2057400"/>
              <a:ext cx="1673226" cy="1774825"/>
              <a:chOff x="811212" y="2057400"/>
              <a:chExt cx="1673226" cy="1774825"/>
            </a:xfrm>
          </p:grpSpPr>
          <p:sp>
            <p:nvSpPr>
              <p:cNvPr id="129" name="Google Shape;129;p28"/>
              <p:cNvSpPr/>
              <p:nvPr/>
            </p:nvSpPr>
            <p:spPr>
              <a:xfrm>
                <a:off x="811212" y="2765425"/>
                <a:ext cx="1498600" cy="1066800"/>
              </a:xfrm>
              <a:custGeom>
                <a:pathLst>
                  <a:path extrusionOk="0" h="550" w="773">
                    <a:moveTo>
                      <a:pt x="23" y="67"/>
                    </a:moveTo>
                    <a:cubicBezTo>
                      <a:pt x="28" y="57"/>
                      <a:pt x="35" y="48"/>
                      <a:pt x="44" y="41"/>
                    </a:cubicBezTo>
                    <a:cubicBezTo>
                      <a:pt x="88" y="0"/>
                      <a:pt x="157" y="4"/>
                      <a:pt x="198" y="48"/>
                    </a:cubicBezTo>
                    <a:cubicBezTo>
                      <a:pt x="261" y="118"/>
                      <a:pt x="334" y="177"/>
                      <a:pt x="416" y="224"/>
                    </a:cubicBezTo>
                    <a:cubicBezTo>
                      <a:pt x="497" y="271"/>
                      <a:pt x="585" y="305"/>
                      <a:pt x="677" y="325"/>
                    </a:cubicBezTo>
                    <a:cubicBezTo>
                      <a:pt x="735" y="337"/>
                      <a:pt x="773" y="395"/>
                      <a:pt x="760" y="454"/>
                    </a:cubicBezTo>
                    <a:cubicBezTo>
                      <a:pt x="747" y="513"/>
                      <a:pt x="689" y="550"/>
                      <a:pt x="631" y="537"/>
                    </a:cubicBezTo>
                    <a:cubicBezTo>
                      <a:pt x="517" y="513"/>
                      <a:pt x="408" y="471"/>
                      <a:pt x="307" y="412"/>
                    </a:cubicBezTo>
                    <a:cubicBezTo>
                      <a:pt x="206" y="354"/>
                      <a:pt x="115" y="281"/>
                      <a:pt x="37" y="194"/>
                    </a:cubicBezTo>
                    <a:cubicBezTo>
                      <a:pt x="4" y="159"/>
                      <a:pt x="0" y="107"/>
                      <a:pt x="23" y="67"/>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0" name="Google Shape;130;p28"/>
              <p:cNvSpPr/>
              <p:nvPr/>
            </p:nvSpPr>
            <p:spPr>
              <a:xfrm>
                <a:off x="1179513" y="2460625"/>
                <a:ext cx="1225550" cy="869950"/>
              </a:xfrm>
              <a:custGeom>
                <a:pathLst>
                  <a:path extrusionOk="0" h="448" w="632">
                    <a:moveTo>
                      <a:pt x="19" y="52"/>
                    </a:moveTo>
                    <a:cubicBezTo>
                      <a:pt x="23" y="46"/>
                      <a:pt x="28" y="40"/>
                      <a:pt x="33" y="35"/>
                    </a:cubicBezTo>
                    <a:cubicBezTo>
                      <a:pt x="67" y="1"/>
                      <a:pt x="122" y="0"/>
                      <a:pt x="156" y="34"/>
                    </a:cubicBezTo>
                    <a:cubicBezTo>
                      <a:pt x="212" y="89"/>
                      <a:pt x="275" y="137"/>
                      <a:pt x="343" y="177"/>
                    </a:cubicBezTo>
                    <a:cubicBezTo>
                      <a:pt x="411" y="216"/>
                      <a:pt x="484" y="246"/>
                      <a:pt x="559" y="267"/>
                    </a:cubicBezTo>
                    <a:cubicBezTo>
                      <a:pt x="605" y="280"/>
                      <a:pt x="632" y="328"/>
                      <a:pt x="619" y="374"/>
                    </a:cubicBezTo>
                    <a:cubicBezTo>
                      <a:pt x="606" y="420"/>
                      <a:pt x="558" y="448"/>
                      <a:pt x="512" y="435"/>
                    </a:cubicBezTo>
                    <a:cubicBezTo>
                      <a:pt x="423" y="410"/>
                      <a:pt x="337" y="374"/>
                      <a:pt x="256" y="327"/>
                    </a:cubicBezTo>
                    <a:cubicBezTo>
                      <a:pt x="175" y="281"/>
                      <a:pt x="100" y="224"/>
                      <a:pt x="34" y="158"/>
                    </a:cubicBezTo>
                    <a:cubicBezTo>
                      <a:pt x="5" y="130"/>
                      <a:pt x="0" y="86"/>
                      <a:pt x="19" y="52"/>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1" name="Google Shape;131;p28"/>
              <p:cNvSpPr/>
              <p:nvPr/>
            </p:nvSpPr>
            <p:spPr>
              <a:xfrm>
                <a:off x="1509713" y="2217738"/>
                <a:ext cx="974725" cy="681038"/>
              </a:xfrm>
              <a:custGeom>
                <a:pathLst>
                  <a:path extrusionOk="0" h="351" w="503">
                    <a:moveTo>
                      <a:pt x="15" y="40"/>
                    </a:moveTo>
                    <a:cubicBezTo>
                      <a:pt x="17" y="36"/>
                      <a:pt x="20" y="33"/>
                      <a:pt x="23" y="29"/>
                    </a:cubicBezTo>
                    <a:cubicBezTo>
                      <a:pt x="47" y="2"/>
                      <a:pt x="88" y="0"/>
                      <a:pt x="115" y="24"/>
                    </a:cubicBezTo>
                    <a:cubicBezTo>
                      <a:pt x="162" y="66"/>
                      <a:pt x="214" y="103"/>
                      <a:pt x="270" y="135"/>
                    </a:cubicBezTo>
                    <a:cubicBezTo>
                      <a:pt x="327" y="168"/>
                      <a:pt x="387" y="195"/>
                      <a:pt x="450" y="215"/>
                    </a:cubicBezTo>
                    <a:cubicBezTo>
                      <a:pt x="484" y="227"/>
                      <a:pt x="503" y="263"/>
                      <a:pt x="492" y="298"/>
                    </a:cubicBezTo>
                    <a:cubicBezTo>
                      <a:pt x="481" y="332"/>
                      <a:pt x="444" y="351"/>
                      <a:pt x="409" y="340"/>
                    </a:cubicBezTo>
                    <a:cubicBezTo>
                      <a:pt x="338" y="316"/>
                      <a:pt x="269" y="286"/>
                      <a:pt x="204" y="248"/>
                    </a:cubicBezTo>
                    <a:cubicBezTo>
                      <a:pt x="142" y="212"/>
                      <a:pt x="82" y="169"/>
                      <a:pt x="28" y="121"/>
                    </a:cubicBezTo>
                    <a:cubicBezTo>
                      <a:pt x="5" y="100"/>
                      <a:pt x="0" y="66"/>
                      <a:pt x="15" y="4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2" name="Google Shape;132;p28"/>
              <p:cNvSpPr/>
              <p:nvPr/>
            </p:nvSpPr>
            <p:spPr>
              <a:xfrm>
                <a:off x="1804988" y="2057400"/>
                <a:ext cx="666750" cy="469900"/>
              </a:xfrm>
              <a:custGeom>
                <a:pathLst>
                  <a:path extrusionOk="0" h="242" w="344">
                    <a:moveTo>
                      <a:pt x="10" y="28"/>
                    </a:moveTo>
                    <a:cubicBezTo>
                      <a:pt x="11" y="26"/>
                      <a:pt x="12" y="24"/>
                      <a:pt x="14" y="22"/>
                    </a:cubicBezTo>
                    <a:cubicBezTo>
                      <a:pt x="29" y="3"/>
                      <a:pt x="56" y="0"/>
                      <a:pt x="75" y="15"/>
                    </a:cubicBezTo>
                    <a:cubicBezTo>
                      <a:pt x="111" y="43"/>
                      <a:pt x="149" y="69"/>
                      <a:pt x="189" y="92"/>
                    </a:cubicBezTo>
                    <a:cubicBezTo>
                      <a:pt x="228" y="115"/>
                      <a:pt x="269" y="135"/>
                      <a:pt x="311" y="152"/>
                    </a:cubicBezTo>
                    <a:cubicBezTo>
                      <a:pt x="334" y="161"/>
                      <a:pt x="344" y="186"/>
                      <a:pt x="335" y="209"/>
                    </a:cubicBezTo>
                    <a:cubicBezTo>
                      <a:pt x="326" y="231"/>
                      <a:pt x="301" y="242"/>
                      <a:pt x="279" y="233"/>
                    </a:cubicBezTo>
                    <a:cubicBezTo>
                      <a:pt x="233" y="214"/>
                      <a:pt x="188" y="192"/>
                      <a:pt x="146" y="168"/>
                    </a:cubicBezTo>
                    <a:cubicBezTo>
                      <a:pt x="102" y="143"/>
                      <a:pt x="60" y="114"/>
                      <a:pt x="21" y="84"/>
                    </a:cubicBezTo>
                    <a:cubicBezTo>
                      <a:pt x="4" y="70"/>
                      <a:pt x="0" y="46"/>
                      <a:pt x="10" y="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33" name="Google Shape;133;p28"/>
            <p:cNvGrpSpPr/>
            <p:nvPr/>
          </p:nvGrpSpPr>
          <p:grpSpPr>
            <a:xfrm>
              <a:off x="2686050" y="2386013"/>
              <a:ext cx="4892675" cy="725488"/>
              <a:chOff x="2686050" y="2386013"/>
              <a:chExt cx="4892675" cy="725488"/>
            </a:xfrm>
          </p:grpSpPr>
          <p:sp>
            <p:nvSpPr>
              <p:cNvPr id="134" name="Google Shape;134;p28"/>
              <p:cNvSpPr/>
              <p:nvPr/>
            </p:nvSpPr>
            <p:spPr>
              <a:xfrm>
                <a:off x="2686050" y="2390775"/>
                <a:ext cx="406400" cy="711200"/>
              </a:xfrm>
              <a:custGeom>
                <a:pathLst>
                  <a:path extrusionOk="0" h="366" w="210">
                    <a:moveTo>
                      <a:pt x="42" y="143"/>
                    </a:moveTo>
                    <a:cubicBezTo>
                      <a:pt x="42" y="68"/>
                      <a:pt x="42" y="54"/>
                      <a:pt x="41" y="39"/>
                    </a:cubicBezTo>
                    <a:cubicBezTo>
                      <a:pt x="40" y="23"/>
                      <a:pt x="36" y="15"/>
                      <a:pt x="20" y="12"/>
                    </a:cubicBezTo>
                    <a:cubicBezTo>
                      <a:pt x="16" y="11"/>
                      <a:pt x="8" y="10"/>
                      <a:pt x="4" y="10"/>
                    </a:cubicBezTo>
                    <a:cubicBezTo>
                      <a:pt x="2" y="10"/>
                      <a:pt x="0" y="9"/>
                      <a:pt x="0" y="7"/>
                    </a:cubicBezTo>
                    <a:cubicBezTo>
                      <a:pt x="0" y="5"/>
                      <a:pt x="2" y="4"/>
                      <a:pt x="8" y="4"/>
                    </a:cubicBezTo>
                    <a:cubicBezTo>
                      <a:pt x="19" y="4"/>
                      <a:pt x="32" y="4"/>
                      <a:pt x="42" y="4"/>
                    </a:cubicBezTo>
                    <a:cubicBezTo>
                      <a:pt x="62" y="5"/>
                      <a:pt x="62" y="5"/>
                      <a:pt x="62" y="5"/>
                    </a:cubicBezTo>
                    <a:cubicBezTo>
                      <a:pt x="71" y="6"/>
                      <a:pt x="169" y="5"/>
                      <a:pt x="180" y="5"/>
                    </a:cubicBezTo>
                    <a:cubicBezTo>
                      <a:pt x="189" y="4"/>
                      <a:pt x="196" y="4"/>
                      <a:pt x="201" y="3"/>
                    </a:cubicBezTo>
                    <a:cubicBezTo>
                      <a:pt x="204" y="2"/>
                      <a:pt x="206" y="0"/>
                      <a:pt x="207" y="0"/>
                    </a:cubicBezTo>
                    <a:cubicBezTo>
                      <a:pt x="209" y="0"/>
                      <a:pt x="210" y="2"/>
                      <a:pt x="210" y="4"/>
                    </a:cubicBezTo>
                    <a:cubicBezTo>
                      <a:pt x="210" y="7"/>
                      <a:pt x="208" y="13"/>
                      <a:pt x="206" y="27"/>
                    </a:cubicBezTo>
                    <a:cubicBezTo>
                      <a:pt x="206" y="31"/>
                      <a:pt x="205" y="53"/>
                      <a:pt x="204" y="58"/>
                    </a:cubicBezTo>
                    <a:cubicBezTo>
                      <a:pt x="204" y="61"/>
                      <a:pt x="203" y="64"/>
                      <a:pt x="200" y="64"/>
                    </a:cubicBezTo>
                    <a:cubicBezTo>
                      <a:pt x="198" y="64"/>
                      <a:pt x="197" y="61"/>
                      <a:pt x="197" y="58"/>
                    </a:cubicBezTo>
                    <a:cubicBezTo>
                      <a:pt x="197" y="54"/>
                      <a:pt x="195" y="46"/>
                      <a:pt x="193" y="40"/>
                    </a:cubicBezTo>
                    <a:cubicBezTo>
                      <a:pt x="190" y="33"/>
                      <a:pt x="179" y="25"/>
                      <a:pt x="160" y="24"/>
                    </a:cubicBezTo>
                    <a:cubicBezTo>
                      <a:pt x="86" y="23"/>
                      <a:pt x="86" y="23"/>
                      <a:pt x="86" y="23"/>
                    </a:cubicBezTo>
                    <a:cubicBezTo>
                      <a:pt x="83" y="23"/>
                      <a:pt x="82" y="24"/>
                      <a:pt x="82" y="28"/>
                    </a:cubicBezTo>
                    <a:cubicBezTo>
                      <a:pt x="82" y="160"/>
                      <a:pt x="82" y="160"/>
                      <a:pt x="82" y="160"/>
                    </a:cubicBezTo>
                    <a:cubicBezTo>
                      <a:pt x="82" y="163"/>
                      <a:pt x="82" y="165"/>
                      <a:pt x="85" y="165"/>
                    </a:cubicBezTo>
                    <a:cubicBezTo>
                      <a:pt x="147" y="164"/>
                      <a:pt x="147" y="164"/>
                      <a:pt x="147" y="164"/>
                    </a:cubicBezTo>
                    <a:cubicBezTo>
                      <a:pt x="155" y="164"/>
                      <a:pt x="161" y="164"/>
                      <a:pt x="168" y="164"/>
                    </a:cubicBezTo>
                    <a:cubicBezTo>
                      <a:pt x="180" y="163"/>
                      <a:pt x="186" y="161"/>
                      <a:pt x="190" y="155"/>
                    </a:cubicBezTo>
                    <a:cubicBezTo>
                      <a:pt x="192" y="153"/>
                      <a:pt x="194" y="150"/>
                      <a:pt x="195" y="150"/>
                    </a:cubicBezTo>
                    <a:cubicBezTo>
                      <a:pt x="197" y="150"/>
                      <a:pt x="198" y="152"/>
                      <a:pt x="198" y="154"/>
                    </a:cubicBezTo>
                    <a:cubicBezTo>
                      <a:pt x="198" y="157"/>
                      <a:pt x="195" y="165"/>
                      <a:pt x="194" y="181"/>
                    </a:cubicBezTo>
                    <a:cubicBezTo>
                      <a:pt x="193" y="191"/>
                      <a:pt x="192" y="210"/>
                      <a:pt x="192" y="213"/>
                    </a:cubicBezTo>
                    <a:cubicBezTo>
                      <a:pt x="192" y="217"/>
                      <a:pt x="192" y="222"/>
                      <a:pt x="189" y="222"/>
                    </a:cubicBezTo>
                    <a:cubicBezTo>
                      <a:pt x="186" y="222"/>
                      <a:pt x="185" y="220"/>
                      <a:pt x="185" y="218"/>
                    </a:cubicBezTo>
                    <a:cubicBezTo>
                      <a:pt x="185" y="213"/>
                      <a:pt x="184" y="206"/>
                      <a:pt x="183" y="201"/>
                    </a:cubicBezTo>
                    <a:cubicBezTo>
                      <a:pt x="180" y="194"/>
                      <a:pt x="172" y="185"/>
                      <a:pt x="158" y="183"/>
                    </a:cubicBezTo>
                    <a:cubicBezTo>
                      <a:pt x="146" y="182"/>
                      <a:pt x="93" y="182"/>
                      <a:pt x="85" y="182"/>
                    </a:cubicBezTo>
                    <a:cubicBezTo>
                      <a:pt x="83" y="182"/>
                      <a:pt x="82" y="183"/>
                      <a:pt x="82" y="186"/>
                    </a:cubicBezTo>
                    <a:cubicBezTo>
                      <a:pt x="82" y="227"/>
                      <a:pt x="82" y="227"/>
                      <a:pt x="82" y="227"/>
                    </a:cubicBezTo>
                    <a:cubicBezTo>
                      <a:pt x="82" y="273"/>
                      <a:pt x="82" y="311"/>
                      <a:pt x="84" y="331"/>
                    </a:cubicBezTo>
                    <a:cubicBezTo>
                      <a:pt x="86" y="345"/>
                      <a:pt x="89" y="355"/>
                      <a:pt x="103" y="357"/>
                    </a:cubicBezTo>
                    <a:cubicBezTo>
                      <a:pt x="110" y="358"/>
                      <a:pt x="120" y="359"/>
                      <a:pt x="125" y="359"/>
                    </a:cubicBezTo>
                    <a:cubicBezTo>
                      <a:pt x="127" y="359"/>
                      <a:pt x="128" y="361"/>
                      <a:pt x="128" y="362"/>
                    </a:cubicBezTo>
                    <a:cubicBezTo>
                      <a:pt x="128" y="365"/>
                      <a:pt x="126" y="366"/>
                      <a:pt x="121" y="366"/>
                    </a:cubicBezTo>
                    <a:cubicBezTo>
                      <a:pt x="94" y="366"/>
                      <a:pt x="64" y="365"/>
                      <a:pt x="62" y="365"/>
                    </a:cubicBezTo>
                    <a:cubicBezTo>
                      <a:pt x="59" y="365"/>
                      <a:pt x="29" y="366"/>
                      <a:pt x="15" y="366"/>
                    </a:cubicBezTo>
                    <a:cubicBezTo>
                      <a:pt x="9" y="366"/>
                      <a:pt x="7" y="365"/>
                      <a:pt x="7" y="362"/>
                    </a:cubicBezTo>
                    <a:cubicBezTo>
                      <a:pt x="7" y="361"/>
                      <a:pt x="8" y="359"/>
                      <a:pt x="11" y="359"/>
                    </a:cubicBezTo>
                    <a:cubicBezTo>
                      <a:pt x="15" y="359"/>
                      <a:pt x="21" y="358"/>
                      <a:pt x="25" y="357"/>
                    </a:cubicBezTo>
                    <a:cubicBezTo>
                      <a:pt x="35" y="355"/>
                      <a:pt x="37" y="345"/>
                      <a:pt x="39" y="331"/>
                    </a:cubicBezTo>
                    <a:cubicBezTo>
                      <a:pt x="42" y="311"/>
                      <a:pt x="42" y="273"/>
                      <a:pt x="42" y="227"/>
                    </a:cubicBezTo>
                    <a:lnTo>
                      <a:pt x="42" y="143"/>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135" name="Google Shape;135;p28"/>
              <p:cNvSpPr/>
              <p:nvPr/>
            </p:nvSpPr>
            <p:spPr>
              <a:xfrm>
                <a:off x="3146425" y="2492375"/>
                <a:ext cx="647700" cy="619125"/>
              </a:xfrm>
              <a:custGeom>
                <a:pathLst>
                  <a:path extrusionOk="0" h="319" w="334">
                    <a:moveTo>
                      <a:pt x="167" y="0"/>
                    </a:moveTo>
                    <a:cubicBezTo>
                      <a:pt x="262" y="0"/>
                      <a:pt x="334" y="58"/>
                      <a:pt x="334" y="153"/>
                    </a:cubicBezTo>
                    <a:cubicBezTo>
                      <a:pt x="334" y="244"/>
                      <a:pt x="266" y="319"/>
                      <a:pt x="165" y="319"/>
                    </a:cubicBezTo>
                    <a:cubicBezTo>
                      <a:pt x="49" y="319"/>
                      <a:pt x="0" y="233"/>
                      <a:pt x="0" y="159"/>
                    </a:cubicBezTo>
                    <a:cubicBezTo>
                      <a:pt x="0" y="94"/>
                      <a:pt x="50" y="0"/>
                      <a:pt x="167" y="0"/>
                    </a:cubicBezTo>
                    <a:close/>
                    <a:moveTo>
                      <a:pt x="177" y="302"/>
                    </a:moveTo>
                    <a:cubicBezTo>
                      <a:pt x="214" y="302"/>
                      <a:pt x="291" y="282"/>
                      <a:pt x="291" y="164"/>
                    </a:cubicBezTo>
                    <a:cubicBezTo>
                      <a:pt x="291" y="67"/>
                      <a:pt x="231" y="15"/>
                      <a:pt x="165" y="15"/>
                    </a:cubicBezTo>
                    <a:cubicBezTo>
                      <a:pt x="94" y="15"/>
                      <a:pt x="43" y="59"/>
                      <a:pt x="43" y="148"/>
                    </a:cubicBezTo>
                    <a:cubicBezTo>
                      <a:pt x="43" y="243"/>
                      <a:pt x="100" y="302"/>
                      <a:pt x="177" y="302"/>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136" name="Google Shape;136;p28"/>
              <p:cNvSpPr/>
              <p:nvPr/>
            </p:nvSpPr>
            <p:spPr>
              <a:xfrm>
                <a:off x="3824288" y="2503488"/>
                <a:ext cx="614363" cy="608013"/>
              </a:xfrm>
              <a:custGeom>
                <a:pathLst>
                  <a:path extrusionOk="0" h="313" w="317">
                    <a:moveTo>
                      <a:pt x="36" y="118"/>
                    </a:moveTo>
                    <a:cubicBezTo>
                      <a:pt x="36" y="54"/>
                      <a:pt x="36" y="43"/>
                      <a:pt x="35" y="30"/>
                    </a:cubicBezTo>
                    <a:cubicBezTo>
                      <a:pt x="34" y="17"/>
                      <a:pt x="31" y="9"/>
                      <a:pt x="17" y="7"/>
                    </a:cubicBezTo>
                    <a:cubicBezTo>
                      <a:pt x="14" y="7"/>
                      <a:pt x="7" y="7"/>
                      <a:pt x="3" y="7"/>
                    </a:cubicBezTo>
                    <a:cubicBezTo>
                      <a:pt x="2" y="7"/>
                      <a:pt x="0" y="5"/>
                      <a:pt x="0" y="3"/>
                    </a:cubicBezTo>
                    <a:cubicBezTo>
                      <a:pt x="0" y="1"/>
                      <a:pt x="2" y="0"/>
                      <a:pt x="6" y="0"/>
                    </a:cubicBezTo>
                    <a:cubicBezTo>
                      <a:pt x="25" y="0"/>
                      <a:pt x="51" y="1"/>
                      <a:pt x="55" y="1"/>
                    </a:cubicBezTo>
                    <a:cubicBezTo>
                      <a:pt x="59" y="1"/>
                      <a:pt x="85" y="0"/>
                      <a:pt x="97" y="0"/>
                    </a:cubicBezTo>
                    <a:cubicBezTo>
                      <a:pt x="102" y="0"/>
                      <a:pt x="105" y="1"/>
                      <a:pt x="105" y="3"/>
                    </a:cubicBezTo>
                    <a:cubicBezTo>
                      <a:pt x="105" y="5"/>
                      <a:pt x="103" y="7"/>
                      <a:pt x="101" y="7"/>
                    </a:cubicBezTo>
                    <a:cubicBezTo>
                      <a:pt x="98" y="7"/>
                      <a:pt x="95" y="7"/>
                      <a:pt x="90" y="7"/>
                    </a:cubicBezTo>
                    <a:cubicBezTo>
                      <a:pt x="79" y="9"/>
                      <a:pt x="77" y="17"/>
                      <a:pt x="76" y="30"/>
                    </a:cubicBezTo>
                    <a:cubicBezTo>
                      <a:pt x="75" y="43"/>
                      <a:pt x="75" y="54"/>
                      <a:pt x="75" y="118"/>
                    </a:cubicBezTo>
                    <a:cubicBezTo>
                      <a:pt x="75" y="175"/>
                      <a:pt x="75" y="175"/>
                      <a:pt x="75" y="175"/>
                    </a:cubicBezTo>
                    <a:cubicBezTo>
                      <a:pt x="75" y="234"/>
                      <a:pt x="88" y="258"/>
                      <a:pt x="106" y="274"/>
                    </a:cubicBezTo>
                    <a:cubicBezTo>
                      <a:pt x="127" y="293"/>
                      <a:pt x="145" y="296"/>
                      <a:pt x="169" y="296"/>
                    </a:cubicBezTo>
                    <a:cubicBezTo>
                      <a:pt x="195" y="296"/>
                      <a:pt x="220" y="285"/>
                      <a:pt x="234" y="268"/>
                    </a:cubicBezTo>
                    <a:cubicBezTo>
                      <a:pt x="254" y="244"/>
                      <a:pt x="258" y="211"/>
                      <a:pt x="258" y="169"/>
                    </a:cubicBezTo>
                    <a:cubicBezTo>
                      <a:pt x="258" y="118"/>
                      <a:pt x="258" y="118"/>
                      <a:pt x="258" y="118"/>
                    </a:cubicBezTo>
                    <a:cubicBezTo>
                      <a:pt x="258" y="54"/>
                      <a:pt x="257" y="43"/>
                      <a:pt x="257" y="30"/>
                    </a:cubicBezTo>
                    <a:cubicBezTo>
                      <a:pt x="257" y="17"/>
                      <a:pt x="254" y="9"/>
                      <a:pt x="240" y="7"/>
                    </a:cubicBezTo>
                    <a:cubicBezTo>
                      <a:pt x="237" y="7"/>
                      <a:pt x="230" y="7"/>
                      <a:pt x="226" y="7"/>
                    </a:cubicBezTo>
                    <a:cubicBezTo>
                      <a:pt x="224" y="7"/>
                      <a:pt x="222" y="5"/>
                      <a:pt x="222" y="3"/>
                    </a:cubicBezTo>
                    <a:cubicBezTo>
                      <a:pt x="222" y="1"/>
                      <a:pt x="224" y="0"/>
                      <a:pt x="229" y="0"/>
                    </a:cubicBezTo>
                    <a:cubicBezTo>
                      <a:pt x="248" y="0"/>
                      <a:pt x="272" y="1"/>
                      <a:pt x="275" y="1"/>
                    </a:cubicBezTo>
                    <a:cubicBezTo>
                      <a:pt x="278" y="1"/>
                      <a:pt x="298" y="0"/>
                      <a:pt x="310" y="0"/>
                    </a:cubicBezTo>
                    <a:cubicBezTo>
                      <a:pt x="315" y="0"/>
                      <a:pt x="317" y="1"/>
                      <a:pt x="317" y="3"/>
                    </a:cubicBezTo>
                    <a:cubicBezTo>
                      <a:pt x="317" y="5"/>
                      <a:pt x="315" y="7"/>
                      <a:pt x="314" y="7"/>
                    </a:cubicBezTo>
                    <a:cubicBezTo>
                      <a:pt x="311" y="7"/>
                      <a:pt x="308" y="7"/>
                      <a:pt x="303" y="7"/>
                    </a:cubicBezTo>
                    <a:cubicBezTo>
                      <a:pt x="292" y="10"/>
                      <a:pt x="289" y="17"/>
                      <a:pt x="288" y="30"/>
                    </a:cubicBezTo>
                    <a:cubicBezTo>
                      <a:pt x="287" y="43"/>
                      <a:pt x="288" y="54"/>
                      <a:pt x="288" y="118"/>
                    </a:cubicBezTo>
                    <a:cubicBezTo>
                      <a:pt x="288" y="161"/>
                      <a:pt x="288" y="161"/>
                      <a:pt x="288" y="161"/>
                    </a:cubicBezTo>
                    <a:cubicBezTo>
                      <a:pt x="288" y="205"/>
                      <a:pt x="282" y="255"/>
                      <a:pt x="248" y="284"/>
                    </a:cubicBezTo>
                    <a:cubicBezTo>
                      <a:pt x="218" y="310"/>
                      <a:pt x="185" y="313"/>
                      <a:pt x="160" y="313"/>
                    </a:cubicBezTo>
                    <a:cubicBezTo>
                      <a:pt x="146" y="313"/>
                      <a:pt x="102" y="312"/>
                      <a:pt x="72" y="285"/>
                    </a:cubicBezTo>
                    <a:cubicBezTo>
                      <a:pt x="52" y="265"/>
                      <a:pt x="36" y="237"/>
                      <a:pt x="36" y="178"/>
                    </a:cubicBezTo>
                    <a:lnTo>
                      <a:pt x="36" y="118"/>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137" name="Google Shape;137;p28"/>
              <p:cNvSpPr/>
              <p:nvPr/>
            </p:nvSpPr>
            <p:spPr>
              <a:xfrm>
                <a:off x="4491038" y="2503488"/>
                <a:ext cx="617538" cy="598488"/>
              </a:xfrm>
              <a:custGeom>
                <a:pathLst>
                  <a:path extrusionOk="0" h="308" w="319">
                    <a:moveTo>
                      <a:pt x="36" y="118"/>
                    </a:moveTo>
                    <a:cubicBezTo>
                      <a:pt x="36" y="54"/>
                      <a:pt x="36" y="43"/>
                      <a:pt x="35" y="30"/>
                    </a:cubicBezTo>
                    <a:cubicBezTo>
                      <a:pt x="34" y="16"/>
                      <a:pt x="31" y="9"/>
                      <a:pt x="17" y="7"/>
                    </a:cubicBezTo>
                    <a:cubicBezTo>
                      <a:pt x="14" y="7"/>
                      <a:pt x="7" y="7"/>
                      <a:pt x="3" y="7"/>
                    </a:cubicBezTo>
                    <a:cubicBezTo>
                      <a:pt x="2" y="7"/>
                      <a:pt x="0" y="5"/>
                      <a:pt x="0" y="3"/>
                    </a:cubicBezTo>
                    <a:cubicBezTo>
                      <a:pt x="0" y="1"/>
                      <a:pt x="2" y="0"/>
                      <a:pt x="6" y="0"/>
                    </a:cubicBezTo>
                    <a:cubicBezTo>
                      <a:pt x="26" y="0"/>
                      <a:pt x="54" y="1"/>
                      <a:pt x="56" y="1"/>
                    </a:cubicBezTo>
                    <a:cubicBezTo>
                      <a:pt x="61" y="1"/>
                      <a:pt x="96" y="0"/>
                      <a:pt x="109" y="0"/>
                    </a:cubicBezTo>
                    <a:cubicBezTo>
                      <a:pt x="136" y="0"/>
                      <a:pt x="166" y="2"/>
                      <a:pt x="188" y="18"/>
                    </a:cubicBezTo>
                    <a:cubicBezTo>
                      <a:pt x="198" y="25"/>
                      <a:pt x="217" y="45"/>
                      <a:pt x="217" y="73"/>
                    </a:cubicBezTo>
                    <a:cubicBezTo>
                      <a:pt x="217" y="103"/>
                      <a:pt x="204" y="133"/>
                      <a:pt x="165" y="166"/>
                    </a:cubicBezTo>
                    <a:cubicBezTo>
                      <a:pt x="200" y="209"/>
                      <a:pt x="229" y="246"/>
                      <a:pt x="253" y="272"/>
                    </a:cubicBezTo>
                    <a:cubicBezTo>
                      <a:pt x="276" y="295"/>
                      <a:pt x="290" y="298"/>
                      <a:pt x="300" y="300"/>
                    </a:cubicBezTo>
                    <a:cubicBezTo>
                      <a:pt x="308" y="301"/>
                      <a:pt x="313" y="301"/>
                      <a:pt x="315" y="301"/>
                    </a:cubicBezTo>
                    <a:cubicBezTo>
                      <a:pt x="318" y="301"/>
                      <a:pt x="319" y="303"/>
                      <a:pt x="319" y="305"/>
                    </a:cubicBezTo>
                    <a:cubicBezTo>
                      <a:pt x="319" y="307"/>
                      <a:pt x="317" y="308"/>
                      <a:pt x="309" y="308"/>
                    </a:cubicBezTo>
                    <a:cubicBezTo>
                      <a:pt x="283" y="308"/>
                      <a:pt x="283" y="308"/>
                      <a:pt x="283" y="308"/>
                    </a:cubicBezTo>
                    <a:cubicBezTo>
                      <a:pt x="259" y="308"/>
                      <a:pt x="248" y="306"/>
                      <a:pt x="237" y="300"/>
                    </a:cubicBezTo>
                    <a:cubicBezTo>
                      <a:pt x="219" y="290"/>
                      <a:pt x="204" y="271"/>
                      <a:pt x="180" y="240"/>
                    </a:cubicBezTo>
                    <a:cubicBezTo>
                      <a:pt x="162" y="218"/>
                      <a:pt x="144" y="192"/>
                      <a:pt x="134" y="180"/>
                    </a:cubicBezTo>
                    <a:cubicBezTo>
                      <a:pt x="133" y="179"/>
                      <a:pt x="132" y="178"/>
                      <a:pt x="129" y="178"/>
                    </a:cubicBezTo>
                    <a:cubicBezTo>
                      <a:pt x="75" y="177"/>
                      <a:pt x="75" y="177"/>
                      <a:pt x="75" y="177"/>
                    </a:cubicBezTo>
                    <a:cubicBezTo>
                      <a:pt x="73" y="177"/>
                      <a:pt x="72" y="178"/>
                      <a:pt x="72" y="180"/>
                    </a:cubicBezTo>
                    <a:cubicBezTo>
                      <a:pt x="72" y="190"/>
                      <a:pt x="72" y="190"/>
                      <a:pt x="72" y="190"/>
                    </a:cubicBezTo>
                    <a:cubicBezTo>
                      <a:pt x="72" y="229"/>
                      <a:pt x="72" y="261"/>
                      <a:pt x="74" y="278"/>
                    </a:cubicBezTo>
                    <a:cubicBezTo>
                      <a:pt x="75" y="290"/>
                      <a:pt x="78" y="297"/>
                      <a:pt x="91" y="299"/>
                    </a:cubicBezTo>
                    <a:cubicBezTo>
                      <a:pt x="97" y="300"/>
                      <a:pt x="106" y="301"/>
                      <a:pt x="110" y="301"/>
                    </a:cubicBezTo>
                    <a:cubicBezTo>
                      <a:pt x="112" y="301"/>
                      <a:pt x="113" y="303"/>
                      <a:pt x="113" y="305"/>
                    </a:cubicBezTo>
                    <a:cubicBezTo>
                      <a:pt x="113" y="307"/>
                      <a:pt x="111" y="308"/>
                      <a:pt x="106" y="308"/>
                    </a:cubicBezTo>
                    <a:cubicBezTo>
                      <a:pt x="83" y="308"/>
                      <a:pt x="56" y="307"/>
                      <a:pt x="54" y="307"/>
                    </a:cubicBezTo>
                    <a:cubicBezTo>
                      <a:pt x="54" y="307"/>
                      <a:pt x="26" y="308"/>
                      <a:pt x="13" y="308"/>
                    </a:cubicBezTo>
                    <a:cubicBezTo>
                      <a:pt x="8" y="308"/>
                      <a:pt x="6" y="307"/>
                      <a:pt x="6" y="305"/>
                    </a:cubicBezTo>
                    <a:cubicBezTo>
                      <a:pt x="6" y="303"/>
                      <a:pt x="7" y="301"/>
                      <a:pt x="9" y="301"/>
                    </a:cubicBezTo>
                    <a:cubicBezTo>
                      <a:pt x="13" y="301"/>
                      <a:pt x="18" y="300"/>
                      <a:pt x="22" y="299"/>
                    </a:cubicBezTo>
                    <a:cubicBezTo>
                      <a:pt x="30" y="297"/>
                      <a:pt x="31" y="290"/>
                      <a:pt x="33" y="278"/>
                    </a:cubicBezTo>
                    <a:cubicBezTo>
                      <a:pt x="36" y="261"/>
                      <a:pt x="36" y="229"/>
                      <a:pt x="36" y="190"/>
                    </a:cubicBezTo>
                    <a:lnTo>
                      <a:pt x="36" y="118"/>
                    </a:lnTo>
                    <a:close/>
                    <a:moveTo>
                      <a:pt x="72" y="152"/>
                    </a:moveTo>
                    <a:cubicBezTo>
                      <a:pt x="72" y="155"/>
                      <a:pt x="73" y="156"/>
                      <a:pt x="75" y="157"/>
                    </a:cubicBezTo>
                    <a:cubicBezTo>
                      <a:pt x="81" y="161"/>
                      <a:pt x="103" y="164"/>
                      <a:pt x="122" y="164"/>
                    </a:cubicBezTo>
                    <a:cubicBezTo>
                      <a:pt x="132" y="164"/>
                      <a:pt x="143" y="163"/>
                      <a:pt x="153" y="157"/>
                    </a:cubicBezTo>
                    <a:cubicBezTo>
                      <a:pt x="168" y="147"/>
                      <a:pt x="179" y="125"/>
                      <a:pt x="179" y="94"/>
                    </a:cubicBezTo>
                    <a:cubicBezTo>
                      <a:pt x="179" y="43"/>
                      <a:pt x="151" y="14"/>
                      <a:pt x="106" y="14"/>
                    </a:cubicBezTo>
                    <a:cubicBezTo>
                      <a:pt x="93" y="14"/>
                      <a:pt x="80" y="16"/>
                      <a:pt x="75" y="17"/>
                    </a:cubicBezTo>
                    <a:cubicBezTo>
                      <a:pt x="74" y="18"/>
                      <a:pt x="72" y="19"/>
                      <a:pt x="72" y="21"/>
                    </a:cubicBezTo>
                    <a:lnTo>
                      <a:pt x="72" y="152"/>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138" name="Google Shape;138;p28"/>
              <p:cNvSpPr/>
              <p:nvPr/>
            </p:nvSpPr>
            <p:spPr>
              <a:xfrm>
                <a:off x="5008563" y="2386013"/>
                <a:ext cx="588963" cy="715963"/>
              </a:xfrm>
              <a:custGeom>
                <a:pathLst>
                  <a:path extrusionOk="0" h="369" w="304">
                    <a:moveTo>
                      <a:pt x="175" y="230"/>
                    </a:moveTo>
                    <a:cubicBezTo>
                      <a:pt x="175" y="276"/>
                      <a:pt x="175" y="314"/>
                      <a:pt x="178" y="334"/>
                    </a:cubicBezTo>
                    <a:cubicBezTo>
                      <a:pt x="179" y="348"/>
                      <a:pt x="182" y="358"/>
                      <a:pt x="196" y="360"/>
                    </a:cubicBezTo>
                    <a:cubicBezTo>
                      <a:pt x="203" y="361"/>
                      <a:pt x="214" y="362"/>
                      <a:pt x="218" y="362"/>
                    </a:cubicBezTo>
                    <a:cubicBezTo>
                      <a:pt x="221" y="362"/>
                      <a:pt x="222" y="364"/>
                      <a:pt x="222" y="365"/>
                    </a:cubicBezTo>
                    <a:cubicBezTo>
                      <a:pt x="222" y="368"/>
                      <a:pt x="219" y="369"/>
                      <a:pt x="214" y="369"/>
                    </a:cubicBezTo>
                    <a:cubicBezTo>
                      <a:pt x="188" y="369"/>
                      <a:pt x="157" y="368"/>
                      <a:pt x="155" y="368"/>
                    </a:cubicBezTo>
                    <a:cubicBezTo>
                      <a:pt x="153" y="368"/>
                      <a:pt x="122" y="369"/>
                      <a:pt x="108" y="369"/>
                    </a:cubicBezTo>
                    <a:cubicBezTo>
                      <a:pt x="103" y="369"/>
                      <a:pt x="100" y="368"/>
                      <a:pt x="100" y="365"/>
                    </a:cubicBezTo>
                    <a:cubicBezTo>
                      <a:pt x="100" y="364"/>
                      <a:pt x="101" y="362"/>
                      <a:pt x="104" y="362"/>
                    </a:cubicBezTo>
                    <a:cubicBezTo>
                      <a:pt x="109" y="362"/>
                      <a:pt x="114" y="361"/>
                      <a:pt x="119" y="360"/>
                    </a:cubicBezTo>
                    <a:cubicBezTo>
                      <a:pt x="128" y="358"/>
                      <a:pt x="131" y="348"/>
                      <a:pt x="133" y="334"/>
                    </a:cubicBezTo>
                    <a:cubicBezTo>
                      <a:pt x="135" y="314"/>
                      <a:pt x="135" y="276"/>
                      <a:pt x="135" y="230"/>
                    </a:cubicBezTo>
                    <a:cubicBezTo>
                      <a:pt x="135" y="27"/>
                      <a:pt x="135" y="27"/>
                      <a:pt x="135" y="27"/>
                    </a:cubicBezTo>
                    <a:cubicBezTo>
                      <a:pt x="64" y="28"/>
                      <a:pt x="64" y="28"/>
                      <a:pt x="64" y="28"/>
                    </a:cubicBezTo>
                    <a:cubicBezTo>
                      <a:pt x="34" y="29"/>
                      <a:pt x="23" y="32"/>
                      <a:pt x="15" y="44"/>
                    </a:cubicBezTo>
                    <a:cubicBezTo>
                      <a:pt x="10" y="52"/>
                      <a:pt x="8" y="55"/>
                      <a:pt x="7" y="58"/>
                    </a:cubicBezTo>
                    <a:cubicBezTo>
                      <a:pt x="5" y="62"/>
                      <a:pt x="4" y="63"/>
                      <a:pt x="2" y="63"/>
                    </a:cubicBezTo>
                    <a:cubicBezTo>
                      <a:pt x="1" y="63"/>
                      <a:pt x="0" y="62"/>
                      <a:pt x="0" y="59"/>
                    </a:cubicBezTo>
                    <a:cubicBezTo>
                      <a:pt x="0" y="54"/>
                      <a:pt x="9" y="13"/>
                      <a:pt x="10" y="9"/>
                    </a:cubicBezTo>
                    <a:cubicBezTo>
                      <a:pt x="11" y="6"/>
                      <a:pt x="13" y="0"/>
                      <a:pt x="15" y="0"/>
                    </a:cubicBezTo>
                    <a:cubicBezTo>
                      <a:pt x="18" y="0"/>
                      <a:pt x="23" y="5"/>
                      <a:pt x="36" y="6"/>
                    </a:cubicBezTo>
                    <a:cubicBezTo>
                      <a:pt x="50" y="7"/>
                      <a:pt x="68" y="8"/>
                      <a:pt x="74" y="8"/>
                    </a:cubicBezTo>
                    <a:cubicBezTo>
                      <a:pt x="254" y="8"/>
                      <a:pt x="254" y="8"/>
                      <a:pt x="254" y="8"/>
                    </a:cubicBezTo>
                    <a:cubicBezTo>
                      <a:pt x="269" y="8"/>
                      <a:pt x="280" y="7"/>
                      <a:pt x="288" y="6"/>
                    </a:cubicBezTo>
                    <a:cubicBezTo>
                      <a:pt x="295" y="5"/>
                      <a:pt x="299" y="3"/>
                      <a:pt x="301" y="3"/>
                    </a:cubicBezTo>
                    <a:cubicBezTo>
                      <a:pt x="304" y="3"/>
                      <a:pt x="304" y="6"/>
                      <a:pt x="304" y="9"/>
                    </a:cubicBezTo>
                    <a:cubicBezTo>
                      <a:pt x="304" y="23"/>
                      <a:pt x="302" y="56"/>
                      <a:pt x="302" y="62"/>
                    </a:cubicBezTo>
                    <a:cubicBezTo>
                      <a:pt x="302" y="66"/>
                      <a:pt x="301" y="68"/>
                      <a:pt x="299" y="68"/>
                    </a:cubicBezTo>
                    <a:cubicBezTo>
                      <a:pt x="296" y="68"/>
                      <a:pt x="295" y="67"/>
                      <a:pt x="295" y="60"/>
                    </a:cubicBezTo>
                    <a:cubicBezTo>
                      <a:pt x="295" y="55"/>
                      <a:pt x="295" y="55"/>
                      <a:pt x="295" y="55"/>
                    </a:cubicBezTo>
                    <a:cubicBezTo>
                      <a:pt x="293" y="40"/>
                      <a:pt x="282" y="29"/>
                      <a:pt x="236" y="28"/>
                    </a:cubicBezTo>
                    <a:cubicBezTo>
                      <a:pt x="175" y="27"/>
                      <a:pt x="175" y="27"/>
                      <a:pt x="175" y="27"/>
                    </a:cubicBezTo>
                    <a:lnTo>
                      <a:pt x="175" y="230"/>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139" name="Google Shape;139;p28"/>
              <p:cNvSpPr/>
              <p:nvPr/>
            </p:nvSpPr>
            <p:spPr>
              <a:xfrm>
                <a:off x="5626100" y="2503488"/>
                <a:ext cx="647700" cy="598488"/>
              </a:xfrm>
              <a:custGeom>
                <a:pathLst>
                  <a:path extrusionOk="0" h="308" w="334">
                    <a:moveTo>
                      <a:pt x="293" y="190"/>
                    </a:moveTo>
                    <a:cubicBezTo>
                      <a:pt x="293" y="229"/>
                      <a:pt x="294" y="261"/>
                      <a:pt x="296" y="278"/>
                    </a:cubicBezTo>
                    <a:cubicBezTo>
                      <a:pt x="297" y="290"/>
                      <a:pt x="298" y="297"/>
                      <a:pt x="311" y="299"/>
                    </a:cubicBezTo>
                    <a:cubicBezTo>
                      <a:pt x="317" y="300"/>
                      <a:pt x="326" y="301"/>
                      <a:pt x="330" y="301"/>
                    </a:cubicBezTo>
                    <a:cubicBezTo>
                      <a:pt x="333" y="301"/>
                      <a:pt x="334" y="303"/>
                      <a:pt x="334" y="305"/>
                    </a:cubicBezTo>
                    <a:cubicBezTo>
                      <a:pt x="334" y="307"/>
                      <a:pt x="331" y="308"/>
                      <a:pt x="326" y="308"/>
                    </a:cubicBezTo>
                    <a:cubicBezTo>
                      <a:pt x="303" y="308"/>
                      <a:pt x="277" y="307"/>
                      <a:pt x="274" y="307"/>
                    </a:cubicBezTo>
                    <a:cubicBezTo>
                      <a:pt x="272" y="307"/>
                      <a:pt x="245" y="308"/>
                      <a:pt x="232" y="308"/>
                    </a:cubicBezTo>
                    <a:cubicBezTo>
                      <a:pt x="228" y="308"/>
                      <a:pt x="226" y="307"/>
                      <a:pt x="226" y="305"/>
                    </a:cubicBezTo>
                    <a:cubicBezTo>
                      <a:pt x="226" y="303"/>
                      <a:pt x="227" y="301"/>
                      <a:pt x="229" y="301"/>
                    </a:cubicBezTo>
                    <a:cubicBezTo>
                      <a:pt x="233" y="301"/>
                      <a:pt x="238" y="300"/>
                      <a:pt x="242" y="299"/>
                    </a:cubicBezTo>
                    <a:cubicBezTo>
                      <a:pt x="250" y="297"/>
                      <a:pt x="252" y="289"/>
                      <a:pt x="253" y="277"/>
                    </a:cubicBezTo>
                    <a:cubicBezTo>
                      <a:pt x="255" y="261"/>
                      <a:pt x="255" y="230"/>
                      <a:pt x="255" y="191"/>
                    </a:cubicBezTo>
                    <a:cubicBezTo>
                      <a:pt x="255" y="150"/>
                      <a:pt x="255" y="150"/>
                      <a:pt x="255" y="150"/>
                    </a:cubicBezTo>
                    <a:cubicBezTo>
                      <a:pt x="255" y="148"/>
                      <a:pt x="254" y="147"/>
                      <a:pt x="253" y="147"/>
                    </a:cubicBezTo>
                    <a:cubicBezTo>
                      <a:pt x="77" y="147"/>
                      <a:pt x="77" y="147"/>
                      <a:pt x="77" y="147"/>
                    </a:cubicBezTo>
                    <a:cubicBezTo>
                      <a:pt x="75" y="147"/>
                      <a:pt x="74" y="148"/>
                      <a:pt x="74" y="150"/>
                    </a:cubicBezTo>
                    <a:cubicBezTo>
                      <a:pt x="74" y="191"/>
                      <a:pt x="74" y="191"/>
                      <a:pt x="74" y="191"/>
                    </a:cubicBezTo>
                    <a:cubicBezTo>
                      <a:pt x="74" y="230"/>
                      <a:pt x="74" y="261"/>
                      <a:pt x="76" y="278"/>
                    </a:cubicBezTo>
                    <a:cubicBezTo>
                      <a:pt x="78" y="290"/>
                      <a:pt x="79" y="297"/>
                      <a:pt x="92" y="299"/>
                    </a:cubicBezTo>
                    <a:cubicBezTo>
                      <a:pt x="98" y="300"/>
                      <a:pt x="107" y="301"/>
                      <a:pt x="111" y="301"/>
                    </a:cubicBezTo>
                    <a:cubicBezTo>
                      <a:pt x="113" y="301"/>
                      <a:pt x="114" y="303"/>
                      <a:pt x="114" y="305"/>
                    </a:cubicBezTo>
                    <a:cubicBezTo>
                      <a:pt x="114" y="307"/>
                      <a:pt x="112" y="308"/>
                      <a:pt x="107" y="308"/>
                    </a:cubicBezTo>
                    <a:cubicBezTo>
                      <a:pt x="84" y="308"/>
                      <a:pt x="57" y="307"/>
                      <a:pt x="55" y="307"/>
                    </a:cubicBezTo>
                    <a:cubicBezTo>
                      <a:pt x="53" y="307"/>
                      <a:pt x="26" y="308"/>
                      <a:pt x="13" y="308"/>
                    </a:cubicBezTo>
                    <a:cubicBezTo>
                      <a:pt x="9" y="308"/>
                      <a:pt x="6" y="307"/>
                      <a:pt x="6" y="305"/>
                    </a:cubicBezTo>
                    <a:cubicBezTo>
                      <a:pt x="6" y="303"/>
                      <a:pt x="7" y="301"/>
                      <a:pt x="10" y="301"/>
                    </a:cubicBezTo>
                    <a:cubicBezTo>
                      <a:pt x="13" y="301"/>
                      <a:pt x="19" y="300"/>
                      <a:pt x="23" y="299"/>
                    </a:cubicBezTo>
                    <a:cubicBezTo>
                      <a:pt x="31" y="297"/>
                      <a:pt x="32" y="290"/>
                      <a:pt x="34" y="278"/>
                    </a:cubicBezTo>
                    <a:cubicBezTo>
                      <a:pt x="36" y="261"/>
                      <a:pt x="36" y="229"/>
                      <a:pt x="36" y="190"/>
                    </a:cubicBezTo>
                    <a:cubicBezTo>
                      <a:pt x="36" y="118"/>
                      <a:pt x="36" y="118"/>
                      <a:pt x="36" y="118"/>
                    </a:cubicBezTo>
                    <a:cubicBezTo>
                      <a:pt x="36" y="54"/>
                      <a:pt x="36" y="43"/>
                      <a:pt x="35" y="30"/>
                    </a:cubicBezTo>
                    <a:cubicBezTo>
                      <a:pt x="34" y="16"/>
                      <a:pt x="32" y="9"/>
                      <a:pt x="18" y="7"/>
                    </a:cubicBezTo>
                    <a:cubicBezTo>
                      <a:pt x="14" y="7"/>
                      <a:pt x="7" y="7"/>
                      <a:pt x="3" y="7"/>
                    </a:cubicBezTo>
                    <a:cubicBezTo>
                      <a:pt x="2" y="7"/>
                      <a:pt x="0" y="5"/>
                      <a:pt x="0" y="3"/>
                    </a:cubicBezTo>
                    <a:cubicBezTo>
                      <a:pt x="0" y="1"/>
                      <a:pt x="2" y="0"/>
                      <a:pt x="7" y="0"/>
                    </a:cubicBezTo>
                    <a:cubicBezTo>
                      <a:pt x="26" y="0"/>
                      <a:pt x="53" y="1"/>
                      <a:pt x="55" y="1"/>
                    </a:cubicBezTo>
                    <a:cubicBezTo>
                      <a:pt x="57" y="1"/>
                      <a:pt x="84" y="0"/>
                      <a:pt x="97" y="0"/>
                    </a:cubicBezTo>
                    <a:cubicBezTo>
                      <a:pt x="102" y="0"/>
                      <a:pt x="104" y="1"/>
                      <a:pt x="104" y="3"/>
                    </a:cubicBezTo>
                    <a:cubicBezTo>
                      <a:pt x="104" y="5"/>
                      <a:pt x="102" y="7"/>
                      <a:pt x="100" y="7"/>
                    </a:cubicBezTo>
                    <a:cubicBezTo>
                      <a:pt x="97" y="7"/>
                      <a:pt x="94" y="7"/>
                      <a:pt x="90" y="7"/>
                    </a:cubicBezTo>
                    <a:cubicBezTo>
                      <a:pt x="78" y="10"/>
                      <a:pt x="76" y="16"/>
                      <a:pt x="75" y="30"/>
                    </a:cubicBezTo>
                    <a:cubicBezTo>
                      <a:pt x="74" y="43"/>
                      <a:pt x="74" y="55"/>
                      <a:pt x="74" y="119"/>
                    </a:cubicBezTo>
                    <a:cubicBezTo>
                      <a:pt x="74" y="127"/>
                      <a:pt x="74" y="127"/>
                      <a:pt x="74" y="127"/>
                    </a:cubicBezTo>
                    <a:cubicBezTo>
                      <a:pt x="74" y="130"/>
                      <a:pt x="75" y="130"/>
                      <a:pt x="77" y="130"/>
                    </a:cubicBezTo>
                    <a:cubicBezTo>
                      <a:pt x="253" y="130"/>
                      <a:pt x="253" y="130"/>
                      <a:pt x="253" y="130"/>
                    </a:cubicBezTo>
                    <a:cubicBezTo>
                      <a:pt x="254" y="130"/>
                      <a:pt x="255" y="130"/>
                      <a:pt x="255" y="127"/>
                    </a:cubicBezTo>
                    <a:cubicBezTo>
                      <a:pt x="255" y="119"/>
                      <a:pt x="255" y="119"/>
                      <a:pt x="255" y="119"/>
                    </a:cubicBezTo>
                    <a:cubicBezTo>
                      <a:pt x="255" y="55"/>
                      <a:pt x="254" y="43"/>
                      <a:pt x="254" y="30"/>
                    </a:cubicBezTo>
                    <a:cubicBezTo>
                      <a:pt x="253" y="16"/>
                      <a:pt x="251" y="9"/>
                      <a:pt x="237" y="7"/>
                    </a:cubicBezTo>
                    <a:cubicBezTo>
                      <a:pt x="234" y="7"/>
                      <a:pt x="227" y="7"/>
                      <a:pt x="223" y="7"/>
                    </a:cubicBezTo>
                    <a:cubicBezTo>
                      <a:pt x="221" y="7"/>
                      <a:pt x="219" y="5"/>
                      <a:pt x="219" y="3"/>
                    </a:cubicBezTo>
                    <a:cubicBezTo>
                      <a:pt x="219" y="1"/>
                      <a:pt x="221" y="0"/>
                      <a:pt x="226" y="0"/>
                    </a:cubicBezTo>
                    <a:cubicBezTo>
                      <a:pt x="245" y="0"/>
                      <a:pt x="272" y="1"/>
                      <a:pt x="274" y="1"/>
                    </a:cubicBezTo>
                    <a:cubicBezTo>
                      <a:pt x="277" y="1"/>
                      <a:pt x="303" y="0"/>
                      <a:pt x="316" y="0"/>
                    </a:cubicBezTo>
                    <a:cubicBezTo>
                      <a:pt x="321" y="0"/>
                      <a:pt x="323" y="1"/>
                      <a:pt x="323" y="3"/>
                    </a:cubicBezTo>
                    <a:cubicBezTo>
                      <a:pt x="323" y="5"/>
                      <a:pt x="321" y="7"/>
                      <a:pt x="319" y="7"/>
                    </a:cubicBezTo>
                    <a:cubicBezTo>
                      <a:pt x="316" y="7"/>
                      <a:pt x="314" y="7"/>
                      <a:pt x="309" y="7"/>
                    </a:cubicBezTo>
                    <a:cubicBezTo>
                      <a:pt x="298" y="10"/>
                      <a:pt x="295" y="16"/>
                      <a:pt x="294" y="30"/>
                    </a:cubicBezTo>
                    <a:cubicBezTo>
                      <a:pt x="293" y="43"/>
                      <a:pt x="293" y="54"/>
                      <a:pt x="293" y="118"/>
                    </a:cubicBezTo>
                    <a:lnTo>
                      <a:pt x="293" y="190"/>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140" name="Google Shape;140;p28"/>
              <p:cNvSpPr/>
              <p:nvPr/>
            </p:nvSpPr>
            <p:spPr>
              <a:xfrm>
                <a:off x="6338888" y="2495550"/>
                <a:ext cx="374650" cy="608013"/>
              </a:xfrm>
              <a:custGeom>
                <a:pathLst>
                  <a:path extrusionOk="0" h="313" w="193">
                    <a:moveTo>
                      <a:pt x="36" y="122"/>
                    </a:moveTo>
                    <a:cubicBezTo>
                      <a:pt x="36" y="58"/>
                      <a:pt x="36" y="47"/>
                      <a:pt x="35" y="34"/>
                    </a:cubicBezTo>
                    <a:cubicBezTo>
                      <a:pt x="34" y="20"/>
                      <a:pt x="32" y="13"/>
                      <a:pt x="18" y="11"/>
                    </a:cubicBezTo>
                    <a:cubicBezTo>
                      <a:pt x="14" y="11"/>
                      <a:pt x="7" y="11"/>
                      <a:pt x="3" y="11"/>
                    </a:cubicBezTo>
                    <a:cubicBezTo>
                      <a:pt x="2" y="11"/>
                      <a:pt x="0" y="9"/>
                      <a:pt x="0" y="7"/>
                    </a:cubicBezTo>
                    <a:cubicBezTo>
                      <a:pt x="0" y="5"/>
                      <a:pt x="2" y="4"/>
                      <a:pt x="7" y="4"/>
                    </a:cubicBezTo>
                    <a:cubicBezTo>
                      <a:pt x="26" y="4"/>
                      <a:pt x="53" y="5"/>
                      <a:pt x="56" y="5"/>
                    </a:cubicBezTo>
                    <a:cubicBezTo>
                      <a:pt x="59" y="5"/>
                      <a:pt x="147" y="5"/>
                      <a:pt x="156" y="5"/>
                    </a:cubicBezTo>
                    <a:cubicBezTo>
                      <a:pt x="164" y="4"/>
                      <a:pt x="172" y="3"/>
                      <a:pt x="176" y="2"/>
                    </a:cubicBezTo>
                    <a:cubicBezTo>
                      <a:pt x="177" y="2"/>
                      <a:pt x="179" y="0"/>
                      <a:pt x="181" y="0"/>
                    </a:cubicBezTo>
                    <a:cubicBezTo>
                      <a:pt x="183" y="0"/>
                      <a:pt x="183" y="2"/>
                      <a:pt x="183" y="4"/>
                    </a:cubicBezTo>
                    <a:cubicBezTo>
                      <a:pt x="183" y="7"/>
                      <a:pt x="181" y="12"/>
                      <a:pt x="180" y="23"/>
                    </a:cubicBezTo>
                    <a:cubicBezTo>
                      <a:pt x="179" y="27"/>
                      <a:pt x="178" y="45"/>
                      <a:pt x="177" y="50"/>
                    </a:cubicBezTo>
                    <a:cubicBezTo>
                      <a:pt x="177" y="52"/>
                      <a:pt x="176" y="55"/>
                      <a:pt x="174" y="55"/>
                    </a:cubicBezTo>
                    <a:cubicBezTo>
                      <a:pt x="171" y="55"/>
                      <a:pt x="170" y="53"/>
                      <a:pt x="170" y="49"/>
                    </a:cubicBezTo>
                    <a:cubicBezTo>
                      <a:pt x="170" y="46"/>
                      <a:pt x="170" y="40"/>
                      <a:pt x="168" y="35"/>
                    </a:cubicBezTo>
                    <a:cubicBezTo>
                      <a:pt x="165" y="28"/>
                      <a:pt x="161" y="25"/>
                      <a:pt x="138" y="22"/>
                    </a:cubicBezTo>
                    <a:cubicBezTo>
                      <a:pt x="130" y="22"/>
                      <a:pt x="82" y="21"/>
                      <a:pt x="77" y="21"/>
                    </a:cubicBezTo>
                    <a:cubicBezTo>
                      <a:pt x="75" y="21"/>
                      <a:pt x="74" y="22"/>
                      <a:pt x="74" y="25"/>
                    </a:cubicBezTo>
                    <a:cubicBezTo>
                      <a:pt x="74" y="136"/>
                      <a:pt x="74" y="136"/>
                      <a:pt x="74" y="136"/>
                    </a:cubicBezTo>
                    <a:cubicBezTo>
                      <a:pt x="74" y="139"/>
                      <a:pt x="74" y="140"/>
                      <a:pt x="77" y="140"/>
                    </a:cubicBezTo>
                    <a:cubicBezTo>
                      <a:pt x="82" y="140"/>
                      <a:pt x="138" y="140"/>
                      <a:pt x="147" y="139"/>
                    </a:cubicBezTo>
                    <a:cubicBezTo>
                      <a:pt x="157" y="138"/>
                      <a:pt x="164" y="138"/>
                      <a:pt x="168" y="134"/>
                    </a:cubicBezTo>
                    <a:cubicBezTo>
                      <a:pt x="171" y="131"/>
                      <a:pt x="173" y="128"/>
                      <a:pt x="174" y="128"/>
                    </a:cubicBezTo>
                    <a:cubicBezTo>
                      <a:pt x="176" y="128"/>
                      <a:pt x="176" y="129"/>
                      <a:pt x="176" y="132"/>
                    </a:cubicBezTo>
                    <a:cubicBezTo>
                      <a:pt x="176" y="134"/>
                      <a:pt x="174" y="141"/>
                      <a:pt x="173" y="154"/>
                    </a:cubicBezTo>
                    <a:cubicBezTo>
                      <a:pt x="172" y="162"/>
                      <a:pt x="171" y="178"/>
                      <a:pt x="171" y="181"/>
                    </a:cubicBezTo>
                    <a:cubicBezTo>
                      <a:pt x="171" y="184"/>
                      <a:pt x="170" y="188"/>
                      <a:pt x="167" y="188"/>
                    </a:cubicBezTo>
                    <a:cubicBezTo>
                      <a:pt x="165" y="188"/>
                      <a:pt x="164" y="187"/>
                      <a:pt x="164" y="184"/>
                    </a:cubicBezTo>
                    <a:cubicBezTo>
                      <a:pt x="164" y="181"/>
                      <a:pt x="164" y="176"/>
                      <a:pt x="163" y="171"/>
                    </a:cubicBezTo>
                    <a:cubicBezTo>
                      <a:pt x="161" y="165"/>
                      <a:pt x="157" y="161"/>
                      <a:pt x="141" y="159"/>
                    </a:cubicBezTo>
                    <a:cubicBezTo>
                      <a:pt x="130" y="157"/>
                      <a:pt x="84" y="157"/>
                      <a:pt x="77" y="157"/>
                    </a:cubicBezTo>
                    <a:cubicBezTo>
                      <a:pt x="75" y="157"/>
                      <a:pt x="74" y="158"/>
                      <a:pt x="74" y="160"/>
                    </a:cubicBezTo>
                    <a:cubicBezTo>
                      <a:pt x="74" y="194"/>
                      <a:pt x="74" y="194"/>
                      <a:pt x="74" y="194"/>
                    </a:cubicBezTo>
                    <a:cubicBezTo>
                      <a:pt x="74" y="208"/>
                      <a:pt x="74" y="255"/>
                      <a:pt x="74" y="263"/>
                    </a:cubicBezTo>
                    <a:cubicBezTo>
                      <a:pt x="75" y="290"/>
                      <a:pt x="83" y="296"/>
                      <a:pt x="125" y="296"/>
                    </a:cubicBezTo>
                    <a:cubicBezTo>
                      <a:pt x="136" y="296"/>
                      <a:pt x="156" y="296"/>
                      <a:pt x="167" y="291"/>
                    </a:cubicBezTo>
                    <a:cubicBezTo>
                      <a:pt x="178" y="287"/>
                      <a:pt x="184" y="279"/>
                      <a:pt x="186" y="263"/>
                    </a:cubicBezTo>
                    <a:cubicBezTo>
                      <a:pt x="187" y="258"/>
                      <a:pt x="188" y="257"/>
                      <a:pt x="190" y="257"/>
                    </a:cubicBezTo>
                    <a:cubicBezTo>
                      <a:pt x="193" y="257"/>
                      <a:pt x="193" y="260"/>
                      <a:pt x="193" y="263"/>
                    </a:cubicBezTo>
                    <a:cubicBezTo>
                      <a:pt x="193" y="266"/>
                      <a:pt x="190" y="294"/>
                      <a:pt x="188" y="302"/>
                    </a:cubicBezTo>
                    <a:cubicBezTo>
                      <a:pt x="185" y="313"/>
                      <a:pt x="180" y="313"/>
                      <a:pt x="164" y="313"/>
                    </a:cubicBezTo>
                    <a:cubicBezTo>
                      <a:pt x="132" y="313"/>
                      <a:pt x="108" y="312"/>
                      <a:pt x="91" y="312"/>
                    </a:cubicBezTo>
                    <a:cubicBezTo>
                      <a:pt x="73" y="311"/>
                      <a:pt x="62" y="311"/>
                      <a:pt x="56" y="311"/>
                    </a:cubicBezTo>
                    <a:cubicBezTo>
                      <a:pt x="55" y="311"/>
                      <a:pt x="47" y="311"/>
                      <a:pt x="37" y="311"/>
                    </a:cubicBezTo>
                    <a:cubicBezTo>
                      <a:pt x="29" y="312"/>
                      <a:pt x="20" y="312"/>
                      <a:pt x="13" y="312"/>
                    </a:cubicBezTo>
                    <a:cubicBezTo>
                      <a:pt x="9" y="312"/>
                      <a:pt x="6" y="311"/>
                      <a:pt x="6" y="309"/>
                    </a:cubicBezTo>
                    <a:cubicBezTo>
                      <a:pt x="6" y="307"/>
                      <a:pt x="7" y="305"/>
                      <a:pt x="10" y="305"/>
                    </a:cubicBezTo>
                    <a:cubicBezTo>
                      <a:pt x="14" y="305"/>
                      <a:pt x="19" y="304"/>
                      <a:pt x="23" y="303"/>
                    </a:cubicBezTo>
                    <a:cubicBezTo>
                      <a:pt x="31" y="302"/>
                      <a:pt x="32" y="294"/>
                      <a:pt x="34" y="282"/>
                    </a:cubicBezTo>
                    <a:cubicBezTo>
                      <a:pt x="36" y="265"/>
                      <a:pt x="36" y="233"/>
                      <a:pt x="36" y="194"/>
                    </a:cubicBezTo>
                    <a:lnTo>
                      <a:pt x="36" y="122"/>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141" name="Google Shape;141;p28"/>
              <p:cNvSpPr/>
              <p:nvPr/>
            </p:nvSpPr>
            <p:spPr>
              <a:xfrm>
                <a:off x="6762750" y="2492375"/>
                <a:ext cx="815975" cy="609600"/>
              </a:xfrm>
              <a:custGeom>
                <a:pathLst>
                  <a:path extrusionOk="0" h="314" w="421">
                    <a:moveTo>
                      <a:pt x="369" y="261"/>
                    </a:moveTo>
                    <a:cubicBezTo>
                      <a:pt x="371" y="276"/>
                      <a:pt x="374" y="298"/>
                      <a:pt x="391" y="303"/>
                    </a:cubicBezTo>
                    <a:cubicBezTo>
                      <a:pt x="403" y="307"/>
                      <a:pt x="414" y="307"/>
                      <a:pt x="418" y="307"/>
                    </a:cubicBezTo>
                    <a:cubicBezTo>
                      <a:pt x="420" y="307"/>
                      <a:pt x="421" y="308"/>
                      <a:pt x="421" y="310"/>
                    </a:cubicBezTo>
                    <a:cubicBezTo>
                      <a:pt x="421" y="313"/>
                      <a:pt x="418" y="314"/>
                      <a:pt x="413" y="314"/>
                    </a:cubicBezTo>
                    <a:cubicBezTo>
                      <a:pt x="403" y="314"/>
                      <a:pt x="356" y="313"/>
                      <a:pt x="341" y="312"/>
                    </a:cubicBezTo>
                    <a:cubicBezTo>
                      <a:pt x="331" y="311"/>
                      <a:pt x="329" y="309"/>
                      <a:pt x="329" y="307"/>
                    </a:cubicBezTo>
                    <a:cubicBezTo>
                      <a:pt x="329" y="306"/>
                      <a:pt x="330" y="304"/>
                      <a:pt x="332" y="304"/>
                    </a:cubicBezTo>
                    <a:cubicBezTo>
                      <a:pt x="334" y="303"/>
                      <a:pt x="335" y="297"/>
                      <a:pt x="334" y="290"/>
                    </a:cubicBezTo>
                    <a:cubicBezTo>
                      <a:pt x="314" y="83"/>
                      <a:pt x="314" y="83"/>
                      <a:pt x="314" y="83"/>
                    </a:cubicBezTo>
                    <a:cubicBezTo>
                      <a:pt x="313" y="83"/>
                      <a:pt x="313" y="83"/>
                      <a:pt x="313" y="83"/>
                    </a:cubicBezTo>
                    <a:cubicBezTo>
                      <a:pt x="211" y="291"/>
                      <a:pt x="211" y="291"/>
                      <a:pt x="211" y="291"/>
                    </a:cubicBezTo>
                    <a:cubicBezTo>
                      <a:pt x="202" y="309"/>
                      <a:pt x="200" y="313"/>
                      <a:pt x="196" y="313"/>
                    </a:cubicBezTo>
                    <a:cubicBezTo>
                      <a:pt x="192" y="313"/>
                      <a:pt x="190" y="309"/>
                      <a:pt x="182" y="294"/>
                    </a:cubicBezTo>
                    <a:cubicBezTo>
                      <a:pt x="171" y="274"/>
                      <a:pt x="143" y="222"/>
                      <a:pt x="132" y="200"/>
                    </a:cubicBezTo>
                    <a:cubicBezTo>
                      <a:pt x="120" y="174"/>
                      <a:pt x="86" y="105"/>
                      <a:pt x="79" y="89"/>
                    </a:cubicBezTo>
                    <a:cubicBezTo>
                      <a:pt x="77" y="89"/>
                      <a:pt x="77" y="89"/>
                      <a:pt x="77" y="89"/>
                    </a:cubicBezTo>
                    <a:cubicBezTo>
                      <a:pt x="61" y="273"/>
                      <a:pt x="61" y="273"/>
                      <a:pt x="61" y="273"/>
                    </a:cubicBezTo>
                    <a:cubicBezTo>
                      <a:pt x="60" y="279"/>
                      <a:pt x="60" y="287"/>
                      <a:pt x="60" y="293"/>
                    </a:cubicBezTo>
                    <a:cubicBezTo>
                      <a:pt x="60" y="300"/>
                      <a:pt x="64" y="303"/>
                      <a:pt x="70" y="305"/>
                    </a:cubicBezTo>
                    <a:cubicBezTo>
                      <a:pt x="77" y="307"/>
                      <a:pt x="84" y="307"/>
                      <a:pt x="86" y="307"/>
                    </a:cubicBezTo>
                    <a:cubicBezTo>
                      <a:pt x="88" y="307"/>
                      <a:pt x="90" y="309"/>
                      <a:pt x="90" y="310"/>
                    </a:cubicBezTo>
                    <a:cubicBezTo>
                      <a:pt x="90" y="313"/>
                      <a:pt x="87" y="314"/>
                      <a:pt x="82" y="314"/>
                    </a:cubicBezTo>
                    <a:cubicBezTo>
                      <a:pt x="66" y="314"/>
                      <a:pt x="46" y="313"/>
                      <a:pt x="43" y="313"/>
                    </a:cubicBezTo>
                    <a:cubicBezTo>
                      <a:pt x="39" y="313"/>
                      <a:pt x="19" y="314"/>
                      <a:pt x="7" y="314"/>
                    </a:cubicBezTo>
                    <a:cubicBezTo>
                      <a:pt x="3" y="314"/>
                      <a:pt x="0" y="313"/>
                      <a:pt x="0" y="310"/>
                    </a:cubicBezTo>
                    <a:cubicBezTo>
                      <a:pt x="0" y="309"/>
                      <a:pt x="2" y="307"/>
                      <a:pt x="4" y="307"/>
                    </a:cubicBezTo>
                    <a:cubicBezTo>
                      <a:pt x="8" y="307"/>
                      <a:pt x="11" y="307"/>
                      <a:pt x="17" y="306"/>
                    </a:cubicBezTo>
                    <a:cubicBezTo>
                      <a:pt x="31" y="303"/>
                      <a:pt x="31" y="289"/>
                      <a:pt x="33" y="273"/>
                    </a:cubicBezTo>
                    <a:cubicBezTo>
                      <a:pt x="64" y="7"/>
                      <a:pt x="64" y="7"/>
                      <a:pt x="64" y="7"/>
                    </a:cubicBezTo>
                    <a:cubicBezTo>
                      <a:pt x="64" y="3"/>
                      <a:pt x="66" y="0"/>
                      <a:pt x="69" y="0"/>
                    </a:cubicBezTo>
                    <a:cubicBezTo>
                      <a:pt x="72" y="0"/>
                      <a:pt x="75" y="1"/>
                      <a:pt x="77" y="6"/>
                    </a:cubicBezTo>
                    <a:cubicBezTo>
                      <a:pt x="205" y="259"/>
                      <a:pt x="205" y="259"/>
                      <a:pt x="205" y="259"/>
                    </a:cubicBezTo>
                    <a:cubicBezTo>
                      <a:pt x="328" y="7"/>
                      <a:pt x="328" y="7"/>
                      <a:pt x="328" y="7"/>
                    </a:cubicBezTo>
                    <a:cubicBezTo>
                      <a:pt x="329" y="3"/>
                      <a:pt x="331" y="0"/>
                      <a:pt x="334" y="0"/>
                    </a:cubicBezTo>
                    <a:cubicBezTo>
                      <a:pt x="337" y="0"/>
                      <a:pt x="340" y="3"/>
                      <a:pt x="340" y="11"/>
                    </a:cubicBezTo>
                    <a:lnTo>
                      <a:pt x="369" y="261"/>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grpSp>
      </p:grpSp>
      <p:sp>
        <p:nvSpPr>
          <p:cNvPr id="142" name="Google Shape;142;p28"/>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 name="Shape 240"/>
        <p:cNvGrpSpPr/>
        <p:nvPr/>
      </p:nvGrpSpPr>
      <p:grpSpPr>
        <a:xfrm>
          <a:off x="0" y="0"/>
          <a:ext cx="0" cy="0"/>
          <a:chOff x="0" y="0"/>
          <a:chExt cx="0" cy="0"/>
        </a:xfrm>
      </p:grpSpPr>
      <p:sp>
        <p:nvSpPr>
          <p:cNvPr id="241" name="Google Shape;241;p37"/>
          <p:cNvSpPr/>
          <p:nvPr/>
        </p:nvSpPr>
        <p:spPr>
          <a:xfrm>
            <a:off x="0" y="0"/>
            <a:ext cx="9144000" cy="5143500"/>
          </a:xfrm>
          <a:prstGeom prst="rect">
            <a:avLst/>
          </a:prstGeom>
          <a:solidFill>
            <a:schemeClr val="lt2">
              <a:alpha val="1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2" name="Google Shape;242;p37"/>
          <p:cNvSpPr txBox="1"/>
          <p:nvPr/>
        </p:nvSpPr>
        <p:spPr>
          <a:xfrm>
            <a:off x="1038574" y="4112005"/>
            <a:ext cx="5099308" cy="470032"/>
          </a:xfrm>
          <a:prstGeom prst="rect">
            <a:avLst/>
          </a:prstGeom>
          <a:noFill/>
          <a:ln>
            <a:noFill/>
          </a:ln>
        </p:spPr>
        <p:txBody>
          <a:bodyPr anchorCtr="0" anchor="t" bIns="34275" lIns="68575" spcFirstLastPara="1" rIns="68575" wrap="square" tIns="34275">
            <a:noAutofit/>
          </a:bodyPr>
          <a:lstStyle/>
          <a:p>
            <a:pPr indent="0" lvl="0" marL="0" marR="0" rtl="0" algn="r">
              <a:lnSpc>
                <a:spcPct val="183333"/>
              </a:lnSpc>
              <a:spcBef>
                <a:spcPts val="0"/>
              </a:spcBef>
              <a:spcAft>
                <a:spcPts val="0"/>
              </a:spcAft>
              <a:buNone/>
            </a:pPr>
            <a:r>
              <a:rPr lang="en" sz="900">
                <a:solidFill>
                  <a:srgbClr val="000000"/>
                </a:solidFill>
                <a:latin typeface="Montserrat Light"/>
                <a:ea typeface="Montserrat Light"/>
                <a:cs typeface="Montserrat Light"/>
                <a:sym typeface="Montserrat Light"/>
              </a:rPr>
              <a:t>Lorem Ipsum is simply dummy text of the printing and typesetting industry. Loremut Ipsum has been the industry's printer took a galley of type a</a:t>
            </a:r>
            <a:endParaRPr sz="1100"/>
          </a:p>
        </p:txBody>
      </p:sp>
      <p:sp>
        <p:nvSpPr>
          <p:cNvPr id="243" name="Google Shape;243;p37"/>
          <p:cNvSpPr txBox="1"/>
          <p:nvPr/>
        </p:nvSpPr>
        <p:spPr>
          <a:xfrm>
            <a:off x="6815824" y="1176503"/>
            <a:ext cx="1413777" cy="1510943"/>
          </a:xfrm>
          <a:prstGeom prst="rect">
            <a:avLst/>
          </a:prstGeom>
          <a:noFill/>
          <a:ln>
            <a:noFill/>
          </a:ln>
        </p:spPr>
        <p:txBody>
          <a:bodyPr anchorCtr="0" anchor="t" bIns="34275" lIns="68575" spcFirstLastPara="1" rIns="68575" wrap="square" tIns="34275">
            <a:noAutofit/>
          </a:bodyPr>
          <a:lstStyle/>
          <a:p>
            <a:pPr indent="0" lvl="0" marL="0" marR="0" rtl="0" algn="l">
              <a:lnSpc>
                <a:spcPct val="110000"/>
              </a:lnSpc>
              <a:spcBef>
                <a:spcPts val="0"/>
              </a:spcBef>
              <a:spcAft>
                <a:spcPts val="0"/>
              </a:spcAft>
              <a:buNone/>
            </a:pPr>
            <a:r>
              <a:rPr lang="en" sz="2100">
                <a:solidFill>
                  <a:srgbClr val="323F4F"/>
                </a:solidFill>
                <a:latin typeface="Montserrat Medium"/>
                <a:ea typeface="Montserrat Medium"/>
                <a:cs typeface="Montserrat Medium"/>
                <a:sym typeface="Montserrat Medium"/>
              </a:rPr>
              <a:t>We are</a:t>
            </a:r>
            <a:endParaRPr sz="1100"/>
          </a:p>
          <a:p>
            <a:pPr indent="0" lvl="0" marL="0" marR="0" rtl="0" algn="l">
              <a:lnSpc>
                <a:spcPct val="110000"/>
              </a:lnSpc>
              <a:spcBef>
                <a:spcPts val="0"/>
              </a:spcBef>
              <a:spcAft>
                <a:spcPts val="0"/>
              </a:spcAft>
              <a:buNone/>
            </a:pPr>
            <a:r>
              <a:rPr lang="en" sz="2100">
                <a:solidFill>
                  <a:srgbClr val="323F4F"/>
                </a:solidFill>
                <a:latin typeface="Montserrat Medium"/>
                <a:ea typeface="Montserrat Medium"/>
                <a:cs typeface="Montserrat Medium"/>
                <a:sym typeface="Montserrat Medium"/>
              </a:rPr>
              <a:t>doing a</a:t>
            </a:r>
            <a:endParaRPr sz="1100"/>
          </a:p>
          <a:p>
            <a:pPr indent="0" lvl="0" marL="0" marR="0" rtl="0" algn="l">
              <a:lnSpc>
                <a:spcPct val="110000"/>
              </a:lnSpc>
              <a:spcBef>
                <a:spcPts val="0"/>
              </a:spcBef>
              <a:spcAft>
                <a:spcPts val="0"/>
              </a:spcAft>
              <a:buNone/>
            </a:pPr>
            <a:r>
              <a:rPr lang="en" sz="2100">
                <a:solidFill>
                  <a:srgbClr val="323F4F"/>
                </a:solidFill>
                <a:latin typeface="Montserrat Medium"/>
                <a:ea typeface="Montserrat Medium"/>
                <a:cs typeface="Montserrat Medium"/>
                <a:sym typeface="Montserrat Medium"/>
              </a:rPr>
              <a:t>little of</a:t>
            </a:r>
            <a:endParaRPr sz="1100"/>
          </a:p>
          <a:p>
            <a:pPr indent="0" lvl="0" marL="0" marR="0" rtl="0" algn="l">
              <a:lnSpc>
                <a:spcPct val="110000"/>
              </a:lnSpc>
              <a:spcBef>
                <a:spcPts val="0"/>
              </a:spcBef>
              <a:spcAft>
                <a:spcPts val="0"/>
              </a:spcAft>
              <a:buNone/>
            </a:pPr>
            <a:r>
              <a:rPr lang="en" sz="2100">
                <a:solidFill>
                  <a:srgbClr val="323F4F"/>
                </a:solidFill>
                <a:latin typeface="Montserrat Medium"/>
                <a:ea typeface="Montserrat Medium"/>
                <a:cs typeface="Montserrat Medium"/>
                <a:sym typeface="Montserrat Medium"/>
              </a:rPr>
              <a:t>World ?</a:t>
            </a:r>
            <a:endParaRPr sz="1100"/>
          </a:p>
        </p:txBody>
      </p:sp>
      <p:cxnSp>
        <p:nvCxnSpPr>
          <p:cNvPr id="244" name="Google Shape;244;p37"/>
          <p:cNvCxnSpPr/>
          <p:nvPr/>
        </p:nvCxnSpPr>
        <p:spPr>
          <a:xfrm>
            <a:off x="6599582" y="1266053"/>
            <a:ext cx="0" cy="1311965"/>
          </a:xfrm>
          <a:prstGeom prst="straightConnector1">
            <a:avLst/>
          </a:prstGeom>
          <a:noFill/>
          <a:ln cap="flat" cmpd="sng" w="38100">
            <a:solidFill>
              <a:schemeClr val="accent2"/>
            </a:solidFill>
            <a:prstDash val="solid"/>
            <a:miter lim="800000"/>
            <a:headEnd len="sm" w="sm" type="none"/>
            <a:tailEnd len="sm" w="sm" type="none"/>
          </a:ln>
        </p:spPr>
      </p:cxnSp>
      <p:sp>
        <p:nvSpPr>
          <p:cNvPr id="245" name="Google Shape;245;p37"/>
          <p:cNvSpPr/>
          <p:nvPr>
            <p:ph idx="2" type="pic"/>
          </p:nvPr>
        </p:nvSpPr>
        <p:spPr>
          <a:xfrm>
            <a:off x="387626" y="407504"/>
            <a:ext cx="5715000" cy="341906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46" name="Google Shape;246;p37"/>
          <p:cNvSpPr/>
          <p:nvPr>
            <p:ph idx="3" type="pic"/>
          </p:nvPr>
        </p:nvSpPr>
        <p:spPr>
          <a:xfrm>
            <a:off x="6599582" y="3150706"/>
            <a:ext cx="1413777" cy="143133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 name="Shape 250"/>
        <p:cNvGrpSpPr/>
        <p:nvPr/>
      </p:nvGrpSpPr>
      <p:grpSpPr>
        <a:xfrm>
          <a:off x="0" y="0"/>
          <a:ext cx="0" cy="0"/>
          <a:chOff x="0" y="0"/>
          <a:chExt cx="0" cy="0"/>
        </a:xfrm>
      </p:grpSpPr>
      <p:sp>
        <p:nvSpPr>
          <p:cNvPr id="251" name="Google Shape;251;p38"/>
          <p:cNvSpPr/>
          <p:nvPr/>
        </p:nvSpPr>
        <p:spPr>
          <a:xfrm>
            <a:off x="0" y="0"/>
            <a:ext cx="9144000" cy="5143500"/>
          </a:xfrm>
          <a:prstGeom prst="rect">
            <a:avLst/>
          </a:prstGeom>
          <a:solidFill>
            <a:schemeClr val="lt2">
              <a:alpha val="1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2" name="Google Shape;252;p38"/>
          <p:cNvSpPr txBox="1"/>
          <p:nvPr/>
        </p:nvSpPr>
        <p:spPr>
          <a:xfrm>
            <a:off x="508609" y="2820056"/>
            <a:ext cx="1519177" cy="1763512"/>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Light"/>
                <a:ea typeface="Montserrat Light"/>
                <a:cs typeface="Montserrat Light"/>
                <a:sym typeface="Montserrat Light"/>
              </a:rPr>
              <a:t>Lorem Ipsum is simply dummy text of the of ut printing and typesetting industry. </a:t>
            </a:r>
            <a:r>
              <a:rPr b="1" lang="en" sz="800">
                <a:solidFill>
                  <a:schemeClr val="dk1"/>
                </a:solidFill>
                <a:latin typeface="Montserrat Light"/>
                <a:ea typeface="Montserrat Light"/>
                <a:cs typeface="Montserrat Light"/>
                <a:sym typeface="Montserrat Light"/>
              </a:rPr>
              <a:t>Lorem Ipsum has been the industry's </a:t>
            </a:r>
            <a:r>
              <a:rPr lang="en" sz="800">
                <a:solidFill>
                  <a:schemeClr val="dk1"/>
                </a:solidFill>
                <a:latin typeface="Montserrat Light"/>
                <a:ea typeface="Montserrat Light"/>
                <a:cs typeface="Montserrat Light"/>
                <a:sym typeface="Montserrat Light"/>
              </a:rPr>
              <a:t>standard dummy text ever since the 1500s, when an unknown printer took a galley of</a:t>
            </a:r>
            <a:endParaRPr sz="1100"/>
          </a:p>
        </p:txBody>
      </p:sp>
      <p:sp>
        <p:nvSpPr>
          <p:cNvPr id="253" name="Google Shape;253;p38"/>
          <p:cNvSpPr/>
          <p:nvPr/>
        </p:nvSpPr>
        <p:spPr>
          <a:xfrm>
            <a:off x="306730" y="286474"/>
            <a:ext cx="4238549" cy="2145964"/>
          </a:xfrm>
          <a:prstGeom prst="rect">
            <a:avLst/>
          </a:prstGeom>
          <a:solidFill>
            <a:srgbClr val="7F6A00">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4" name="Google Shape;254;p38"/>
          <p:cNvSpPr txBox="1"/>
          <p:nvPr/>
        </p:nvSpPr>
        <p:spPr>
          <a:xfrm>
            <a:off x="584808" y="869853"/>
            <a:ext cx="3773829" cy="890677"/>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i="1" lang="en" sz="800">
                <a:solidFill>
                  <a:schemeClr val="lt1"/>
                </a:solidFill>
                <a:latin typeface="Montserrat Light"/>
                <a:ea typeface="Montserrat Light"/>
                <a:cs typeface="Montserrat Light"/>
                <a:sym typeface="Montserrat Light"/>
              </a:rPr>
              <a:t>Lorem Ipsum is simply dummy text of the printing and dolor sit me dolor sitstypesetting dolor sit industry. Lorem Ipsum has been the ustry’s amet standard dummy the 1500s, when an unknown printer dolor dolor  took a galley. Consecteture adiscing aquam</a:t>
            </a:r>
            <a:endParaRPr i="1" sz="800">
              <a:solidFill>
                <a:schemeClr val="lt1"/>
              </a:solidFill>
              <a:latin typeface="Montserrat Light"/>
              <a:ea typeface="Montserrat Light"/>
              <a:cs typeface="Montserrat Light"/>
              <a:sym typeface="Montserrat Light"/>
            </a:endParaRPr>
          </a:p>
        </p:txBody>
      </p:sp>
      <p:sp>
        <p:nvSpPr>
          <p:cNvPr id="255" name="Google Shape;255;p38"/>
          <p:cNvSpPr/>
          <p:nvPr>
            <p:ph idx="2" type="pic"/>
          </p:nvPr>
        </p:nvSpPr>
        <p:spPr>
          <a:xfrm>
            <a:off x="2424895" y="286474"/>
            <a:ext cx="6412374" cy="457055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 name="Shape 259"/>
        <p:cNvGrpSpPr/>
        <p:nvPr/>
      </p:nvGrpSpPr>
      <p:grpSpPr>
        <a:xfrm>
          <a:off x="0" y="0"/>
          <a:ext cx="0" cy="0"/>
          <a:chOff x="0" y="0"/>
          <a:chExt cx="0" cy="0"/>
        </a:xfrm>
      </p:grpSpPr>
      <p:sp>
        <p:nvSpPr>
          <p:cNvPr id="260" name="Google Shape;260;p39"/>
          <p:cNvSpPr txBox="1"/>
          <p:nvPr/>
        </p:nvSpPr>
        <p:spPr>
          <a:xfrm>
            <a:off x="6532113" y="2714345"/>
            <a:ext cx="2169277" cy="890677"/>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800">
                <a:solidFill>
                  <a:schemeClr val="dk1"/>
                </a:solidFill>
                <a:latin typeface="Montserrat Light"/>
                <a:ea typeface="Montserrat Light"/>
                <a:cs typeface="Montserrat Light"/>
                <a:sym typeface="Montserrat Light"/>
              </a:rPr>
              <a:t>Lorem Ipsum is simply dummy text of industry. </a:t>
            </a:r>
            <a:r>
              <a:rPr b="1" lang="en" sz="800">
                <a:solidFill>
                  <a:schemeClr val="dk1"/>
                </a:solidFill>
                <a:latin typeface="Montserrat Light"/>
                <a:ea typeface="Montserrat Light"/>
                <a:cs typeface="Montserrat Light"/>
                <a:sym typeface="Montserrat Light"/>
              </a:rPr>
              <a:t>Lorem Ipsum has been the industry's </a:t>
            </a:r>
            <a:r>
              <a:rPr lang="en" sz="800">
                <a:solidFill>
                  <a:schemeClr val="dk1"/>
                </a:solidFill>
                <a:latin typeface="Montserrat Light"/>
                <a:ea typeface="Montserrat Light"/>
                <a:cs typeface="Montserrat Light"/>
                <a:sym typeface="Montserrat Light"/>
              </a:rPr>
              <a:t>standard dummy text ever since the 1500s, when an unknown</a:t>
            </a:r>
            <a:endParaRPr sz="1100"/>
          </a:p>
        </p:txBody>
      </p:sp>
      <p:sp>
        <p:nvSpPr>
          <p:cNvPr id="261" name="Google Shape;261;p39"/>
          <p:cNvSpPr txBox="1"/>
          <p:nvPr/>
        </p:nvSpPr>
        <p:spPr>
          <a:xfrm>
            <a:off x="6501649" y="1309878"/>
            <a:ext cx="2230200" cy="7125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2100">
                <a:solidFill>
                  <a:srgbClr val="323F4F"/>
                </a:solidFill>
                <a:latin typeface="Montserrat Light"/>
                <a:ea typeface="Montserrat Light"/>
                <a:cs typeface="Montserrat Light"/>
                <a:sym typeface="Montserrat Light"/>
              </a:rPr>
              <a:t>Let’s drink and</a:t>
            </a:r>
            <a:endParaRPr sz="1100"/>
          </a:p>
          <a:p>
            <a:pPr indent="0" lvl="0" marL="0" marR="0" rtl="0" algn="ctr">
              <a:lnSpc>
                <a:spcPct val="100000"/>
              </a:lnSpc>
              <a:spcBef>
                <a:spcPts val="0"/>
              </a:spcBef>
              <a:spcAft>
                <a:spcPts val="0"/>
              </a:spcAft>
              <a:buNone/>
            </a:pPr>
            <a:r>
              <a:rPr lang="en" sz="2100">
                <a:solidFill>
                  <a:srgbClr val="323F4F"/>
                </a:solidFill>
                <a:latin typeface="Montserrat Light"/>
                <a:ea typeface="Montserrat Light"/>
                <a:cs typeface="Montserrat Light"/>
                <a:sym typeface="Montserrat Light"/>
              </a:rPr>
              <a:t>response</a:t>
            </a:r>
            <a:endParaRPr sz="1100"/>
          </a:p>
        </p:txBody>
      </p:sp>
      <p:sp>
        <p:nvSpPr>
          <p:cNvPr id="262" name="Google Shape;262;p39"/>
          <p:cNvSpPr/>
          <p:nvPr/>
        </p:nvSpPr>
        <p:spPr>
          <a:xfrm>
            <a:off x="7154108" y="2495975"/>
            <a:ext cx="925200" cy="34200"/>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3" name="Google Shape;263;p39"/>
          <p:cNvSpPr txBox="1"/>
          <p:nvPr/>
        </p:nvSpPr>
        <p:spPr>
          <a:xfrm>
            <a:off x="7017275" y="2086178"/>
            <a:ext cx="1198800" cy="182700"/>
          </a:xfrm>
          <a:prstGeom prst="rect">
            <a:avLst/>
          </a:prstGeom>
          <a:noFill/>
          <a:ln>
            <a:noFill/>
          </a:ln>
        </p:spPr>
        <p:txBody>
          <a:bodyPr anchorCtr="0" anchor="t" bIns="34275" lIns="68575" spcFirstLastPara="1" rIns="68575" wrap="square" tIns="34275">
            <a:noAutofit/>
          </a:bodyPr>
          <a:lstStyle/>
          <a:p>
            <a:pPr indent="0" lvl="0" marL="0" marR="0" rtl="0" algn="ctr">
              <a:lnSpc>
                <a:spcPct val="225000"/>
              </a:lnSpc>
              <a:spcBef>
                <a:spcPts val="0"/>
              </a:spcBef>
              <a:spcAft>
                <a:spcPts val="0"/>
              </a:spcAft>
              <a:buNone/>
            </a:pPr>
            <a:r>
              <a:rPr lang="en" sz="1200">
                <a:solidFill>
                  <a:srgbClr val="323F4F"/>
                </a:solidFill>
                <a:latin typeface="Montserrat Light"/>
                <a:ea typeface="Montserrat Light"/>
                <a:cs typeface="Montserrat Light"/>
                <a:sym typeface="Montserrat Light"/>
              </a:rPr>
              <a:t>Samples text</a:t>
            </a:r>
            <a:endParaRPr sz="1100"/>
          </a:p>
        </p:txBody>
      </p:sp>
      <p:sp>
        <p:nvSpPr>
          <p:cNvPr id="264" name="Google Shape;264;p39"/>
          <p:cNvSpPr/>
          <p:nvPr>
            <p:ph idx="2" type="pic"/>
          </p:nvPr>
        </p:nvSpPr>
        <p:spPr>
          <a:xfrm>
            <a:off x="0" y="0"/>
            <a:ext cx="6204857"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8" name="Shape 268"/>
        <p:cNvGrpSpPr/>
        <p:nvPr/>
      </p:nvGrpSpPr>
      <p:grpSpPr>
        <a:xfrm>
          <a:off x="0" y="0"/>
          <a:ext cx="0" cy="0"/>
          <a:chOff x="0" y="0"/>
          <a:chExt cx="0" cy="0"/>
        </a:xfrm>
      </p:grpSpPr>
      <p:sp>
        <p:nvSpPr>
          <p:cNvPr id="269" name="Google Shape;269;p40"/>
          <p:cNvSpPr/>
          <p:nvPr/>
        </p:nvSpPr>
        <p:spPr>
          <a:xfrm>
            <a:off x="2100263" y="3110593"/>
            <a:ext cx="4943475" cy="1771650"/>
          </a:xfrm>
          <a:prstGeom prst="rect">
            <a:avLst/>
          </a:prstGeom>
          <a:solidFill>
            <a:schemeClr val="accent2">
              <a:alpha val="86666"/>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70" name="Google Shape;270;p40"/>
          <p:cNvSpPr txBox="1"/>
          <p:nvPr/>
        </p:nvSpPr>
        <p:spPr>
          <a:xfrm>
            <a:off x="3135086" y="3524042"/>
            <a:ext cx="2873829" cy="50783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900">
                <a:solidFill>
                  <a:schemeClr val="dk1"/>
                </a:solidFill>
                <a:latin typeface="Montserrat Medium"/>
                <a:ea typeface="Montserrat Medium"/>
                <a:cs typeface="Montserrat Medium"/>
                <a:sym typeface="Montserrat Medium"/>
              </a:rPr>
              <a:t>THE END</a:t>
            </a:r>
            <a:endParaRPr sz="1100"/>
          </a:p>
        </p:txBody>
      </p:sp>
      <p:sp>
        <p:nvSpPr>
          <p:cNvPr id="271" name="Google Shape;271;p40"/>
          <p:cNvSpPr txBox="1"/>
          <p:nvPr/>
        </p:nvSpPr>
        <p:spPr>
          <a:xfrm>
            <a:off x="2878931" y="4107638"/>
            <a:ext cx="3386138" cy="36115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chemeClr val="dk1"/>
                </a:solidFill>
                <a:latin typeface="Montserrat Light"/>
                <a:ea typeface="Montserrat Light"/>
                <a:cs typeface="Montserrat Light"/>
                <a:sym typeface="Montserrat Light"/>
              </a:rPr>
              <a:t>lorem ipsum is simply dummy text of the printing and typesetting industry. lorem the industry's standard dummy text </a:t>
            </a:r>
            <a:endParaRPr i="1" sz="800">
              <a:solidFill>
                <a:schemeClr val="dk1"/>
              </a:solidFill>
              <a:latin typeface="Montserrat Light"/>
              <a:ea typeface="Montserrat Light"/>
              <a:cs typeface="Montserrat Light"/>
              <a:sym typeface="Montserrat Light"/>
            </a:endParaRPr>
          </a:p>
        </p:txBody>
      </p:sp>
      <p:sp>
        <p:nvSpPr>
          <p:cNvPr id="272" name="Google Shape;272;p40"/>
          <p:cNvSpPr/>
          <p:nvPr>
            <p:ph idx="2" type="pic"/>
          </p:nvPr>
        </p:nvSpPr>
        <p:spPr>
          <a:xfrm>
            <a:off x="261257" y="262448"/>
            <a:ext cx="8621400" cy="4618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Google Shape;147;p29"/>
          <p:cNvSpPr/>
          <p:nvPr/>
        </p:nvSpPr>
        <p:spPr>
          <a:xfrm>
            <a:off x="0" y="0"/>
            <a:ext cx="9144000" cy="5143500"/>
          </a:xfrm>
          <a:prstGeom prst="rect">
            <a:avLst/>
          </a:prstGeom>
          <a:solidFill>
            <a:schemeClr val="lt2">
              <a:alpha val="1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8" name="Google Shape;148;p29"/>
          <p:cNvSpPr/>
          <p:nvPr/>
        </p:nvSpPr>
        <p:spPr>
          <a:xfrm>
            <a:off x="4572000" y="261256"/>
            <a:ext cx="76200" cy="1436818"/>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9" name="Google Shape;149;p29"/>
          <p:cNvSpPr txBox="1"/>
          <p:nvPr/>
        </p:nvSpPr>
        <p:spPr>
          <a:xfrm>
            <a:off x="5055568" y="2838884"/>
            <a:ext cx="3616023" cy="1104822"/>
          </a:xfrm>
          <a:prstGeom prst="rect">
            <a:avLst/>
          </a:prstGeom>
          <a:noFill/>
          <a:ln>
            <a:noFill/>
          </a:ln>
        </p:spPr>
        <p:txBody>
          <a:bodyPr anchorCtr="0" anchor="t" bIns="34275" lIns="68575" spcFirstLastPara="1" rIns="68575" wrap="square" tIns="34275">
            <a:noAutofit/>
          </a:bodyPr>
          <a:lstStyle/>
          <a:p>
            <a:pPr indent="0" lvl="0" marL="0" marR="0" rtl="0" algn="l">
              <a:lnSpc>
                <a:spcPct val="183333"/>
              </a:lnSpc>
              <a:spcBef>
                <a:spcPts val="0"/>
              </a:spcBef>
              <a:spcAft>
                <a:spcPts val="0"/>
              </a:spcAft>
              <a:buNone/>
            </a:pPr>
            <a:r>
              <a:rPr lang="en" sz="900">
                <a:solidFill>
                  <a:srgbClr val="000000"/>
                </a:solidFill>
                <a:latin typeface="Montserrat Light"/>
                <a:ea typeface="Montserrat Light"/>
                <a:cs typeface="Montserrat Light"/>
                <a:sym typeface="Montserrat Light"/>
              </a:rPr>
              <a:t>Lorem Ipsum is simply dummy text of the printing and typesting typesetting industry. Lorem Ipsum has been is the industry's printer took a galley of type and scrambl make a type imen book. It has survived not only centuries, but also leap into electronic typesetting.</a:t>
            </a:r>
            <a:endParaRPr sz="1100"/>
          </a:p>
        </p:txBody>
      </p:sp>
      <p:sp>
        <p:nvSpPr>
          <p:cNvPr id="150" name="Google Shape;150;p29"/>
          <p:cNvSpPr txBox="1"/>
          <p:nvPr/>
        </p:nvSpPr>
        <p:spPr>
          <a:xfrm>
            <a:off x="5055568" y="949424"/>
            <a:ext cx="2462400" cy="1438800"/>
          </a:xfrm>
          <a:prstGeom prst="rect">
            <a:avLst/>
          </a:prstGeom>
          <a:noFill/>
          <a:ln>
            <a:noFill/>
          </a:ln>
        </p:spPr>
        <p:txBody>
          <a:bodyPr anchorCtr="0" anchor="t" bIns="34275" lIns="68575" spcFirstLastPara="1" rIns="68575" wrap="square" tIns="34275">
            <a:noAutofit/>
          </a:bodyPr>
          <a:lstStyle/>
          <a:p>
            <a:pPr indent="0" lvl="0" marL="0" marR="0" rtl="0" algn="l">
              <a:lnSpc>
                <a:spcPct val="128571"/>
              </a:lnSpc>
              <a:spcBef>
                <a:spcPts val="0"/>
              </a:spcBef>
              <a:spcAft>
                <a:spcPts val="0"/>
              </a:spcAft>
              <a:buNone/>
            </a:pPr>
            <a:r>
              <a:rPr lang="en" sz="2100">
                <a:solidFill>
                  <a:schemeClr val="dk2"/>
                </a:solidFill>
                <a:latin typeface="Montserrat Medium"/>
                <a:ea typeface="Montserrat Medium"/>
                <a:cs typeface="Montserrat Medium"/>
                <a:sym typeface="Montserrat Medium"/>
              </a:rPr>
              <a:t>We have so</a:t>
            </a:r>
            <a:endParaRPr sz="1100"/>
          </a:p>
          <a:p>
            <a:pPr indent="0" lvl="0" marL="0" marR="0" rtl="0" algn="l">
              <a:lnSpc>
                <a:spcPct val="128571"/>
              </a:lnSpc>
              <a:spcBef>
                <a:spcPts val="0"/>
              </a:spcBef>
              <a:spcAft>
                <a:spcPts val="0"/>
              </a:spcAft>
              <a:buNone/>
            </a:pPr>
            <a:r>
              <a:rPr lang="en" sz="2100">
                <a:solidFill>
                  <a:schemeClr val="dk2"/>
                </a:solidFill>
                <a:latin typeface="Montserrat Medium"/>
                <a:ea typeface="Montserrat Medium"/>
                <a:cs typeface="Montserrat Medium"/>
                <a:sym typeface="Montserrat Medium"/>
              </a:rPr>
              <a:t>Social Media</a:t>
            </a:r>
            <a:endParaRPr sz="1100"/>
          </a:p>
          <a:p>
            <a:pPr indent="0" lvl="0" marL="0" marR="0" rtl="0" algn="l">
              <a:lnSpc>
                <a:spcPct val="128571"/>
              </a:lnSpc>
              <a:spcBef>
                <a:spcPts val="0"/>
              </a:spcBef>
              <a:spcAft>
                <a:spcPts val="0"/>
              </a:spcAft>
              <a:buNone/>
            </a:pPr>
            <a:r>
              <a:rPr lang="en" sz="2100">
                <a:solidFill>
                  <a:schemeClr val="dk2"/>
                </a:solidFill>
                <a:latin typeface="Montserrat Medium"/>
                <a:ea typeface="Montserrat Medium"/>
                <a:cs typeface="Montserrat Medium"/>
                <a:sym typeface="Montserrat Medium"/>
              </a:rPr>
              <a:t>Recipes that so</a:t>
            </a:r>
            <a:endParaRPr sz="1100"/>
          </a:p>
          <a:p>
            <a:pPr indent="0" lvl="0" marL="0" marR="0" rtl="0" algn="l">
              <a:lnSpc>
                <a:spcPct val="128571"/>
              </a:lnSpc>
              <a:spcBef>
                <a:spcPts val="0"/>
              </a:spcBef>
              <a:spcAft>
                <a:spcPts val="0"/>
              </a:spcAft>
              <a:buNone/>
            </a:pPr>
            <a:r>
              <a:rPr lang="en" sz="2100">
                <a:solidFill>
                  <a:schemeClr val="dk2"/>
                </a:solidFill>
                <a:latin typeface="Montserrat Medium"/>
                <a:ea typeface="Montserrat Medium"/>
                <a:cs typeface="Montserrat Medium"/>
                <a:sym typeface="Montserrat Medium"/>
              </a:rPr>
              <a:t>deleciuos</a:t>
            </a:r>
            <a:endParaRPr sz="2100">
              <a:solidFill>
                <a:schemeClr val="dk2"/>
              </a:solidFill>
              <a:latin typeface="Montserrat Medium"/>
              <a:ea typeface="Montserrat Medium"/>
              <a:cs typeface="Montserrat Medium"/>
              <a:sym typeface="Montserrat Medium"/>
            </a:endParaRPr>
          </a:p>
        </p:txBody>
      </p:sp>
      <p:sp>
        <p:nvSpPr>
          <p:cNvPr id="151" name="Google Shape;151;p29"/>
          <p:cNvSpPr/>
          <p:nvPr/>
        </p:nvSpPr>
        <p:spPr>
          <a:xfrm>
            <a:off x="5153538" y="2649488"/>
            <a:ext cx="631372" cy="52085"/>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2" name="Google Shape;152;p29"/>
          <p:cNvSpPr/>
          <p:nvPr>
            <p:ph idx="2" type="pic"/>
          </p:nvPr>
        </p:nvSpPr>
        <p:spPr>
          <a:xfrm>
            <a:off x="1" y="0"/>
            <a:ext cx="4572000"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sp>
        <p:nvSpPr>
          <p:cNvPr id="157" name="Google Shape;157;p30"/>
          <p:cNvSpPr txBox="1"/>
          <p:nvPr/>
        </p:nvSpPr>
        <p:spPr>
          <a:xfrm>
            <a:off x="385597" y="2838884"/>
            <a:ext cx="3616023" cy="1104822"/>
          </a:xfrm>
          <a:prstGeom prst="rect">
            <a:avLst/>
          </a:prstGeom>
          <a:noFill/>
          <a:ln>
            <a:noFill/>
          </a:ln>
        </p:spPr>
        <p:txBody>
          <a:bodyPr anchorCtr="0" anchor="t" bIns="34275" lIns="68575" spcFirstLastPara="1" rIns="68575" wrap="square" tIns="34275">
            <a:noAutofit/>
          </a:bodyPr>
          <a:lstStyle/>
          <a:p>
            <a:pPr indent="0" lvl="0" marL="0" marR="0" rtl="0" algn="l">
              <a:lnSpc>
                <a:spcPct val="183333"/>
              </a:lnSpc>
              <a:spcBef>
                <a:spcPts val="0"/>
              </a:spcBef>
              <a:spcAft>
                <a:spcPts val="0"/>
              </a:spcAft>
              <a:buNone/>
            </a:pPr>
            <a:r>
              <a:rPr lang="en" sz="900">
                <a:solidFill>
                  <a:srgbClr val="000000"/>
                </a:solidFill>
                <a:latin typeface="Montserrat Light"/>
                <a:ea typeface="Montserrat Light"/>
                <a:cs typeface="Montserrat Light"/>
                <a:sym typeface="Montserrat Light"/>
              </a:rPr>
              <a:t>Lorem Ipsum is simply dummy text of the printing and typesting typesetting industry. Lorem Ipsum has been is the industry's printer took a galley of type and scrambl make a type imen book. It has survived not only centuries, but also leap into electronic typesetting.</a:t>
            </a:r>
            <a:endParaRPr sz="1100"/>
          </a:p>
        </p:txBody>
      </p:sp>
      <p:sp>
        <p:nvSpPr>
          <p:cNvPr id="158" name="Google Shape;158;p30"/>
          <p:cNvSpPr txBox="1"/>
          <p:nvPr/>
        </p:nvSpPr>
        <p:spPr>
          <a:xfrm>
            <a:off x="385597" y="949424"/>
            <a:ext cx="2462400" cy="1438800"/>
          </a:xfrm>
          <a:prstGeom prst="rect">
            <a:avLst/>
          </a:prstGeom>
          <a:noFill/>
          <a:ln>
            <a:noFill/>
          </a:ln>
        </p:spPr>
        <p:txBody>
          <a:bodyPr anchorCtr="0" anchor="t" bIns="34275" lIns="68575" spcFirstLastPara="1" rIns="68575" wrap="square" tIns="34275">
            <a:noAutofit/>
          </a:bodyPr>
          <a:lstStyle/>
          <a:p>
            <a:pPr indent="0" lvl="0" marL="0" marR="0" rtl="0" algn="l">
              <a:lnSpc>
                <a:spcPct val="128571"/>
              </a:lnSpc>
              <a:spcBef>
                <a:spcPts val="0"/>
              </a:spcBef>
              <a:spcAft>
                <a:spcPts val="0"/>
              </a:spcAft>
              <a:buNone/>
            </a:pPr>
            <a:r>
              <a:rPr lang="en" sz="2100">
                <a:solidFill>
                  <a:schemeClr val="dk2"/>
                </a:solidFill>
                <a:latin typeface="Montserrat Medium"/>
                <a:ea typeface="Montserrat Medium"/>
                <a:cs typeface="Montserrat Medium"/>
                <a:sym typeface="Montserrat Medium"/>
              </a:rPr>
              <a:t>We have so</a:t>
            </a:r>
            <a:endParaRPr sz="1100"/>
          </a:p>
          <a:p>
            <a:pPr indent="0" lvl="0" marL="0" marR="0" rtl="0" algn="l">
              <a:lnSpc>
                <a:spcPct val="128571"/>
              </a:lnSpc>
              <a:spcBef>
                <a:spcPts val="0"/>
              </a:spcBef>
              <a:spcAft>
                <a:spcPts val="0"/>
              </a:spcAft>
              <a:buNone/>
            </a:pPr>
            <a:r>
              <a:rPr lang="en" sz="2100">
                <a:solidFill>
                  <a:schemeClr val="dk2"/>
                </a:solidFill>
                <a:latin typeface="Montserrat Medium"/>
                <a:ea typeface="Montserrat Medium"/>
                <a:cs typeface="Montserrat Medium"/>
                <a:sym typeface="Montserrat Medium"/>
              </a:rPr>
              <a:t>Social Media</a:t>
            </a:r>
            <a:endParaRPr sz="1100"/>
          </a:p>
          <a:p>
            <a:pPr indent="0" lvl="0" marL="0" marR="0" rtl="0" algn="l">
              <a:lnSpc>
                <a:spcPct val="128571"/>
              </a:lnSpc>
              <a:spcBef>
                <a:spcPts val="0"/>
              </a:spcBef>
              <a:spcAft>
                <a:spcPts val="0"/>
              </a:spcAft>
              <a:buNone/>
            </a:pPr>
            <a:r>
              <a:rPr lang="en" sz="2100">
                <a:solidFill>
                  <a:schemeClr val="dk2"/>
                </a:solidFill>
                <a:latin typeface="Montserrat Medium"/>
                <a:ea typeface="Montserrat Medium"/>
                <a:cs typeface="Montserrat Medium"/>
                <a:sym typeface="Montserrat Medium"/>
              </a:rPr>
              <a:t>Recipes that so</a:t>
            </a:r>
            <a:endParaRPr sz="1100"/>
          </a:p>
          <a:p>
            <a:pPr indent="0" lvl="0" marL="0" marR="0" rtl="0" algn="l">
              <a:lnSpc>
                <a:spcPct val="128571"/>
              </a:lnSpc>
              <a:spcBef>
                <a:spcPts val="0"/>
              </a:spcBef>
              <a:spcAft>
                <a:spcPts val="0"/>
              </a:spcAft>
              <a:buNone/>
            </a:pPr>
            <a:r>
              <a:rPr lang="en" sz="2100">
                <a:solidFill>
                  <a:schemeClr val="dk2"/>
                </a:solidFill>
                <a:latin typeface="Montserrat Medium"/>
                <a:ea typeface="Montserrat Medium"/>
                <a:cs typeface="Montserrat Medium"/>
                <a:sym typeface="Montserrat Medium"/>
              </a:rPr>
              <a:t>deleciuos</a:t>
            </a:r>
            <a:endParaRPr sz="2100">
              <a:solidFill>
                <a:schemeClr val="dk2"/>
              </a:solidFill>
              <a:latin typeface="Montserrat Medium"/>
              <a:ea typeface="Montserrat Medium"/>
              <a:cs typeface="Montserrat Medium"/>
              <a:sym typeface="Montserrat Medium"/>
            </a:endParaRPr>
          </a:p>
        </p:txBody>
      </p:sp>
      <p:sp>
        <p:nvSpPr>
          <p:cNvPr id="159" name="Google Shape;159;p30"/>
          <p:cNvSpPr/>
          <p:nvPr/>
        </p:nvSpPr>
        <p:spPr>
          <a:xfrm>
            <a:off x="483566" y="2693030"/>
            <a:ext cx="631372" cy="52085"/>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0" name="Google Shape;160;p30"/>
          <p:cNvSpPr/>
          <p:nvPr>
            <p:ph idx="2" type="pic"/>
          </p:nvPr>
        </p:nvSpPr>
        <p:spPr>
          <a:xfrm>
            <a:off x="4253948" y="1"/>
            <a:ext cx="2402767" cy="354827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61" name="Google Shape;161;p30"/>
          <p:cNvSpPr/>
          <p:nvPr>
            <p:ph idx="5" type="pic"/>
          </p:nvPr>
        </p:nvSpPr>
        <p:spPr>
          <a:xfrm>
            <a:off x="6741233" y="1"/>
            <a:ext cx="2402767" cy="152565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62" name="Google Shape;162;p30"/>
          <p:cNvSpPr/>
          <p:nvPr>
            <p:ph idx="3" type="pic"/>
          </p:nvPr>
        </p:nvSpPr>
        <p:spPr>
          <a:xfrm>
            <a:off x="6741233" y="1595231"/>
            <a:ext cx="2402767" cy="354827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63" name="Google Shape;163;p30"/>
          <p:cNvSpPr/>
          <p:nvPr>
            <p:ph idx="4" type="pic"/>
          </p:nvPr>
        </p:nvSpPr>
        <p:spPr>
          <a:xfrm>
            <a:off x="4253948" y="3617842"/>
            <a:ext cx="2402767" cy="152565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Google Shape;168;p31"/>
          <p:cNvSpPr/>
          <p:nvPr/>
        </p:nvSpPr>
        <p:spPr>
          <a:xfrm>
            <a:off x="0" y="0"/>
            <a:ext cx="9144000" cy="5143500"/>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9" name="Google Shape;169;p31"/>
          <p:cNvSpPr/>
          <p:nvPr/>
        </p:nvSpPr>
        <p:spPr>
          <a:xfrm>
            <a:off x="502899" y="416644"/>
            <a:ext cx="3936317" cy="4360185"/>
          </a:xfrm>
          <a:prstGeom prst="rect">
            <a:avLst/>
          </a:prstGeom>
          <a:solidFill>
            <a:schemeClr val="accent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0" name="Google Shape;170;p31"/>
          <p:cNvSpPr txBox="1"/>
          <p:nvPr/>
        </p:nvSpPr>
        <p:spPr>
          <a:xfrm>
            <a:off x="4883562" y="3776051"/>
            <a:ext cx="3420081" cy="924629"/>
          </a:xfrm>
          <a:prstGeom prst="rect">
            <a:avLst/>
          </a:prstGeom>
          <a:noFill/>
          <a:ln>
            <a:noFill/>
          </a:ln>
        </p:spPr>
        <p:txBody>
          <a:bodyPr anchorCtr="0" anchor="t" bIns="34275" lIns="68575" spcFirstLastPara="1" rIns="68575" wrap="square" tIns="34275">
            <a:noAutofit/>
          </a:bodyPr>
          <a:lstStyle/>
          <a:p>
            <a:pPr indent="0" lvl="0" marL="0" marR="0" rtl="0" algn="l">
              <a:lnSpc>
                <a:spcPct val="138461"/>
              </a:lnSpc>
              <a:spcBef>
                <a:spcPts val="0"/>
              </a:spcBef>
              <a:spcAft>
                <a:spcPts val="0"/>
              </a:spcAft>
              <a:buNone/>
            </a:pPr>
            <a:r>
              <a:rPr lang="en" sz="1000">
                <a:solidFill>
                  <a:srgbClr val="000000"/>
                </a:solidFill>
                <a:latin typeface="Montserrat Light"/>
                <a:ea typeface="Montserrat Light"/>
                <a:cs typeface="Montserrat Light"/>
                <a:sym typeface="Montserrat Light"/>
              </a:rPr>
              <a:t>Lorem Ipsum is simply dummy text of the printing and dolor sit typesetting industry. Lorem Ipsum has been the industry’s ame printer took a galley of type has survived not only five centuries, but alsois leap into electronic tytting.</a:t>
            </a:r>
            <a:endParaRPr sz="1100"/>
          </a:p>
        </p:txBody>
      </p:sp>
      <p:sp>
        <p:nvSpPr>
          <p:cNvPr id="171" name="Google Shape;171;p31"/>
          <p:cNvSpPr/>
          <p:nvPr/>
        </p:nvSpPr>
        <p:spPr>
          <a:xfrm>
            <a:off x="7313043" y="1509114"/>
            <a:ext cx="1328058" cy="1234086"/>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2" name="Google Shape;172;p31"/>
          <p:cNvSpPr/>
          <p:nvPr/>
        </p:nvSpPr>
        <p:spPr>
          <a:xfrm>
            <a:off x="4927104" y="3143568"/>
            <a:ext cx="2235994" cy="589360"/>
          </a:xfrm>
          <a:prstGeom prst="rect">
            <a:avLst/>
          </a:prstGeom>
          <a:noFill/>
          <a:ln>
            <a:noFill/>
          </a:ln>
        </p:spPr>
        <p:txBody>
          <a:bodyPr anchorCtr="0" anchor="ctr" bIns="0" lIns="0" spcFirstLastPara="1" rIns="0" wrap="square" tIns="0">
            <a:noAutofit/>
          </a:bodyPr>
          <a:lstStyle/>
          <a:p>
            <a:pPr indent="0" lvl="0" marL="0" marR="0" rtl="0" algn="l">
              <a:lnSpc>
                <a:spcPct val="125000"/>
              </a:lnSpc>
              <a:spcBef>
                <a:spcPts val="0"/>
              </a:spcBef>
              <a:spcAft>
                <a:spcPts val="0"/>
              </a:spcAft>
              <a:buNone/>
            </a:pPr>
            <a:r>
              <a:rPr lang="en" sz="1800">
                <a:solidFill>
                  <a:schemeClr val="dk1"/>
                </a:solidFill>
                <a:latin typeface="Montserrat SemiBold"/>
                <a:ea typeface="Montserrat SemiBold"/>
                <a:cs typeface="Montserrat SemiBold"/>
                <a:sym typeface="Montserrat SemiBold"/>
              </a:rPr>
              <a:t>AWESOME </a:t>
            </a:r>
            <a:r>
              <a:rPr lang="en" sz="1800">
                <a:solidFill>
                  <a:schemeClr val="accent3"/>
                </a:solidFill>
                <a:latin typeface="Montserrat SemiBold"/>
                <a:ea typeface="Montserrat SemiBold"/>
                <a:cs typeface="Montserrat SemiBold"/>
                <a:sym typeface="Montserrat SemiBold"/>
              </a:rPr>
              <a:t>HEADLINE TEXT</a:t>
            </a:r>
            <a:endParaRPr sz="1100"/>
          </a:p>
        </p:txBody>
      </p:sp>
      <p:sp>
        <p:nvSpPr>
          <p:cNvPr id="173" name="Google Shape;173;p31"/>
          <p:cNvSpPr txBox="1"/>
          <p:nvPr/>
        </p:nvSpPr>
        <p:spPr>
          <a:xfrm>
            <a:off x="774719" y="1889092"/>
            <a:ext cx="3420081" cy="922079"/>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900">
                <a:solidFill>
                  <a:srgbClr val="000000"/>
                </a:solidFill>
                <a:latin typeface="Montserrat Light"/>
                <a:ea typeface="Montserrat Light"/>
                <a:cs typeface="Montserrat Light"/>
                <a:sym typeface="Montserrat Light"/>
              </a:rPr>
              <a:t>Lorem Ipsum is simply dummy text of the printing and industry's printer took a galley of type and scrambled it to make a type ecimen book. It has survived not only five centuries, but also leap into electronic typesetting.</a:t>
            </a:r>
            <a:endParaRPr sz="1100"/>
          </a:p>
        </p:txBody>
      </p:sp>
      <p:sp>
        <p:nvSpPr>
          <p:cNvPr id="174" name="Google Shape;174;p31"/>
          <p:cNvSpPr txBox="1"/>
          <p:nvPr/>
        </p:nvSpPr>
        <p:spPr>
          <a:xfrm>
            <a:off x="774718" y="2961638"/>
            <a:ext cx="3057053" cy="139653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chemeClr val="accent3"/>
                </a:solidFill>
                <a:latin typeface="Montserrat Light"/>
                <a:ea typeface="Montserrat Light"/>
                <a:cs typeface="Montserrat Light"/>
                <a:sym typeface="Montserrat Light"/>
              </a:rPr>
              <a:t>Lorem Ipsum is simply:</a:t>
            </a:r>
            <a:endParaRPr sz="1100"/>
          </a:p>
          <a:p>
            <a:pPr indent="0" lvl="0" marL="0" marR="0" rtl="0" algn="l">
              <a:spcBef>
                <a:spcPts val="0"/>
              </a:spcBef>
              <a:spcAft>
                <a:spcPts val="0"/>
              </a:spcAft>
              <a:buNone/>
            </a:pPr>
            <a:r>
              <a:rPr lang="en" sz="1200">
                <a:solidFill>
                  <a:schemeClr val="dk1"/>
                </a:solidFill>
                <a:latin typeface="Montserrat Light"/>
                <a:ea typeface="Montserrat Light"/>
                <a:cs typeface="Montserrat Light"/>
                <a:sym typeface="Montserrat Light"/>
              </a:rPr>
              <a:t>Dummy text of the printing</a:t>
            </a:r>
            <a:endParaRPr sz="1100"/>
          </a:p>
          <a:p>
            <a:pPr indent="0" lvl="0" marL="0" marR="0" rtl="0" algn="l">
              <a:spcBef>
                <a:spcPts val="0"/>
              </a:spcBef>
              <a:spcAft>
                <a:spcPts val="0"/>
              </a:spcAft>
              <a:buNone/>
            </a:pPr>
            <a:r>
              <a:t/>
            </a:r>
            <a:endParaRPr sz="1000">
              <a:solidFill>
                <a:srgbClr val="005070"/>
              </a:solidFill>
              <a:latin typeface="Bodoni"/>
              <a:ea typeface="Bodoni"/>
              <a:cs typeface="Bodoni"/>
              <a:sym typeface="Bodoni"/>
            </a:endParaRPr>
          </a:p>
          <a:p>
            <a:pPr indent="0" lvl="0" marL="0" marR="0" rtl="0" algn="l">
              <a:spcBef>
                <a:spcPts val="0"/>
              </a:spcBef>
              <a:spcAft>
                <a:spcPts val="0"/>
              </a:spcAft>
              <a:buNone/>
            </a:pPr>
            <a:r>
              <a:rPr lang="en" sz="1000">
                <a:solidFill>
                  <a:schemeClr val="accent3"/>
                </a:solidFill>
                <a:latin typeface="Arial"/>
                <a:ea typeface="Arial"/>
                <a:cs typeface="Arial"/>
                <a:sym typeface="Arial"/>
              </a:rPr>
              <a:t>Typesetting industry:</a:t>
            </a:r>
            <a:endParaRPr sz="1100"/>
          </a:p>
          <a:p>
            <a:pPr indent="0" lvl="0" marL="0" marR="0" rtl="0" algn="l">
              <a:spcBef>
                <a:spcPts val="0"/>
              </a:spcBef>
              <a:spcAft>
                <a:spcPts val="0"/>
              </a:spcAft>
              <a:buNone/>
            </a:pPr>
            <a:r>
              <a:rPr lang="en" sz="1200">
                <a:solidFill>
                  <a:schemeClr val="dk1"/>
                </a:solidFill>
                <a:latin typeface="Montserrat Light"/>
                <a:ea typeface="Montserrat Light"/>
                <a:cs typeface="Montserrat Light"/>
                <a:sym typeface="Montserrat Light"/>
              </a:rPr>
              <a:t>Lorem ipsum has been the industry</a:t>
            </a:r>
            <a:endParaRPr sz="1100"/>
          </a:p>
          <a:p>
            <a:pPr indent="0" lvl="0" marL="0" marR="0" rtl="0" algn="l">
              <a:spcBef>
                <a:spcPts val="0"/>
              </a:spcBef>
              <a:spcAft>
                <a:spcPts val="0"/>
              </a:spcAft>
              <a:buNone/>
            </a:pPr>
            <a:r>
              <a:t/>
            </a:r>
            <a:endParaRPr sz="1000">
              <a:solidFill>
                <a:schemeClr val="dk1"/>
              </a:solidFill>
              <a:latin typeface="Bodoni"/>
              <a:ea typeface="Bodoni"/>
              <a:cs typeface="Bodoni"/>
              <a:sym typeface="Bodoni"/>
            </a:endParaRPr>
          </a:p>
          <a:p>
            <a:pPr indent="0" lvl="0" marL="0" marR="0" rtl="0" algn="l">
              <a:spcBef>
                <a:spcPts val="0"/>
              </a:spcBef>
              <a:spcAft>
                <a:spcPts val="0"/>
              </a:spcAft>
              <a:buNone/>
            </a:pPr>
            <a:r>
              <a:rPr lang="en" sz="1000">
                <a:solidFill>
                  <a:schemeClr val="accent3"/>
                </a:solidFill>
                <a:latin typeface="Arial"/>
                <a:ea typeface="Arial"/>
                <a:cs typeface="Arial"/>
                <a:sym typeface="Arial"/>
              </a:rPr>
              <a:t>Standard:</a:t>
            </a:r>
            <a:endParaRPr sz="1100"/>
          </a:p>
          <a:p>
            <a:pPr indent="0" lvl="0" marL="0" marR="0" rtl="0" algn="l">
              <a:spcBef>
                <a:spcPts val="0"/>
              </a:spcBef>
              <a:spcAft>
                <a:spcPts val="0"/>
              </a:spcAft>
              <a:buNone/>
            </a:pPr>
            <a:r>
              <a:rPr lang="en" sz="1200">
                <a:solidFill>
                  <a:schemeClr val="dk1"/>
                </a:solidFill>
                <a:latin typeface="Montserrat Light"/>
                <a:ea typeface="Montserrat Light"/>
                <a:cs typeface="Montserrat Light"/>
                <a:sym typeface="Montserrat Light"/>
              </a:rPr>
              <a:t>Dummy text ever since 1500</a:t>
            </a:r>
            <a:endParaRPr sz="1100"/>
          </a:p>
        </p:txBody>
      </p:sp>
      <p:sp>
        <p:nvSpPr>
          <p:cNvPr id="175" name="Google Shape;175;p31"/>
          <p:cNvSpPr txBox="1"/>
          <p:nvPr/>
        </p:nvSpPr>
        <p:spPr>
          <a:xfrm>
            <a:off x="768639" y="703960"/>
            <a:ext cx="2462263" cy="1092559"/>
          </a:xfrm>
          <a:prstGeom prst="rect">
            <a:avLst/>
          </a:prstGeom>
          <a:noFill/>
          <a:ln>
            <a:noFill/>
          </a:ln>
        </p:spPr>
        <p:txBody>
          <a:bodyPr anchorCtr="0" anchor="t" bIns="34275" lIns="68575" spcFirstLastPara="1" rIns="68575" wrap="square" tIns="34275">
            <a:noAutofit/>
          </a:bodyPr>
          <a:lstStyle/>
          <a:p>
            <a:pPr indent="0" lvl="0" marL="0" marR="0" rtl="0" algn="l">
              <a:lnSpc>
                <a:spcPct val="128571"/>
              </a:lnSpc>
              <a:spcBef>
                <a:spcPts val="0"/>
              </a:spcBef>
              <a:spcAft>
                <a:spcPts val="0"/>
              </a:spcAft>
              <a:buNone/>
            </a:pPr>
            <a:r>
              <a:rPr lang="en" sz="2100">
                <a:solidFill>
                  <a:srgbClr val="262626"/>
                </a:solidFill>
                <a:latin typeface="Montserrat SemiBold"/>
                <a:ea typeface="Montserrat SemiBold"/>
                <a:cs typeface="Montserrat SemiBold"/>
                <a:sym typeface="Montserrat SemiBold"/>
              </a:rPr>
              <a:t>We have so</a:t>
            </a:r>
            <a:endParaRPr sz="1100"/>
          </a:p>
          <a:p>
            <a:pPr indent="0" lvl="0" marL="0" marR="0" rtl="0" algn="l">
              <a:lnSpc>
                <a:spcPct val="128571"/>
              </a:lnSpc>
              <a:spcBef>
                <a:spcPts val="0"/>
              </a:spcBef>
              <a:spcAft>
                <a:spcPts val="0"/>
              </a:spcAft>
              <a:buNone/>
            </a:pPr>
            <a:r>
              <a:rPr lang="en" sz="2100">
                <a:solidFill>
                  <a:srgbClr val="262626"/>
                </a:solidFill>
                <a:latin typeface="Montserrat SemiBold"/>
                <a:ea typeface="Montserrat SemiBold"/>
                <a:cs typeface="Montserrat SemiBold"/>
                <a:sym typeface="Montserrat SemiBold"/>
              </a:rPr>
              <a:t>Recipes that so</a:t>
            </a:r>
            <a:endParaRPr sz="1100"/>
          </a:p>
          <a:p>
            <a:pPr indent="0" lvl="0" marL="0" marR="0" rtl="0" algn="l">
              <a:lnSpc>
                <a:spcPct val="128571"/>
              </a:lnSpc>
              <a:spcBef>
                <a:spcPts val="0"/>
              </a:spcBef>
              <a:spcAft>
                <a:spcPts val="0"/>
              </a:spcAft>
              <a:buNone/>
            </a:pPr>
            <a:r>
              <a:rPr lang="en" sz="2100">
                <a:solidFill>
                  <a:srgbClr val="262626"/>
                </a:solidFill>
                <a:latin typeface="Montserrat SemiBold"/>
                <a:ea typeface="Montserrat SemiBold"/>
                <a:cs typeface="Montserrat SemiBold"/>
                <a:sym typeface="Montserrat SemiBold"/>
              </a:rPr>
              <a:t>deleciuos</a:t>
            </a:r>
            <a:endParaRPr sz="2100">
              <a:solidFill>
                <a:srgbClr val="262626"/>
              </a:solidFill>
              <a:latin typeface="Montserrat SemiBold"/>
              <a:ea typeface="Montserrat SemiBold"/>
              <a:cs typeface="Montserrat SemiBold"/>
              <a:sym typeface="Montserrat SemiBold"/>
            </a:endParaRPr>
          </a:p>
        </p:txBody>
      </p:sp>
      <p:sp>
        <p:nvSpPr>
          <p:cNvPr id="176" name="Google Shape;176;p31"/>
          <p:cNvSpPr/>
          <p:nvPr>
            <p:ph idx="2" type="pic"/>
          </p:nvPr>
        </p:nvSpPr>
        <p:spPr>
          <a:xfrm>
            <a:off x="4667815" y="416643"/>
            <a:ext cx="2503714" cy="232655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2"/>
                                        </p:tgtEl>
                                        <p:attrNameLst>
                                          <p:attrName>style.visibility</p:attrName>
                                        </p:attrNameLst>
                                      </p:cBhvr>
                                      <p:to>
                                        <p:strVal val="visible"/>
                                      </p:to>
                                    </p:set>
                                    <p:animEffect filter="fade" transition="in">
                                      <p:cBhvr>
                                        <p:cTn dur="500"/>
                                        <p:tgtEl>
                                          <p:spTgt spid="17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 name="Shape 180"/>
        <p:cNvGrpSpPr/>
        <p:nvPr/>
      </p:nvGrpSpPr>
      <p:grpSpPr>
        <a:xfrm>
          <a:off x="0" y="0"/>
          <a:ext cx="0" cy="0"/>
          <a:chOff x="0" y="0"/>
          <a:chExt cx="0" cy="0"/>
        </a:xfrm>
      </p:grpSpPr>
      <p:sp>
        <p:nvSpPr>
          <p:cNvPr id="181" name="Google Shape;181;p32"/>
          <p:cNvSpPr/>
          <p:nvPr/>
        </p:nvSpPr>
        <p:spPr>
          <a:xfrm>
            <a:off x="0" y="0"/>
            <a:ext cx="9144000" cy="5143500"/>
          </a:xfrm>
          <a:prstGeom prst="rect">
            <a:avLst/>
          </a:prstGeom>
          <a:solidFill>
            <a:schemeClr val="lt2">
              <a:alpha val="1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2" name="Google Shape;182;p32"/>
          <p:cNvSpPr txBox="1"/>
          <p:nvPr/>
        </p:nvSpPr>
        <p:spPr>
          <a:xfrm>
            <a:off x="1320421" y="516380"/>
            <a:ext cx="2892350" cy="1433710"/>
          </a:xfrm>
          <a:prstGeom prst="rect">
            <a:avLst/>
          </a:prstGeom>
          <a:noFill/>
          <a:ln>
            <a:noFill/>
          </a:ln>
        </p:spPr>
        <p:txBody>
          <a:bodyPr anchorCtr="0" anchor="t" bIns="34275" lIns="68575" spcFirstLastPara="1" rIns="68575" wrap="square" tIns="34275">
            <a:noAutofit/>
          </a:bodyPr>
          <a:lstStyle/>
          <a:p>
            <a:pPr indent="0" lvl="0" marL="0" marR="0" rtl="0" algn="r">
              <a:lnSpc>
                <a:spcPct val="110000"/>
              </a:lnSpc>
              <a:spcBef>
                <a:spcPts val="0"/>
              </a:spcBef>
              <a:spcAft>
                <a:spcPts val="0"/>
              </a:spcAft>
              <a:buNone/>
            </a:pPr>
            <a:r>
              <a:rPr lang="en" sz="2000">
                <a:solidFill>
                  <a:schemeClr val="dk2"/>
                </a:solidFill>
                <a:latin typeface="Montserrat SemiBold"/>
                <a:ea typeface="Montserrat SemiBold"/>
                <a:cs typeface="Montserrat SemiBold"/>
                <a:sym typeface="Montserrat SemiBold"/>
              </a:rPr>
              <a:t>So many recpipes</a:t>
            </a:r>
            <a:endParaRPr sz="2000">
              <a:solidFill>
                <a:schemeClr val="dk2"/>
              </a:solidFill>
              <a:latin typeface="Montserrat SemiBold"/>
              <a:ea typeface="Montserrat SemiBold"/>
              <a:cs typeface="Montserrat SemiBold"/>
              <a:sym typeface="Montserrat SemiBold"/>
            </a:endParaRPr>
          </a:p>
          <a:p>
            <a:pPr indent="0" lvl="0" marL="0" marR="0" rtl="0" algn="r">
              <a:lnSpc>
                <a:spcPct val="110000"/>
              </a:lnSpc>
              <a:spcBef>
                <a:spcPts val="0"/>
              </a:spcBef>
              <a:spcAft>
                <a:spcPts val="0"/>
              </a:spcAft>
              <a:buNone/>
            </a:pPr>
            <a:r>
              <a:rPr lang="en" sz="2000">
                <a:solidFill>
                  <a:schemeClr val="dk2"/>
                </a:solidFill>
                <a:latin typeface="Montserrat SemiBold"/>
                <a:ea typeface="Montserrat SemiBold"/>
                <a:cs typeface="Montserrat SemiBold"/>
                <a:sym typeface="Montserrat SemiBold"/>
              </a:rPr>
              <a:t>For our chef to</a:t>
            </a:r>
            <a:endParaRPr sz="1100"/>
          </a:p>
          <a:p>
            <a:pPr indent="0" lvl="0" marL="0" marR="0" rtl="0" algn="r">
              <a:lnSpc>
                <a:spcPct val="110000"/>
              </a:lnSpc>
              <a:spcBef>
                <a:spcPts val="0"/>
              </a:spcBef>
              <a:spcAft>
                <a:spcPts val="0"/>
              </a:spcAft>
              <a:buNone/>
            </a:pPr>
            <a:r>
              <a:rPr lang="en" sz="2000">
                <a:solidFill>
                  <a:schemeClr val="dk2"/>
                </a:solidFill>
                <a:latin typeface="Montserrat SemiBold"/>
                <a:ea typeface="Montserrat SemiBold"/>
                <a:cs typeface="Montserrat SemiBold"/>
                <a:sym typeface="Montserrat SemiBold"/>
              </a:rPr>
              <a:t>Choose to make</a:t>
            </a:r>
            <a:endParaRPr sz="1100"/>
          </a:p>
          <a:p>
            <a:pPr indent="0" lvl="0" marL="0" marR="0" rtl="0" algn="r">
              <a:lnSpc>
                <a:spcPct val="110000"/>
              </a:lnSpc>
              <a:spcBef>
                <a:spcPts val="0"/>
              </a:spcBef>
              <a:spcAft>
                <a:spcPts val="0"/>
              </a:spcAft>
              <a:buNone/>
            </a:pPr>
            <a:r>
              <a:rPr lang="en" sz="2000">
                <a:solidFill>
                  <a:schemeClr val="dk2"/>
                </a:solidFill>
                <a:latin typeface="Montserrat SemiBold"/>
                <a:ea typeface="Montserrat SemiBold"/>
                <a:cs typeface="Montserrat SemiBold"/>
                <a:sym typeface="Montserrat SemiBold"/>
              </a:rPr>
              <a:t>So deleciuos media</a:t>
            </a:r>
            <a:endParaRPr sz="1100"/>
          </a:p>
        </p:txBody>
      </p:sp>
      <p:sp>
        <p:nvSpPr>
          <p:cNvPr id="183" name="Google Shape;183;p32"/>
          <p:cNvSpPr txBox="1"/>
          <p:nvPr/>
        </p:nvSpPr>
        <p:spPr>
          <a:xfrm>
            <a:off x="6151238" y="4212773"/>
            <a:ext cx="1769369" cy="354328"/>
          </a:xfrm>
          <a:prstGeom prst="rect">
            <a:avLst/>
          </a:prstGeom>
          <a:noFill/>
          <a:ln>
            <a:noFill/>
          </a:ln>
        </p:spPr>
        <p:txBody>
          <a:bodyPr anchorCtr="0" anchor="t" bIns="34275" lIns="68575" spcFirstLastPara="1" rIns="68575" wrap="square" tIns="34275">
            <a:noAutofit/>
          </a:bodyPr>
          <a:lstStyle/>
          <a:p>
            <a:pPr indent="0" lvl="0" marL="0" marR="0" rtl="0" algn="l">
              <a:lnSpc>
                <a:spcPct val="327272"/>
              </a:lnSpc>
              <a:spcBef>
                <a:spcPts val="0"/>
              </a:spcBef>
              <a:spcAft>
                <a:spcPts val="0"/>
              </a:spcAft>
              <a:buNone/>
            </a:pPr>
            <a:r>
              <a:rPr lang="en" sz="800">
                <a:solidFill>
                  <a:srgbClr val="262626"/>
                </a:solidFill>
                <a:latin typeface="Montserrat"/>
                <a:ea typeface="Montserrat"/>
                <a:cs typeface="Montserrat"/>
                <a:sym typeface="Montserrat"/>
              </a:rPr>
              <a:t>TEMPLATE 2018</a:t>
            </a:r>
            <a:endParaRPr sz="1100"/>
          </a:p>
        </p:txBody>
      </p:sp>
      <p:sp>
        <p:nvSpPr>
          <p:cNvPr id="184" name="Google Shape;184;p32"/>
          <p:cNvSpPr/>
          <p:nvPr>
            <p:ph idx="2" type="pic"/>
          </p:nvPr>
        </p:nvSpPr>
        <p:spPr>
          <a:xfrm>
            <a:off x="4844143" y="0"/>
            <a:ext cx="4299857" cy="384265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85" name="Google Shape;185;p32"/>
          <p:cNvSpPr/>
          <p:nvPr>
            <p:ph idx="3" type="pic"/>
          </p:nvPr>
        </p:nvSpPr>
        <p:spPr>
          <a:xfrm>
            <a:off x="1558955" y="2582635"/>
            <a:ext cx="3862134" cy="193493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sp>
        <p:nvSpPr>
          <p:cNvPr id="190" name="Google Shape;190;p33"/>
          <p:cNvSpPr/>
          <p:nvPr/>
        </p:nvSpPr>
        <p:spPr>
          <a:xfrm>
            <a:off x="0" y="0"/>
            <a:ext cx="9144000" cy="5143500"/>
          </a:xfrm>
          <a:prstGeom prst="rect">
            <a:avLst/>
          </a:prstGeom>
          <a:solidFill>
            <a:schemeClr val="lt2">
              <a:alpha val="1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1" name="Google Shape;191;p33"/>
          <p:cNvSpPr txBox="1"/>
          <p:nvPr/>
        </p:nvSpPr>
        <p:spPr>
          <a:xfrm>
            <a:off x="6206923" y="2867752"/>
            <a:ext cx="1769369" cy="354328"/>
          </a:xfrm>
          <a:prstGeom prst="rect">
            <a:avLst/>
          </a:prstGeom>
          <a:noFill/>
          <a:ln>
            <a:noFill/>
          </a:ln>
        </p:spPr>
        <p:txBody>
          <a:bodyPr anchorCtr="0" anchor="t" bIns="34275" lIns="68575" spcFirstLastPara="1" rIns="68575" wrap="square" tIns="34275">
            <a:noAutofit/>
          </a:bodyPr>
          <a:lstStyle/>
          <a:p>
            <a:pPr indent="0" lvl="0" marL="0" marR="0" rtl="0" algn="l">
              <a:lnSpc>
                <a:spcPct val="327272"/>
              </a:lnSpc>
              <a:spcBef>
                <a:spcPts val="0"/>
              </a:spcBef>
              <a:spcAft>
                <a:spcPts val="0"/>
              </a:spcAft>
              <a:buNone/>
            </a:pPr>
            <a:r>
              <a:rPr lang="en" sz="800">
                <a:solidFill>
                  <a:srgbClr val="262626"/>
                </a:solidFill>
                <a:latin typeface="Montserrat"/>
                <a:ea typeface="Montserrat"/>
                <a:cs typeface="Montserrat"/>
                <a:sym typeface="Montserrat"/>
              </a:rPr>
              <a:t>TEMPLATE 2018</a:t>
            </a:r>
            <a:endParaRPr sz="1100"/>
          </a:p>
        </p:txBody>
      </p:sp>
      <p:sp>
        <p:nvSpPr>
          <p:cNvPr id="192" name="Google Shape;192;p33"/>
          <p:cNvSpPr txBox="1"/>
          <p:nvPr/>
        </p:nvSpPr>
        <p:spPr>
          <a:xfrm>
            <a:off x="6213656" y="1649278"/>
            <a:ext cx="2462400" cy="1092600"/>
          </a:xfrm>
          <a:prstGeom prst="rect">
            <a:avLst/>
          </a:prstGeom>
          <a:noFill/>
          <a:ln>
            <a:noFill/>
          </a:ln>
        </p:spPr>
        <p:txBody>
          <a:bodyPr anchorCtr="0" anchor="t" bIns="34275" lIns="68575" spcFirstLastPara="1" rIns="68575" wrap="square" tIns="34275">
            <a:noAutofit/>
          </a:bodyPr>
          <a:lstStyle/>
          <a:p>
            <a:pPr indent="0" lvl="0" marL="0" marR="0" rtl="0" algn="l">
              <a:lnSpc>
                <a:spcPct val="110000"/>
              </a:lnSpc>
              <a:spcBef>
                <a:spcPts val="0"/>
              </a:spcBef>
              <a:spcAft>
                <a:spcPts val="0"/>
              </a:spcAft>
              <a:buNone/>
            </a:pPr>
            <a:r>
              <a:rPr lang="en" sz="2100">
                <a:solidFill>
                  <a:schemeClr val="dk2"/>
                </a:solidFill>
                <a:latin typeface="Montserrat SemiBold"/>
                <a:ea typeface="Montserrat SemiBold"/>
                <a:cs typeface="Montserrat SemiBold"/>
                <a:sym typeface="Montserrat SemiBold"/>
              </a:rPr>
              <a:t>A whole</a:t>
            </a:r>
            <a:endParaRPr sz="1100"/>
          </a:p>
          <a:p>
            <a:pPr indent="0" lvl="0" marL="0" marR="0" rtl="0" algn="l">
              <a:lnSpc>
                <a:spcPct val="110000"/>
              </a:lnSpc>
              <a:spcBef>
                <a:spcPts val="0"/>
              </a:spcBef>
              <a:spcAft>
                <a:spcPts val="0"/>
              </a:spcAft>
              <a:buNone/>
            </a:pPr>
            <a:r>
              <a:rPr lang="en" sz="2100">
                <a:solidFill>
                  <a:schemeClr val="dk2"/>
                </a:solidFill>
                <a:latin typeface="Montserrat SemiBold"/>
                <a:ea typeface="Montserrat SemiBold"/>
                <a:cs typeface="Montserrat SemiBold"/>
                <a:sym typeface="Montserrat SemiBold"/>
              </a:rPr>
              <a:t>Recipes that</a:t>
            </a:r>
            <a:endParaRPr sz="1100"/>
          </a:p>
          <a:p>
            <a:pPr indent="0" lvl="0" marL="0" marR="0" rtl="0" algn="l">
              <a:lnSpc>
                <a:spcPct val="110000"/>
              </a:lnSpc>
              <a:spcBef>
                <a:spcPts val="0"/>
              </a:spcBef>
              <a:spcAft>
                <a:spcPts val="0"/>
              </a:spcAft>
              <a:buNone/>
            </a:pPr>
            <a:r>
              <a:rPr lang="en" sz="2100">
                <a:solidFill>
                  <a:schemeClr val="dk2"/>
                </a:solidFill>
                <a:latin typeface="Montserrat SemiBold"/>
                <a:ea typeface="Montserrat SemiBold"/>
                <a:cs typeface="Montserrat SemiBold"/>
                <a:sym typeface="Montserrat SemiBold"/>
              </a:rPr>
              <a:t>For you to taste</a:t>
            </a:r>
            <a:endParaRPr sz="1100"/>
          </a:p>
        </p:txBody>
      </p:sp>
      <p:sp>
        <p:nvSpPr>
          <p:cNvPr id="193" name="Google Shape;193;p33"/>
          <p:cNvSpPr/>
          <p:nvPr>
            <p:ph idx="2" type="pic"/>
          </p:nvPr>
        </p:nvSpPr>
        <p:spPr>
          <a:xfrm>
            <a:off x="489857" y="881743"/>
            <a:ext cx="2460172" cy="1513114"/>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94" name="Google Shape;194;p33"/>
          <p:cNvSpPr/>
          <p:nvPr>
            <p:ph idx="3" type="pic"/>
          </p:nvPr>
        </p:nvSpPr>
        <p:spPr>
          <a:xfrm>
            <a:off x="3298373" y="881743"/>
            <a:ext cx="2460172" cy="1513114"/>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95" name="Google Shape;195;p33"/>
          <p:cNvSpPr/>
          <p:nvPr>
            <p:ph idx="4" type="pic"/>
          </p:nvPr>
        </p:nvSpPr>
        <p:spPr>
          <a:xfrm>
            <a:off x="3298372" y="2705101"/>
            <a:ext cx="2460172" cy="1513114"/>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96" name="Google Shape;196;p33"/>
          <p:cNvSpPr/>
          <p:nvPr>
            <p:ph idx="5" type="pic"/>
          </p:nvPr>
        </p:nvSpPr>
        <p:spPr>
          <a:xfrm>
            <a:off x="489857" y="2705101"/>
            <a:ext cx="2460172" cy="1513114"/>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0" name="Shape 200"/>
        <p:cNvGrpSpPr/>
        <p:nvPr/>
      </p:nvGrpSpPr>
      <p:grpSpPr>
        <a:xfrm>
          <a:off x="0" y="0"/>
          <a:ext cx="0" cy="0"/>
          <a:chOff x="0" y="0"/>
          <a:chExt cx="0" cy="0"/>
        </a:xfrm>
      </p:grpSpPr>
      <p:sp>
        <p:nvSpPr>
          <p:cNvPr id="201" name="Google Shape;201;p34"/>
          <p:cNvSpPr/>
          <p:nvPr/>
        </p:nvSpPr>
        <p:spPr>
          <a:xfrm>
            <a:off x="0" y="0"/>
            <a:ext cx="9144000" cy="5143500"/>
          </a:xfrm>
          <a:prstGeom prst="rect">
            <a:avLst/>
          </a:prstGeom>
          <a:solidFill>
            <a:schemeClr val="lt2">
              <a:alpha val="1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2" name="Google Shape;202;p34"/>
          <p:cNvSpPr/>
          <p:nvPr/>
        </p:nvSpPr>
        <p:spPr>
          <a:xfrm>
            <a:off x="5806971" y="452911"/>
            <a:ext cx="2978915" cy="428645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3" name="Google Shape;203;p34"/>
          <p:cNvSpPr/>
          <p:nvPr/>
        </p:nvSpPr>
        <p:spPr>
          <a:xfrm>
            <a:off x="6134234" y="2264213"/>
            <a:ext cx="1892461" cy="598990"/>
          </a:xfrm>
          <a:prstGeom prst="roundRect">
            <a:avLst>
              <a:gd fmla="val 10589"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4" name="Google Shape;204;p34"/>
          <p:cNvSpPr txBox="1"/>
          <p:nvPr/>
        </p:nvSpPr>
        <p:spPr>
          <a:xfrm>
            <a:off x="6759246" y="2344598"/>
            <a:ext cx="798675" cy="41549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2300">
                <a:solidFill>
                  <a:schemeClr val="dk1"/>
                </a:solidFill>
                <a:latin typeface="Montserrat SemiBold"/>
                <a:ea typeface="Montserrat SemiBold"/>
                <a:cs typeface="Montserrat SemiBold"/>
                <a:sym typeface="Montserrat SemiBold"/>
              </a:rPr>
              <a:t>1.7K</a:t>
            </a:r>
            <a:endParaRPr sz="1100"/>
          </a:p>
        </p:txBody>
      </p:sp>
      <p:sp>
        <p:nvSpPr>
          <p:cNvPr id="205" name="Google Shape;205;p34"/>
          <p:cNvSpPr/>
          <p:nvPr/>
        </p:nvSpPr>
        <p:spPr>
          <a:xfrm>
            <a:off x="6325215" y="2405782"/>
            <a:ext cx="381965" cy="328098"/>
          </a:xfrm>
          <a:prstGeom prst="hear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6" name="Google Shape;206;p34"/>
          <p:cNvSpPr txBox="1"/>
          <p:nvPr/>
        </p:nvSpPr>
        <p:spPr>
          <a:xfrm>
            <a:off x="6065297" y="3437957"/>
            <a:ext cx="2221828" cy="919531"/>
          </a:xfrm>
          <a:prstGeom prst="rect">
            <a:avLst/>
          </a:prstGeom>
          <a:noFill/>
          <a:ln>
            <a:noFill/>
          </a:ln>
        </p:spPr>
        <p:txBody>
          <a:bodyPr anchorCtr="0" anchor="t" bIns="34275" lIns="68575" spcFirstLastPara="1" rIns="68575" wrap="square" tIns="34275">
            <a:noAutofit/>
          </a:bodyPr>
          <a:lstStyle/>
          <a:p>
            <a:pPr indent="0" lvl="0" marL="0" marR="0" rtl="0" algn="l">
              <a:lnSpc>
                <a:spcPct val="163636"/>
              </a:lnSpc>
              <a:spcBef>
                <a:spcPts val="0"/>
              </a:spcBef>
              <a:spcAft>
                <a:spcPts val="0"/>
              </a:spcAft>
              <a:buNone/>
            </a:pPr>
            <a:r>
              <a:rPr lang="en" sz="800">
                <a:solidFill>
                  <a:schemeClr val="dk1"/>
                </a:solidFill>
                <a:latin typeface="Montserrat Light"/>
                <a:ea typeface="Montserrat Light"/>
                <a:cs typeface="Montserrat Light"/>
                <a:sym typeface="Montserrat Light"/>
              </a:rPr>
              <a:t>Lorem Ipsum is simply dummy text of the printing and typesetting industry. Lorem Ipsum has been the industry's standard dummy text ever since the 1500s, when an unknown printer</a:t>
            </a:r>
            <a:endParaRPr sz="1100"/>
          </a:p>
        </p:txBody>
      </p:sp>
      <p:sp>
        <p:nvSpPr>
          <p:cNvPr id="207" name="Google Shape;207;p34"/>
          <p:cNvSpPr txBox="1"/>
          <p:nvPr/>
        </p:nvSpPr>
        <p:spPr>
          <a:xfrm>
            <a:off x="6065299" y="3108079"/>
            <a:ext cx="2135017"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chemeClr val="dk1"/>
                </a:solidFill>
                <a:latin typeface="Montserrat SemiBold"/>
                <a:ea typeface="Montserrat SemiBold"/>
                <a:cs typeface="Montserrat SemiBold"/>
                <a:sym typeface="Montserrat SemiBold"/>
              </a:rPr>
              <a:t>Ipsum Been Industry</a:t>
            </a:r>
            <a:endParaRPr sz="1100"/>
          </a:p>
        </p:txBody>
      </p:sp>
      <p:sp>
        <p:nvSpPr>
          <p:cNvPr id="208" name="Google Shape;208;p34"/>
          <p:cNvSpPr txBox="1"/>
          <p:nvPr/>
        </p:nvSpPr>
        <p:spPr>
          <a:xfrm>
            <a:off x="6065297" y="857756"/>
            <a:ext cx="2462263" cy="1092559"/>
          </a:xfrm>
          <a:prstGeom prst="rect">
            <a:avLst/>
          </a:prstGeom>
          <a:noFill/>
          <a:ln>
            <a:noFill/>
          </a:ln>
        </p:spPr>
        <p:txBody>
          <a:bodyPr anchorCtr="0" anchor="t" bIns="34275" lIns="68575" spcFirstLastPara="1" rIns="68575" wrap="square" tIns="34275">
            <a:noAutofit/>
          </a:bodyPr>
          <a:lstStyle/>
          <a:p>
            <a:pPr indent="0" lvl="0" marL="0" marR="0" rtl="0" algn="l">
              <a:lnSpc>
                <a:spcPct val="110000"/>
              </a:lnSpc>
              <a:spcBef>
                <a:spcPts val="0"/>
              </a:spcBef>
              <a:spcAft>
                <a:spcPts val="0"/>
              </a:spcAft>
              <a:buNone/>
            </a:pPr>
            <a:r>
              <a:rPr lang="en" sz="2100">
                <a:solidFill>
                  <a:srgbClr val="262626"/>
                </a:solidFill>
                <a:latin typeface="Montserrat SemiBold"/>
                <a:ea typeface="Montserrat SemiBold"/>
                <a:cs typeface="Montserrat SemiBold"/>
                <a:sym typeface="Montserrat SemiBold"/>
              </a:rPr>
              <a:t>We have so</a:t>
            </a:r>
            <a:endParaRPr sz="1100"/>
          </a:p>
          <a:p>
            <a:pPr indent="0" lvl="0" marL="0" marR="0" rtl="0" algn="l">
              <a:lnSpc>
                <a:spcPct val="110000"/>
              </a:lnSpc>
              <a:spcBef>
                <a:spcPts val="0"/>
              </a:spcBef>
              <a:spcAft>
                <a:spcPts val="0"/>
              </a:spcAft>
              <a:buNone/>
            </a:pPr>
            <a:r>
              <a:rPr lang="en" sz="2100">
                <a:solidFill>
                  <a:srgbClr val="262626"/>
                </a:solidFill>
                <a:latin typeface="Montserrat SemiBold"/>
                <a:ea typeface="Montserrat SemiBold"/>
                <a:cs typeface="Montserrat SemiBold"/>
                <a:sym typeface="Montserrat SemiBold"/>
              </a:rPr>
              <a:t>Recipes that so</a:t>
            </a:r>
            <a:endParaRPr sz="1100"/>
          </a:p>
          <a:p>
            <a:pPr indent="0" lvl="0" marL="0" marR="0" rtl="0" algn="l">
              <a:lnSpc>
                <a:spcPct val="110000"/>
              </a:lnSpc>
              <a:spcBef>
                <a:spcPts val="0"/>
              </a:spcBef>
              <a:spcAft>
                <a:spcPts val="0"/>
              </a:spcAft>
              <a:buNone/>
            </a:pPr>
            <a:r>
              <a:rPr lang="en" sz="2100">
                <a:solidFill>
                  <a:srgbClr val="262626"/>
                </a:solidFill>
                <a:latin typeface="Montserrat SemiBold"/>
                <a:ea typeface="Montserrat SemiBold"/>
                <a:cs typeface="Montserrat SemiBold"/>
                <a:sym typeface="Montserrat SemiBold"/>
              </a:rPr>
              <a:t>deleciuos</a:t>
            </a:r>
            <a:endParaRPr sz="2100">
              <a:solidFill>
                <a:srgbClr val="262626"/>
              </a:solidFill>
              <a:latin typeface="Montserrat SemiBold"/>
              <a:ea typeface="Montserrat SemiBold"/>
              <a:cs typeface="Montserrat SemiBold"/>
              <a:sym typeface="Montserrat SemiBold"/>
            </a:endParaRPr>
          </a:p>
        </p:txBody>
      </p:sp>
      <p:sp>
        <p:nvSpPr>
          <p:cNvPr id="209" name="Google Shape;209;p34"/>
          <p:cNvSpPr/>
          <p:nvPr>
            <p:ph idx="5" type="pic"/>
          </p:nvPr>
        </p:nvSpPr>
        <p:spPr>
          <a:xfrm>
            <a:off x="362876" y="452911"/>
            <a:ext cx="2402095" cy="199920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10" name="Google Shape;210;p34"/>
          <p:cNvSpPr/>
          <p:nvPr>
            <p:ph idx="3" type="pic"/>
          </p:nvPr>
        </p:nvSpPr>
        <p:spPr>
          <a:xfrm>
            <a:off x="3084924" y="452911"/>
            <a:ext cx="2402095" cy="199920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11" name="Google Shape;211;p34"/>
          <p:cNvSpPr/>
          <p:nvPr>
            <p:ph idx="2" type="pic"/>
          </p:nvPr>
        </p:nvSpPr>
        <p:spPr>
          <a:xfrm>
            <a:off x="3084924" y="2740163"/>
            <a:ext cx="2402095" cy="199920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12" name="Google Shape;212;p34"/>
          <p:cNvSpPr/>
          <p:nvPr>
            <p:ph idx="4" type="pic"/>
          </p:nvPr>
        </p:nvSpPr>
        <p:spPr>
          <a:xfrm>
            <a:off x="362876" y="2740163"/>
            <a:ext cx="2402095" cy="199920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6" name="Shape 216"/>
        <p:cNvGrpSpPr/>
        <p:nvPr/>
      </p:nvGrpSpPr>
      <p:grpSpPr>
        <a:xfrm>
          <a:off x="0" y="0"/>
          <a:ext cx="0" cy="0"/>
          <a:chOff x="0" y="0"/>
          <a:chExt cx="0" cy="0"/>
        </a:xfrm>
      </p:grpSpPr>
      <p:sp>
        <p:nvSpPr>
          <p:cNvPr id="217" name="Google Shape;217;p35"/>
          <p:cNvSpPr txBox="1"/>
          <p:nvPr/>
        </p:nvSpPr>
        <p:spPr>
          <a:xfrm>
            <a:off x="526973" y="1923157"/>
            <a:ext cx="3100273" cy="1165704"/>
          </a:xfrm>
          <a:prstGeom prst="rect">
            <a:avLst/>
          </a:prstGeom>
          <a:noFill/>
          <a:ln>
            <a:noFill/>
          </a:ln>
        </p:spPr>
        <p:txBody>
          <a:bodyPr anchorCtr="0" anchor="t" bIns="34275" lIns="68575" spcFirstLastPara="1" rIns="68575" wrap="square" tIns="34275">
            <a:noAutofit/>
          </a:bodyPr>
          <a:lstStyle/>
          <a:p>
            <a:pPr indent="0" lvl="0" marL="0" marR="0" rtl="0" algn="l">
              <a:lnSpc>
                <a:spcPct val="118750"/>
              </a:lnSpc>
              <a:spcBef>
                <a:spcPts val="0"/>
              </a:spcBef>
              <a:spcAft>
                <a:spcPts val="0"/>
              </a:spcAft>
              <a:buNone/>
            </a:pPr>
            <a:r>
              <a:rPr lang="en" sz="2400">
                <a:solidFill>
                  <a:schemeClr val="lt1"/>
                </a:solidFill>
                <a:latin typeface="Montserrat SemiBold"/>
                <a:ea typeface="Montserrat SemiBold"/>
                <a:cs typeface="Montserrat SemiBold"/>
                <a:sym typeface="Montserrat SemiBold"/>
              </a:rPr>
              <a:t>Some dish is</a:t>
            </a:r>
            <a:endParaRPr sz="1100"/>
          </a:p>
          <a:p>
            <a:pPr indent="0" lvl="0" marL="0" marR="0" rtl="0" algn="l">
              <a:lnSpc>
                <a:spcPct val="118750"/>
              </a:lnSpc>
              <a:spcBef>
                <a:spcPts val="0"/>
              </a:spcBef>
              <a:spcAft>
                <a:spcPts val="0"/>
              </a:spcAft>
              <a:buNone/>
            </a:pPr>
            <a:r>
              <a:rPr lang="en" sz="2400">
                <a:solidFill>
                  <a:schemeClr val="lt1"/>
                </a:solidFill>
                <a:latin typeface="Montserrat SemiBold"/>
                <a:ea typeface="Montserrat SemiBold"/>
                <a:cs typeface="Montserrat SemiBold"/>
                <a:sym typeface="Montserrat SemiBold"/>
              </a:rPr>
              <a:t>Always served</a:t>
            </a:r>
            <a:endParaRPr sz="1100"/>
          </a:p>
          <a:p>
            <a:pPr indent="0" lvl="0" marL="0" marR="0" rtl="0" algn="l">
              <a:lnSpc>
                <a:spcPct val="118750"/>
              </a:lnSpc>
              <a:spcBef>
                <a:spcPts val="0"/>
              </a:spcBef>
              <a:spcAft>
                <a:spcPts val="0"/>
              </a:spcAft>
              <a:buNone/>
            </a:pPr>
            <a:r>
              <a:rPr lang="en" sz="2400">
                <a:solidFill>
                  <a:schemeClr val="lt1"/>
                </a:solidFill>
                <a:latin typeface="Montserrat SemiBold"/>
                <a:ea typeface="Montserrat SemiBold"/>
                <a:cs typeface="Montserrat SemiBold"/>
                <a:sym typeface="Montserrat SemiBold"/>
              </a:rPr>
              <a:t>To our customer</a:t>
            </a:r>
            <a:endParaRPr sz="1100"/>
          </a:p>
        </p:txBody>
      </p:sp>
      <p:sp>
        <p:nvSpPr>
          <p:cNvPr id="218" name="Google Shape;218;p35"/>
          <p:cNvSpPr txBox="1"/>
          <p:nvPr/>
        </p:nvSpPr>
        <p:spPr>
          <a:xfrm>
            <a:off x="526973" y="3240691"/>
            <a:ext cx="3616023" cy="681629"/>
          </a:xfrm>
          <a:prstGeom prst="rect">
            <a:avLst/>
          </a:prstGeom>
          <a:noFill/>
          <a:ln>
            <a:noFill/>
          </a:ln>
        </p:spPr>
        <p:txBody>
          <a:bodyPr anchorCtr="0" anchor="t" bIns="34275" lIns="68575" spcFirstLastPara="1" rIns="68575" wrap="square" tIns="34275">
            <a:noAutofit/>
          </a:bodyPr>
          <a:lstStyle/>
          <a:p>
            <a:pPr indent="0" lvl="0" marL="0" marR="0" rtl="0" algn="l">
              <a:lnSpc>
                <a:spcPct val="183333"/>
              </a:lnSpc>
              <a:spcBef>
                <a:spcPts val="0"/>
              </a:spcBef>
              <a:spcAft>
                <a:spcPts val="0"/>
              </a:spcAft>
              <a:buNone/>
            </a:pPr>
            <a:r>
              <a:rPr lang="en" sz="900">
                <a:solidFill>
                  <a:schemeClr val="lt1"/>
                </a:solidFill>
                <a:latin typeface="Montserrat Light"/>
                <a:ea typeface="Montserrat Light"/>
                <a:cs typeface="Montserrat Light"/>
                <a:sym typeface="Montserrat Light"/>
              </a:rPr>
              <a:t>Lorem Ipsum is simply dummy text of the printing and typesting typesetting industry. Lorem Ipsum has been is the electronic typesetting.</a:t>
            </a:r>
            <a:endParaRPr sz="1100"/>
          </a:p>
        </p:txBody>
      </p:sp>
      <p:grpSp>
        <p:nvGrpSpPr>
          <p:cNvPr id="219" name="Google Shape;219;p35"/>
          <p:cNvGrpSpPr/>
          <p:nvPr/>
        </p:nvGrpSpPr>
        <p:grpSpPr>
          <a:xfrm>
            <a:off x="559630" y="855517"/>
            <a:ext cx="526322" cy="558281"/>
            <a:chOff x="811212" y="2057400"/>
            <a:chExt cx="1673226" cy="1774825"/>
          </a:xfrm>
        </p:grpSpPr>
        <p:sp>
          <p:nvSpPr>
            <p:cNvPr id="220" name="Google Shape;220;p35"/>
            <p:cNvSpPr/>
            <p:nvPr/>
          </p:nvSpPr>
          <p:spPr>
            <a:xfrm>
              <a:off x="811212" y="2765425"/>
              <a:ext cx="1498600" cy="1066800"/>
            </a:xfrm>
            <a:custGeom>
              <a:pathLst>
                <a:path extrusionOk="0" h="550" w="773">
                  <a:moveTo>
                    <a:pt x="23" y="67"/>
                  </a:moveTo>
                  <a:cubicBezTo>
                    <a:pt x="28" y="57"/>
                    <a:pt x="35" y="48"/>
                    <a:pt x="44" y="41"/>
                  </a:cubicBezTo>
                  <a:cubicBezTo>
                    <a:pt x="88" y="0"/>
                    <a:pt x="157" y="4"/>
                    <a:pt x="198" y="48"/>
                  </a:cubicBezTo>
                  <a:cubicBezTo>
                    <a:pt x="261" y="118"/>
                    <a:pt x="334" y="177"/>
                    <a:pt x="416" y="224"/>
                  </a:cubicBezTo>
                  <a:cubicBezTo>
                    <a:pt x="497" y="271"/>
                    <a:pt x="585" y="305"/>
                    <a:pt x="677" y="325"/>
                  </a:cubicBezTo>
                  <a:cubicBezTo>
                    <a:pt x="735" y="337"/>
                    <a:pt x="773" y="395"/>
                    <a:pt x="760" y="454"/>
                  </a:cubicBezTo>
                  <a:cubicBezTo>
                    <a:pt x="747" y="513"/>
                    <a:pt x="689" y="550"/>
                    <a:pt x="631" y="537"/>
                  </a:cubicBezTo>
                  <a:cubicBezTo>
                    <a:pt x="517" y="513"/>
                    <a:pt x="408" y="471"/>
                    <a:pt x="307" y="412"/>
                  </a:cubicBezTo>
                  <a:cubicBezTo>
                    <a:pt x="206" y="354"/>
                    <a:pt x="115" y="281"/>
                    <a:pt x="37" y="194"/>
                  </a:cubicBezTo>
                  <a:cubicBezTo>
                    <a:pt x="4" y="159"/>
                    <a:pt x="0" y="107"/>
                    <a:pt x="23" y="67"/>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1" name="Google Shape;221;p35"/>
            <p:cNvSpPr/>
            <p:nvPr/>
          </p:nvSpPr>
          <p:spPr>
            <a:xfrm>
              <a:off x="1179513" y="2460625"/>
              <a:ext cx="1225550" cy="869950"/>
            </a:xfrm>
            <a:custGeom>
              <a:pathLst>
                <a:path extrusionOk="0" h="448" w="632">
                  <a:moveTo>
                    <a:pt x="19" y="52"/>
                  </a:moveTo>
                  <a:cubicBezTo>
                    <a:pt x="23" y="46"/>
                    <a:pt x="28" y="40"/>
                    <a:pt x="33" y="35"/>
                  </a:cubicBezTo>
                  <a:cubicBezTo>
                    <a:pt x="67" y="1"/>
                    <a:pt x="122" y="0"/>
                    <a:pt x="156" y="34"/>
                  </a:cubicBezTo>
                  <a:cubicBezTo>
                    <a:pt x="212" y="89"/>
                    <a:pt x="275" y="137"/>
                    <a:pt x="343" y="177"/>
                  </a:cubicBezTo>
                  <a:cubicBezTo>
                    <a:pt x="411" y="216"/>
                    <a:pt x="484" y="246"/>
                    <a:pt x="559" y="267"/>
                  </a:cubicBezTo>
                  <a:cubicBezTo>
                    <a:pt x="605" y="280"/>
                    <a:pt x="632" y="328"/>
                    <a:pt x="619" y="374"/>
                  </a:cubicBezTo>
                  <a:cubicBezTo>
                    <a:pt x="606" y="420"/>
                    <a:pt x="558" y="448"/>
                    <a:pt x="512" y="435"/>
                  </a:cubicBezTo>
                  <a:cubicBezTo>
                    <a:pt x="423" y="410"/>
                    <a:pt x="337" y="374"/>
                    <a:pt x="256" y="327"/>
                  </a:cubicBezTo>
                  <a:cubicBezTo>
                    <a:pt x="175" y="281"/>
                    <a:pt x="100" y="224"/>
                    <a:pt x="34" y="158"/>
                  </a:cubicBezTo>
                  <a:cubicBezTo>
                    <a:pt x="5" y="130"/>
                    <a:pt x="0" y="86"/>
                    <a:pt x="19" y="52"/>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2" name="Google Shape;222;p35"/>
            <p:cNvSpPr/>
            <p:nvPr/>
          </p:nvSpPr>
          <p:spPr>
            <a:xfrm>
              <a:off x="1509713" y="2217738"/>
              <a:ext cx="974725" cy="681038"/>
            </a:xfrm>
            <a:custGeom>
              <a:pathLst>
                <a:path extrusionOk="0" h="351" w="503">
                  <a:moveTo>
                    <a:pt x="15" y="40"/>
                  </a:moveTo>
                  <a:cubicBezTo>
                    <a:pt x="17" y="36"/>
                    <a:pt x="20" y="33"/>
                    <a:pt x="23" y="29"/>
                  </a:cubicBezTo>
                  <a:cubicBezTo>
                    <a:pt x="47" y="2"/>
                    <a:pt x="88" y="0"/>
                    <a:pt x="115" y="24"/>
                  </a:cubicBezTo>
                  <a:cubicBezTo>
                    <a:pt x="162" y="66"/>
                    <a:pt x="214" y="103"/>
                    <a:pt x="270" y="135"/>
                  </a:cubicBezTo>
                  <a:cubicBezTo>
                    <a:pt x="327" y="168"/>
                    <a:pt x="387" y="195"/>
                    <a:pt x="450" y="215"/>
                  </a:cubicBezTo>
                  <a:cubicBezTo>
                    <a:pt x="484" y="227"/>
                    <a:pt x="503" y="263"/>
                    <a:pt x="492" y="298"/>
                  </a:cubicBezTo>
                  <a:cubicBezTo>
                    <a:pt x="481" y="332"/>
                    <a:pt x="444" y="351"/>
                    <a:pt x="409" y="340"/>
                  </a:cubicBezTo>
                  <a:cubicBezTo>
                    <a:pt x="338" y="316"/>
                    <a:pt x="269" y="286"/>
                    <a:pt x="204" y="248"/>
                  </a:cubicBezTo>
                  <a:cubicBezTo>
                    <a:pt x="142" y="212"/>
                    <a:pt x="82" y="169"/>
                    <a:pt x="28" y="121"/>
                  </a:cubicBezTo>
                  <a:cubicBezTo>
                    <a:pt x="5" y="100"/>
                    <a:pt x="0" y="66"/>
                    <a:pt x="15" y="4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3" name="Google Shape;223;p35"/>
            <p:cNvSpPr/>
            <p:nvPr/>
          </p:nvSpPr>
          <p:spPr>
            <a:xfrm>
              <a:off x="1804988" y="2057400"/>
              <a:ext cx="666750" cy="469900"/>
            </a:xfrm>
            <a:custGeom>
              <a:pathLst>
                <a:path extrusionOk="0" h="242" w="344">
                  <a:moveTo>
                    <a:pt x="10" y="28"/>
                  </a:moveTo>
                  <a:cubicBezTo>
                    <a:pt x="11" y="26"/>
                    <a:pt x="12" y="24"/>
                    <a:pt x="14" y="22"/>
                  </a:cubicBezTo>
                  <a:cubicBezTo>
                    <a:pt x="29" y="3"/>
                    <a:pt x="56" y="0"/>
                    <a:pt x="75" y="15"/>
                  </a:cubicBezTo>
                  <a:cubicBezTo>
                    <a:pt x="111" y="43"/>
                    <a:pt x="149" y="69"/>
                    <a:pt x="189" y="92"/>
                  </a:cubicBezTo>
                  <a:cubicBezTo>
                    <a:pt x="228" y="115"/>
                    <a:pt x="269" y="135"/>
                    <a:pt x="311" y="152"/>
                  </a:cubicBezTo>
                  <a:cubicBezTo>
                    <a:pt x="334" y="161"/>
                    <a:pt x="344" y="186"/>
                    <a:pt x="335" y="209"/>
                  </a:cubicBezTo>
                  <a:cubicBezTo>
                    <a:pt x="326" y="231"/>
                    <a:pt x="301" y="242"/>
                    <a:pt x="279" y="233"/>
                  </a:cubicBezTo>
                  <a:cubicBezTo>
                    <a:pt x="233" y="214"/>
                    <a:pt x="188" y="192"/>
                    <a:pt x="146" y="168"/>
                  </a:cubicBezTo>
                  <a:cubicBezTo>
                    <a:pt x="102" y="143"/>
                    <a:pt x="60" y="114"/>
                    <a:pt x="21" y="84"/>
                  </a:cubicBezTo>
                  <a:cubicBezTo>
                    <a:pt x="4" y="70"/>
                    <a:pt x="0" y="46"/>
                    <a:pt x="10" y="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24" name="Google Shape;224;p35"/>
          <p:cNvSpPr txBox="1"/>
          <p:nvPr/>
        </p:nvSpPr>
        <p:spPr>
          <a:xfrm>
            <a:off x="1157162" y="917291"/>
            <a:ext cx="2358924" cy="434735"/>
          </a:xfrm>
          <a:prstGeom prst="rect">
            <a:avLst/>
          </a:prstGeom>
          <a:noFill/>
          <a:ln>
            <a:noFill/>
          </a:ln>
        </p:spPr>
        <p:txBody>
          <a:bodyPr anchorCtr="0" anchor="t" bIns="34275" lIns="68575" spcFirstLastPara="1" rIns="68575" wrap="square" tIns="34275">
            <a:noAutofit/>
          </a:bodyPr>
          <a:lstStyle/>
          <a:p>
            <a:pPr indent="0" lvl="0" marL="0" marR="0" rtl="0" algn="l">
              <a:lnSpc>
                <a:spcPct val="105555"/>
              </a:lnSpc>
              <a:spcBef>
                <a:spcPts val="0"/>
              </a:spcBef>
              <a:spcAft>
                <a:spcPts val="0"/>
              </a:spcAft>
              <a:buNone/>
            </a:pPr>
            <a:r>
              <a:rPr lang="en" sz="2700">
                <a:solidFill>
                  <a:schemeClr val="lt1"/>
                </a:solidFill>
                <a:latin typeface="Montserrat"/>
                <a:ea typeface="Montserrat"/>
                <a:cs typeface="Montserrat"/>
                <a:sym typeface="Montserrat"/>
              </a:rPr>
              <a:t>FourThem</a:t>
            </a:r>
            <a:endParaRPr sz="2700">
              <a:solidFill>
                <a:schemeClr val="lt1"/>
              </a:solidFill>
              <a:latin typeface="Montserrat"/>
              <a:ea typeface="Montserrat"/>
              <a:cs typeface="Montserrat"/>
              <a:sym typeface="Montserrat"/>
            </a:endParaRPr>
          </a:p>
        </p:txBody>
      </p:sp>
      <p:sp>
        <p:nvSpPr>
          <p:cNvPr id="225" name="Google Shape;225;p35"/>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 name="Shape 229"/>
        <p:cNvGrpSpPr/>
        <p:nvPr/>
      </p:nvGrpSpPr>
      <p:grpSpPr>
        <a:xfrm>
          <a:off x="0" y="0"/>
          <a:ext cx="0" cy="0"/>
          <a:chOff x="0" y="0"/>
          <a:chExt cx="0" cy="0"/>
        </a:xfrm>
      </p:grpSpPr>
      <p:sp>
        <p:nvSpPr>
          <p:cNvPr id="230" name="Google Shape;230;p36"/>
          <p:cNvSpPr/>
          <p:nvPr/>
        </p:nvSpPr>
        <p:spPr>
          <a:xfrm>
            <a:off x="0" y="0"/>
            <a:ext cx="9144000" cy="5143500"/>
          </a:xfrm>
          <a:prstGeom prst="rect">
            <a:avLst/>
          </a:prstGeom>
          <a:solidFill>
            <a:schemeClr val="lt2">
              <a:alpha val="2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1" name="Google Shape;231;p36"/>
          <p:cNvSpPr txBox="1"/>
          <p:nvPr/>
        </p:nvSpPr>
        <p:spPr>
          <a:xfrm>
            <a:off x="800038" y="3344830"/>
            <a:ext cx="1769369" cy="354328"/>
          </a:xfrm>
          <a:prstGeom prst="rect">
            <a:avLst/>
          </a:prstGeom>
          <a:noFill/>
          <a:ln>
            <a:noFill/>
          </a:ln>
        </p:spPr>
        <p:txBody>
          <a:bodyPr anchorCtr="0" anchor="t" bIns="34275" lIns="68575" spcFirstLastPara="1" rIns="68575" wrap="square" tIns="34275">
            <a:noAutofit/>
          </a:bodyPr>
          <a:lstStyle/>
          <a:p>
            <a:pPr indent="0" lvl="0" marL="0" marR="0" rtl="0" algn="l">
              <a:lnSpc>
                <a:spcPct val="327272"/>
              </a:lnSpc>
              <a:spcBef>
                <a:spcPts val="0"/>
              </a:spcBef>
              <a:spcAft>
                <a:spcPts val="0"/>
              </a:spcAft>
              <a:buNone/>
            </a:pPr>
            <a:r>
              <a:rPr lang="en" sz="800">
                <a:solidFill>
                  <a:srgbClr val="262626"/>
                </a:solidFill>
                <a:latin typeface="Montserrat"/>
                <a:ea typeface="Montserrat"/>
                <a:cs typeface="Montserrat"/>
                <a:sym typeface="Montserrat"/>
              </a:rPr>
              <a:t>TEMPLATE 2018</a:t>
            </a:r>
            <a:endParaRPr sz="1100"/>
          </a:p>
        </p:txBody>
      </p:sp>
      <p:sp>
        <p:nvSpPr>
          <p:cNvPr id="232" name="Google Shape;232;p36"/>
          <p:cNvSpPr txBox="1"/>
          <p:nvPr/>
        </p:nvSpPr>
        <p:spPr>
          <a:xfrm>
            <a:off x="4285463" y="552415"/>
            <a:ext cx="2771318" cy="1263953"/>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2500">
                <a:solidFill>
                  <a:schemeClr val="accent2"/>
                </a:solidFill>
                <a:latin typeface="Montserrat SemiBold"/>
                <a:ea typeface="Montserrat SemiBold"/>
                <a:cs typeface="Montserrat SemiBold"/>
                <a:sym typeface="Montserrat SemiBold"/>
              </a:rPr>
              <a:t>We are doing </a:t>
            </a:r>
            <a:r>
              <a:rPr lang="en" sz="2500">
                <a:solidFill>
                  <a:schemeClr val="dk1"/>
                </a:solidFill>
                <a:latin typeface="Montserrat SemiBold"/>
                <a:ea typeface="Montserrat SemiBold"/>
                <a:cs typeface="Montserrat SemiBold"/>
                <a:sym typeface="Montserrat SemiBold"/>
              </a:rPr>
              <a:t>a</a:t>
            </a:r>
            <a:endParaRPr sz="1100"/>
          </a:p>
          <a:p>
            <a:pPr indent="0" lvl="0" marL="0" marR="0" rtl="0" algn="l">
              <a:lnSpc>
                <a:spcPct val="100000"/>
              </a:lnSpc>
              <a:spcBef>
                <a:spcPts val="0"/>
              </a:spcBef>
              <a:spcAft>
                <a:spcPts val="0"/>
              </a:spcAft>
              <a:buNone/>
            </a:pPr>
            <a:r>
              <a:rPr lang="en" sz="2500">
                <a:solidFill>
                  <a:schemeClr val="dk1"/>
                </a:solidFill>
                <a:latin typeface="Montserrat SemiBold"/>
                <a:ea typeface="Montserrat SemiBold"/>
                <a:cs typeface="Montserrat SemiBold"/>
                <a:sym typeface="Montserrat SemiBold"/>
              </a:rPr>
              <a:t>little of this and</a:t>
            </a:r>
            <a:endParaRPr sz="1100"/>
          </a:p>
          <a:p>
            <a:pPr indent="0" lvl="0" marL="0" marR="0" rtl="0" algn="l">
              <a:lnSpc>
                <a:spcPct val="100000"/>
              </a:lnSpc>
              <a:spcBef>
                <a:spcPts val="0"/>
              </a:spcBef>
              <a:spcAft>
                <a:spcPts val="0"/>
              </a:spcAft>
              <a:buNone/>
            </a:pPr>
            <a:r>
              <a:rPr lang="en" sz="2500">
                <a:solidFill>
                  <a:schemeClr val="dk1"/>
                </a:solidFill>
                <a:latin typeface="Montserrat SemiBold"/>
                <a:ea typeface="Montserrat SemiBold"/>
                <a:cs typeface="Montserrat SemiBold"/>
                <a:sym typeface="Montserrat SemiBold"/>
              </a:rPr>
              <a:t>Of  that…..</a:t>
            </a:r>
            <a:endParaRPr sz="1100"/>
          </a:p>
        </p:txBody>
      </p:sp>
      <p:sp>
        <p:nvSpPr>
          <p:cNvPr id="233" name="Google Shape;233;p36"/>
          <p:cNvSpPr txBox="1"/>
          <p:nvPr/>
        </p:nvSpPr>
        <p:spPr>
          <a:xfrm>
            <a:off x="800038" y="3709883"/>
            <a:ext cx="5099308" cy="681629"/>
          </a:xfrm>
          <a:prstGeom prst="rect">
            <a:avLst/>
          </a:prstGeom>
          <a:noFill/>
          <a:ln>
            <a:noFill/>
          </a:ln>
        </p:spPr>
        <p:txBody>
          <a:bodyPr anchorCtr="0" anchor="t" bIns="34275" lIns="68575" spcFirstLastPara="1" rIns="68575" wrap="square" tIns="34275">
            <a:noAutofit/>
          </a:bodyPr>
          <a:lstStyle/>
          <a:p>
            <a:pPr indent="0" lvl="0" marL="0" marR="0" rtl="0" algn="l">
              <a:lnSpc>
                <a:spcPct val="183333"/>
              </a:lnSpc>
              <a:spcBef>
                <a:spcPts val="0"/>
              </a:spcBef>
              <a:spcAft>
                <a:spcPts val="0"/>
              </a:spcAft>
              <a:buNone/>
            </a:pPr>
            <a:r>
              <a:rPr lang="en" sz="900">
                <a:solidFill>
                  <a:srgbClr val="000000"/>
                </a:solidFill>
                <a:latin typeface="Montserrat Light"/>
                <a:ea typeface="Montserrat Light"/>
                <a:cs typeface="Montserrat Light"/>
                <a:sym typeface="Montserrat Light"/>
              </a:rPr>
              <a:t>Lorem Ipsum is simply dummy text of the printing and typesetting industry. Loremut Ipsum has been the industry's printer took a galley of type and scrambled it to make type ecimen book. It has survived</a:t>
            </a:r>
            <a:endParaRPr sz="1100"/>
          </a:p>
        </p:txBody>
      </p:sp>
      <p:sp>
        <p:nvSpPr>
          <p:cNvPr id="234" name="Google Shape;234;p36"/>
          <p:cNvSpPr/>
          <p:nvPr>
            <p:ph idx="2" type="pic"/>
          </p:nvPr>
        </p:nvSpPr>
        <p:spPr>
          <a:xfrm>
            <a:off x="556592" y="417443"/>
            <a:ext cx="4204252" cy="215430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35" name="Google Shape;235;p36"/>
          <p:cNvSpPr/>
          <p:nvPr>
            <p:ph idx="3" type="pic"/>
          </p:nvPr>
        </p:nvSpPr>
        <p:spPr>
          <a:xfrm>
            <a:off x="7007088" y="2902225"/>
            <a:ext cx="1520686" cy="178904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36" name="Google Shape;236;p36"/>
          <p:cNvSpPr/>
          <p:nvPr>
            <p:ph idx="4" type="pic"/>
          </p:nvPr>
        </p:nvSpPr>
        <p:spPr>
          <a:xfrm>
            <a:off x="5251707" y="2250818"/>
            <a:ext cx="1264517" cy="118354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Custom 1">
      <a:dk1>
        <a:srgbClr val="000000"/>
      </a:dk1>
      <a:lt1>
        <a:srgbClr val="FFFFFF"/>
      </a:lt1>
      <a:dk2>
        <a:srgbClr val="44546A"/>
      </a:dk2>
      <a:lt2>
        <a:srgbClr val="E7E6E6"/>
      </a:lt2>
      <a:accent1>
        <a:srgbClr val="FCAF17"/>
      </a:accent1>
      <a:accent2>
        <a:srgbClr val="FFD400"/>
      </a:accent2>
      <a:accent3>
        <a:srgbClr val="F03C37"/>
      </a:accent3>
      <a:accent4>
        <a:srgbClr val="96C832"/>
      </a:accent4>
      <a:accent5>
        <a:srgbClr val="00A0E1"/>
      </a:accent5>
      <a:accent6>
        <a:srgbClr val="AA4DCF"/>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