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3" r:id="rId3"/>
    <p:sldId id="257" r:id="rId4"/>
    <p:sldId id="259" r:id="rId5"/>
    <p:sldId id="260" r:id="rId6"/>
    <p:sldId id="262" r:id="rId7"/>
    <p:sldId id="271" r:id="rId8"/>
    <p:sldId id="264" r:id="rId9"/>
    <p:sldId id="267" r:id="rId10"/>
    <p:sldId id="270" r:id="rId11"/>
    <p:sldId id="276" r:id="rId12"/>
    <p:sldId id="275" r:id="rId13"/>
    <p:sldId id="348" r:id="rId14"/>
    <p:sldId id="279" r:id="rId15"/>
    <p:sldId id="277" r:id="rId16"/>
    <p:sldId id="280" r:id="rId17"/>
    <p:sldId id="300" r:id="rId18"/>
    <p:sldId id="349" r:id="rId19"/>
    <p:sldId id="282" r:id="rId20"/>
    <p:sldId id="284" r:id="rId21"/>
    <p:sldId id="281" r:id="rId22"/>
    <p:sldId id="34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epiker" initials="F" lastIdx="0" clrIdx="0">
    <p:extLst>
      <p:ext uri="{19B8F6BF-5375-455C-9EA6-DF929625EA0E}">
        <p15:presenceInfo xmlns:p15="http://schemas.microsoft.com/office/powerpoint/2012/main" userId="Freepi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7013"/>
  </p:normalViewPr>
  <p:slideViewPr>
    <p:cSldViewPr snapToGrid="0" snapToObjects="1">
      <p:cViewPr>
        <p:scale>
          <a:sx n="75" d="100"/>
          <a:sy n="75" d="100"/>
        </p:scale>
        <p:origin x="1122" y="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F1CD92-DA11-42CA-9E28-F57FD4F371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9021B-388A-439D-95EA-A0D865B849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31A6-F961-4C57-927C-406CB9CDDA2A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37265-C715-4164-8B30-E32A9AE553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52FC6-64DD-41BE-A95D-2E3785E1B9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45297-E8C3-4A56-9516-E18309FF2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28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10FA5-98E6-FB4E-97B6-D4EB979E8963}" type="datetimeFigureOut">
              <a:rPr lang="en-US" smtClean="0"/>
              <a:t>2/2/2020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2E1E8-19DD-9846-964E-7494B0E7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600"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85005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8A3670F-BFD3-46E2-B741-7A6D1CEB3E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533526"/>
            <a:ext cx="12192000" cy="3095625"/>
          </a:xfrm>
          <a:custGeom>
            <a:avLst/>
            <a:gdLst>
              <a:gd name="connsiteX0" fmla="*/ 0 w 12192000"/>
              <a:gd name="connsiteY0" fmla="*/ 0 h 3095625"/>
              <a:gd name="connsiteX1" fmla="*/ 12192000 w 12192000"/>
              <a:gd name="connsiteY1" fmla="*/ 0 h 3095625"/>
              <a:gd name="connsiteX2" fmla="*/ 12192000 w 12192000"/>
              <a:gd name="connsiteY2" fmla="*/ 3095625 h 3095625"/>
              <a:gd name="connsiteX3" fmla="*/ 0 w 12192000"/>
              <a:gd name="connsiteY3" fmla="*/ 3095625 h 309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5625">
                <a:moveTo>
                  <a:pt x="0" y="0"/>
                </a:moveTo>
                <a:lnTo>
                  <a:pt x="12192000" y="0"/>
                </a:lnTo>
                <a:lnTo>
                  <a:pt x="12192000" y="3095625"/>
                </a:lnTo>
                <a:lnTo>
                  <a:pt x="0" y="3095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25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28A5784-240B-4AAD-874B-77DA2EF4EF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91123" y="1932083"/>
            <a:ext cx="1809754" cy="1809752"/>
          </a:xfrm>
          <a:custGeom>
            <a:avLst/>
            <a:gdLst>
              <a:gd name="connsiteX0" fmla="*/ 906649 w 1813298"/>
              <a:gd name="connsiteY0" fmla="*/ 0 h 1813296"/>
              <a:gd name="connsiteX1" fmla="*/ 1813298 w 1813298"/>
              <a:gd name="connsiteY1" fmla="*/ 906648 h 1813296"/>
              <a:gd name="connsiteX2" fmla="*/ 906649 w 1813298"/>
              <a:gd name="connsiteY2" fmla="*/ 1813296 h 1813296"/>
              <a:gd name="connsiteX3" fmla="*/ 0 w 1813298"/>
              <a:gd name="connsiteY3" fmla="*/ 906648 h 1813296"/>
              <a:gd name="connsiteX4" fmla="*/ 906649 w 1813298"/>
              <a:gd name="connsiteY4" fmla="*/ 0 h 181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298" h="1813296">
                <a:moveTo>
                  <a:pt x="906649" y="0"/>
                </a:moveTo>
                <a:cubicBezTo>
                  <a:pt x="1407377" y="0"/>
                  <a:pt x="1813298" y="405920"/>
                  <a:pt x="1813298" y="906648"/>
                </a:cubicBezTo>
                <a:cubicBezTo>
                  <a:pt x="1813298" y="1407376"/>
                  <a:pt x="1407377" y="1813296"/>
                  <a:pt x="906649" y="1813296"/>
                </a:cubicBezTo>
                <a:cubicBezTo>
                  <a:pt x="405921" y="1813296"/>
                  <a:pt x="0" y="1407376"/>
                  <a:pt x="0" y="906648"/>
                </a:cubicBezTo>
                <a:cubicBezTo>
                  <a:pt x="0" y="405920"/>
                  <a:pt x="405921" y="0"/>
                  <a:pt x="906649" y="0"/>
                </a:cubicBez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33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0E7F4E5-6B76-4CA7-909C-96A1D4D9267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517246"/>
            <a:ext cx="12192000" cy="1859837"/>
          </a:xfrm>
          <a:custGeom>
            <a:avLst/>
            <a:gdLst>
              <a:gd name="connsiteX0" fmla="*/ 0 w 12192000"/>
              <a:gd name="connsiteY0" fmla="*/ 0 h 1859837"/>
              <a:gd name="connsiteX1" fmla="*/ 12192000 w 12192000"/>
              <a:gd name="connsiteY1" fmla="*/ 0 h 1859837"/>
              <a:gd name="connsiteX2" fmla="*/ 12192000 w 12192000"/>
              <a:gd name="connsiteY2" fmla="*/ 1859837 h 1859837"/>
              <a:gd name="connsiteX3" fmla="*/ 0 w 12192000"/>
              <a:gd name="connsiteY3" fmla="*/ 1859837 h 18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59837">
                <a:moveTo>
                  <a:pt x="0" y="0"/>
                </a:moveTo>
                <a:lnTo>
                  <a:pt x="12192000" y="0"/>
                </a:lnTo>
                <a:lnTo>
                  <a:pt x="12192000" y="1859837"/>
                </a:lnTo>
                <a:lnTo>
                  <a:pt x="0" y="185983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4325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83CD75F-1B87-4F90-8D57-C2B3351506A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38613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69742BD-2BB4-4F58-908F-787A3E3012C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75948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9B7B710-7394-4DF1-AA25-3C70524E350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21872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6063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5FA3089-0F2F-48D0-A907-BB1F7E47F4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82856" y="3428999"/>
            <a:ext cx="2927580" cy="23694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497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5EF88D0-761C-4285-B9A9-64DC410AD8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4755" y="355600"/>
            <a:ext cx="3688193" cy="2779486"/>
          </a:xfrm>
          <a:custGeom>
            <a:avLst/>
            <a:gdLst>
              <a:gd name="connsiteX0" fmla="*/ 0 w 3688193"/>
              <a:gd name="connsiteY0" fmla="*/ 0 h 2779486"/>
              <a:gd name="connsiteX1" fmla="*/ 3688193 w 3688193"/>
              <a:gd name="connsiteY1" fmla="*/ 0 h 2779486"/>
              <a:gd name="connsiteX2" fmla="*/ 3688193 w 3688193"/>
              <a:gd name="connsiteY2" fmla="*/ 2779486 h 2779486"/>
              <a:gd name="connsiteX3" fmla="*/ 0 w 3688193"/>
              <a:gd name="connsiteY3" fmla="*/ 2779486 h 277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8193" h="2779486">
                <a:moveTo>
                  <a:pt x="0" y="0"/>
                </a:moveTo>
                <a:lnTo>
                  <a:pt x="3688193" y="0"/>
                </a:lnTo>
                <a:lnTo>
                  <a:pt x="3688193" y="2779486"/>
                </a:lnTo>
                <a:lnTo>
                  <a:pt x="0" y="27794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A85A59D-3859-4679-9D82-5813FC44954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119053" y="355600"/>
            <a:ext cx="3688193" cy="6146800"/>
          </a:xfrm>
          <a:custGeom>
            <a:avLst/>
            <a:gdLst>
              <a:gd name="connsiteX0" fmla="*/ 0 w 3688193"/>
              <a:gd name="connsiteY0" fmla="*/ 0 h 6146800"/>
              <a:gd name="connsiteX1" fmla="*/ 3688193 w 3688193"/>
              <a:gd name="connsiteY1" fmla="*/ 0 h 6146800"/>
              <a:gd name="connsiteX2" fmla="*/ 3688193 w 3688193"/>
              <a:gd name="connsiteY2" fmla="*/ 6146800 h 6146800"/>
              <a:gd name="connsiteX3" fmla="*/ 0 w 3688193"/>
              <a:gd name="connsiteY3" fmla="*/ 6146800 h 614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8193" h="6146800">
                <a:moveTo>
                  <a:pt x="0" y="0"/>
                </a:moveTo>
                <a:lnTo>
                  <a:pt x="3688193" y="0"/>
                </a:lnTo>
                <a:lnTo>
                  <a:pt x="3688193" y="6146800"/>
                </a:lnTo>
                <a:lnTo>
                  <a:pt x="0" y="6146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758D31C-D661-4ED4-A6E6-38BB06DB547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51904" y="355600"/>
            <a:ext cx="3688193" cy="6146800"/>
          </a:xfrm>
          <a:custGeom>
            <a:avLst/>
            <a:gdLst>
              <a:gd name="connsiteX0" fmla="*/ 0 w 3688193"/>
              <a:gd name="connsiteY0" fmla="*/ 0 h 6146800"/>
              <a:gd name="connsiteX1" fmla="*/ 3688193 w 3688193"/>
              <a:gd name="connsiteY1" fmla="*/ 0 h 6146800"/>
              <a:gd name="connsiteX2" fmla="*/ 3688193 w 3688193"/>
              <a:gd name="connsiteY2" fmla="*/ 6146800 h 6146800"/>
              <a:gd name="connsiteX3" fmla="*/ 0 w 3688193"/>
              <a:gd name="connsiteY3" fmla="*/ 6146800 h 614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8193" h="6146800">
                <a:moveTo>
                  <a:pt x="0" y="0"/>
                </a:moveTo>
                <a:lnTo>
                  <a:pt x="3688193" y="0"/>
                </a:lnTo>
                <a:lnTo>
                  <a:pt x="3688193" y="6146800"/>
                </a:lnTo>
                <a:lnTo>
                  <a:pt x="0" y="6146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4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C4AB77-D1DF-4360-A2C2-488BF11443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307978" y="2046515"/>
            <a:ext cx="7109222" cy="1972693"/>
          </a:xfrm>
          <a:custGeom>
            <a:avLst/>
            <a:gdLst>
              <a:gd name="connsiteX0" fmla="*/ 0 w 7109222"/>
              <a:gd name="connsiteY0" fmla="*/ 0 h 1972693"/>
              <a:gd name="connsiteX1" fmla="*/ 7109222 w 7109222"/>
              <a:gd name="connsiteY1" fmla="*/ 0 h 1972693"/>
              <a:gd name="connsiteX2" fmla="*/ 7109222 w 7109222"/>
              <a:gd name="connsiteY2" fmla="*/ 1972693 h 1972693"/>
              <a:gd name="connsiteX3" fmla="*/ 0 w 7109222"/>
              <a:gd name="connsiteY3" fmla="*/ 1972693 h 197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9222" h="1972693">
                <a:moveTo>
                  <a:pt x="0" y="0"/>
                </a:moveTo>
                <a:lnTo>
                  <a:pt x="7109222" y="0"/>
                </a:lnTo>
                <a:lnTo>
                  <a:pt x="7109222" y="1972693"/>
                </a:lnTo>
                <a:lnTo>
                  <a:pt x="0" y="19726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87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FBD9089-A258-46B1-8E87-D0D0285E161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60090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281283E-F4C3-4B4D-B515-3030382B1C9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36995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B738462-EFA6-44EF-9026-6ED3FECD2C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6996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2A63FED-518D-48FB-B5C5-5BB184D049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60091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252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4405ED2-1DF9-4509-8050-071F16EBA0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3454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F0FAC7A2-C6BC-4B29-A450-24B7C77477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7875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05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BB7F975-416F-4A7D-9605-1529C1EA2D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" y="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DC9F2C7-236F-425D-B165-96F086E69F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342900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63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F48D60-1793-4381-A775-B68E4981BC1F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45EF6FF-791F-4538-BEE6-6D1CEF15CF80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0CE8AEBB-DB51-45CC-994A-443710F72E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6DCBCCE-CACC-4E30-9C73-AF2F280A44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0215" y="1873181"/>
            <a:ext cx="3933825" cy="2567963"/>
          </a:xfrm>
          <a:custGeom>
            <a:avLst/>
            <a:gdLst>
              <a:gd name="connsiteX0" fmla="*/ 0 w 3933825"/>
              <a:gd name="connsiteY0" fmla="*/ 0 h 2567963"/>
              <a:gd name="connsiteX1" fmla="*/ 3933825 w 3933825"/>
              <a:gd name="connsiteY1" fmla="*/ 0 h 2567963"/>
              <a:gd name="connsiteX2" fmla="*/ 3933825 w 3933825"/>
              <a:gd name="connsiteY2" fmla="*/ 2567963 h 2567963"/>
              <a:gd name="connsiteX3" fmla="*/ 0 w 3933825"/>
              <a:gd name="connsiteY3" fmla="*/ 2567963 h 256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3825" h="2567963">
                <a:moveTo>
                  <a:pt x="0" y="0"/>
                </a:moveTo>
                <a:lnTo>
                  <a:pt x="3933825" y="0"/>
                </a:lnTo>
                <a:lnTo>
                  <a:pt x="3933825" y="2567963"/>
                </a:lnTo>
                <a:lnTo>
                  <a:pt x="0" y="25679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7046B51-F7BF-4CFF-A1F4-DF83D05255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66088" y="1873181"/>
            <a:ext cx="4125912" cy="4984819"/>
          </a:xfrm>
          <a:custGeom>
            <a:avLst/>
            <a:gdLst>
              <a:gd name="connsiteX0" fmla="*/ 0 w 4125912"/>
              <a:gd name="connsiteY0" fmla="*/ 0 h 4984819"/>
              <a:gd name="connsiteX1" fmla="*/ 4125912 w 4125912"/>
              <a:gd name="connsiteY1" fmla="*/ 0 h 4984819"/>
              <a:gd name="connsiteX2" fmla="*/ 4125912 w 4125912"/>
              <a:gd name="connsiteY2" fmla="*/ 4984819 h 4984819"/>
              <a:gd name="connsiteX3" fmla="*/ 0 w 4125912"/>
              <a:gd name="connsiteY3" fmla="*/ 4984819 h 498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912" h="4984819">
                <a:moveTo>
                  <a:pt x="0" y="0"/>
                </a:moveTo>
                <a:lnTo>
                  <a:pt x="4125912" y="0"/>
                </a:lnTo>
                <a:lnTo>
                  <a:pt x="4125912" y="4984819"/>
                </a:lnTo>
                <a:lnTo>
                  <a:pt x="0" y="49848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7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915C52-BE41-4081-91F7-627A0AE146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9128" y="902662"/>
            <a:ext cx="2733744" cy="2733744"/>
          </a:xfrm>
          <a:custGeom>
            <a:avLst/>
            <a:gdLst>
              <a:gd name="connsiteX0" fmla="*/ 1366872 w 2733744"/>
              <a:gd name="connsiteY0" fmla="*/ 0 h 2733744"/>
              <a:gd name="connsiteX1" fmla="*/ 2733744 w 2733744"/>
              <a:gd name="connsiteY1" fmla="*/ 1366872 h 2733744"/>
              <a:gd name="connsiteX2" fmla="*/ 1366872 w 2733744"/>
              <a:gd name="connsiteY2" fmla="*/ 2733744 h 2733744"/>
              <a:gd name="connsiteX3" fmla="*/ 0 w 2733744"/>
              <a:gd name="connsiteY3" fmla="*/ 1366872 h 2733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744" h="2733744">
                <a:moveTo>
                  <a:pt x="1366872" y="0"/>
                </a:moveTo>
                <a:lnTo>
                  <a:pt x="2733744" y="1366872"/>
                </a:lnTo>
                <a:lnTo>
                  <a:pt x="1366872" y="2733744"/>
                </a:lnTo>
                <a:lnTo>
                  <a:pt x="0" y="13668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6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7F432318-E872-42AD-A151-C3E5B9C6054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43D84240-845F-4276-A706-26F10D026E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5200" y="546100"/>
            <a:ext cx="4000500" cy="6311900"/>
          </a:xfrm>
          <a:custGeom>
            <a:avLst/>
            <a:gdLst>
              <a:gd name="connsiteX0" fmla="*/ 0 w 4000500"/>
              <a:gd name="connsiteY0" fmla="*/ 0 h 6311900"/>
              <a:gd name="connsiteX1" fmla="*/ 4000500 w 4000500"/>
              <a:gd name="connsiteY1" fmla="*/ 0 h 6311900"/>
              <a:gd name="connsiteX2" fmla="*/ 4000500 w 4000500"/>
              <a:gd name="connsiteY2" fmla="*/ 6311900 h 6311900"/>
              <a:gd name="connsiteX3" fmla="*/ 0 w 4000500"/>
              <a:gd name="connsiteY3" fmla="*/ 6311900 h 63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6311900">
                <a:moveTo>
                  <a:pt x="0" y="0"/>
                </a:moveTo>
                <a:lnTo>
                  <a:pt x="4000500" y="0"/>
                </a:lnTo>
                <a:lnTo>
                  <a:pt x="4000500" y="6311900"/>
                </a:lnTo>
                <a:lnTo>
                  <a:pt x="0" y="6311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92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5BE2613-15BC-4EF2-8373-1BB47142BF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34652" y="2622573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58F536A-102C-46F0-9F4D-EBD9A08646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6711" y="2635291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E79E985-3AAC-4365-BDD3-C4510811CB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46671" y="2641779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5F4CAD9-D069-4088-959A-01959F159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0656" y="2635295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55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19E6BFB9-9A7D-4738-AB0E-39FA2FCF1F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5433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D4FDD3C-1951-4E1B-ABC2-8B4A845237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64702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334AB032-F07A-4CC3-AA0A-AC4D1B0CE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397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8965F632-367C-4DCB-9EA4-437C61974D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324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0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900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079FA604-4E26-4428-B682-C984F0C99E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11989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DF2DA35-B741-4AFD-BE6D-2997565178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5778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F3607A2-B68F-400A-8089-14A58366B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59567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688EBE6-D625-4774-8EF5-2699DD86A4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3355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2B311D1-FDA8-40C3-9DD9-668F63B93F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0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7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8070FB9-8B8D-47B7-9749-86F04A4B49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73895" y="179050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D61F753-0B1D-480E-B183-41E33790CC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90226" y="241048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99B23BF-750F-4C0F-BD01-F0E57774FD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0029" y="4297680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B79A651-D0C4-46B1-8857-0D7A3A6206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7541" y="3488774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1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79BD7D-5650-43E6-9E38-0BF8E0B09A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1979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D9CA9FF-B54F-430C-BA2B-E451421BC8E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0350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7E63735-1F63-4F19-B3EB-53175E0DBD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63608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87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4B208C3-B986-4587-BBB7-E45668C101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23230" y="988787"/>
            <a:ext cx="6490971" cy="4880429"/>
          </a:xfrm>
          <a:custGeom>
            <a:avLst/>
            <a:gdLst>
              <a:gd name="connsiteX0" fmla="*/ 1220107 w 6490971"/>
              <a:gd name="connsiteY0" fmla="*/ 0 h 4880429"/>
              <a:gd name="connsiteX1" fmla="*/ 6490971 w 6490971"/>
              <a:gd name="connsiteY1" fmla="*/ 0 h 4880429"/>
              <a:gd name="connsiteX2" fmla="*/ 5270864 w 6490971"/>
              <a:gd name="connsiteY2" fmla="*/ 4880429 h 4880429"/>
              <a:gd name="connsiteX3" fmla="*/ 0 w 6490971"/>
              <a:gd name="connsiteY3" fmla="*/ 4880429 h 488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0971" h="4880429">
                <a:moveTo>
                  <a:pt x="1220107" y="0"/>
                </a:moveTo>
                <a:lnTo>
                  <a:pt x="6490971" y="0"/>
                </a:lnTo>
                <a:lnTo>
                  <a:pt x="5270864" y="4880429"/>
                </a:lnTo>
                <a:lnTo>
                  <a:pt x="0" y="488042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25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39FC4D-DBA8-4B6D-92C3-B924F6399B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03176" y="0"/>
            <a:ext cx="3788822" cy="6858000"/>
          </a:xfrm>
          <a:custGeom>
            <a:avLst/>
            <a:gdLst>
              <a:gd name="connsiteX0" fmla="*/ 0 w 3788822"/>
              <a:gd name="connsiteY0" fmla="*/ 0 h 6858000"/>
              <a:gd name="connsiteX1" fmla="*/ 3788822 w 3788822"/>
              <a:gd name="connsiteY1" fmla="*/ 0 h 6858000"/>
              <a:gd name="connsiteX2" fmla="*/ 3788822 w 3788822"/>
              <a:gd name="connsiteY2" fmla="*/ 6858000 h 6858000"/>
              <a:gd name="connsiteX3" fmla="*/ 0 w 378882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822" h="6858000">
                <a:moveTo>
                  <a:pt x="0" y="0"/>
                </a:moveTo>
                <a:lnTo>
                  <a:pt x="3788822" y="0"/>
                </a:lnTo>
                <a:lnTo>
                  <a:pt x="378882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663A2DF-8E1A-4439-B0BE-2CACA57C84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51576" y="1"/>
            <a:ext cx="2792539" cy="3120571"/>
          </a:xfrm>
          <a:custGeom>
            <a:avLst/>
            <a:gdLst>
              <a:gd name="connsiteX0" fmla="*/ 0 w 2792539"/>
              <a:gd name="connsiteY0" fmla="*/ 0 h 3120571"/>
              <a:gd name="connsiteX1" fmla="*/ 2792539 w 2792539"/>
              <a:gd name="connsiteY1" fmla="*/ 0 h 3120571"/>
              <a:gd name="connsiteX2" fmla="*/ 2792539 w 2792539"/>
              <a:gd name="connsiteY2" fmla="*/ 3120571 h 3120571"/>
              <a:gd name="connsiteX3" fmla="*/ 0 w 2792539"/>
              <a:gd name="connsiteY3" fmla="*/ 3120571 h 31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39" h="3120571">
                <a:moveTo>
                  <a:pt x="0" y="0"/>
                </a:moveTo>
                <a:lnTo>
                  <a:pt x="2792539" y="0"/>
                </a:lnTo>
                <a:lnTo>
                  <a:pt x="2792539" y="3120571"/>
                </a:lnTo>
                <a:lnTo>
                  <a:pt x="0" y="31205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BF2B2AF-A6C3-45A7-8C17-4139A8B10A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51575" y="3254829"/>
            <a:ext cx="2792539" cy="3603171"/>
          </a:xfrm>
          <a:custGeom>
            <a:avLst/>
            <a:gdLst>
              <a:gd name="connsiteX0" fmla="*/ 0 w 2792539"/>
              <a:gd name="connsiteY0" fmla="*/ 0 h 3603171"/>
              <a:gd name="connsiteX1" fmla="*/ 2792539 w 2792539"/>
              <a:gd name="connsiteY1" fmla="*/ 0 h 3603171"/>
              <a:gd name="connsiteX2" fmla="*/ 2792539 w 2792539"/>
              <a:gd name="connsiteY2" fmla="*/ 3603171 h 3603171"/>
              <a:gd name="connsiteX3" fmla="*/ 0 w 2792539"/>
              <a:gd name="connsiteY3" fmla="*/ 3603171 h 360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39" h="3603171">
                <a:moveTo>
                  <a:pt x="0" y="0"/>
                </a:moveTo>
                <a:lnTo>
                  <a:pt x="2792539" y="0"/>
                </a:lnTo>
                <a:lnTo>
                  <a:pt x="2792539" y="3603171"/>
                </a:lnTo>
                <a:lnTo>
                  <a:pt x="0" y="36031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27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1FCD32A-808D-4A04-91EF-7EED0653173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41344" y="506930"/>
            <a:ext cx="5920081" cy="5818068"/>
          </a:xfrm>
          <a:custGeom>
            <a:avLst/>
            <a:gdLst>
              <a:gd name="connsiteX0" fmla="*/ 1593849 w 5920081"/>
              <a:gd name="connsiteY0" fmla="*/ 207 h 5818068"/>
              <a:gd name="connsiteX1" fmla="*/ 2966779 w 5920081"/>
              <a:gd name="connsiteY1" fmla="*/ 956642 h 5818068"/>
              <a:gd name="connsiteX2" fmla="*/ 2969138 w 5920081"/>
              <a:gd name="connsiteY2" fmla="*/ 965445 h 5818068"/>
              <a:gd name="connsiteX3" fmla="*/ 4628193 w 5920081"/>
              <a:gd name="connsiteY3" fmla="*/ 218970 h 5818068"/>
              <a:gd name="connsiteX4" fmla="*/ 5917652 w 5920081"/>
              <a:gd name="connsiteY4" fmla="*/ 1958685 h 5818068"/>
              <a:gd name="connsiteX5" fmla="*/ 2852958 w 5920081"/>
              <a:gd name="connsiteY5" fmla="*/ 5818068 h 5818068"/>
              <a:gd name="connsiteX6" fmla="*/ 2842339 w 5920081"/>
              <a:gd name="connsiteY6" fmla="*/ 5811477 h 5818068"/>
              <a:gd name="connsiteX7" fmla="*/ 11002 w 5920081"/>
              <a:gd name="connsiteY7" fmla="*/ 1588238 h 5818068"/>
              <a:gd name="connsiteX8" fmla="*/ 1404668 w 5920081"/>
              <a:gd name="connsiteY8" fmla="*/ 16510 h 5818068"/>
              <a:gd name="connsiteX9" fmla="*/ 1593849 w 5920081"/>
              <a:gd name="connsiteY9" fmla="*/ 207 h 581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0081" h="5818068">
                <a:moveTo>
                  <a:pt x="1593849" y="207"/>
                </a:moveTo>
                <a:cubicBezTo>
                  <a:pt x="2044152" y="-7706"/>
                  <a:pt x="2549761" y="209760"/>
                  <a:pt x="2966779" y="956642"/>
                </a:cubicBezTo>
                <a:cubicBezTo>
                  <a:pt x="2966779" y="956642"/>
                  <a:pt x="2969138" y="965445"/>
                  <a:pt x="2969138" y="965445"/>
                </a:cubicBezTo>
                <a:cubicBezTo>
                  <a:pt x="3500192" y="172107"/>
                  <a:pt x="4130281" y="78758"/>
                  <a:pt x="4628193" y="218970"/>
                </a:cubicBezTo>
                <a:cubicBezTo>
                  <a:pt x="5373880" y="424886"/>
                  <a:pt x="5888244" y="1155120"/>
                  <a:pt x="5917652" y="1958685"/>
                </a:cubicBezTo>
                <a:cubicBezTo>
                  <a:pt x="6020034" y="4356151"/>
                  <a:pt x="2852958" y="5818068"/>
                  <a:pt x="2852958" y="5818068"/>
                </a:cubicBezTo>
                <a:cubicBezTo>
                  <a:pt x="2852958" y="5818068"/>
                  <a:pt x="2852958" y="5818068"/>
                  <a:pt x="2842339" y="5811477"/>
                </a:cubicBezTo>
                <a:cubicBezTo>
                  <a:pt x="2640587" y="5686264"/>
                  <a:pt x="-198103" y="3880459"/>
                  <a:pt x="11002" y="1588238"/>
                </a:cubicBezTo>
                <a:cubicBezTo>
                  <a:pt x="87788" y="784525"/>
                  <a:pt x="645965" y="125450"/>
                  <a:pt x="1404668" y="16510"/>
                </a:cubicBezTo>
                <a:cubicBezTo>
                  <a:pt x="1466320" y="7067"/>
                  <a:pt x="1529520" y="1337"/>
                  <a:pt x="1593849" y="20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64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79FF20F-0870-4A07-B589-DCDE333AEB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8686" y="1945969"/>
            <a:ext cx="3569814" cy="2473632"/>
          </a:xfrm>
          <a:custGeom>
            <a:avLst/>
            <a:gdLst>
              <a:gd name="connsiteX0" fmla="*/ 0 w 3569814"/>
              <a:gd name="connsiteY0" fmla="*/ 0 h 2473632"/>
              <a:gd name="connsiteX1" fmla="*/ 3569814 w 3569814"/>
              <a:gd name="connsiteY1" fmla="*/ 0 h 2473632"/>
              <a:gd name="connsiteX2" fmla="*/ 3569814 w 3569814"/>
              <a:gd name="connsiteY2" fmla="*/ 2473632 h 2473632"/>
              <a:gd name="connsiteX3" fmla="*/ 0 w 3569814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814" h="2473632">
                <a:moveTo>
                  <a:pt x="0" y="0"/>
                </a:moveTo>
                <a:lnTo>
                  <a:pt x="3569814" y="0"/>
                </a:lnTo>
                <a:lnTo>
                  <a:pt x="3569814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1A2410F-B861-45E0-8D34-FD548435D0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298153" y="1945969"/>
            <a:ext cx="2773739" cy="2473632"/>
          </a:xfrm>
          <a:custGeom>
            <a:avLst/>
            <a:gdLst>
              <a:gd name="connsiteX0" fmla="*/ 0 w 2773739"/>
              <a:gd name="connsiteY0" fmla="*/ 0 h 2473632"/>
              <a:gd name="connsiteX1" fmla="*/ 2773739 w 2773739"/>
              <a:gd name="connsiteY1" fmla="*/ 0 h 2473632"/>
              <a:gd name="connsiteX2" fmla="*/ 2773739 w 2773739"/>
              <a:gd name="connsiteY2" fmla="*/ 2473632 h 2473632"/>
              <a:gd name="connsiteX3" fmla="*/ 0 w 2773739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739" h="2473632">
                <a:moveTo>
                  <a:pt x="0" y="0"/>
                </a:moveTo>
                <a:lnTo>
                  <a:pt x="2773739" y="0"/>
                </a:lnTo>
                <a:lnTo>
                  <a:pt x="2773739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F851524-C7B0-4887-804F-984BFD903E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52803" y="1945969"/>
            <a:ext cx="3301047" cy="2473632"/>
          </a:xfrm>
          <a:custGeom>
            <a:avLst/>
            <a:gdLst>
              <a:gd name="connsiteX0" fmla="*/ 0 w 3301047"/>
              <a:gd name="connsiteY0" fmla="*/ 0 h 2473632"/>
              <a:gd name="connsiteX1" fmla="*/ 3301047 w 3301047"/>
              <a:gd name="connsiteY1" fmla="*/ 0 h 2473632"/>
              <a:gd name="connsiteX2" fmla="*/ 3301047 w 3301047"/>
              <a:gd name="connsiteY2" fmla="*/ 2473632 h 2473632"/>
              <a:gd name="connsiteX3" fmla="*/ 0 w 3301047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1047" h="2473632">
                <a:moveTo>
                  <a:pt x="0" y="0"/>
                </a:moveTo>
                <a:lnTo>
                  <a:pt x="3301047" y="0"/>
                </a:lnTo>
                <a:lnTo>
                  <a:pt x="3301047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5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F60124F-61FA-47B4-B942-18DF2060FE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242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1D335DE3-10B2-4DDA-9388-2E4EA97AD0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86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98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6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7099300" cy="39243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296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7EE5BB9B-C39C-4F14-8A6B-2EB58B04FD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9556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93F081C-DBF9-46F8-89B0-060965BA74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37072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E58F551-85B8-45CC-BE72-177AB79B25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2040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37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8D61851-DC2D-459F-A552-B0DC2BECB5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1876" y="489098"/>
            <a:ext cx="6885432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FA530EA-CF18-4C30-953B-B52B668774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1876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9EA89E1-FBDA-44E0-B03B-7D14C18BB59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74592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1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02A9898-10F5-4E52-AC73-D401B368D71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32517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77430F7-EBBD-4A12-8436-BE5273E6C4C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80754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D9B333D-BA3F-4778-A887-6313B4C3B85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103954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E445CC0-7E92-45EC-B9F0-7AC80FEE7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155717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B21BE0B-2A34-4259-A2D0-B65DF8540BA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59483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235E430-519D-40E9-9005-486A9E2B4C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9803" y="3225799"/>
            <a:ext cx="3632196" cy="3632196"/>
          </a:xfrm>
          <a:custGeom>
            <a:avLst/>
            <a:gdLst>
              <a:gd name="connsiteX0" fmla="*/ 3632196 w 3632196"/>
              <a:gd name="connsiteY0" fmla="*/ 0 h 3632196"/>
              <a:gd name="connsiteX1" fmla="*/ 3632196 w 3632196"/>
              <a:gd name="connsiteY1" fmla="*/ 3632196 h 3632196"/>
              <a:gd name="connsiteX2" fmla="*/ 0 w 3632196"/>
              <a:gd name="connsiteY2" fmla="*/ 3632196 h 36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2196" h="3632196">
                <a:moveTo>
                  <a:pt x="3632196" y="0"/>
                </a:moveTo>
                <a:lnTo>
                  <a:pt x="3632196" y="3632196"/>
                </a:lnTo>
                <a:lnTo>
                  <a:pt x="0" y="36321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9C2707D-4692-4756-A5AC-C24D0B1590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21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96DE32BF-056D-4EA9-807C-16194EA794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00838" y="2263776"/>
            <a:ext cx="2439988" cy="1147763"/>
          </a:xfrm>
          <a:custGeom>
            <a:avLst/>
            <a:gdLst>
              <a:gd name="connsiteX0" fmla="*/ 0 w 2439988"/>
              <a:gd name="connsiteY0" fmla="*/ 0 h 1147763"/>
              <a:gd name="connsiteX1" fmla="*/ 2439988 w 2439988"/>
              <a:gd name="connsiteY1" fmla="*/ 0 h 1147763"/>
              <a:gd name="connsiteX2" fmla="*/ 2439988 w 2439988"/>
              <a:gd name="connsiteY2" fmla="*/ 1147763 h 1147763"/>
              <a:gd name="connsiteX3" fmla="*/ 0 w 2439988"/>
              <a:gd name="connsiteY3" fmla="*/ 1147763 h 114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147763">
                <a:moveTo>
                  <a:pt x="0" y="0"/>
                </a:moveTo>
                <a:lnTo>
                  <a:pt x="2439988" y="0"/>
                </a:lnTo>
                <a:lnTo>
                  <a:pt x="2439988" y="1147763"/>
                </a:lnTo>
                <a:lnTo>
                  <a:pt x="0" y="11477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458119CE-2588-47D8-A57E-60806007F92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00838" y="819150"/>
            <a:ext cx="2439988" cy="1233488"/>
          </a:xfrm>
          <a:custGeom>
            <a:avLst/>
            <a:gdLst>
              <a:gd name="connsiteX0" fmla="*/ 0 w 2439988"/>
              <a:gd name="connsiteY0" fmla="*/ 0 h 1233488"/>
              <a:gd name="connsiteX1" fmla="*/ 2439988 w 2439988"/>
              <a:gd name="connsiteY1" fmla="*/ 0 h 1233488"/>
              <a:gd name="connsiteX2" fmla="*/ 2439988 w 2439988"/>
              <a:gd name="connsiteY2" fmla="*/ 1233488 h 1233488"/>
              <a:gd name="connsiteX3" fmla="*/ 0 w 2439988"/>
              <a:gd name="connsiteY3" fmla="*/ 1233488 h 123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233488">
                <a:moveTo>
                  <a:pt x="0" y="0"/>
                </a:moveTo>
                <a:lnTo>
                  <a:pt x="2439988" y="0"/>
                </a:lnTo>
                <a:lnTo>
                  <a:pt x="2439988" y="1233488"/>
                </a:lnTo>
                <a:lnTo>
                  <a:pt x="0" y="12334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22">
            <a:extLst>
              <a:ext uri="{FF2B5EF4-FFF2-40B4-BE49-F238E27FC236}">
                <a16:creationId xmlns:a16="http://schemas.microsoft.com/office/drawing/2014/main" id="{3957AB84-F78E-4C8E-A011-25F1695974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5338" y="819150"/>
            <a:ext cx="1890713" cy="2592388"/>
          </a:xfrm>
          <a:custGeom>
            <a:avLst/>
            <a:gdLst>
              <a:gd name="connsiteX0" fmla="*/ 0 w 1890713"/>
              <a:gd name="connsiteY0" fmla="*/ 0 h 2592388"/>
              <a:gd name="connsiteX1" fmla="*/ 1890713 w 1890713"/>
              <a:gd name="connsiteY1" fmla="*/ 0 h 2592388"/>
              <a:gd name="connsiteX2" fmla="*/ 1890713 w 1890713"/>
              <a:gd name="connsiteY2" fmla="*/ 2592388 h 2592388"/>
              <a:gd name="connsiteX3" fmla="*/ 0 w 1890713"/>
              <a:gd name="connsiteY3" fmla="*/ 2592388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0713" h="2592388">
                <a:moveTo>
                  <a:pt x="0" y="0"/>
                </a:moveTo>
                <a:lnTo>
                  <a:pt x="1890713" y="0"/>
                </a:lnTo>
                <a:lnTo>
                  <a:pt x="1890713" y="2592388"/>
                </a:lnTo>
                <a:lnTo>
                  <a:pt x="0" y="25923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24">
            <a:extLst>
              <a:ext uri="{FF2B5EF4-FFF2-40B4-BE49-F238E27FC236}">
                <a16:creationId xmlns:a16="http://schemas.microsoft.com/office/drawing/2014/main" id="{50B22213-B8FA-46A1-881C-706B83BE82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5338" y="3629025"/>
            <a:ext cx="4535488" cy="2409825"/>
          </a:xfrm>
          <a:custGeom>
            <a:avLst/>
            <a:gdLst>
              <a:gd name="connsiteX0" fmla="*/ 0 w 4535488"/>
              <a:gd name="connsiteY0" fmla="*/ 0 h 2409825"/>
              <a:gd name="connsiteX1" fmla="*/ 4535488 w 4535488"/>
              <a:gd name="connsiteY1" fmla="*/ 0 h 2409825"/>
              <a:gd name="connsiteX2" fmla="*/ 4535488 w 4535488"/>
              <a:gd name="connsiteY2" fmla="*/ 2409825 h 2409825"/>
              <a:gd name="connsiteX3" fmla="*/ 0 w 4535488"/>
              <a:gd name="connsiteY3" fmla="*/ 2409825 h 240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488" h="2409825">
                <a:moveTo>
                  <a:pt x="0" y="0"/>
                </a:moveTo>
                <a:lnTo>
                  <a:pt x="4535488" y="0"/>
                </a:lnTo>
                <a:lnTo>
                  <a:pt x="4535488" y="2409825"/>
                </a:lnTo>
                <a:lnTo>
                  <a:pt x="0" y="2409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1954031-B618-4EA3-B205-C7CBC26368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44026" y="819150"/>
            <a:ext cx="2085975" cy="5219700"/>
          </a:xfrm>
          <a:custGeom>
            <a:avLst/>
            <a:gdLst>
              <a:gd name="connsiteX0" fmla="*/ 0 w 2085975"/>
              <a:gd name="connsiteY0" fmla="*/ 0 h 5219700"/>
              <a:gd name="connsiteX1" fmla="*/ 2085975 w 2085975"/>
              <a:gd name="connsiteY1" fmla="*/ 0 h 5219700"/>
              <a:gd name="connsiteX2" fmla="*/ 2085975 w 2085975"/>
              <a:gd name="connsiteY2" fmla="*/ 5219700 h 5219700"/>
              <a:gd name="connsiteX3" fmla="*/ 0 w 2085975"/>
              <a:gd name="connsiteY3" fmla="*/ 521970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975" h="5219700">
                <a:moveTo>
                  <a:pt x="0" y="0"/>
                </a:moveTo>
                <a:lnTo>
                  <a:pt x="2085975" y="0"/>
                </a:lnTo>
                <a:lnTo>
                  <a:pt x="2085975" y="5219700"/>
                </a:lnTo>
                <a:lnTo>
                  <a:pt x="0" y="5219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84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293D930-B573-415F-8636-E109166392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8900" y="609600"/>
            <a:ext cx="5016500" cy="5016500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601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F9884D-1F53-44F8-A794-D635F572AF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D9F038-DC61-49EB-B373-0C5CA780EAB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47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49F9B75-AEE6-40DB-AF19-6DB18D7612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57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9FB990F-4425-43C9-B567-B530563918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58395" y="1876259"/>
            <a:ext cx="3475210" cy="2612940"/>
          </a:xfrm>
          <a:custGeom>
            <a:avLst/>
            <a:gdLst>
              <a:gd name="connsiteX0" fmla="*/ 653235 w 3475210"/>
              <a:gd name="connsiteY0" fmla="*/ 0 h 2612940"/>
              <a:gd name="connsiteX1" fmla="*/ 3475210 w 3475210"/>
              <a:gd name="connsiteY1" fmla="*/ 0 h 2612940"/>
              <a:gd name="connsiteX2" fmla="*/ 2821975 w 3475210"/>
              <a:gd name="connsiteY2" fmla="*/ 2612940 h 2612940"/>
              <a:gd name="connsiteX3" fmla="*/ 0 w 3475210"/>
              <a:gd name="connsiteY3" fmla="*/ 2612940 h 261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210" h="2612940">
                <a:moveTo>
                  <a:pt x="653235" y="0"/>
                </a:moveTo>
                <a:lnTo>
                  <a:pt x="3475210" y="0"/>
                </a:lnTo>
                <a:lnTo>
                  <a:pt x="2821975" y="2612940"/>
                </a:lnTo>
                <a:lnTo>
                  <a:pt x="0" y="2612940"/>
                </a:lnTo>
                <a:close/>
              </a:path>
            </a:pathLst>
          </a:custGeom>
        </p:spPr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2E79582-A9B0-4970-AC49-5D895FAAF8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17705" y="1876259"/>
            <a:ext cx="3475210" cy="2612940"/>
          </a:xfrm>
          <a:custGeom>
            <a:avLst/>
            <a:gdLst>
              <a:gd name="connsiteX0" fmla="*/ 653235 w 3475210"/>
              <a:gd name="connsiteY0" fmla="*/ 0 h 2612940"/>
              <a:gd name="connsiteX1" fmla="*/ 3475210 w 3475210"/>
              <a:gd name="connsiteY1" fmla="*/ 0 h 2612940"/>
              <a:gd name="connsiteX2" fmla="*/ 2821975 w 3475210"/>
              <a:gd name="connsiteY2" fmla="*/ 2612940 h 2612940"/>
              <a:gd name="connsiteX3" fmla="*/ 0 w 3475210"/>
              <a:gd name="connsiteY3" fmla="*/ 2612940 h 261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210" h="2612940">
                <a:moveTo>
                  <a:pt x="653235" y="0"/>
                </a:moveTo>
                <a:lnTo>
                  <a:pt x="3475210" y="0"/>
                </a:lnTo>
                <a:lnTo>
                  <a:pt x="2821975" y="2612940"/>
                </a:lnTo>
                <a:lnTo>
                  <a:pt x="0" y="2612940"/>
                </a:lnTo>
                <a:close/>
              </a:path>
            </a:pathLst>
          </a:custGeom>
        </p:spPr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A214B00-57FB-4528-B9B1-796EB419814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9085" y="1876259"/>
            <a:ext cx="3475210" cy="2612940"/>
          </a:xfrm>
          <a:custGeom>
            <a:avLst/>
            <a:gdLst>
              <a:gd name="connsiteX0" fmla="*/ 653235 w 3475210"/>
              <a:gd name="connsiteY0" fmla="*/ 0 h 2612940"/>
              <a:gd name="connsiteX1" fmla="*/ 3475210 w 3475210"/>
              <a:gd name="connsiteY1" fmla="*/ 0 h 2612940"/>
              <a:gd name="connsiteX2" fmla="*/ 2821975 w 3475210"/>
              <a:gd name="connsiteY2" fmla="*/ 2612940 h 2612940"/>
              <a:gd name="connsiteX3" fmla="*/ 0 w 3475210"/>
              <a:gd name="connsiteY3" fmla="*/ 2612940 h 261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5210" h="2612940">
                <a:moveTo>
                  <a:pt x="653235" y="0"/>
                </a:moveTo>
                <a:lnTo>
                  <a:pt x="3475210" y="0"/>
                </a:lnTo>
                <a:lnTo>
                  <a:pt x="2821975" y="2612940"/>
                </a:lnTo>
                <a:lnTo>
                  <a:pt x="0" y="261294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47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7424F44-43AE-45C5-985E-F0C8A15471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59969" y="771402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298B469-5802-4FF0-A060-900863D7F6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25817" y="2246850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E3C214-54F2-469E-9DE7-983A78B407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9969" y="3722298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682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17009B-84D2-44A1-A7AC-D56C80EDF8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50" y="0"/>
            <a:ext cx="1955030" cy="4361220"/>
          </a:xfrm>
          <a:custGeom>
            <a:avLst/>
            <a:gdLst>
              <a:gd name="connsiteX0" fmla="*/ 0 w 1955030"/>
              <a:gd name="connsiteY0" fmla="*/ 0 h 4361220"/>
              <a:gd name="connsiteX1" fmla="*/ 1955030 w 1955030"/>
              <a:gd name="connsiteY1" fmla="*/ 0 h 4361220"/>
              <a:gd name="connsiteX2" fmla="*/ 1955030 w 1955030"/>
              <a:gd name="connsiteY2" fmla="*/ 4361220 h 4361220"/>
              <a:gd name="connsiteX3" fmla="*/ 0 w 1955030"/>
              <a:gd name="connsiteY3" fmla="*/ 4361220 h 436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4361220">
                <a:moveTo>
                  <a:pt x="0" y="0"/>
                </a:moveTo>
                <a:lnTo>
                  <a:pt x="1955030" y="0"/>
                </a:lnTo>
                <a:lnTo>
                  <a:pt x="1955030" y="4361220"/>
                </a:lnTo>
                <a:lnTo>
                  <a:pt x="0" y="43612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C0A351A-7BBB-42B1-A436-7430451368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97313" y="0"/>
            <a:ext cx="1955030" cy="2768888"/>
          </a:xfrm>
          <a:custGeom>
            <a:avLst/>
            <a:gdLst>
              <a:gd name="connsiteX0" fmla="*/ 0 w 1955030"/>
              <a:gd name="connsiteY0" fmla="*/ 0 h 2768888"/>
              <a:gd name="connsiteX1" fmla="*/ 1955030 w 1955030"/>
              <a:gd name="connsiteY1" fmla="*/ 0 h 2768888"/>
              <a:gd name="connsiteX2" fmla="*/ 1955030 w 1955030"/>
              <a:gd name="connsiteY2" fmla="*/ 2768888 h 2768888"/>
              <a:gd name="connsiteX3" fmla="*/ 0 w 1955030"/>
              <a:gd name="connsiteY3" fmla="*/ 2768888 h 276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2768888">
                <a:moveTo>
                  <a:pt x="0" y="0"/>
                </a:moveTo>
                <a:lnTo>
                  <a:pt x="1955030" y="0"/>
                </a:lnTo>
                <a:lnTo>
                  <a:pt x="1955030" y="2768888"/>
                </a:lnTo>
                <a:lnTo>
                  <a:pt x="0" y="27688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1D2C875-8C6E-455E-ADF5-E137E934F2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27282" y="0"/>
            <a:ext cx="1955030" cy="5307773"/>
          </a:xfrm>
          <a:custGeom>
            <a:avLst/>
            <a:gdLst>
              <a:gd name="connsiteX0" fmla="*/ 0 w 1955030"/>
              <a:gd name="connsiteY0" fmla="*/ 0 h 5307773"/>
              <a:gd name="connsiteX1" fmla="*/ 1955030 w 1955030"/>
              <a:gd name="connsiteY1" fmla="*/ 0 h 5307773"/>
              <a:gd name="connsiteX2" fmla="*/ 1955030 w 1955030"/>
              <a:gd name="connsiteY2" fmla="*/ 5307773 h 5307773"/>
              <a:gd name="connsiteX3" fmla="*/ 0 w 1955030"/>
              <a:gd name="connsiteY3" fmla="*/ 5307773 h 530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5307773">
                <a:moveTo>
                  <a:pt x="0" y="0"/>
                </a:moveTo>
                <a:lnTo>
                  <a:pt x="1955030" y="0"/>
                </a:lnTo>
                <a:lnTo>
                  <a:pt x="1955030" y="5307773"/>
                </a:lnTo>
                <a:lnTo>
                  <a:pt x="0" y="530777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52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7A3A50-B79C-453F-8EAB-6BB7D77E0E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7100" y="814387"/>
            <a:ext cx="2047875" cy="2408900"/>
          </a:xfrm>
          <a:custGeom>
            <a:avLst/>
            <a:gdLst>
              <a:gd name="connsiteX0" fmla="*/ 0 w 2047875"/>
              <a:gd name="connsiteY0" fmla="*/ 0 h 2408900"/>
              <a:gd name="connsiteX1" fmla="*/ 2047875 w 2047875"/>
              <a:gd name="connsiteY1" fmla="*/ 0 h 2408900"/>
              <a:gd name="connsiteX2" fmla="*/ 2047875 w 2047875"/>
              <a:gd name="connsiteY2" fmla="*/ 2408900 h 2408900"/>
              <a:gd name="connsiteX3" fmla="*/ 0 w 2047875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408900">
                <a:moveTo>
                  <a:pt x="0" y="0"/>
                </a:moveTo>
                <a:lnTo>
                  <a:pt x="2047875" y="0"/>
                </a:lnTo>
                <a:lnTo>
                  <a:pt x="2047875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703DB3-0934-47B3-BFEE-FB389E0269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67850" y="1553501"/>
            <a:ext cx="1885950" cy="2408900"/>
          </a:xfrm>
          <a:custGeom>
            <a:avLst/>
            <a:gdLst>
              <a:gd name="connsiteX0" fmla="*/ 0 w 1885950"/>
              <a:gd name="connsiteY0" fmla="*/ 0 h 2408900"/>
              <a:gd name="connsiteX1" fmla="*/ 1885950 w 1885950"/>
              <a:gd name="connsiteY1" fmla="*/ 0 h 2408900"/>
              <a:gd name="connsiteX2" fmla="*/ 1885950 w 1885950"/>
              <a:gd name="connsiteY2" fmla="*/ 2408900 h 2408900"/>
              <a:gd name="connsiteX3" fmla="*/ 0 w 1885950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408900">
                <a:moveTo>
                  <a:pt x="0" y="0"/>
                </a:moveTo>
                <a:lnTo>
                  <a:pt x="1885950" y="0"/>
                </a:lnTo>
                <a:lnTo>
                  <a:pt x="1885950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FDAEC4-ED18-4E50-B850-44A5EA33382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467850" y="4125251"/>
            <a:ext cx="1885950" cy="2043112"/>
          </a:xfrm>
          <a:custGeom>
            <a:avLst/>
            <a:gdLst>
              <a:gd name="connsiteX0" fmla="*/ 0 w 1885950"/>
              <a:gd name="connsiteY0" fmla="*/ 0 h 2043112"/>
              <a:gd name="connsiteX1" fmla="*/ 1885950 w 1885950"/>
              <a:gd name="connsiteY1" fmla="*/ 0 h 2043112"/>
              <a:gd name="connsiteX2" fmla="*/ 1885950 w 1885950"/>
              <a:gd name="connsiteY2" fmla="*/ 2043112 h 2043112"/>
              <a:gd name="connsiteX3" fmla="*/ 0 w 1885950"/>
              <a:gd name="connsiteY3" fmla="*/ 2043112 h 204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043112">
                <a:moveTo>
                  <a:pt x="0" y="0"/>
                </a:moveTo>
                <a:lnTo>
                  <a:pt x="1885950" y="0"/>
                </a:lnTo>
                <a:lnTo>
                  <a:pt x="1885950" y="2043112"/>
                </a:lnTo>
                <a:lnTo>
                  <a:pt x="0" y="204311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ADA599-C9EF-4622-AFDD-AA2357AB3B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277100" y="3376613"/>
            <a:ext cx="2047875" cy="2043113"/>
          </a:xfrm>
          <a:custGeom>
            <a:avLst/>
            <a:gdLst>
              <a:gd name="connsiteX0" fmla="*/ 0 w 2047875"/>
              <a:gd name="connsiteY0" fmla="*/ 0 h 2043113"/>
              <a:gd name="connsiteX1" fmla="*/ 2047875 w 2047875"/>
              <a:gd name="connsiteY1" fmla="*/ 0 h 2043113"/>
              <a:gd name="connsiteX2" fmla="*/ 2047875 w 2047875"/>
              <a:gd name="connsiteY2" fmla="*/ 2043113 h 2043113"/>
              <a:gd name="connsiteX3" fmla="*/ 0 w 2047875"/>
              <a:gd name="connsiteY3" fmla="*/ 2043113 h 204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043113">
                <a:moveTo>
                  <a:pt x="0" y="0"/>
                </a:moveTo>
                <a:lnTo>
                  <a:pt x="2047875" y="0"/>
                </a:lnTo>
                <a:lnTo>
                  <a:pt x="2047875" y="2043113"/>
                </a:lnTo>
                <a:lnTo>
                  <a:pt x="0" y="20431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574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D311913-B907-48C6-AB34-4244490B00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79750" y="3543301"/>
            <a:ext cx="1798637" cy="2536825"/>
          </a:xfrm>
          <a:custGeom>
            <a:avLst/>
            <a:gdLst>
              <a:gd name="connsiteX0" fmla="*/ 0 w 1798637"/>
              <a:gd name="connsiteY0" fmla="*/ 0 h 2536825"/>
              <a:gd name="connsiteX1" fmla="*/ 1349375 w 1798637"/>
              <a:gd name="connsiteY1" fmla="*/ 0 h 2536825"/>
              <a:gd name="connsiteX2" fmla="*/ 1798637 w 1798637"/>
              <a:gd name="connsiteY2" fmla="*/ 2536825 h 2536825"/>
              <a:gd name="connsiteX3" fmla="*/ 449263 w 1798637"/>
              <a:gd name="connsiteY3" fmla="*/ 2536825 h 253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8637" h="2536825">
                <a:moveTo>
                  <a:pt x="0" y="0"/>
                </a:moveTo>
                <a:lnTo>
                  <a:pt x="1349375" y="0"/>
                </a:lnTo>
                <a:lnTo>
                  <a:pt x="1798637" y="2536825"/>
                </a:lnTo>
                <a:lnTo>
                  <a:pt x="449263" y="2536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E33821C-DBA0-4CD3-B0B7-95CE6941BE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86175" y="1698626"/>
            <a:ext cx="2413000" cy="3376613"/>
          </a:xfrm>
          <a:custGeom>
            <a:avLst/>
            <a:gdLst>
              <a:gd name="connsiteX0" fmla="*/ 0 w 2413000"/>
              <a:gd name="connsiteY0" fmla="*/ 0 h 3376613"/>
              <a:gd name="connsiteX1" fmla="*/ 1812925 w 2413000"/>
              <a:gd name="connsiteY1" fmla="*/ 0 h 3376613"/>
              <a:gd name="connsiteX2" fmla="*/ 2413000 w 2413000"/>
              <a:gd name="connsiteY2" fmla="*/ 3376613 h 3376613"/>
              <a:gd name="connsiteX3" fmla="*/ 600075 w 2413000"/>
              <a:gd name="connsiteY3" fmla="*/ 3376613 h 337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3000" h="3376613">
                <a:moveTo>
                  <a:pt x="0" y="0"/>
                </a:moveTo>
                <a:lnTo>
                  <a:pt x="1812925" y="0"/>
                </a:lnTo>
                <a:lnTo>
                  <a:pt x="2413000" y="3376613"/>
                </a:lnTo>
                <a:lnTo>
                  <a:pt x="600075" y="33766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5A650DF-416C-4C0B-A748-A0D533E490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35089" y="746126"/>
            <a:ext cx="2409825" cy="3375025"/>
          </a:xfrm>
          <a:custGeom>
            <a:avLst/>
            <a:gdLst>
              <a:gd name="connsiteX0" fmla="*/ 0 w 2409825"/>
              <a:gd name="connsiteY0" fmla="*/ 0 h 3375025"/>
              <a:gd name="connsiteX1" fmla="*/ 1809750 w 2409825"/>
              <a:gd name="connsiteY1" fmla="*/ 0 h 3375025"/>
              <a:gd name="connsiteX2" fmla="*/ 2409825 w 2409825"/>
              <a:gd name="connsiteY2" fmla="*/ 3375025 h 3375025"/>
              <a:gd name="connsiteX3" fmla="*/ 600075 w 2409825"/>
              <a:gd name="connsiteY3" fmla="*/ 3375025 h 33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825" h="3375025">
                <a:moveTo>
                  <a:pt x="0" y="0"/>
                </a:moveTo>
                <a:lnTo>
                  <a:pt x="1809750" y="0"/>
                </a:lnTo>
                <a:lnTo>
                  <a:pt x="2409825" y="3375025"/>
                </a:lnTo>
                <a:lnTo>
                  <a:pt x="600075" y="33750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DA8120D-DC46-4EAB-BFCF-8A9FB8FF02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5838" y="2870201"/>
            <a:ext cx="2124075" cy="3008313"/>
          </a:xfrm>
          <a:custGeom>
            <a:avLst/>
            <a:gdLst>
              <a:gd name="connsiteX0" fmla="*/ 0 w 2124075"/>
              <a:gd name="connsiteY0" fmla="*/ 0 h 3008313"/>
              <a:gd name="connsiteX1" fmla="*/ 1590675 w 2124075"/>
              <a:gd name="connsiteY1" fmla="*/ 0 h 3008313"/>
              <a:gd name="connsiteX2" fmla="*/ 2124075 w 2124075"/>
              <a:gd name="connsiteY2" fmla="*/ 3008313 h 3008313"/>
              <a:gd name="connsiteX3" fmla="*/ 534988 w 2124075"/>
              <a:gd name="connsiteY3" fmla="*/ 3008313 h 30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5" h="3008313">
                <a:moveTo>
                  <a:pt x="0" y="0"/>
                </a:moveTo>
                <a:lnTo>
                  <a:pt x="1590675" y="0"/>
                </a:lnTo>
                <a:lnTo>
                  <a:pt x="2124075" y="3008313"/>
                </a:lnTo>
                <a:lnTo>
                  <a:pt x="534988" y="300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07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EC613A7-1577-4FF9-BC4F-D09BA578EA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19500" y="0"/>
            <a:ext cx="4838700" cy="6858000"/>
          </a:xfrm>
          <a:custGeom>
            <a:avLst/>
            <a:gdLst>
              <a:gd name="connsiteX0" fmla="*/ 0 w 4838700"/>
              <a:gd name="connsiteY0" fmla="*/ 0 h 6858000"/>
              <a:gd name="connsiteX1" fmla="*/ 4838700 w 4838700"/>
              <a:gd name="connsiteY1" fmla="*/ 0 h 6858000"/>
              <a:gd name="connsiteX2" fmla="*/ 4838700 w 4838700"/>
              <a:gd name="connsiteY2" fmla="*/ 6858000 h 6858000"/>
              <a:gd name="connsiteX3" fmla="*/ 0 w 48387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8700" h="6858000">
                <a:moveTo>
                  <a:pt x="0" y="0"/>
                </a:moveTo>
                <a:lnTo>
                  <a:pt x="4838700" y="0"/>
                </a:lnTo>
                <a:lnTo>
                  <a:pt x="48387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14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5791647-9900-4A05-A80D-DC7D38D052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64300" y="208286"/>
            <a:ext cx="2362200" cy="6428086"/>
          </a:xfrm>
          <a:custGeom>
            <a:avLst/>
            <a:gdLst>
              <a:gd name="connsiteX0" fmla="*/ 0 w 2362200"/>
              <a:gd name="connsiteY0" fmla="*/ 0 h 6428086"/>
              <a:gd name="connsiteX1" fmla="*/ 2362200 w 2362200"/>
              <a:gd name="connsiteY1" fmla="*/ 0 h 6428086"/>
              <a:gd name="connsiteX2" fmla="*/ 2362200 w 2362200"/>
              <a:gd name="connsiteY2" fmla="*/ 6428086 h 6428086"/>
              <a:gd name="connsiteX3" fmla="*/ 0 w 2362200"/>
              <a:gd name="connsiteY3" fmla="*/ 6428086 h 642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2200" h="6428086">
                <a:moveTo>
                  <a:pt x="0" y="0"/>
                </a:moveTo>
                <a:lnTo>
                  <a:pt x="2362200" y="0"/>
                </a:lnTo>
                <a:lnTo>
                  <a:pt x="2362200" y="6428086"/>
                </a:lnTo>
                <a:lnTo>
                  <a:pt x="0" y="6428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9299EAF-2038-42A4-9448-9599AF9E71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1326" y="208286"/>
            <a:ext cx="3017753" cy="2992418"/>
          </a:xfrm>
          <a:custGeom>
            <a:avLst/>
            <a:gdLst>
              <a:gd name="connsiteX0" fmla="*/ 0 w 3017753"/>
              <a:gd name="connsiteY0" fmla="*/ 0 h 2992418"/>
              <a:gd name="connsiteX1" fmla="*/ 3017753 w 3017753"/>
              <a:gd name="connsiteY1" fmla="*/ 0 h 2992418"/>
              <a:gd name="connsiteX2" fmla="*/ 3017753 w 3017753"/>
              <a:gd name="connsiteY2" fmla="*/ 2992418 h 2992418"/>
              <a:gd name="connsiteX3" fmla="*/ 0 w 3017753"/>
              <a:gd name="connsiteY3" fmla="*/ 2992418 h 299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753" h="2992418">
                <a:moveTo>
                  <a:pt x="0" y="0"/>
                </a:moveTo>
                <a:lnTo>
                  <a:pt x="3017753" y="0"/>
                </a:lnTo>
                <a:lnTo>
                  <a:pt x="3017753" y="2992418"/>
                </a:lnTo>
                <a:lnTo>
                  <a:pt x="0" y="29924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2AD6467-EF97-4954-B7E0-7ADB9B5A2A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51326" y="3311513"/>
            <a:ext cx="3024773" cy="3324859"/>
          </a:xfrm>
          <a:custGeom>
            <a:avLst/>
            <a:gdLst>
              <a:gd name="connsiteX0" fmla="*/ 0 w 3024773"/>
              <a:gd name="connsiteY0" fmla="*/ 0 h 3324859"/>
              <a:gd name="connsiteX1" fmla="*/ 3024773 w 3024773"/>
              <a:gd name="connsiteY1" fmla="*/ 0 h 3324859"/>
              <a:gd name="connsiteX2" fmla="*/ 3024773 w 3024773"/>
              <a:gd name="connsiteY2" fmla="*/ 3324859 h 3324859"/>
              <a:gd name="connsiteX3" fmla="*/ 0 w 3024773"/>
              <a:gd name="connsiteY3" fmla="*/ 3324859 h 332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773" h="3324859">
                <a:moveTo>
                  <a:pt x="0" y="0"/>
                </a:moveTo>
                <a:lnTo>
                  <a:pt x="3024773" y="0"/>
                </a:lnTo>
                <a:lnTo>
                  <a:pt x="3024773" y="3324859"/>
                </a:lnTo>
                <a:lnTo>
                  <a:pt x="0" y="33248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237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654F218C-1AAE-483E-BE15-6229BA9FE4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CF4246E-E2C2-4D41-84CB-494228E383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1955A22-1167-4590-8F6F-C8AB2309E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48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6796821A-C8B6-446C-90D6-B8864ED35A3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4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37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59ED0A4-9DAF-4401-A254-841FB2DECE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8600" y="19050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D327DE8-1897-44EE-93C3-06EA854FF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2700" y="190500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9937D8-A57D-40A1-83CC-D55E3ECF623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8600" y="3137679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9825173-457A-4614-8504-4DC116DF5B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02700" y="390752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06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F51CCF1-B1A1-4821-8E72-1B8141D87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890" y="438150"/>
            <a:ext cx="4954856" cy="5980112"/>
          </a:xfrm>
          <a:custGeom>
            <a:avLst/>
            <a:gdLst>
              <a:gd name="connsiteX0" fmla="*/ 351003 w 4954856"/>
              <a:gd name="connsiteY0" fmla="*/ 1655428 h 5980112"/>
              <a:gd name="connsiteX1" fmla="*/ 2697009 w 4954856"/>
              <a:gd name="connsiteY1" fmla="*/ 5980112 h 5980112"/>
              <a:gd name="connsiteX2" fmla="*/ 1541148 w 4954856"/>
              <a:gd name="connsiteY2" fmla="*/ 5722166 h 5980112"/>
              <a:gd name="connsiteX3" fmla="*/ 0 w 4954856"/>
              <a:gd name="connsiteY3" fmla="*/ 2879857 h 5980112"/>
              <a:gd name="connsiteX4" fmla="*/ 58773 w 4954856"/>
              <a:gd name="connsiteY4" fmla="*/ 719965 h 5980112"/>
              <a:gd name="connsiteX5" fmla="*/ 1214634 w 4954856"/>
              <a:gd name="connsiteY5" fmla="*/ 976279 h 5980112"/>
              <a:gd name="connsiteX6" fmla="*/ 2945161 w 4954856"/>
              <a:gd name="connsiteY6" fmla="*/ 4167957 h 5980112"/>
              <a:gd name="connsiteX7" fmla="*/ 2592525 w 4954856"/>
              <a:gd name="connsiteY7" fmla="*/ 5392386 h 5980112"/>
              <a:gd name="connsiteX8" fmla="*/ 2287234 w 4954856"/>
              <a:gd name="connsiteY8" fmla="*/ 690578 h 5980112"/>
              <a:gd name="connsiteX9" fmla="*/ 4690380 w 4954856"/>
              <a:gd name="connsiteY9" fmla="*/ 5119747 h 5980112"/>
              <a:gd name="connsiteX10" fmla="*/ 3534519 w 4954856"/>
              <a:gd name="connsiteY10" fmla="*/ 4863433 h 5980112"/>
              <a:gd name="connsiteX11" fmla="*/ 1936231 w 4954856"/>
              <a:gd name="connsiteY11" fmla="*/ 1915008 h 5980112"/>
              <a:gd name="connsiteX12" fmla="*/ 2127241 w 4954856"/>
              <a:gd name="connsiteY12" fmla="*/ 0 h 5980112"/>
              <a:gd name="connsiteX13" fmla="*/ 3281470 w 4954856"/>
              <a:gd name="connsiteY13" fmla="*/ 254681 h 5980112"/>
              <a:gd name="connsiteX14" fmla="*/ 4954856 w 4954856"/>
              <a:gd name="connsiteY14" fmla="*/ 3340243 h 5980112"/>
              <a:gd name="connsiteX15" fmla="*/ 4603853 w 4954856"/>
              <a:gd name="connsiteY15" fmla="*/ 4564672 h 598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54856" h="5980112">
                <a:moveTo>
                  <a:pt x="351003" y="1655428"/>
                </a:moveTo>
                <a:lnTo>
                  <a:pt x="2697009" y="5980112"/>
                </a:lnTo>
                <a:lnTo>
                  <a:pt x="1541148" y="5722166"/>
                </a:lnTo>
                <a:lnTo>
                  <a:pt x="0" y="2879857"/>
                </a:lnTo>
                <a:close/>
                <a:moveTo>
                  <a:pt x="58773" y="719965"/>
                </a:moveTo>
                <a:lnTo>
                  <a:pt x="1214634" y="976279"/>
                </a:lnTo>
                <a:lnTo>
                  <a:pt x="2945161" y="4167957"/>
                </a:lnTo>
                <a:lnTo>
                  <a:pt x="2592525" y="5392386"/>
                </a:lnTo>
                <a:close/>
                <a:moveTo>
                  <a:pt x="2287234" y="690578"/>
                </a:moveTo>
                <a:lnTo>
                  <a:pt x="4690380" y="5119747"/>
                </a:lnTo>
                <a:lnTo>
                  <a:pt x="3534519" y="4863433"/>
                </a:lnTo>
                <a:lnTo>
                  <a:pt x="1936231" y="1915008"/>
                </a:lnTo>
                <a:close/>
                <a:moveTo>
                  <a:pt x="2127241" y="0"/>
                </a:moveTo>
                <a:lnTo>
                  <a:pt x="3281470" y="254681"/>
                </a:lnTo>
                <a:lnTo>
                  <a:pt x="4954856" y="3340243"/>
                </a:lnTo>
                <a:lnTo>
                  <a:pt x="4603853" y="45646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83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E367036E-0AB3-45CB-9C23-EE07234908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019188"/>
            <a:ext cx="5861950" cy="3366628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21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EE1045E-48B3-4BC4-A6B0-CD7F65D976A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51112" y="1993229"/>
            <a:ext cx="2289776" cy="1973944"/>
          </a:xfrm>
          <a:custGeom>
            <a:avLst/>
            <a:gdLst>
              <a:gd name="connsiteX0" fmla="*/ 493486 w 2289776"/>
              <a:gd name="connsiteY0" fmla="*/ 0 h 1973944"/>
              <a:gd name="connsiteX1" fmla="*/ 1796290 w 2289776"/>
              <a:gd name="connsiteY1" fmla="*/ 0 h 1973944"/>
              <a:gd name="connsiteX2" fmla="*/ 2289776 w 2289776"/>
              <a:gd name="connsiteY2" fmla="*/ 986972 h 1973944"/>
              <a:gd name="connsiteX3" fmla="*/ 1796290 w 2289776"/>
              <a:gd name="connsiteY3" fmla="*/ 1973944 h 1973944"/>
              <a:gd name="connsiteX4" fmla="*/ 493486 w 2289776"/>
              <a:gd name="connsiteY4" fmla="*/ 1973944 h 1973944"/>
              <a:gd name="connsiteX5" fmla="*/ 0 w 2289776"/>
              <a:gd name="connsiteY5" fmla="*/ 986972 h 19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9776" h="1973944">
                <a:moveTo>
                  <a:pt x="493486" y="0"/>
                </a:moveTo>
                <a:lnTo>
                  <a:pt x="1796290" y="0"/>
                </a:lnTo>
                <a:lnTo>
                  <a:pt x="2289776" y="986972"/>
                </a:lnTo>
                <a:lnTo>
                  <a:pt x="1796290" y="1973944"/>
                </a:lnTo>
                <a:lnTo>
                  <a:pt x="493486" y="1973944"/>
                </a:lnTo>
                <a:lnTo>
                  <a:pt x="0" y="986972"/>
                </a:lnTo>
                <a:close/>
              </a:path>
            </a:pathLst>
          </a:custGeom>
        </p:spPr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312487D-0365-4A07-8CF1-B4949CC2423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16615" y="1993229"/>
            <a:ext cx="2289776" cy="1973944"/>
          </a:xfrm>
          <a:custGeom>
            <a:avLst/>
            <a:gdLst>
              <a:gd name="connsiteX0" fmla="*/ 493486 w 2289776"/>
              <a:gd name="connsiteY0" fmla="*/ 0 h 1973944"/>
              <a:gd name="connsiteX1" fmla="*/ 1796290 w 2289776"/>
              <a:gd name="connsiteY1" fmla="*/ 0 h 1973944"/>
              <a:gd name="connsiteX2" fmla="*/ 2289776 w 2289776"/>
              <a:gd name="connsiteY2" fmla="*/ 986972 h 1973944"/>
              <a:gd name="connsiteX3" fmla="*/ 1796290 w 2289776"/>
              <a:gd name="connsiteY3" fmla="*/ 1973944 h 1973944"/>
              <a:gd name="connsiteX4" fmla="*/ 493486 w 2289776"/>
              <a:gd name="connsiteY4" fmla="*/ 1973944 h 1973944"/>
              <a:gd name="connsiteX5" fmla="*/ 0 w 2289776"/>
              <a:gd name="connsiteY5" fmla="*/ 986972 h 19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9776" h="1973944">
                <a:moveTo>
                  <a:pt x="493486" y="0"/>
                </a:moveTo>
                <a:lnTo>
                  <a:pt x="1796290" y="0"/>
                </a:lnTo>
                <a:lnTo>
                  <a:pt x="2289776" y="986972"/>
                </a:lnTo>
                <a:lnTo>
                  <a:pt x="1796290" y="1973944"/>
                </a:lnTo>
                <a:lnTo>
                  <a:pt x="493486" y="1973944"/>
                </a:lnTo>
                <a:lnTo>
                  <a:pt x="0" y="986972"/>
                </a:lnTo>
                <a:close/>
              </a:path>
            </a:pathLst>
          </a:custGeom>
        </p:spPr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9E189D3-C4E0-4DCB-B8B0-E588C6C6FC6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485610" y="1993229"/>
            <a:ext cx="2289776" cy="1973944"/>
          </a:xfrm>
          <a:custGeom>
            <a:avLst/>
            <a:gdLst>
              <a:gd name="connsiteX0" fmla="*/ 493486 w 2289776"/>
              <a:gd name="connsiteY0" fmla="*/ 0 h 1973944"/>
              <a:gd name="connsiteX1" fmla="*/ 1796290 w 2289776"/>
              <a:gd name="connsiteY1" fmla="*/ 0 h 1973944"/>
              <a:gd name="connsiteX2" fmla="*/ 2289776 w 2289776"/>
              <a:gd name="connsiteY2" fmla="*/ 986972 h 1973944"/>
              <a:gd name="connsiteX3" fmla="*/ 1796290 w 2289776"/>
              <a:gd name="connsiteY3" fmla="*/ 1973944 h 1973944"/>
              <a:gd name="connsiteX4" fmla="*/ 493486 w 2289776"/>
              <a:gd name="connsiteY4" fmla="*/ 1973944 h 1973944"/>
              <a:gd name="connsiteX5" fmla="*/ 0 w 2289776"/>
              <a:gd name="connsiteY5" fmla="*/ 986972 h 19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9776" h="1973944">
                <a:moveTo>
                  <a:pt x="493486" y="0"/>
                </a:moveTo>
                <a:lnTo>
                  <a:pt x="1796290" y="0"/>
                </a:lnTo>
                <a:lnTo>
                  <a:pt x="2289776" y="986972"/>
                </a:lnTo>
                <a:lnTo>
                  <a:pt x="1796290" y="1973944"/>
                </a:lnTo>
                <a:lnTo>
                  <a:pt x="493486" y="1973944"/>
                </a:lnTo>
                <a:lnTo>
                  <a:pt x="0" y="986972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680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605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56D0877-5E90-4D2B-8576-A539AF9EC0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6563" y="939036"/>
            <a:ext cx="2775435" cy="4903277"/>
          </a:xfrm>
          <a:custGeom>
            <a:avLst/>
            <a:gdLst>
              <a:gd name="connsiteX0" fmla="*/ 0 w 2775435"/>
              <a:gd name="connsiteY0" fmla="*/ 0 h 4903277"/>
              <a:gd name="connsiteX1" fmla="*/ 2775435 w 2775435"/>
              <a:gd name="connsiteY1" fmla="*/ 0 h 4903277"/>
              <a:gd name="connsiteX2" fmla="*/ 2775435 w 2775435"/>
              <a:gd name="connsiteY2" fmla="*/ 4903277 h 4903277"/>
              <a:gd name="connsiteX3" fmla="*/ 0 w 2775435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5435" h="4903277">
                <a:moveTo>
                  <a:pt x="0" y="0"/>
                </a:moveTo>
                <a:lnTo>
                  <a:pt x="2775435" y="0"/>
                </a:lnTo>
                <a:lnTo>
                  <a:pt x="2775435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AA6FF4F-2267-4CD7-B1D3-07D702C893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9173" y="939037"/>
            <a:ext cx="2998268" cy="4903277"/>
          </a:xfrm>
          <a:custGeom>
            <a:avLst/>
            <a:gdLst>
              <a:gd name="connsiteX0" fmla="*/ 0 w 2998268"/>
              <a:gd name="connsiteY0" fmla="*/ 0 h 4903277"/>
              <a:gd name="connsiteX1" fmla="*/ 2998268 w 2998268"/>
              <a:gd name="connsiteY1" fmla="*/ 0 h 4903277"/>
              <a:gd name="connsiteX2" fmla="*/ 2998268 w 2998268"/>
              <a:gd name="connsiteY2" fmla="*/ 4903277 h 4903277"/>
              <a:gd name="connsiteX3" fmla="*/ 0 w 2998268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68" h="4903277">
                <a:moveTo>
                  <a:pt x="0" y="0"/>
                </a:moveTo>
                <a:lnTo>
                  <a:pt x="2998268" y="0"/>
                </a:lnTo>
                <a:lnTo>
                  <a:pt x="2998268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98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B30BE0-5C42-4756-80D6-CE9276D598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97404" y="1973945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B42C406-CE95-4AF7-B136-EADD7E6AB7C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66052" y="2220688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E374E84-8871-4F78-9105-8E7A399CAD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834700" y="1973945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7C55220-1EA8-4206-8107-DD087EBB86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8756" y="2220688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605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89725F8-BDBE-4D19-AE23-38BB5E315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680" y="1848171"/>
            <a:ext cx="3235755" cy="2438318"/>
          </a:xfrm>
          <a:custGeom>
            <a:avLst/>
            <a:gdLst>
              <a:gd name="connsiteX0" fmla="*/ 1664445 w 3235755"/>
              <a:gd name="connsiteY0" fmla="*/ 451 h 2438318"/>
              <a:gd name="connsiteX1" fmla="*/ 2111238 w 3235755"/>
              <a:gd name="connsiteY1" fmla="*/ 51731 h 2438318"/>
              <a:gd name="connsiteX2" fmla="*/ 3068126 w 3235755"/>
              <a:gd name="connsiteY2" fmla="*/ 1563195 h 2438318"/>
              <a:gd name="connsiteX3" fmla="*/ 1408335 w 3235755"/>
              <a:gd name="connsiteY3" fmla="*/ 2158286 h 2438318"/>
              <a:gd name="connsiteX4" fmla="*/ 943703 w 3235755"/>
              <a:gd name="connsiteY4" fmla="*/ 2438318 h 2438318"/>
              <a:gd name="connsiteX5" fmla="*/ 822766 w 3235755"/>
              <a:gd name="connsiteY5" fmla="*/ 2027512 h 2438318"/>
              <a:gd name="connsiteX6" fmla="*/ 452631 w 3235755"/>
              <a:gd name="connsiteY6" fmla="*/ 331973 h 2438318"/>
              <a:gd name="connsiteX7" fmla="*/ 1664445 w 3235755"/>
              <a:gd name="connsiteY7" fmla="*/ 451 h 2438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5755" h="2438318">
                <a:moveTo>
                  <a:pt x="1664445" y="451"/>
                </a:moveTo>
                <a:cubicBezTo>
                  <a:pt x="1814045" y="3346"/>
                  <a:pt x="1964389" y="20200"/>
                  <a:pt x="2111238" y="51731"/>
                </a:cubicBezTo>
                <a:cubicBezTo>
                  <a:pt x="3052486" y="253832"/>
                  <a:pt x="3505448" y="969314"/>
                  <a:pt x="3068126" y="1563195"/>
                </a:cubicBezTo>
                <a:cubicBezTo>
                  <a:pt x="2761888" y="1979063"/>
                  <a:pt x="2094649" y="2218291"/>
                  <a:pt x="1408335" y="2158286"/>
                </a:cubicBezTo>
                <a:lnTo>
                  <a:pt x="943703" y="2438318"/>
                </a:lnTo>
                <a:lnTo>
                  <a:pt x="822766" y="2027512"/>
                </a:lnTo>
                <a:cubicBezTo>
                  <a:pt x="-98255" y="1679311"/>
                  <a:pt x="-280970" y="842318"/>
                  <a:pt x="452631" y="331973"/>
                </a:cubicBezTo>
                <a:cubicBezTo>
                  <a:pt x="773545" y="108723"/>
                  <a:pt x="1215644" y="-8232"/>
                  <a:pt x="1664445" y="451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C96C95BC-0F32-4E9D-ACAF-218985B1DFC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9173" y="1848171"/>
            <a:ext cx="3235755" cy="2438318"/>
          </a:xfrm>
          <a:custGeom>
            <a:avLst/>
            <a:gdLst>
              <a:gd name="connsiteX0" fmla="*/ 1664444 w 3235755"/>
              <a:gd name="connsiteY0" fmla="*/ 451 h 2438318"/>
              <a:gd name="connsiteX1" fmla="*/ 2111238 w 3235755"/>
              <a:gd name="connsiteY1" fmla="*/ 51731 h 2438318"/>
              <a:gd name="connsiteX2" fmla="*/ 3068126 w 3235755"/>
              <a:gd name="connsiteY2" fmla="*/ 1563195 h 2438318"/>
              <a:gd name="connsiteX3" fmla="*/ 1408335 w 3235755"/>
              <a:gd name="connsiteY3" fmla="*/ 2158286 h 2438318"/>
              <a:gd name="connsiteX4" fmla="*/ 943703 w 3235755"/>
              <a:gd name="connsiteY4" fmla="*/ 2438318 h 2438318"/>
              <a:gd name="connsiteX5" fmla="*/ 822766 w 3235755"/>
              <a:gd name="connsiteY5" fmla="*/ 2027512 h 2438318"/>
              <a:gd name="connsiteX6" fmla="*/ 452631 w 3235755"/>
              <a:gd name="connsiteY6" fmla="*/ 331973 h 2438318"/>
              <a:gd name="connsiteX7" fmla="*/ 1664444 w 3235755"/>
              <a:gd name="connsiteY7" fmla="*/ 451 h 2438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5755" h="2438318">
                <a:moveTo>
                  <a:pt x="1664444" y="451"/>
                </a:moveTo>
                <a:cubicBezTo>
                  <a:pt x="1814044" y="3346"/>
                  <a:pt x="1964389" y="20200"/>
                  <a:pt x="2111238" y="51731"/>
                </a:cubicBezTo>
                <a:cubicBezTo>
                  <a:pt x="3052486" y="253832"/>
                  <a:pt x="3505448" y="969314"/>
                  <a:pt x="3068126" y="1563195"/>
                </a:cubicBezTo>
                <a:cubicBezTo>
                  <a:pt x="2761888" y="1979063"/>
                  <a:pt x="2094649" y="2218291"/>
                  <a:pt x="1408335" y="2158286"/>
                </a:cubicBezTo>
                <a:lnTo>
                  <a:pt x="943703" y="2438318"/>
                </a:lnTo>
                <a:lnTo>
                  <a:pt x="822766" y="2027512"/>
                </a:lnTo>
                <a:cubicBezTo>
                  <a:pt x="-98255" y="1679311"/>
                  <a:pt x="-280970" y="842318"/>
                  <a:pt x="452631" y="331973"/>
                </a:cubicBezTo>
                <a:cubicBezTo>
                  <a:pt x="773545" y="108723"/>
                  <a:pt x="1215644" y="-8232"/>
                  <a:pt x="1664444" y="451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A89A877-A50C-4432-A136-477A16B520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83427" y="1848171"/>
            <a:ext cx="3235755" cy="2438318"/>
          </a:xfrm>
          <a:custGeom>
            <a:avLst/>
            <a:gdLst>
              <a:gd name="connsiteX0" fmla="*/ 1664445 w 3235755"/>
              <a:gd name="connsiteY0" fmla="*/ 451 h 2438318"/>
              <a:gd name="connsiteX1" fmla="*/ 2111238 w 3235755"/>
              <a:gd name="connsiteY1" fmla="*/ 51731 h 2438318"/>
              <a:gd name="connsiteX2" fmla="*/ 3068126 w 3235755"/>
              <a:gd name="connsiteY2" fmla="*/ 1563195 h 2438318"/>
              <a:gd name="connsiteX3" fmla="*/ 1408335 w 3235755"/>
              <a:gd name="connsiteY3" fmla="*/ 2158286 h 2438318"/>
              <a:gd name="connsiteX4" fmla="*/ 943703 w 3235755"/>
              <a:gd name="connsiteY4" fmla="*/ 2438318 h 2438318"/>
              <a:gd name="connsiteX5" fmla="*/ 822766 w 3235755"/>
              <a:gd name="connsiteY5" fmla="*/ 2027512 h 2438318"/>
              <a:gd name="connsiteX6" fmla="*/ 452631 w 3235755"/>
              <a:gd name="connsiteY6" fmla="*/ 331973 h 2438318"/>
              <a:gd name="connsiteX7" fmla="*/ 1664445 w 3235755"/>
              <a:gd name="connsiteY7" fmla="*/ 451 h 2438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5755" h="2438318">
                <a:moveTo>
                  <a:pt x="1664445" y="451"/>
                </a:moveTo>
                <a:cubicBezTo>
                  <a:pt x="1814045" y="3346"/>
                  <a:pt x="1964389" y="20200"/>
                  <a:pt x="2111238" y="51731"/>
                </a:cubicBezTo>
                <a:cubicBezTo>
                  <a:pt x="3052486" y="253832"/>
                  <a:pt x="3505448" y="969314"/>
                  <a:pt x="3068126" y="1563195"/>
                </a:cubicBezTo>
                <a:cubicBezTo>
                  <a:pt x="2761888" y="1979063"/>
                  <a:pt x="2094649" y="2218291"/>
                  <a:pt x="1408335" y="2158286"/>
                </a:cubicBezTo>
                <a:lnTo>
                  <a:pt x="943703" y="2438318"/>
                </a:lnTo>
                <a:lnTo>
                  <a:pt x="822766" y="2027512"/>
                </a:lnTo>
                <a:cubicBezTo>
                  <a:pt x="-98255" y="1679311"/>
                  <a:pt x="-280970" y="842318"/>
                  <a:pt x="452631" y="331973"/>
                </a:cubicBezTo>
                <a:cubicBezTo>
                  <a:pt x="773545" y="108723"/>
                  <a:pt x="1215644" y="-8232"/>
                  <a:pt x="1664445" y="451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1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C7465E1-6B12-42E7-B53B-146CD97266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65323" y="2070563"/>
            <a:ext cx="1778000" cy="1777996"/>
          </a:xfrm>
          <a:custGeom>
            <a:avLst/>
            <a:gdLst>
              <a:gd name="connsiteX0" fmla="*/ 614284 w 1778000"/>
              <a:gd name="connsiteY0" fmla="*/ 0 h 1777996"/>
              <a:gd name="connsiteX1" fmla="*/ 1163716 w 1778000"/>
              <a:gd name="connsiteY1" fmla="*/ 0 h 1777996"/>
              <a:gd name="connsiteX2" fmla="*/ 1608216 w 1778000"/>
              <a:gd name="connsiteY2" fmla="*/ 339567 h 1777996"/>
              <a:gd name="connsiteX3" fmla="*/ 1778000 w 1778000"/>
              <a:gd name="connsiteY3" fmla="*/ 888998 h 1777996"/>
              <a:gd name="connsiteX4" fmla="*/ 1608216 w 1778000"/>
              <a:gd name="connsiteY4" fmla="*/ 1438429 h 1777996"/>
              <a:gd name="connsiteX5" fmla="*/ 1163716 w 1778000"/>
              <a:gd name="connsiteY5" fmla="*/ 1777996 h 1777996"/>
              <a:gd name="connsiteX6" fmla="*/ 614284 w 1778000"/>
              <a:gd name="connsiteY6" fmla="*/ 1777996 h 1777996"/>
              <a:gd name="connsiteX7" fmla="*/ 169784 w 1778000"/>
              <a:gd name="connsiteY7" fmla="*/ 1438429 h 1777996"/>
              <a:gd name="connsiteX8" fmla="*/ 0 w 1778000"/>
              <a:gd name="connsiteY8" fmla="*/ 888998 h 1777996"/>
              <a:gd name="connsiteX9" fmla="*/ 169784 w 1778000"/>
              <a:gd name="connsiteY9" fmla="*/ 339567 h 177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8000" h="1777996">
                <a:moveTo>
                  <a:pt x="614284" y="0"/>
                </a:moveTo>
                <a:lnTo>
                  <a:pt x="1163716" y="0"/>
                </a:lnTo>
                <a:lnTo>
                  <a:pt x="1608216" y="339567"/>
                </a:lnTo>
                <a:lnTo>
                  <a:pt x="1778000" y="888998"/>
                </a:lnTo>
                <a:lnTo>
                  <a:pt x="1608216" y="1438429"/>
                </a:lnTo>
                <a:lnTo>
                  <a:pt x="1163716" y="1777996"/>
                </a:lnTo>
                <a:lnTo>
                  <a:pt x="614284" y="1777996"/>
                </a:lnTo>
                <a:lnTo>
                  <a:pt x="169784" y="1438429"/>
                </a:lnTo>
                <a:lnTo>
                  <a:pt x="0" y="888998"/>
                </a:lnTo>
                <a:lnTo>
                  <a:pt x="169784" y="3395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5B10A74-79DE-4EC0-BCA5-6400D1DCFBB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48677" y="2070563"/>
            <a:ext cx="1778000" cy="1777996"/>
          </a:xfrm>
          <a:custGeom>
            <a:avLst/>
            <a:gdLst>
              <a:gd name="connsiteX0" fmla="*/ 614284 w 1778000"/>
              <a:gd name="connsiteY0" fmla="*/ 0 h 1777996"/>
              <a:gd name="connsiteX1" fmla="*/ 1163716 w 1778000"/>
              <a:gd name="connsiteY1" fmla="*/ 0 h 1777996"/>
              <a:gd name="connsiteX2" fmla="*/ 1608216 w 1778000"/>
              <a:gd name="connsiteY2" fmla="*/ 339567 h 1777996"/>
              <a:gd name="connsiteX3" fmla="*/ 1778000 w 1778000"/>
              <a:gd name="connsiteY3" fmla="*/ 888998 h 1777996"/>
              <a:gd name="connsiteX4" fmla="*/ 1608216 w 1778000"/>
              <a:gd name="connsiteY4" fmla="*/ 1438429 h 1777996"/>
              <a:gd name="connsiteX5" fmla="*/ 1163716 w 1778000"/>
              <a:gd name="connsiteY5" fmla="*/ 1777996 h 1777996"/>
              <a:gd name="connsiteX6" fmla="*/ 614284 w 1778000"/>
              <a:gd name="connsiteY6" fmla="*/ 1777996 h 1777996"/>
              <a:gd name="connsiteX7" fmla="*/ 169784 w 1778000"/>
              <a:gd name="connsiteY7" fmla="*/ 1438429 h 1777996"/>
              <a:gd name="connsiteX8" fmla="*/ 0 w 1778000"/>
              <a:gd name="connsiteY8" fmla="*/ 888998 h 1777996"/>
              <a:gd name="connsiteX9" fmla="*/ 169784 w 1778000"/>
              <a:gd name="connsiteY9" fmla="*/ 339567 h 177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8000" h="1777996">
                <a:moveTo>
                  <a:pt x="614284" y="0"/>
                </a:moveTo>
                <a:lnTo>
                  <a:pt x="1163716" y="0"/>
                </a:lnTo>
                <a:lnTo>
                  <a:pt x="1608216" y="339567"/>
                </a:lnTo>
                <a:lnTo>
                  <a:pt x="1778000" y="888998"/>
                </a:lnTo>
                <a:lnTo>
                  <a:pt x="1608216" y="1438429"/>
                </a:lnTo>
                <a:lnTo>
                  <a:pt x="1163716" y="1777996"/>
                </a:lnTo>
                <a:lnTo>
                  <a:pt x="614284" y="1777996"/>
                </a:lnTo>
                <a:lnTo>
                  <a:pt x="169784" y="1438429"/>
                </a:lnTo>
                <a:lnTo>
                  <a:pt x="0" y="888998"/>
                </a:lnTo>
                <a:lnTo>
                  <a:pt x="169784" y="3395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E494745-82F6-4666-AB59-968C191ABC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4225" y="2070563"/>
            <a:ext cx="1778000" cy="1777996"/>
          </a:xfrm>
          <a:custGeom>
            <a:avLst/>
            <a:gdLst>
              <a:gd name="connsiteX0" fmla="*/ 614284 w 1778000"/>
              <a:gd name="connsiteY0" fmla="*/ 0 h 1777996"/>
              <a:gd name="connsiteX1" fmla="*/ 1163716 w 1778000"/>
              <a:gd name="connsiteY1" fmla="*/ 0 h 1777996"/>
              <a:gd name="connsiteX2" fmla="*/ 1608216 w 1778000"/>
              <a:gd name="connsiteY2" fmla="*/ 339567 h 1777996"/>
              <a:gd name="connsiteX3" fmla="*/ 1778000 w 1778000"/>
              <a:gd name="connsiteY3" fmla="*/ 888998 h 1777996"/>
              <a:gd name="connsiteX4" fmla="*/ 1608216 w 1778000"/>
              <a:gd name="connsiteY4" fmla="*/ 1438429 h 1777996"/>
              <a:gd name="connsiteX5" fmla="*/ 1163716 w 1778000"/>
              <a:gd name="connsiteY5" fmla="*/ 1777996 h 1777996"/>
              <a:gd name="connsiteX6" fmla="*/ 614284 w 1778000"/>
              <a:gd name="connsiteY6" fmla="*/ 1777996 h 1777996"/>
              <a:gd name="connsiteX7" fmla="*/ 169784 w 1778000"/>
              <a:gd name="connsiteY7" fmla="*/ 1438429 h 1777996"/>
              <a:gd name="connsiteX8" fmla="*/ 0 w 1778000"/>
              <a:gd name="connsiteY8" fmla="*/ 888998 h 1777996"/>
              <a:gd name="connsiteX9" fmla="*/ 169784 w 1778000"/>
              <a:gd name="connsiteY9" fmla="*/ 339567 h 177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8000" h="1777996">
                <a:moveTo>
                  <a:pt x="614284" y="0"/>
                </a:moveTo>
                <a:lnTo>
                  <a:pt x="1163716" y="0"/>
                </a:lnTo>
                <a:lnTo>
                  <a:pt x="1608216" y="339567"/>
                </a:lnTo>
                <a:lnTo>
                  <a:pt x="1778000" y="888998"/>
                </a:lnTo>
                <a:lnTo>
                  <a:pt x="1608216" y="1438429"/>
                </a:lnTo>
                <a:lnTo>
                  <a:pt x="1163716" y="1777996"/>
                </a:lnTo>
                <a:lnTo>
                  <a:pt x="614284" y="1777996"/>
                </a:lnTo>
                <a:lnTo>
                  <a:pt x="169784" y="1438429"/>
                </a:lnTo>
                <a:lnTo>
                  <a:pt x="0" y="888998"/>
                </a:lnTo>
                <a:lnTo>
                  <a:pt x="169784" y="3395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E5CA3CE-D49A-4800-A27E-A9E1371494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59774" y="2070563"/>
            <a:ext cx="1778000" cy="1777996"/>
          </a:xfrm>
          <a:custGeom>
            <a:avLst/>
            <a:gdLst>
              <a:gd name="connsiteX0" fmla="*/ 614284 w 1778000"/>
              <a:gd name="connsiteY0" fmla="*/ 0 h 1777996"/>
              <a:gd name="connsiteX1" fmla="*/ 1163716 w 1778000"/>
              <a:gd name="connsiteY1" fmla="*/ 0 h 1777996"/>
              <a:gd name="connsiteX2" fmla="*/ 1608216 w 1778000"/>
              <a:gd name="connsiteY2" fmla="*/ 339567 h 1777996"/>
              <a:gd name="connsiteX3" fmla="*/ 1778000 w 1778000"/>
              <a:gd name="connsiteY3" fmla="*/ 888998 h 1777996"/>
              <a:gd name="connsiteX4" fmla="*/ 1608216 w 1778000"/>
              <a:gd name="connsiteY4" fmla="*/ 1438429 h 1777996"/>
              <a:gd name="connsiteX5" fmla="*/ 1163716 w 1778000"/>
              <a:gd name="connsiteY5" fmla="*/ 1777996 h 1777996"/>
              <a:gd name="connsiteX6" fmla="*/ 614284 w 1778000"/>
              <a:gd name="connsiteY6" fmla="*/ 1777996 h 1777996"/>
              <a:gd name="connsiteX7" fmla="*/ 169784 w 1778000"/>
              <a:gd name="connsiteY7" fmla="*/ 1438429 h 1777996"/>
              <a:gd name="connsiteX8" fmla="*/ 0 w 1778000"/>
              <a:gd name="connsiteY8" fmla="*/ 888998 h 1777996"/>
              <a:gd name="connsiteX9" fmla="*/ 169784 w 1778000"/>
              <a:gd name="connsiteY9" fmla="*/ 339567 h 177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8000" h="1777996">
                <a:moveTo>
                  <a:pt x="614284" y="0"/>
                </a:moveTo>
                <a:lnTo>
                  <a:pt x="1163716" y="0"/>
                </a:lnTo>
                <a:lnTo>
                  <a:pt x="1608216" y="339567"/>
                </a:lnTo>
                <a:lnTo>
                  <a:pt x="1778000" y="888998"/>
                </a:lnTo>
                <a:lnTo>
                  <a:pt x="1608216" y="1438429"/>
                </a:lnTo>
                <a:lnTo>
                  <a:pt x="1163716" y="1777996"/>
                </a:lnTo>
                <a:lnTo>
                  <a:pt x="614284" y="1777996"/>
                </a:lnTo>
                <a:lnTo>
                  <a:pt x="169784" y="1438429"/>
                </a:lnTo>
                <a:lnTo>
                  <a:pt x="0" y="888998"/>
                </a:lnTo>
                <a:lnTo>
                  <a:pt x="169784" y="3395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08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19A61A2-EAF3-425B-B47A-836A665EFB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09726" y="1565134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DAD06B-46E5-4DD3-9E64-97E0E3787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59875" y="4193460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A42B16F-4EEC-4542-AC4E-1D6F4AE0617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559577" y="4193460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DDDBE4-4F55-431C-8ED0-40CB4AF2B5E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09726" y="4193460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E3303C5-BBF9-4CC2-938E-70B797283E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10023" y="1565134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B3005AA-2D91-4587-9DEE-1FC7CC6CC49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875" y="1565134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FC1734C-0CF6-4F85-AA8D-6EF5CD69CDA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59577" y="1565134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2D8C5FF-874A-4AD5-8EC8-C61FA6D07B0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210023" y="4193460"/>
            <a:ext cx="1422400" cy="1422396"/>
          </a:xfrm>
          <a:custGeom>
            <a:avLst/>
            <a:gdLst>
              <a:gd name="connsiteX0" fmla="*/ 491427 w 1422400"/>
              <a:gd name="connsiteY0" fmla="*/ 0 h 1422396"/>
              <a:gd name="connsiteX1" fmla="*/ 930973 w 1422400"/>
              <a:gd name="connsiteY1" fmla="*/ 0 h 1422396"/>
              <a:gd name="connsiteX2" fmla="*/ 1286573 w 1422400"/>
              <a:gd name="connsiteY2" fmla="*/ 271653 h 1422396"/>
              <a:gd name="connsiteX3" fmla="*/ 1422400 w 1422400"/>
              <a:gd name="connsiteY3" fmla="*/ 711198 h 1422396"/>
              <a:gd name="connsiteX4" fmla="*/ 1286573 w 1422400"/>
              <a:gd name="connsiteY4" fmla="*/ 1150743 h 1422396"/>
              <a:gd name="connsiteX5" fmla="*/ 930973 w 1422400"/>
              <a:gd name="connsiteY5" fmla="*/ 1422396 h 1422396"/>
              <a:gd name="connsiteX6" fmla="*/ 491427 w 1422400"/>
              <a:gd name="connsiteY6" fmla="*/ 1422396 h 1422396"/>
              <a:gd name="connsiteX7" fmla="*/ 135827 w 1422400"/>
              <a:gd name="connsiteY7" fmla="*/ 1150743 h 1422396"/>
              <a:gd name="connsiteX8" fmla="*/ 0 w 1422400"/>
              <a:gd name="connsiteY8" fmla="*/ 711198 h 1422396"/>
              <a:gd name="connsiteX9" fmla="*/ 135827 w 1422400"/>
              <a:gd name="connsiteY9" fmla="*/ 271653 h 142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2400" h="1422396">
                <a:moveTo>
                  <a:pt x="491427" y="0"/>
                </a:moveTo>
                <a:lnTo>
                  <a:pt x="930973" y="0"/>
                </a:lnTo>
                <a:lnTo>
                  <a:pt x="1286573" y="271653"/>
                </a:lnTo>
                <a:lnTo>
                  <a:pt x="1422400" y="711198"/>
                </a:lnTo>
                <a:lnTo>
                  <a:pt x="1286573" y="1150743"/>
                </a:lnTo>
                <a:lnTo>
                  <a:pt x="930973" y="1422396"/>
                </a:lnTo>
                <a:lnTo>
                  <a:pt x="491427" y="1422396"/>
                </a:lnTo>
                <a:lnTo>
                  <a:pt x="135827" y="1150743"/>
                </a:lnTo>
                <a:lnTo>
                  <a:pt x="0" y="711198"/>
                </a:lnTo>
                <a:lnTo>
                  <a:pt x="135827" y="27165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77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184A5B3-EB80-411E-8430-695DE73452F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05601" y="0"/>
            <a:ext cx="5486399" cy="6858000"/>
          </a:xfrm>
          <a:custGeom>
            <a:avLst/>
            <a:gdLst>
              <a:gd name="connsiteX0" fmla="*/ 0 w 5486399"/>
              <a:gd name="connsiteY0" fmla="*/ 0 h 6858000"/>
              <a:gd name="connsiteX1" fmla="*/ 5486399 w 5486399"/>
              <a:gd name="connsiteY1" fmla="*/ 0 h 6858000"/>
              <a:gd name="connsiteX2" fmla="*/ 5486399 w 5486399"/>
              <a:gd name="connsiteY2" fmla="*/ 6858000 h 6858000"/>
              <a:gd name="connsiteX3" fmla="*/ 0 w 54863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399" h="6858000">
                <a:moveTo>
                  <a:pt x="0" y="0"/>
                </a:moveTo>
                <a:lnTo>
                  <a:pt x="5486399" y="0"/>
                </a:lnTo>
                <a:lnTo>
                  <a:pt x="54863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785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6E42FC6-060E-4E6B-A6CD-C268824D34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1314" y="213995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DCACC2A-F707-4207-AAC5-BC52DE2084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14204" y="213995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C6C4DC9-4B57-4D1C-908F-59EB6D1ADE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75538" y="213995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963574-3F21-46DF-B55E-A6D29FAE43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2650" y="213995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D4AD8A0-EF56-415F-8DFF-9E3637CDC18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88426" y="213995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51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3F84807-6585-4A62-9E86-4DACE53069F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36236" y="209550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2AF3A35-B4F4-4DE4-880E-6AB5CE61A2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72491" y="209550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DC12B3B-E454-47CC-89CC-543049C29B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0618" y="209550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0C23AE9-C780-437F-B6B8-168C2BA120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04364" y="2095500"/>
            <a:ext cx="1615146" cy="1689100"/>
          </a:xfrm>
          <a:custGeom>
            <a:avLst/>
            <a:gdLst>
              <a:gd name="connsiteX0" fmla="*/ 1615146 w 1615146"/>
              <a:gd name="connsiteY0" fmla="*/ 0 h 1689100"/>
              <a:gd name="connsiteX1" fmla="*/ 1615146 w 1615146"/>
              <a:gd name="connsiteY1" fmla="*/ 1689100 h 1689100"/>
              <a:gd name="connsiteX2" fmla="*/ 0 w 1615146"/>
              <a:gd name="connsiteY2" fmla="*/ 1689100 h 1689100"/>
              <a:gd name="connsiteX3" fmla="*/ 0 w 1615146"/>
              <a:gd name="connsiteY3" fmla="*/ 337820 h 16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5146" h="1689100">
                <a:moveTo>
                  <a:pt x="1615146" y="0"/>
                </a:moveTo>
                <a:lnTo>
                  <a:pt x="1615146" y="1689100"/>
                </a:lnTo>
                <a:lnTo>
                  <a:pt x="0" y="1689100"/>
                </a:lnTo>
                <a:lnTo>
                  <a:pt x="0" y="337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04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C1B065-F2B2-4C82-AE45-EBD026CADB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10379" y="2051279"/>
            <a:ext cx="2171242" cy="2171242"/>
          </a:xfrm>
          <a:custGeom>
            <a:avLst/>
            <a:gdLst>
              <a:gd name="connsiteX0" fmla="*/ 794715 w 2171242"/>
              <a:gd name="connsiteY0" fmla="*/ 0 h 2171242"/>
              <a:gd name="connsiteX1" fmla="*/ 1376527 w 2171242"/>
              <a:gd name="connsiteY1" fmla="*/ 0 h 2171242"/>
              <a:gd name="connsiteX2" fmla="*/ 1880336 w 2171242"/>
              <a:gd name="connsiteY2" fmla="*/ 290906 h 2171242"/>
              <a:gd name="connsiteX3" fmla="*/ 2171242 w 2171242"/>
              <a:gd name="connsiteY3" fmla="*/ 794715 h 2171242"/>
              <a:gd name="connsiteX4" fmla="*/ 2171242 w 2171242"/>
              <a:gd name="connsiteY4" fmla="*/ 1376527 h 2171242"/>
              <a:gd name="connsiteX5" fmla="*/ 1880336 w 2171242"/>
              <a:gd name="connsiteY5" fmla="*/ 1880336 h 2171242"/>
              <a:gd name="connsiteX6" fmla="*/ 1376527 w 2171242"/>
              <a:gd name="connsiteY6" fmla="*/ 2171242 h 2171242"/>
              <a:gd name="connsiteX7" fmla="*/ 794715 w 2171242"/>
              <a:gd name="connsiteY7" fmla="*/ 2171242 h 2171242"/>
              <a:gd name="connsiteX8" fmla="*/ 290906 w 2171242"/>
              <a:gd name="connsiteY8" fmla="*/ 1880336 h 2171242"/>
              <a:gd name="connsiteX9" fmla="*/ 0 w 2171242"/>
              <a:gd name="connsiteY9" fmla="*/ 1376527 h 2171242"/>
              <a:gd name="connsiteX10" fmla="*/ 0 w 2171242"/>
              <a:gd name="connsiteY10" fmla="*/ 794715 h 2171242"/>
              <a:gd name="connsiteX11" fmla="*/ 290906 w 2171242"/>
              <a:gd name="connsiteY11" fmla="*/ 290906 h 217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242" h="2171242">
                <a:moveTo>
                  <a:pt x="794715" y="0"/>
                </a:moveTo>
                <a:lnTo>
                  <a:pt x="1376527" y="0"/>
                </a:lnTo>
                <a:lnTo>
                  <a:pt x="1880336" y="290906"/>
                </a:lnTo>
                <a:lnTo>
                  <a:pt x="2171242" y="794715"/>
                </a:lnTo>
                <a:lnTo>
                  <a:pt x="2171242" y="1376527"/>
                </a:lnTo>
                <a:lnTo>
                  <a:pt x="1880336" y="1880336"/>
                </a:lnTo>
                <a:lnTo>
                  <a:pt x="1376527" y="2171242"/>
                </a:lnTo>
                <a:lnTo>
                  <a:pt x="794715" y="2171242"/>
                </a:lnTo>
                <a:lnTo>
                  <a:pt x="290906" y="1880336"/>
                </a:lnTo>
                <a:lnTo>
                  <a:pt x="0" y="1376527"/>
                </a:lnTo>
                <a:lnTo>
                  <a:pt x="0" y="794715"/>
                </a:lnTo>
                <a:lnTo>
                  <a:pt x="290906" y="290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AFACD15-831E-410E-859F-78FF9BD5E99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74822" y="2051279"/>
            <a:ext cx="2171242" cy="2171242"/>
          </a:xfrm>
          <a:custGeom>
            <a:avLst/>
            <a:gdLst>
              <a:gd name="connsiteX0" fmla="*/ 794715 w 2171242"/>
              <a:gd name="connsiteY0" fmla="*/ 0 h 2171242"/>
              <a:gd name="connsiteX1" fmla="*/ 1376527 w 2171242"/>
              <a:gd name="connsiteY1" fmla="*/ 0 h 2171242"/>
              <a:gd name="connsiteX2" fmla="*/ 1880336 w 2171242"/>
              <a:gd name="connsiteY2" fmla="*/ 290906 h 2171242"/>
              <a:gd name="connsiteX3" fmla="*/ 2171242 w 2171242"/>
              <a:gd name="connsiteY3" fmla="*/ 794715 h 2171242"/>
              <a:gd name="connsiteX4" fmla="*/ 2171242 w 2171242"/>
              <a:gd name="connsiteY4" fmla="*/ 1376527 h 2171242"/>
              <a:gd name="connsiteX5" fmla="*/ 1880336 w 2171242"/>
              <a:gd name="connsiteY5" fmla="*/ 1880336 h 2171242"/>
              <a:gd name="connsiteX6" fmla="*/ 1376527 w 2171242"/>
              <a:gd name="connsiteY6" fmla="*/ 2171242 h 2171242"/>
              <a:gd name="connsiteX7" fmla="*/ 794715 w 2171242"/>
              <a:gd name="connsiteY7" fmla="*/ 2171242 h 2171242"/>
              <a:gd name="connsiteX8" fmla="*/ 290906 w 2171242"/>
              <a:gd name="connsiteY8" fmla="*/ 1880336 h 2171242"/>
              <a:gd name="connsiteX9" fmla="*/ 0 w 2171242"/>
              <a:gd name="connsiteY9" fmla="*/ 1376527 h 2171242"/>
              <a:gd name="connsiteX10" fmla="*/ 0 w 2171242"/>
              <a:gd name="connsiteY10" fmla="*/ 794715 h 2171242"/>
              <a:gd name="connsiteX11" fmla="*/ 290906 w 2171242"/>
              <a:gd name="connsiteY11" fmla="*/ 290906 h 217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242" h="2171242">
                <a:moveTo>
                  <a:pt x="794715" y="0"/>
                </a:moveTo>
                <a:lnTo>
                  <a:pt x="1376527" y="0"/>
                </a:lnTo>
                <a:lnTo>
                  <a:pt x="1880336" y="290906"/>
                </a:lnTo>
                <a:lnTo>
                  <a:pt x="2171242" y="794715"/>
                </a:lnTo>
                <a:lnTo>
                  <a:pt x="2171242" y="1376527"/>
                </a:lnTo>
                <a:lnTo>
                  <a:pt x="1880336" y="1880336"/>
                </a:lnTo>
                <a:lnTo>
                  <a:pt x="1376527" y="2171242"/>
                </a:lnTo>
                <a:lnTo>
                  <a:pt x="794715" y="2171242"/>
                </a:lnTo>
                <a:lnTo>
                  <a:pt x="290906" y="1880336"/>
                </a:lnTo>
                <a:lnTo>
                  <a:pt x="0" y="1376527"/>
                </a:lnTo>
                <a:lnTo>
                  <a:pt x="0" y="794715"/>
                </a:lnTo>
                <a:lnTo>
                  <a:pt x="290906" y="290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052E34F-33B8-4393-8EDC-EF0B63E70EC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545937" y="2051279"/>
            <a:ext cx="2171242" cy="2171242"/>
          </a:xfrm>
          <a:custGeom>
            <a:avLst/>
            <a:gdLst>
              <a:gd name="connsiteX0" fmla="*/ 794715 w 2171242"/>
              <a:gd name="connsiteY0" fmla="*/ 0 h 2171242"/>
              <a:gd name="connsiteX1" fmla="*/ 1376527 w 2171242"/>
              <a:gd name="connsiteY1" fmla="*/ 0 h 2171242"/>
              <a:gd name="connsiteX2" fmla="*/ 1880336 w 2171242"/>
              <a:gd name="connsiteY2" fmla="*/ 290906 h 2171242"/>
              <a:gd name="connsiteX3" fmla="*/ 2171242 w 2171242"/>
              <a:gd name="connsiteY3" fmla="*/ 794715 h 2171242"/>
              <a:gd name="connsiteX4" fmla="*/ 2171242 w 2171242"/>
              <a:gd name="connsiteY4" fmla="*/ 1376527 h 2171242"/>
              <a:gd name="connsiteX5" fmla="*/ 1880336 w 2171242"/>
              <a:gd name="connsiteY5" fmla="*/ 1880336 h 2171242"/>
              <a:gd name="connsiteX6" fmla="*/ 1376527 w 2171242"/>
              <a:gd name="connsiteY6" fmla="*/ 2171242 h 2171242"/>
              <a:gd name="connsiteX7" fmla="*/ 794715 w 2171242"/>
              <a:gd name="connsiteY7" fmla="*/ 2171242 h 2171242"/>
              <a:gd name="connsiteX8" fmla="*/ 290906 w 2171242"/>
              <a:gd name="connsiteY8" fmla="*/ 1880336 h 2171242"/>
              <a:gd name="connsiteX9" fmla="*/ 0 w 2171242"/>
              <a:gd name="connsiteY9" fmla="*/ 1376527 h 2171242"/>
              <a:gd name="connsiteX10" fmla="*/ 0 w 2171242"/>
              <a:gd name="connsiteY10" fmla="*/ 794715 h 2171242"/>
              <a:gd name="connsiteX11" fmla="*/ 290906 w 2171242"/>
              <a:gd name="connsiteY11" fmla="*/ 290906 h 217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242" h="2171242">
                <a:moveTo>
                  <a:pt x="794715" y="0"/>
                </a:moveTo>
                <a:lnTo>
                  <a:pt x="1376527" y="0"/>
                </a:lnTo>
                <a:lnTo>
                  <a:pt x="1880336" y="290906"/>
                </a:lnTo>
                <a:lnTo>
                  <a:pt x="2171242" y="794715"/>
                </a:lnTo>
                <a:lnTo>
                  <a:pt x="2171242" y="1376527"/>
                </a:lnTo>
                <a:lnTo>
                  <a:pt x="1880336" y="1880336"/>
                </a:lnTo>
                <a:lnTo>
                  <a:pt x="1376527" y="2171242"/>
                </a:lnTo>
                <a:lnTo>
                  <a:pt x="794715" y="2171242"/>
                </a:lnTo>
                <a:lnTo>
                  <a:pt x="290906" y="1880336"/>
                </a:lnTo>
                <a:lnTo>
                  <a:pt x="0" y="1376527"/>
                </a:lnTo>
                <a:lnTo>
                  <a:pt x="0" y="794715"/>
                </a:lnTo>
                <a:lnTo>
                  <a:pt x="290906" y="290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1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7B46288-35D4-49FB-9A33-4216EB76C88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06679" y="1642738"/>
            <a:ext cx="2254143" cy="2215300"/>
          </a:xfrm>
          <a:custGeom>
            <a:avLst/>
            <a:gdLst>
              <a:gd name="connsiteX0" fmla="*/ 606878 w 2254143"/>
              <a:gd name="connsiteY0" fmla="*/ 79 h 2215300"/>
              <a:gd name="connsiteX1" fmla="*/ 1129637 w 2254143"/>
              <a:gd name="connsiteY1" fmla="*/ 364253 h 2215300"/>
              <a:gd name="connsiteX2" fmla="*/ 1130536 w 2254143"/>
              <a:gd name="connsiteY2" fmla="*/ 367605 h 2215300"/>
              <a:gd name="connsiteX3" fmla="*/ 1762241 w 2254143"/>
              <a:gd name="connsiteY3" fmla="*/ 83376 h 2215300"/>
              <a:gd name="connsiteX4" fmla="*/ 2253218 w 2254143"/>
              <a:gd name="connsiteY4" fmla="*/ 745793 h 2215300"/>
              <a:gd name="connsiteX5" fmla="*/ 1086299 w 2254143"/>
              <a:gd name="connsiteY5" fmla="*/ 2215300 h 2215300"/>
              <a:gd name="connsiteX6" fmla="*/ 1082255 w 2254143"/>
              <a:gd name="connsiteY6" fmla="*/ 2212791 h 2215300"/>
              <a:gd name="connsiteX7" fmla="*/ 4189 w 2254143"/>
              <a:gd name="connsiteY7" fmla="*/ 604741 h 2215300"/>
              <a:gd name="connsiteX8" fmla="*/ 534845 w 2254143"/>
              <a:gd name="connsiteY8" fmla="*/ 6286 h 2215300"/>
              <a:gd name="connsiteX9" fmla="*/ 606878 w 2254143"/>
              <a:gd name="connsiteY9" fmla="*/ 79 h 221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4143" h="2215300">
                <a:moveTo>
                  <a:pt x="606878" y="79"/>
                </a:moveTo>
                <a:cubicBezTo>
                  <a:pt x="778336" y="-2934"/>
                  <a:pt x="970853" y="79869"/>
                  <a:pt x="1129637" y="364253"/>
                </a:cubicBezTo>
                <a:cubicBezTo>
                  <a:pt x="1129637" y="364253"/>
                  <a:pt x="1130536" y="367605"/>
                  <a:pt x="1130536" y="367605"/>
                </a:cubicBezTo>
                <a:cubicBezTo>
                  <a:pt x="1332741" y="65532"/>
                  <a:pt x="1572655" y="29988"/>
                  <a:pt x="1762241" y="83376"/>
                </a:cubicBezTo>
                <a:cubicBezTo>
                  <a:pt x="2046170" y="161781"/>
                  <a:pt x="2242021" y="439826"/>
                  <a:pt x="2253218" y="745793"/>
                </a:cubicBezTo>
                <a:cubicBezTo>
                  <a:pt x="2292201" y="1658658"/>
                  <a:pt x="1086299" y="2215300"/>
                  <a:pt x="1086299" y="2215300"/>
                </a:cubicBezTo>
                <a:cubicBezTo>
                  <a:pt x="1086299" y="2215300"/>
                  <a:pt x="1086299" y="2215300"/>
                  <a:pt x="1082255" y="2212791"/>
                </a:cubicBezTo>
                <a:cubicBezTo>
                  <a:pt x="1005436" y="2165114"/>
                  <a:pt x="-75430" y="1477532"/>
                  <a:pt x="4189" y="604741"/>
                </a:cubicBezTo>
                <a:cubicBezTo>
                  <a:pt x="33426" y="298718"/>
                  <a:pt x="245959" y="47767"/>
                  <a:pt x="534845" y="6286"/>
                </a:cubicBezTo>
                <a:cubicBezTo>
                  <a:pt x="558319" y="2691"/>
                  <a:pt x="582384" y="509"/>
                  <a:pt x="606878" y="79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88321EE-2F15-47E8-9EB5-3235AE8D03E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06100" y="1642738"/>
            <a:ext cx="2254143" cy="2215300"/>
          </a:xfrm>
          <a:custGeom>
            <a:avLst/>
            <a:gdLst>
              <a:gd name="connsiteX0" fmla="*/ 606878 w 2254143"/>
              <a:gd name="connsiteY0" fmla="*/ 79 h 2215300"/>
              <a:gd name="connsiteX1" fmla="*/ 1129637 w 2254143"/>
              <a:gd name="connsiteY1" fmla="*/ 364253 h 2215300"/>
              <a:gd name="connsiteX2" fmla="*/ 1130536 w 2254143"/>
              <a:gd name="connsiteY2" fmla="*/ 367605 h 2215300"/>
              <a:gd name="connsiteX3" fmla="*/ 1762241 w 2254143"/>
              <a:gd name="connsiteY3" fmla="*/ 83376 h 2215300"/>
              <a:gd name="connsiteX4" fmla="*/ 2253218 w 2254143"/>
              <a:gd name="connsiteY4" fmla="*/ 745793 h 2215300"/>
              <a:gd name="connsiteX5" fmla="*/ 1086299 w 2254143"/>
              <a:gd name="connsiteY5" fmla="*/ 2215300 h 2215300"/>
              <a:gd name="connsiteX6" fmla="*/ 1082255 w 2254143"/>
              <a:gd name="connsiteY6" fmla="*/ 2212791 h 2215300"/>
              <a:gd name="connsiteX7" fmla="*/ 4189 w 2254143"/>
              <a:gd name="connsiteY7" fmla="*/ 604741 h 2215300"/>
              <a:gd name="connsiteX8" fmla="*/ 534845 w 2254143"/>
              <a:gd name="connsiteY8" fmla="*/ 6287 h 2215300"/>
              <a:gd name="connsiteX9" fmla="*/ 606878 w 2254143"/>
              <a:gd name="connsiteY9" fmla="*/ 79 h 221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4143" h="2215300">
                <a:moveTo>
                  <a:pt x="606878" y="79"/>
                </a:moveTo>
                <a:cubicBezTo>
                  <a:pt x="778336" y="-2934"/>
                  <a:pt x="970853" y="79869"/>
                  <a:pt x="1129637" y="364253"/>
                </a:cubicBezTo>
                <a:cubicBezTo>
                  <a:pt x="1129637" y="364253"/>
                  <a:pt x="1130536" y="367605"/>
                  <a:pt x="1130536" y="367605"/>
                </a:cubicBezTo>
                <a:cubicBezTo>
                  <a:pt x="1332741" y="65532"/>
                  <a:pt x="1572655" y="29988"/>
                  <a:pt x="1762241" y="83376"/>
                </a:cubicBezTo>
                <a:cubicBezTo>
                  <a:pt x="2046170" y="161781"/>
                  <a:pt x="2242021" y="439826"/>
                  <a:pt x="2253218" y="745793"/>
                </a:cubicBezTo>
                <a:cubicBezTo>
                  <a:pt x="2292201" y="1658658"/>
                  <a:pt x="1086299" y="2215300"/>
                  <a:pt x="1086299" y="2215300"/>
                </a:cubicBezTo>
                <a:cubicBezTo>
                  <a:pt x="1086299" y="2215300"/>
                  <a:pt x="1086299" y="2215300"/>
                  <a:pt x="1082255" y="2212791"/>
                </a:cubicBezTo>
                <a:cubicBezTo>
                  <a:pt x="1005436" y="2165114"/>
                  <a:pt x="-75430" y="1477532"/>
                  <a:pt x="4189" y="604741"/>
                </a:cubicBezTo>
                <a:cubicBezTo>
                  <a:pt x="33427" y="298717"/>
                  <a:pt x="245959" y="47767"/>
                  <a:pt x="534845" y="6287"/>
                </a:cubicBezTo>
                <a:cubicBezTo>
                  <a:pt x="558319" y="2691"/>
                  <a:pt x="582384" y="509"/>
                  <a:pt x="606878" y="79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E8D31B9-D0AF-43D6-8FB9-4980274E0FE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05522" y="1642738"/>
            <a:ext cx="2254143" cy="2215300"/>
          </a:xfrm>
          <a:custGeom>
            <a:avLst/>
            <a:gdLst>
              <a:gd name="connsiteX0" fmla="*/ 606877 w 2254143"/>
              <a:gd name="connsiteY0" fmla="*/ 79 h 2215300"/>
              <a:gd name="connsiteX1" fmla="*/ 1129637 w 2254143"/>
              <a:gd name="connsiteY1" fmla="*/ 364253 h 2215300"/>
              <a:gd name="connsiteX2" fmla="*/ 1130535 w 2254143"/>
              <a:gd name="connsiteY2" fmla="*/ 367605 h 2215300"/>
              <a:gd name="connsiteX3" fmla="*/ 1762241 w 2254143"/>
              <a:gd name="connsiteY3" fmla="*/ 83376 h 2215300"/>
              <a:gd name="connsiteX4" fmla="*/ 2253218 w 2254143"/>
              <a:gd name="connsiteY4" fmla="*/ 745793 h 2215300"/>
              <a:gd name="connsiteX5" fmla="*/ 1086299 w 2254143"/>
              <a:gd name="connsiteY5" fmla="*/ 2215300 h 2215300"/>
              <a:gd name="connsiteX6" fmla="*/ 1082255 w 2254143"/>
              <a:gd name="connsiteY6" fmla="*/ 2212791 h 2215300"/>
              <a:gd name="connsiteX7" fmla="*/ 4189 w 2254143"/>
              <a:gd name="connsiteY7" fmla="*/ 604741 h 2215300"/>
              <a:gd name="connsiteX8" fmla="*/ 534844 w 2254143"/>
              <a:gd name="connsiteY8" fmla="*/ 6287 h 2215300"/>
              <a:gd name="connsiteX9" fmla="*/ 606877 w 2254143"/>
              <a:gd name="connsiteY9" fmla="*/ 79 h 221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4143" h="2215300">
                <a:moveTo>
                  <a:pt x="606877" y="79"/>
                </a:moveTo>
                <a:cubicBezTo>
                  <a:pt x="778336" y="-2934"/>
                  <a:pt x="970853" y="79869"/>
                  <a:pt x="1129637" y="364253"/>
                </a:cubicBezTo>
                <a:cubicBezTo>
                  <a:pt x="1129637" y="364253"/>
                  <a:pt x="1130535" y="367605"/>
                  <a:pt x="1130535" y="367605"/>
                </a:cubicBezTo>
                <a:cubicBezTo>
                  <a:pt x="1332741" y="65532"/>
                  <a:pt x="1572655" y="29988"/>
                  <a:pt x="1762241" y="83376"/>
                </a:cubicBezTo>
                <a:cubicBezTo>
                  <a:pt x="2046170" y="161781"/>
                  <a:pt x="2242021" y="439826"/>
                  <a:pt x="2253218" y="745793"/>
                </a:cubicBezTo>
                <a:cubicBezTo>
                  <a:pt x="2292201" y="1658658"/>
                  <a:pt x="1086299" y="2215300"/>
                  <a:pt x="1086299" y="2215300"/>
                </a:cubicBezTo>
                <a:cubicBezTo>
                  <a:pt x="1086299" y="2215300"/>
                  <a:pt x="1086299" y="2215300"/>
                  <a:pt x="1082255" y="2212791"/>
                </a:cubicBezTo>
                <a:cubicBezTo>
                  <a:pt x="1005436" y="2165114"/>
                  <a:pt x="-75430" y="1477532"/>
                  <a:pt x="4189" y="604741"/>
                </a:cubicBezTo>
                <a:cubicBezTo>
                  <a:pt x="33426" y="298718"/>
                  <a:pt x="245959" y="47767"/>
                  <a:pt x="534844" y="6287"/>
                </a:cubicBezTo>
                <a:cubicBezTo>
                  <a:pt x="558319" y="2691"/>
                  <a:pt x="582383" y="509"/>
                  <a:pt x="606877" y="79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79C272-3327-4DFF-8FE0-17C4CF12DBE3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A6F8F79-D41A-4F9E-A66A-C7C118ED0789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95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4C60F49-0C8B-4652-8D21-F0962E261C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7549" y="1579516"/>
            <a:ext cx="5005547" cy="3771951"/>
          </a:xfrm>
          <a:custGeom>
            <a:avLst/>
            <a:gdLst>
              <a:gd name="connsiteX0" fmla="*/ 2574810 w 5005547"/>
              <a:gd name="connsiteY0" fmla="*/ 698 h 3771951"/>
              <a:gd name="connsiteX1" fmla="*/ 3265977 w 5005547"/>
              <a:gd name="connsiteY1" fmla="*/ 80025 h 3771951"/>
              <a:gd name="connsiteX2" fmla="*/ 4746233 w 5005547"/>
              <a:gd name="connsiteY2" fmla="*/ 2418181 h 3771951"/>
              <a:gd name="connsiteX3" fmla="*/ 2178622 w 5005547"/>
              <a:gd name="connsiteY3" fmla="*/ 3338757 h 3771951"/>
              <a:gd name="connsiteX4" fmla="*/ 1459860 w 5005547"/>
              <a:gd name="connsiteY4" fmla="*/ 3771951 h 3771951"/>
              <a:gd name="connsiteX5" fmla="*/ 1272777 w 5005547"/>
              <a:gd name="connsiteY5" fmla="*/ 3136456 h 3771951"/>
              <a:gd name="connsiteX6" fmla="*/ 700197 w 5005547"/>
              <a:gd name="connsiteY6" fmla="*/ 513545 h 3771951"/>
              <a:gd name="connsiteX7" fmla="*/ 2574810 w 5005547"/>
              <a:gd name="connsiteY7" fmla="*/ 698 h 377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5547" h="3771951">
                <a:moveTo>
                  <a:pt x="2574810" y="698"/>
                </a:moveTo>
                <a:cubicBezTo>
                  <a:pt x="2806234" y="5176"/>
                  <a:pt x="3038809" y="31249"/>
                  <a:pt x="3265977" y="80025"/>
                </a:cubicBezTo>
                <a:cubicBezTo>
                  <a:pt x="4722039" y="392665"/>
                  <a:pt x="5422748" y="1499479"/>
                  <a:pt x="4746233" y="2418181"/>
                </a:cubicBezTo>
                <a:cubicBezTo>
                  <a:pt x="4272499" y="3061508"/>
                  <a:pt x="3240315" y="3431581"/>
                  <a:pt x="2178622" y="3338757"/>
                </a:cubicBezTo>
                <a:lnTo>
                  <a:pt x="1459860" y="3771951"/>
                </a:lnTo>
                <a:lnTo>
                  <a:pt x="1272777" y="3136456"/>
                </a:lnTo>
                <a:cubicBezTo>
                  <a:pt x="-151995" y="2597807"/>
                  <a:pt x="-434645" y="1303023"/>
                  <a:pt x="700197" y="513545"/>
                </a:cubicBezTo>
                <a:cubicBezTo>
                  <a:pt x="1196634" y="168188"/>
                  <a:pt x="1880539" y="-12735"/>
                  <a:pt x="2574810" y="69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93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F9CB7FB-73FA-44F8-9361-865C45514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93902" y="2047522"/>
            <a:ext cx="8204199" cy="1698096"/>
          </a:xfrm>
          <a:custGeom>
            <a:avLst/>
            <a:gdLst>
              <a:gd name="connsiteX0" fmla="*/ 0 w 8204199"/>
              <a:gd name="connsiteY0" fmla="*/ 0 h 1698096"/>
              <a:gd name="connsiteX1" fmla="*/ 8204199 w 8204199"/>
              <a:gd name="connsiteY1" fmla="*/ 0 h 1698096"/>
              <a:gd name="connsiteX2" fmla="*/ 8204199 w 8204199"/>
              <a:gd name="connsiteY2" fmla="*/ 1698096 h 1698096"/>
              <a:gd name="connsiteX3" fmla="*/ 0 w 8204199"/>
              <a:gd name="connsiteY3" fmla="*/ 1698096 h 169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4199" h="1698096">
                <a:moveTo>
                  <a:pt x="0" y="0"/>
                </a:moveTo>
                <a:lnTo>
                  <a:pt x="8204199" y="0"/>
                </a:lnTo>
                <a:lnTo>
                  <a:pt x="8204199" y="1698096"/>
                </a:lnTo>
                <a:lnTo>
                  <a:pt x="0" y="16980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94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38F5D2-7D37-4B35-8D20-6DA0583073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67767" y="2158452"/>
            <a:ext cx="8456466" cy="2121157"/>
          </a:xfrm>
          <a:custGeom>
            <a:avLst/>
            <a:gdLst>
              <a:gd name="connsiteX0" fmla="*/ 0 w 8456466"/>
              <a:gd name="connsiteY0" fmla="*/ 0 h 2121157"/>
              <a:gd name="connsiteX1" fmla="*/ 8456466 w 8456466"/>
              <a:gd name="connsiteY1" fmla="*/ 0 h 2121157"/>
              <a:gd name="connsiteX2" fmla="*/ 8456466 w 8456466"/>
              <a:gd name="connsiteY2" fmla="*/ 2121157 h 2121157"/>
              <a:gd name="connsiteX3" fmla="*/ 0 w 8456466"/>
              <a:gd name="connsiteY3" fmla="*/ 2121157 h 21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6466" h="2121157">
                <a:moveTo>
                  <a:pt x="0" y="0"/>
                </a:moveTo>
                <a:lnTo>
                  <a:pt x="8456466" y="0"/>
                </a:lnTo>
                <a:lnTo>
                  <a:pt x="8456466" y="2121157"/>
                </a:lnTo>
                <a:lnTo>
                  <a:pt x="0" y="21211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1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7945D77-210E-4FA7-8872-37234DE3B4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1170" y="3759198"/>
            <a:ext cx="6093389" cy="2179555"/>
          </a:xfrm>
          <a:custGeom>
            <a:avLst/>
            <a:gdLst>
              <a:gd name="connsiteX0" fmla="*/ 0 w 6093389"/>
              <a:gd name="connsiteY0" fmla="*/ 0 h 2179555"/>
              <a:gd name="connsiteX1" fmla="*/ 6093389 w 6093389"/>
              <a:gd name="connsiteY1" fmla="*/ 0 h 2179555"/>
              <a:gd name="connsiteX2" fmla="*/ 6093389 w 6093389"/>
              <a:gd name="connsiteY2" fmla="*/ 2179555 h 2179555"/>
              <a:gd name="connsiteX3" fmla="*/ 0 w 6093389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3389" h="2179555">
                <a:moveTo>
                  <a:pt x="0" y="0"/>
                </a:moveTo>
                <a:lnTo>
                  <a:pt x="6093389" y="0"/>
                </a:lnTo>
                <a:lnTo>
                  <a:pt x="6093389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3FED415-1E67-4181-A97F-BA7D98EF44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7442" y="3759200"/>
            <a:ext cx="3880158" cy="2179555"/>
          </a:xfrm>
          <a:custGeom>
            <a:avLst/>
            <a:gdLst>
              <a:gd name="connsiteX0" fmla="*/ 0 w 3880158"/>
              <a:gd name="connsiteY0" fmla="*/ 0 h 2179555"/>
              <a:gd name="connsiteX1" fmla="*/ 3880158 w 3880158"/>
              <a:gd name="connsiteY1" fmla="*/ 0 h 2179555"/>
              <a:gd name="connsiteX2" fmla="*/ 3880158 w 3880158"/>
              <a:gd name="connsiteY2" fmla="*/ 2179555 h 2179555"/>
              <a:gd name="connsiteX3" fmla="*/ 0 w 3880158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0158" h="2179555">
                <a:moveTo>
                  <a:pt x="0" y="0"/>
                </a:moveTo>
                <a:lnTo>
                  <a:pt x="3880158" y="0"/>
                </a:lnTo>
                <a:lnTo>
                  <a:pt x="3880158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011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AF5C659-A5A3-4E09-B21C-4C8CCC738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85327" y="4903580"/>
            <a:ext cx="3028342" cy="1052906"/>
          </a:xfrm>
          <a:custGeom>
            <a:avLst/>
            <a:gdLst>
              <a:gd name="connsiteX0" fmla="*/ 0 w 3028342"/>
              <a:gd name="connsiteY0" fmla="*/ 0 h 1052906"/>
              <a:gd name="connsiteX1" fmla="*/ 3028342 w 3028342"/>
              <a:gd name="connsiteY1" fmla="*/ 0 h 1052906"/>
              <a:gd name="connsiteX2" fmla="*/ 3028342 w 3028342"/>
              <a:gd name="connsiteY2" fmla="*/ 1052906 h 1052906"/>
              <a:gd name="connsiteX3" fmla="*/ 0 w 3028342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342" h="1052906">
                <a:moveTo>
                  <a:pt x="0" y="0"/>
                </a:moveTo>
                <a:lnTo>
                  <a:pt x="3028342" y="0"/>
                </a:lnTo>
                <a:lnTo>
                  <a:pt x="3028342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76C3EACD-ABD5-4D6D-8E7D-EA804DAD2A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07245" y="4903580"/>
            <a:ext cx="3840857" cy="1052906"/>
          </a:xfrm>
          <a:custGeom>
            <a:avLst/>
            <a:gdLst>
              <a:gd name="connsiteX0" fmla="*/ 0 w 3840857"/>
              <a:gd name="connsiteY0" fmla="*/ 0 h 1052906"/>
              <a:gd name="connsiteX1" fmla="*/ 3840857 w 3840857"/>
              <a:gd name="connsiteY1" fmla="*/ 0 h 1052906"/>
              <a:gd name="connsiteX2" fmla="*/ 3840857 w 3840857"/>
              <a:gd name="connsiteY2" fmla="*/ 1052906 h 1052906"/>
              <a:gd name="connsiteX3" fmla="*/ 0 w 3840857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857" h="1052906">
                <a:moveTo>
                  <a:pt x="0" y="0"/>
                </a:moveTo>
                <a:lnTo>
                  <a:pt x="3840857" y="0"/>
                </a:lnTo>
                <a:lnTo>
                  <a:pt x="3840857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D7B44C5-FF6E-4201-9F14-A9364A1E79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80577" y="1807628"/>
            <a:ext cx="2986915" cy="1052906"/>
          </a:xfrm>
          <a:custGeom>
            <a:avLst/>
            <a:gdLst>
              <a:gd name="connsiteX0" fmla="*/ 0 w 2986915"/>
              <a:gd name="connsiteY0" fmla="*/ 0 h 1052906"/>
              <a:gd name="connsiteX1" fmla="*/ 2986915 w 2986915"/>
              <a:gd name="connsiteY1" fmla="*/ 0 h 1052906"/>
              <a:gd name="connsiteX2" fmla="*/ 2986915 w 2986915"/>
              <a:gd name="connsiteY2" fmla="*/ 1052906 h 1052906"/>
              <a:gd name="connsiteX3" fmla="*/ 0 w 29869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915" h="1052906">
                <a:moveTo>
                  <a:pt x="0" y="0"/>
                </a:moveTo>
                <a:lnTo>
                  <a:pt x="2986915" y="0"/>
                </a:lnTo>
                <a:lnTo>
                  <a:pt x="29869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EE6FFC9-8A23-4C79-A3D8-29BAD86866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70853" y="3358779"/>
            <a:ext cx="3017968" cy="1052906"/>
          </a:xfrm>
          <a:custGeom>
            <a:avLst/>
            <a:gdLst>
              <a:gd name="connsiteX0" fmla="*/ 0 w 3017968"/>
              <a:gd name="connsiteY0" fmla="*/ 0 h 1052906"/>
              <a:gd name="connsiteX1" fmla="*/ 3017968 w 3017968"/>
              <a:gd name="connsiteY1" fmla="*/ 0 h 1052906"/>
              <a:gd name="connsiteX2" fmla="*/ 3017968 w 3017968"/>
              <a:gd name="connsiteY2" fmla="*/ 1052906 h 1052906"/>
              <a:gd name="connsiteX3" fmla="*/ 0 w 3017968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968" h="1052906">
                <a:moveTo>
                  <a:pt x="0" y="0"/>
                </a:moveTo>
                <a:lnTo>
                  <a:pt x="3017968" y="0"/>
                </a:lnTo>
                <a:lnTo>
                  <a:pt x="3017968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8678236-85C9-4E4A-B052-EAE8856BB2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787" y="1807628"/>
            <a:ext cx="3788315" cy="1052906"/>
          </a:xfrm>
          <a:custGeom>
            <a:avLst/>
            <a:gdLst>
              <a:gd name="connsiteX0" fmla="*/ 0 w 3788315"/>
              <a:gd name="connsiteY0" fmla="*/ 0 h 1052906"/>
              <a:gd name="connsiteX1" fmla="*/ 3788315 w 3788315"/>
              <a:gd name="connsiteY1" fmla="*/ 0 h 1052906"/>
              <a:gd name="connsiteX2" fmla="*/ 3788315 w 3788315"/>
              <a:gd name="connsiteY2" fmla="*/ 1052906 h 1052906"/>
              <a:gd name="connsiteX3" fmla="*/ 0 w 37883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315" h="1052906">
                <a:moveTo>
                  <a:pt x="0" y="0"/>
                </a:moveTo>
                <a:lnTo>
                  <a:pt x="3788315" y="0"/>
                </a:lnTo>
                <a:lnTo>
                  <a:pt x="37883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64C3BCA-3178-4119-B572-E2801B8F8A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82076" y="3358779"/>
            <a:ext cx="3827700" cy="1052906"/>
          </a:xfrm>
          <a:custGeom>
            <a:avLst/>
            <a:gdLst>
              <a:gd name="connsiteX0" fmla="*/ 0 w 3827700"/>
              <a:gd name="connsiteY0" fmla="*/ 0 h 1052906"/>
              <a:gd name="connsiteX1" fmla="*/ 3827700 w 3827700"/>
              <a:gd name="connsiteY1" fmla="*/ 0 h 1052906"/>
              <a:gd name="connsiteX2" fmla="*/ 3827700 w 3827700"/>
              <a:gd name="connsiteY2" fmla="*/ 1052906 h 1052906"/>
              <a:gd name="connsiteX3" fmla="*/ 0 w 3827700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700" h="1052906">
                <a:moveTo>
                  <a:pt x="0" y="0"/>
                </a:moveTo>
                <a:lnTo>
                  <a:pt x="3827700" y="0"/>
                </a:lnTo>
                <a:lnTo>
                  <a:pt x="3827700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057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A5BC228-5B17-4407-AEB2-48D71982B99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02958" y="2009104"/>
            <a:ext cx="7485743" cy="2525486"/>
          </a:xfrm>
          <a:custGeom>
            <a:avLst/>
            <a:gdLst>
              <a:gd name="connsiteX0" fmla="*/ 631372 w 7485743"/>
              <a:gd name="connsiteY0" fmla="*/ 0 h 2525486"/>
              <a:gd name="connsiteX1" fmla="*/ 7485743 w 7485743"/>
              <a:gd name="connsiteY1" fmla="*/ 0 h 2525486"/>
              <a:gd name="connsiteX2" fmla="*/ 6854372 w 7485743"/>
              <a:gd name="connsiteY2" fmla="*/ 2525486 h 2525486"/>
              <a:gd name="connsiteX3" fmla="*/ 0 w 7485743"/>
              <a:gd name="connsiteY3" fmla="*/ 2525486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5743" h="2525486">
                <a:moveTo>
                  <a:pt x="631372" y="0"/>
                </a:moveTo>
                <a:lnTo>
                  <a:pt x="7485743" y="0"/>
                </a:lnTo>
                <a:lnTo>
                  <a:pt x="6854372" y="2525486"/>
                </a:lnTo>
                <a:lnTo>
                  <a:pt x="0" y="2525486"/>
                </a:ln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295083-4DE8-4159-A4C2-ABCEF99F05CA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854A7FE-2FD4-471C-BF5C-6719CFEE0BBA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1F7F3A7-BAD9-48F9-A6F7-2113C774AF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03300" y="2009104"/>
            <a:ext cx="3220357" cy="2525486"/>
          </a:xfrm>
          <a:custGeom>
            <a:avLst/>
            <a:gdLst>
              <a:gd name="connsiteX0" fmla="*/ 631372 w 3220357"/>
              <a:gd name="connsiteY0" fmla="*/ 0 h 2525486"/>
              <a:gd name="connsiteX1" fmla="*/ 3220357 w 3220357"/>
              <a:gd name="connsiteY1" fmla="*/ 0 h 2525486"/>
              <a:gd name="connsiteX2" fmla="*/ 2588986 w 3220357"/>
              <a:gd name="connsiteY2" fmla="*/ 2525486 h 2525486"/>
              <a:gd name="connsiteX3" fmla="*/ 0 w 3220357"/>
              <a:gd name="connsiteY3" fmla="*/ 2525486 h 25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0357" h="2525486">
                <a:moveTo>
                  <a:pt x="631372" y="0"/>
                </a:moveTo>
                <a:lnTo>
                  <a:pt x="3220357" y="0"/>
                </a:lnTo>
                <a:lnTo>
                  <a:pt x="2588986" y="2525486"/>
                </a:lnTo>
                <a:lnTo>
                  <a:pt x="0" y="2525486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8331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F3E3FFD-42FA-48E4-B20D-09FEE7193D5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377386"/>
            <a:ext cx="12192000" cy="463152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96F19E-3AED-4527-943E-1DB9DF2FA670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1F7FB44-0A55-4AA5-8C52-93BDAE11CB18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39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B46BB0F-C03C-4F04-ABC0-B5CAB25E8F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9829" y="3539698"/>
            <a:ext cx="3164114" cy="2727682"/>
          </a:xfrm>
          <a:custGeom>
            <a:avLst/>
            <a:gdLst>
              <a:gd name="connsiteX0" fmla="*/ 681921 w 3164114"/>
              <a:gd name="connsiteY0" fmla="*/ 0 h 2727682"/>
              <a:gd name="connsiteX1" fmla="*/ 2482193 w 3164114"/>
              <a:gd name="connsiteY1" fmla="*/ 0 h 2727682"/>
              <a:gd name="connsiteX2" fmla="*/ 3164114 w 3164114"/>
              <a:gd name="connsiteY2" fmla="*/ 1363841 h 2727682"/>
              <a:gd name="connsiteX3" fmla="*/ 2482193 w 3164114"/>
              <a:gd name="connsiteY3" fmla="*/ 2727682 h 2727682"/>
              <a:gd name="connsiteX4" fmla="*/ 681921 w 3164114"/>
              <a:gd name="connsiteY4" fmla="*/ 2727682 h 2727682"/>
              <a:gd name="connsiteX5" fmla="*/ 0 w 3164114"/>
              <a:gd name="connsiteY5" fmla="*/ 1363841 h 272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4114" h="2727682">
                <a:moveTo>
                  <a:pt x="681921" y="0"/>
                </a:moveTo>
                <a:lnTo>
                  <a:pt x="2482193" y="0"/>
                </a:lnTo>
                <a:lnTo>
                  <a:pt x="3164114" y="1363841"/>
                </a:lnTo>
                <a:lnTo>
                  <a:pt x="2482193" y="2727682"/>
                </a:lnTo>
                <a:lnTo>
                  <a:pt x="681921" y="2727682"/>
                </a:lnTo>
                <a:lnTo>
                  <a:pt x="0" y="136384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D049A3B-1616-4CB2-A1CE-480B59061E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13943" y="3211997"/>
            <a:ext cx="3164114" cy="2727682"/>
          </a:xfrm>
          <a:custGeom>
            <a:avLst/>
            <a:gdLst>
              <a:gd name="connsiteX0" fmla="*/ 681921 w 3164114"/>
              <a:gd name="connsiteY0" fmla="*/ 0 h 2727682"/>
              <a:gd name="connsiteX1" fmla="*/ 2482193 w 3164114"/>
              <a:gd name="connsiteY1" fmla="*/ 0 h 2727682"/>
              <a:gd name="connsiteX2" fmla="*/ 3164114 w 3164114"/>
              <a:gd name="connsiteY2" fmla="*/ 1363841 h 2727682"/>
              <a:gd name="connsiteX3" fmla="*/ 2482193 w 3164114"/>
              <a:gd name="connsiteY3" fmla="*/ 2727682 h 2727682"/>
              <a:gd name="connsiteX4" fmla="*/ 681921 w 3164114"/>
              <a:gd name="connsiteY4" fmla="*/ 2727682 h 2727682"/>
              <a:gd name="connsiteX5" fmla="*/ 0 w 3164114"/>
              <a:gd name="connsiteY5" fmla="*/ 1363841 h 272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4114" h="2727682">
                <a:moveTo>
                  <a:pt x="681921" y="0"/>
                </a:moveTo>
                <a:lnTo>
                  <a:pt x="2482193" y="0"/>
                </a:lnTo>
                <a:lnTo>
                  <a:pt x="3164114" y="1363841"/>
                </a:lnTo>
                <a:lnTo>
                  <a:pt x="2482193" y="2727682"/>
                </a:lnTo>
                <a:lnTo>
                  <a:pt x="681921" y="2727682"/>
                </a:lnTo>
                <a:lnTo>
                  <a:pt x="0" y="136384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E36B321-0801-495B-8546-0A26FB8E5F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8057" y="3539698"/>
            <a:ext cx="3164114" cy="2727682"/>
          </a:xfrm>
          <a:custGeom>
            <a:avLst/>
            <a:gdLst>
              <a:gd name="connsiteX0" fmla="*/ 681921 w 3164114"/>
              <a:gd name="connsiteY0" fmla="*/ 0 h 2727682"/>
              <a:gd name="connsiteX1" fmla="*/ 2482193 w 3164114"/>
              <a:gd name="connsiteY1" fmla="*/ 0 h 2727682"/>
              <a:gd name="connsiteX2" fmla="*/ 3164114 w 3164114"/>
              <a:gd name="connsiteY2" fmla="*/ 1363841 h 2727682"/>
              <a:gd name="connsiteX3" fmla="*/ 2482193 w 3164114"/>
              <a:gd name="connsiteY3" fmla="*/ 2727682 h 2727682"/>
              <a:gd name="connsiteX4" fmla="*/ 681921 w 3164114"/>
              <a:gd name="connsiteY4" fmla="*/ 2727682 h 2727682"/>
              <a:gd name="connsiteX5" fmla="*/ 0 w 3164114"/>
              <a:gd name="connsiteY5" fmla="*/ 1363841 h 272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4114" h="2727682">
                <a:moveTo>
                  <a:pt x="681921" y="0"/>
                </a:moveTo>
                <a:lnTo>
                  <a:pt x="2482193" y="0"/>
                </a:lnTo>
                <a:lnTo>
                  <a:pt x="3164114" y="1363841"/>
                </a:lnTo>
                <a:lnTo>
                  <a:pt x="2482193" y="2727682"/>
                </a:lnTo>
                <a:lnTo>
                  <a:pt x="681921" y="2727682"/>
                </a:lnTo>
                <a:lnTo>
                  <a:pt x="0" y="136384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46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5521"/>
            <a:ext cx="10515600" cy="483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774B5E-3D86-D744-9739-9A55B86C5C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8" r:id="rId3"/>
    <p:sldLayoutId id="2147483727" r:id="rId4"/>
    <p:sldLayoutId id="2147483726" r:id="rId5"/>
    <p:sldLayoutId id="2147483669" r:id="rId6"/>
    <p:sldLayoutId id="2147483671" r:id="rId7"/>
    <p:sldLayoutId id="2147483672" r:id="rId8"/>
    <p:sldLayoutId id="2147483675" r:id="rId9"/>
    <p:sldLayoutId id="2147483728" r:id="rId10"/>
    <p:sldLayoutId id="2147483673" r:id="rId11"/>
    <p:sldLayoutId id="2147483676" r:id="rId12"/>
    <p:sldLayoutId id="2147483724" r:id="rId13"/>
    <p:sldLayoutId id="2147483677" r:id="rId14"/>
    <p:sldLayoutId id="2147483678" r:id="rId15"/>
    <p:sldLayoutId id="2147483723" r:id="rId16"/>
    <p:sldLayoutId id="2147483679" r:id="rId17"/>
    <p:sldLayoutId id="2147483683" r:id="rId18"/>
    <p:sldLayoutId id="2147483680" r:id="rId19"/>
    <p:sldLayoutId id="2147483722" r:id="rId20"/>
    <p:sldLayoutId id="2147483682" r:id="rId21"/>
    <p:sldLayoutId id="2147483684" r:id="rId22"/>
    <p:sldLayoutId id="2147483681" r:id="rId23"/>
    <p:sldLayoutId id="2147483674" r:id="rId24"/>
    <p:sldLayoutId id="2147483685" r:id="rId25"/>
    <p:sldLayoutId id="2147483686" r:id="rId26"/>
    <p:sldLayoutId id="2147483687" r:id="rId27"/>
    <p:sldLayoutId id="2147483725" r:id="rId28"/>
    <p:sldLayoutId id="2147483729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  <p:sldLayoutId id="2147483702" r:id="rId44"/>
    <p:sldLayoutId id="2147483703" r:id="rId45"/>
    <p:sldLayoutId id="2147483707" r:id="rId46"/>
    <p:sldLayoutId id="2147483705" r:id="rId47"/>
    <p:sldLayoutId id="2147483706" r:id="rId48"/>
    <p:sldLayoutId id="2147483708" r:id="rId49"/>
    <p:sldLayoutId id="2147483704" r:id="rId50"/>
    <p:sldLayoutId id="2147483709" r:id="rId51"/>
    <p:sldLayoutId id="2147483710" r:id="rId52"/>
    <p:sldLayoutId id="2147483711" r:id="rId53"/>
    <p:sldLayoutId id="2147483712" r:id="rId54"/>
    <p:sldLayoutId id="2147483713" r:id="rId55"/>
    <p:sldLayoutId id="2147483714" r:id="rId56"/>
    <p:sldLayoutId id="2147483715" r:id="rId57"/>
    <p:sldLayoutId id="2147483730" r:id="rId58"/>
    <p:sldLayoutId id="2147483716" r:id="rId59"/>
    <p:sldLayoutId id="2147483717" r:id="rId60"/>
    <p:sldLayoutId id="2147483718" r:id="rId61"/>
    <p:sldLayoutId id="2147483719" r:id="rId62"/>
    <p:sldLayoutId id="2147483720" r:id="rId63"/>
    <p:sldLayoutId id="2147483721" r:id="rId64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5.jpeg"/><Relationship Id="rId7" Type="http://schemas.openxmlformats.org/officeDocument/2006/relationships/image" Target="../media/image1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4.jpeg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6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6.jpeg"/><Relationship Id="rId5" Type="http://schemas.openxmlformats.org/officeDocument/2006/relationships/image" Target="../media/image16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0CF6BFF-FE82-418B-B3D1-6212988F1DAD}"/>
              </a:ext>
            </a:extLst>
          </p:cNvPr>
          <p:cNvSpPr/>
          <p:nvPr/>
        </p:nvSpPr>
        <p:spPr>
          <a:xfrm>
            <a:off x="2277348" y="-323850"/>
            <a:ext cx="7637304" cy="7505700"/>
          </a:xfrm>
          <a:custGeom>
            <a:avLst/>
            <a:gdLst>
              <a:gd name="connsiteX0" fmla="*/ 1593849 w 5920081"/>
              <a:gd name="connsiteY0" fmla="*/ 207 h 5818068"/>
              <a:gd name="connsiteX1" fmla="*/ 2966779 w 5920081"/>
              <a:gd name="connsiteY1" fmla="*/ 956642 h 5818068"/>
              <a:gd name="connsiteX2" fmla="*/ 2969138 w 5920081"/>
              <a:gd name="connsiteY2" fmla="*/ 965445 h 5818068"/>
              <a:gd name="connsiteX3" fmla="*/ 4628193 w 5920081"/>
              <a:gd name="connsiteY3" fmla="*/ 218970 h 5818068"/>
              <a:gd name="connsiteX4" fmla="*/ 5917652 w 5920081"/>
              <a:gd name="connsiteY4" fmla="*/ 1958685 h 5818068"/>
              <a:gd name="connsiteX5" fmla="*/ 2852958 w 5920081"/>
              <a:gd name="connsiteY5" fmla="*/ 5818068 h 5818068"/>
              <a:gd name="connsiteX6" fmla="*/ 2842339 w 5920081"/>
              <a:gd name="connsiteY6" fmla="*/ 5811477 h 5818068"/>
              <a:gd name="connsiteX7" fmla="*/ 11002 w 5920081"/>
              <a:gd name="connsiteY7" fmla="*/ 1588238 h 5818068"/>
              <a:gd name="connsiteX8" fmla="*/ 1404668 w 5920081"/>
              <a:gd name="connsiteY8" fmla="*/ 16510 h 5818068"/>
              <a:gd name="connsiteX9" fmla="*/ 1593849 w 5920081"/>
              <a:gd name="connsiteY9" fmla="*/ 207 h 581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0081" h="5818068">
                <a:moveTo>
                  <a:pt x="1593849" y="207"/>
                </a:moveTo>
                <a:cubicBezTo>
                  <a:pt x="2044152" y="-7706"/>
                  <a:pt x="2549761" y="209760"/>
                  <a:pt x="2966779" y="956642"/>
                </a:cubicBezTo>
                <a:cubicBezTo>
                  <a:pt x="2966779" y="956642"/>
                  <a:pt x="2969138" y="965445"/>
                  <a:pt x="2969138" y="965445"/>
                </a:cubicBezTo>
                <a:cubicBezTo>
                  <a:pt x="3500192" y="172107"/>
                  <a:pt x="4130281" y="78758"/>
                  <a:pt x="4628193" y="218970"/>
                </a:cubicBezTo>
                <a:cubicBezTo>
                  <a:pt x="5373880" y="424886"/>
                  <a:pt x="5888244" y="1155120"/>
                  <a:pt x="5917652" y="1958685"/>
                </a:cubicBezTo>
                <a:cubicBezTo>
                  <a:pt x="6020034" y="4356151"/>
                  <a:pt x="2852958" y="5818068"/>
                  <a:pt x="2852958" y="5818068"/>
                </a:cubicBezTo>
                <a:cubicBezTo>
                  <a:pt x="2852958" y="5818068"/>
                  <a:pt x="2852958" y="5818068"/>
                  <a:pt x="2842339" y="5811477"/>
                </a:cubicBezTo>
                <a:cubicBezTo>
                  <a:pt x="2640587" y="5686264"/>
                  <a:pt x="-198103" y="3880459"/>
                  <a:pt x="11002" y="1588238"/>
                </a:cubicBezTo>
                <a:cubicBezTo>
                  <a:pt x="87788" y="784525"/>
                  <a:pt x="645965" y="125450"/>
                  <a:pt x="1404668" y="16510"/>
                </a:cubicBezTo>
                <a:cubicBezTo>
                  <a:pt x="1466320" y="7067"/>
                  <a:pt x="1529520" y="1337"/>
                  <a:pt x="1593849" y="20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9415FEC-A787-4E1B-9C9D-41EC7D47082F}"/>
              </a:ext>
            </a:extLst>
          </p:cNvPr>
          <p:cNvGrpSpPr/>
          <p:nvPr/>
        </p:nvGrpSpPr>
        <p:grpSpPr>
          <a:xfrm>
            <a:off x="4128154" y="2092382"/>
            <a:ext cx="3935693" cy="2673237"/>
            <a:chOff x="4128152" y="2046535"/>
            <a:chExt cx="3935693" cy="267323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AEAA6D-B9D0-4E7F-8CBE-290783FAE96A}"/>
                </a:ext>
              </a:extLst>
            </p:cNvPr>
            <p:cNvSpPr txBox="1"/>
            <p:nvPr/>
          </p:nvSpPr>
          <p:spPr>
            <a:xfrm>
              <a:off x="4128152" y="4004833"/>
              <a:ext cx="3935693" cy="7149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sz="5000" b="1" dirty="0">
                  <a:solidFill>
                    <a:schemeClr val="accent2"/>
                  </a:solidFill>
                  <a:latin typeface="Bebas Neue" panose="020B0606020202050201" pitchFamily="34" charset="0"/>
                  <a:ea typeface="Roboto Slab" pitchFamily="2" charset="0"/>
                </a:rPr>
                <a:t>SWEET VALENTINE</a:t>
              </a:r>
            </a:p>
            <a:p>
              <a:pPr algn="ctr">
                <a:lnSpc>
                  <a:spcPts val="2500"/>
                </a:lnSpc>
              </a:pPr>
              <a:r>
                <a:rPr lang="en-US" sz="1600" i="1" dirty="0">
                  <a:solidFill>
                    <a:schemeClr val="accent2"/>
                  </a:solidFill>
                  <a:latin typeface="Bebas Neue" panose="020B0606020202050201" pitchFamily="34" charset="0"/>
                  <a:ea typeface="Roboto Slab" pitchFamily="2" charset="0"/>
                </a:rPr>
                <a:t>MAKE PEOPLE IN LOVE WITH YOUR PRESENTATION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D3AB01F-3596-4984-9DD6-32A02F2CE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0721" y="2046535"/>
              <a:ext cx="1630554" cy="1563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5EC4A98-71B8-497E-91CF-E8603718EF5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8180" t="31959" r="33842" b="13939"/>
          <a:stretch/>
        </p:blipFill>
        <p:spPr>
          <a:xfrm>
            <a:off x="5523230" y="988787"/>
            <a:ext cx="6490971" cy="4880429"/>
          </a:xfrm>
        </p:spPr>
      </p:pic>
      <p:sp>
        <p:nvSpPr>
          <p:cNvPr id="7" name="Parallelogram 6">
            <a:extLst>
              <a:ext uri="{FF2B5EF4-FFF2-40B4-BE49-F238E27FC236}">
                <a16:creationId xmlns:a16="http://schemas.microsoft.com/office/drawing/2014/main" id="{B6DF7EEA-C84C-41B6-A6D6-C2434E7F1C5B}"/>
              </a:ext>
            </a:extLst>
          </p:cNvPr>
          <p:cNvSpPr/>
          <p:nvPr/>
        </p:nvSpPr>
        <p:spPr>
          <a:xfrm>
            <a:off x="177799" y="988786"/>
            <a:ext cx="6490971" cy="488042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D137D-7EBE-4451-AEC1-5A1DA7F03F8B}"/>
              </a:ext>
            </a:extLst>
          </p:cNvPr>
          <p:cNvSpPr txBox="1"/>
          <p:nvPr/>
        </p:nvSpPr>
        <p:spPr>
          <a:xfrm>
            <a:off x="1096352" y="2459504"/>
            <a:ext cx="4653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FOR YOU SEE</a:t>
            </a:r>
          </a:p>
          <a:p>
            <a:r>
              <a:rPr lang="en-US" sz="6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EACH DAY</a:t>
            </a:r>
          </a:p>
          <a:p>
            <a:r>
              <a:rPr lang="en-US" sz="3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I LOVE YOU MORE</a:t>
            </a:r>
          </a:p>
        </p:txBody>
      </p:sp>
    </p:spTree>
    <p:extLst>
      <p:ext uri="{BB962C8B-B14F-4D97-AF65-F5344CB8AC3E}">
        <p14:creationId xmlns:p14="http://schemas.microsoft.com/office/powerpoint/2010/main" val="2917898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91922E-6C61-41DC-BCE0-25EBAEC5C2A3}"/>
              </a:ext>
            </a:extLst>
          </p:cNvPr>
          <p:cNvSpPr txBox="1"/>
          <p:nvPr/>
        </p:nvSpPr>
        <p:spPr>
          <a:xfrm>
            <a:off x="861332" y="689533"/>
            <a:ext cx="27879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8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MASONRY &amp;</a:t>
            </a:r>
          </a:p>
          <a:p>
            <a:pPr>
              <a:lnSpc>
                <a:spcPts val="3000"/>
              </a:lnSpc>
            </a:pPr>
            <a:r>
              <a:rPr lang="en-US" sz="3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DESCRIPTION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FB93520-C643-4438-9934-2CF741CD90B1}"/>
              </a:ext>
            </a:extLst>
          </p:cNvPr>
          <p:cNvGrpSpPr/>
          <p:nvPr/>
        </p:nvGrpSpPr>
        <p:grpSpPr>
          <a:xfrm>
            <a:off x="861332" y="4680772"/>
            <a:ext cx="3267075" cy="1184527"/>
            <a:chOff x="6096000" y="978039"/>
            <a:chExt cx="3267075" cy="118452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A8681F4-58E9-45E0-9A6D-B2CBE1887204}"/>
                </a:ext>
              </a:extLst>
            </p:cNvPr>
            <p:cNvSpPr txBox="1"/>
            <p:nvPr/>
          </p:nvSpPr>
          <p:spPr>
            <a:xfrm>
              <a:off x="6096000" y="978039"/>
              <a:ext cx="207460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Feature 01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C3C37B1-2BF0-4044-AF90-4F0F3DB1277F}"/>
                </a:ext>
              </a:extLst>
            </p:cNvPr>
            <p:cNvSpPr/>
            <p:nvPr/>
          </p:nvSpPr>
          <p:spPr>
            <a:xfrm>
              <a:off x="6096000" y="1583497"/>
              <a:ext cx="3267075" cy="579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Ipsum, you need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55D6984-F8FF-4D79-9667-A91F247F9A28}"/>
              </a:ext>
            </a:extLst>
          </p:cNvPr>
          <p:cNvGrpSpPr/>
          <p:nvPr/>
        </p:nvGrpSpPr>
        <p:grpSpPr>
          <a:xfrm>
            <a:off x="4561794" y="4680772"/>
            <a:ext cx="3167743" cy="1184527"/>
            <a:chOff x="6096000" y="978039"/>
            <a:chExt cx="3167743" cy="118452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C3B357B-59DC-4D88-8B97-68E75B22D37B}"/>
                </a:ext>
              </a:extLst>
            </p:cNvPr>
            <p:cNvSpPr txBox="1"/>
            <p:nvPr/>
          </p:nvSpPr>
          <p:spPr>
            <a:xfrm>
              <a:off x="6096000" y="978039"/>
              <a:ext cx="21178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Feature 02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57519CF-3733-4F11-B0B8-0CD45F6BBC12}"/>
                </a:ext>
              </a:extLst>
            </p:cNvPr>
            <p:cNvSpPr/>
            <p:nvPr/>
          </p:nvSpPr>
          <p:spPr>
            <a:xfrm>
              <a:off x="6096000" y="1583497"/>
              <a:ext cx="3167743" cy="579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Ipsum, you need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F36A284-C36F-47F2-A833-168660D4098C}"/>
              </a:ext>
            </a:extLst>
          </p:cNvPr>
          <p:cNvGrpSpPr/>
          <p:nvPr/>
        </p:nvGrpSpPr>
        <p:grpSpPr>
          <a:xfrm>
            <a:off x="8162923" y="4680772"/>
            <a:ext cx="3167745" cy="1184527"/>
            <a:chOff x="6096000" y="978039"/>
            <a:chExt cx="3167745" cy="118452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22FD541-8A23-4443-A74D-6823C6299D99}"/>
                </a:ext>
              </a:extLst>
            </p:cNvPr>
            <p:cNvSpPr txBox="1"/>
            <p:nvPr/>
          </p:nvSpPr>
          <p:spPr>
            <a:xfrm>
              <a:off x="6096000" y="978039"/>
              <a:ext cx="211307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Feature 03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3A18557-E474-40A6-878A-E98157A0D55A}"/>
                </a:ext>
              </a:extLst>
            </p:cNvPr>
            <p:cNvSpPr/>
            <p:nvPr/>
          </p:nvSpPr>
          <p:spPr>
            <a:xfrm>
              <a:off x="6096001" y="1583497"/>
              <a:ext cx="3167744" cy="579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Ipsum, you need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</p:grp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76AC5AC-5017-464B-B856-9E69EFA3E65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5773" r="5773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B7584A36-39DF-4340-8760-EA3648DF84C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l="16000" t="10853" r="5146"/>
          <a:stretch/>
        </p:blipFill>
        <p:spPr>
          <a:xfrm>
            <a:off x="8129173" y="1848171"/>
            <a:ext cx="3235755" cy="2438318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1471E48A-FAB9-4585-B182-124D121CC5E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25182" t="10300" r="4584" b="10300"/>
          <a:stretch/>
        </p:blipFill>
        <p:spPr>
          <a:xfrm>
            <a:off x="637680" y="1848171"/>
            <a:ext cx="3235755" cy="2438318"/>
          </a:xfrm>
        </p:spPr>
      </p:pic>
    </p:spTree>
    <p:extLst>
      <p:ext uri="{BB962C8B-B14F-4D97-AF65-F5344CB8AC3E}">
        <p14:creationId xmlns:p14="http://schemas.microsoft.com/office/powerpoint/2010/main" val="3396777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DD4887-EAA7-48F5-914E-E885A8EFCA48}"/>
              </a:ext>
            </a:extLst>
          </p:cNvPr>
          <p:cNvSpPr txBox="1"/>
          <p:nvPr/>
        </p:nvSpPr>
        <p:spPr>
          <a:xfrm>
            <a:off x="3607178" y="686092"/>
            <a:ext cx="4977645" cy="541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THE BEST MEMORIES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3F17FD8-17E5-40CE-9E81-8A83A2AFB60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205" t="26685" r="12951" b="13528"/>
          <a:stretch/>
        </p:blipFill>
        <p:spPr>
          <a:xfrm>
            <a:off x="1349829" y="3539698"/>
            <a:ext cx="3164114" cy="2727682"/>
          </a:xfrm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439F37D8-7003-4B9E-B2FF-9719D1F45E7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7672" b="17672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0E14243-6DD0-4B50-8293-9DFE1BCF64D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11331" r="11331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8093A40-6D76-4F69-81F5-BBDA3DB6D458}"/>
              </a:ext>
            </a:extLst>
          </p:cNvPr>
          <p:cNvSpPr/>
          <p:nvPr/>
        </p:nvSpPr>
        <p:spPr>
          <a:xfrm>
            <a:off x="0" y="1519391"/>
            <a:ext cx="12192000" cy="20356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E1C621-88EB-467C-8C43-80B9C04ACCE9}"/>
              </a:ext>
            </a:extLst>
          </p:cNvPr>
          <p:cNvSpPr/>
          <p:nvPr/>
        </p:nvSpPr>
        <p:spPr>
          <a:xfrm>
            <a:off x="1003300" y="2119430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66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6D7DF15-340A-455B-BD37-2DAE9CE4E660}"/>
              </a:ext>
            </a:extLst>
          </p:cNvPr>
          <p:cNvSpPr/>
          <p:nvPr/>
        </p:nvSpPr>
        <p:spPr>
          <a:xfrm>
            <a:off x="0" y="4629151"/>
            <a:ext cx="12192000" cy="22288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695723-D18C-41E7-A306-C4DCB7F8D7E5}"/>
              </a:ext>
            </a:extLst>
          </p:cNvPr>
          <p:cNvSpPr txBox="1"/>
          <p:nvPr/>
        </p:nvSpPr>
        <p:spPr>
          <a:xfrm>
            <a:off x="4096094" y="503679"/>
            <a:ext cx="399981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RECENT AGENDA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FB5547-8746-4245-9AB7-F34388D2DDA8}"/>
              </a:ext>
            </a:extLst>
          </p:cNvPr>
          <p:cNvSpPr/>
          <p:nvPr/>
        </p:nvSpPr>
        <p:spPr>
          <a:xfrm>
            <a:off x="768350" y="5193775"/>
            <a:ext cx="3327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have suffered alteration in some form, by Ipsum, you need to be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A9B2BA2-B7A1-46C6-9590-2B054822F200}"/>
              </a:ext>
            </a:extLst>
          </p:cNvPr>
          <p:cNvSpPr/>
          <p:nvPr/>
        </p:nvSpPr>
        <p:spPr>
          <a:xfrm>
            <a:off x="4432300" y="5193775"/>
            <a:ext cx="3327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have suffered alteration in some form, by Ipsum, you need to be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0D3A828E-2F39-4245-B78C-D7A4AB021EC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48011" b="13903"/>
          <a:stretch/>
        </p:blipFill>
        <p:spPr>
          <a:xfrm>
            <a:off x="0" y="1533526"/>
            <a:ext cx="12192000" cy="3095625"/>
          </a:xfr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A6EA098-42D8-4C4D-9FD6-795FC76E6F17}"/>
              </a:ext>
            </a:extLst>
          </p:cNvPr>
          <p:cNvSpPr/>
          <p:nvPr/>
        </p:nvSpPr>
        <p:spPr>
          <a:xfrm>
            <a:off x="8096250" y="5193775"/>
            <a:ext cx="3327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have suffered alteration in some form, by Ipsum, you need to be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320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714AA8F-283A-45A7-865F-4D36C9BAF720}"/>
              </a:ext>
            </a:extLst>
          </p:cNvPr>
          <p:cNvSpPr txBox="1"/>
          <p:nvPr/>
        </p:nvSpPr>
        <p:spPr>
          <a:xfrm>
            <a:off x="3619200" y="543124"/>
            <a:ext cx="495360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TEAM S # 1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E0C26CF-E375-4383-A37D-90C5CBC5040D}"/>
              </a:ext>
            </a:extLst>
          </p:cNvPr>
          <p:cNvGrpSpPr/>
          <p:nvPr/>
        </p:nvGrpSpPr>
        <p:grpSpPr>
          <a:xfrm>
            <a:off x="771810" y="4255248"/>
            <a:ext cx="2565026" cy="1276888"/>
            <a:chOff x="779878" y="4255248"/>
            <a:chExt cx="2565026" cy="12768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04BB05-E63D-4C7C-975D-05BA511B9387}"/>
                </a:ext>
              </a:extLst>
            </p:cNvPr>
            <p:cNvSpPr txBox="1"/>
            <p:nvPr/>
          </p:nvSpPr>
          <p:spPr>
            <a:xfrm>
              <a:off x="1280767" y="42552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DC687C-0317-4B9C-BC8D-13690AC5A1C6}"/>
                </a:ext>
              </a:extLst>
            </p:cNvPr>
            <p:cNvSpPr txBox="1"/>
            <p:nvPr/>
          </p:nvSpPr>
          <p:spPr>
            <a:xfrm>
              <a:off x="779878" y="48400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C34A67A7-5F79-4891-99F2-F962D66C45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2502" r="2502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0C7D8794-E9AC-4197-B1D8-8904C966B0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3333" b="13333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4F35B426-82A0-4427-821E-3100543D99A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13693" t="17846" r="31538"/>
          <a:stretch/>
        </p:blipFill>
        <p:spPr>
          <a:xfrm>
            <a:off x="6554225" y="2070563"/>
            <a:ext cx="1778000" cy="1777996"/>
          </a:xfrm>
        </p:spPr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B0072E7F-DBF0-47AD-B88C-2C3F71E12D4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t="1972" b="31362"/>
          <a:stretch/>
        </p:blipFill>
        <p:spPr>
          <a:xfrm>
            <a:off x="9248677" y="2070563"/>
            <a:ext cx="1778000" cy="1777996"/>
          </a:xfr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30F2CA38-B5F3-43D4-B10C-E24D20C6943C}"/>
              </a:ext>
            </a:extLst>
          </p:cNvPr>
          <p:cNvGrpSpPr/>
          <p:nvPr/>
        </p:nvGrpSpPr>
        <p:grpSpPr>
          <a:xfrm>
            <a:off x="3466261" y="4255248"/>
            <a:ext cx="2565026" cy="1276888"/>
            <a:chOff x="1208697" y="3302748"/>
            <a:chExt cx="2565026" cy="127688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680ED27-34F5-448C-BA89-CE76B717B962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F07D097-EDC5-4961-99DC-9F598998031B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8F4F4B-D40E-4746-B9A2-D951C3D9E547}"/>
              </a:ext>
            </a:extLst>
          </p:cNvPr>
          <p:cNvGrpSpPr/>
          <p:nvPr/>
        </p:nvGrpSpPr>
        <p:grpSpPr>
          <a:xfrm>
            <a:off x="6160712" y="4255248"/>
            <a:ext cx="2565026" cy="1276888"/>
            <a:chOff x="1208697" y="3302748"/>
            <a:chExt cx="2565026" cy="127688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E03C83-6DDF-4C5E-9A05-6545C345DC7A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EB049C7-F0D1-4120-B740-B3A498ABBE4C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B5FE4C3-7BD5-4AE6-8C9B-F6B097A19800}"/>
              </a:ext>
            </a:extLst>
          </p:cNvPr>
          <p:cNvGrpSpPr/>
          <p:nvPr/>
        </p:nvGrpSpPr>
        <p:grpSpPr>
          <a:xfrm>
            <a:off x="8855164" y="4255248"/>
            <a:ext cx="2565026" cy="1276888"/>
            <a:chOff x="1208697" y="3302748"/>
            <a:chExt cx="2565026" cy="127688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BFE12DC-2C84-498E-841A-7CF6E011DA37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B0784F2-A080-4C41-A383-DDFDD8C35AB4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08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3C013A9F-5EFA-4D14-8977-169B505D5036}"/>
              </a:ext>
            </a:extLst>
          </p:cNvPr>
          <p:cNvSpPr/>
          <p:nvPr/>
        </p:nvSpPr>
        <p:spPr>
          <a:xfrm>
            <a:off x="0" y="1397000"/>
            <a:ext cx="12192000" cy="256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F85D6022-2AA2-4516-B966-5510F0D8FAE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3333" b="13333"/>
          <a:stretch>
            <a:fillRect/>
          </a:stretch>
        </p:blipFill>
        <p:spPr/>
      </p:pic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0492D485-7B22-4DB0-8DCD-CFC5BD28690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6622" r="16622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AF78C75F-4720-45D7-8582-53456AA6164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30033" r="3301"/>
          <a:stretch/>
        </p:blipFill>
        <p:spPr>
          <a:xfrm>
            <a:off x="6659875" y="1565134"/>
            <a:ext cx="1422400" cy="1422396"/>
          </a:xfrm>
        </p:spPr>
      </p:pic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5E835549-2271-478C-B2FD-F084393B67D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21237" t="34364" b="13128"/>
          <a:stretch/>
        </p:blipFill>
        <p:spPr>
          <a:xfrm>
            <a:off x="9210023" y="1565134"/>
            <a:ext cx="1422400" cy="1422396"/>
          </a:xfrm>
        </p:spPr>
      </p:pic>
      <p:pic>
        <p:nvPicPr>
          <p:cNvPr id="82" name="Picture Placeholder 81">
            <a:extLst>
              <a:ext uri="{FF2B5EF4-FFF2-40B4-BE49-F238E27FC236}">
                <a16:creationId xmlns:a16="http://schemas.microsoft.com/office/drawing/2014/main" id="{38FDDCF8-749B-4358-957B-B023BE69C5B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t="16667" b="16667"/>
          <a:stretch>
            <a:fillRect/>
          </a:stretch>
        </p:blipFill>
        <p:spPr/>
      </p:pic>
      <p:pic>
        <p:nvPicPr>
          <p:cNvPr id="78" name="Picture Placeholder 77">
            <a:extLst>
              <a:ext uri="{FF2B5EF4-FFF2-40B4-BE49-F238E27FC236}">
                <a16:creationId xmlns:a16="http://schemas.microsoft.com/office/drawing/2014/main" id="{DE6DC0C5-DDC3-4333-A469-EB8E166A2C6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l="15536" t="2337" b="44844"/>
          <a:stretch/>
        </p:blipFill>
        <p:spPr>
          <a:xfrm>
            <a:off x="4109726" y="4193460"/>
            <a:ext cx="1422400" cy="1422396"/>
          </a:xfrm>
        </p:spPr>
      </p:pic>
      <p:pic>
        <p:nvPicPr>
          <p:cNvPr id="74" name="Picture Placeholder 73">
            <a:extLst>
              <a:ext uri="{FF2B5EF4-FFF2-40B4-BE49-F238E27FC236}">
                <a16:creationId xmlns:a16="http://schemas.microsoft.com/office/drawing/2014/main" id="{5C818838-8FA3-407D-8832-42062C53E518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8"/>
          <a:srcRect l="2502" r="2502"/>
          <a:stretch>
            <a:fillRect/>
          </a:stretch>
        </p:blipFill>
        <p:spPr/>
      </p:pic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D8C18594-F76C-4624-89C1-12CF6BAEA35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9"/>
          <a:srcRect t="10067" b="10067"/>
          <a:stretch>
            <a:fillRect/>
          </a:stretch>
        </p:blipFill>
        <p:spPr/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542847C-DDF9-4578-9C17-3F698554F59D}"/>
              </a:ext>
            </a:extLst>
          </p:cNvPr>
          <p:cNvSpPr txBox="1"/>
          <p:nvPr/>
        </p:nvSpPr>
        <p:spPr>
          <a:xfrm>
            <a:off x="3594354" y="505024"/>
            <a:ext cx="500329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TEAM S #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C55589-9A2A-499B-BD83-509FA1C381CC}"/>
              </a:ext>
            </a:extLst>
          </p:cNvPr>
          <p:cNvSpPr txBox="1"/>
          <p:nvPr/>
        </p:nvSpPr>
        <p:spPr>
          <a:xfrm>
            <a:off x="1489153" y="320949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5D9E8A0-B877-4583-913F-6AFC33268762}"/>
              </a:ext>
            </a:extLst>
          </p:cNvPr>
          <p:cNvSpPr txBox="1"/>
          <p:nvPr/>
        </p:nvSpPr>
        <p:spPr>
          <a:xfrm>
            <a:off x="4039302" y="320949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BD58ECA-3731-4708-95CF-6019B90899B1}"/>
              </a:ext>
            </a:extLst>
          </p:cNvPr>
          <p:cNvSpPr txBox="1"/>
          <p:nvPr/>
        </p:nvSpPr>
        <p:spPr>
          <a:xfrm>
            <a:off x="6589451" y="320949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B95F65D-2DE0-43F3-81FC-5F9209799B5F}"/>
              </a:ext>
            </a:extLst>
          </p:cNvPr>
          <p:cNvSpPr txBox="1"/>
          <p:nvPr/>
        </p:nvSpPr>
        <p:spPr>
          <a:xfrm>
            <a:off x="9139599" y="320949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D35169C-1F45-454C-A6FB-DEA3541762C6}"/>
              </a:ext>
            </a:extLst>
          </p:cNvPr>
          <p:cNvSpPr txBox="1"/>
          <p:nvPr/>
        </p:nvSpPr>
        <p:spPr>
          <a:xfrm>
            <a:off x="1489153" y="5837820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D431A13-4C98-4B74-B58E-A4ADB7947CBE}"/>
              </a:ext>
            </a:extLst>
          </p:cNvPr>
          <p:cNvSpPr txBox="1"/>
          <p:nvPr/>
        </p:nvSpPr>
        <p:spPr>
          <a:xfrm>
            <a:off x="4039302" y="5837820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416FBE-6B2D-4D4F-B5A1-6628DEEAA455}"/>
              </a:ext>
            </a:extLst>
          </p:cNvPr>
          <p:cNvSpPr txBox="1"/>
          <p:nvPr/>
        </p:nvSpPr>
        <p:spPr>
          <a:xfrm>
            <a:off x="6589451" y="5837820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7426EC1-35CD-4213-8615-747E63D8955E}"/>
              </a:ext>
            </a:extLst>
          </p:cNvPr>
          <p:cNvSpPr txBox="1"/>
          <p:nvPr/>
        </p:nvSpPr>
        <p:spPr>
          <a:xfrm>
            <a:off x="9139599" y="5837820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2002822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2A217C7-5401-42A9-ABC8-1CDA43D3372E}"/>
              </a:ext>
            </a:extLst>
          </p:cNvPr>
          <p:cNvSpPr/>
          <p:nvPr/>
        </p:nvSpPr>
        <p:spPr>
          <a:xfrm>
            <a:off x="384754" y="3263900"/>
            <a:ext cx="3688193" cy="3238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F125BA09-7BEE-4543-B349-FD01B3ECA3F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5759" r="575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0E8CAFF-1740-4E45-94D4-1FEF4FA6189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/>
          <a:srcRect l="23999" r="35987"/>
          <a:stretch/>
        </p:blipFill>
        <p:spPr>
          <a:xfrm>
            <a:off x="4251904" y="355600"/>
            <a:ext cx="3688193" cy="6146800"/>
          </a:xfr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C02565E1-45F1-4B62-AF32-15D61AD818B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4"/>
          <a:srcRect l="31679" t="19801" r="36230"/>
          <a:stretch/>
        </p:blipFill>
        <p:spPr>
          <a:xfrm>
            <a:off x="8119053" y="355600"/>
            <a:ext cx="3688193" cy="61468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7C8AC4-827E-4AF3-B5A1-623E530C7860}"/>
              </a:ext>
            </a:extLst>
          </p:cNvPr>
          <p:cNvSpPr txBox="1"/>
          <p:nvPr/>
        </p:nvSpPr>
        <p:spPr>
          <a:xfrm>
            <a:off x="612863" y="4080655"/>
            <a:ext cx="3231975" cy="1604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SWEET</a:t>
            </a:r>
          </a:p>
          <a:p>
            <a:pPr>
              <a:lnSpc>
                <a:spcPts val="5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MOMENTS</a:t>
            </a:r>
          </a:p>
          <a:p>
            <a:pPr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HAPPINESS IS A MOMENT WITH YOU</a:t>
            </a:r>
          </a:p>
        </p:txBody>
      </p:sp>
    </p:spTree>
    <p:extLst>
      <p:ext uri="{BB962C8B-B14F-4D97-AF65-F5344CB8AC3E}">
        <p14:creationId xmlns:p14="http://schemas.microsoft.com/office/powerpoint/2010/main" val="2200531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01B5D7B-0E07-4BB9-9E45-BEB5FD26471A}"/>
              </a:ext>
            </a:extLst>
          </p:cNvPr>
          <p:cNvSpPr/>
          <p:nvPr/>
        </p:nvSpPr>
        <p:spPr>
          <a:xfrm>
            <a:off x="420915" y="435429"/>
            <a:ext cx="5907313" cy="5987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6BB2B27-E5A5-4AD8-899D-1C352A66264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13360" t="23934" r="18394" b="19194"/>
          <a:stretch/>
        </p:blipFill>
        <p:spPr>
          <a:xfrm>
            <a:off x="6705601" y="0"/>
            <a:ext cx="5486399" cy="6858000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E6D312B-B878-4884-A805-E7957677FFC3}"/>
              </a:ext>
            </a:extLst>
          </p:cNvPr>
          <p:cNvGrpSpPr/>
          <p:nvPr/>
        </p:nvGrpSpPr>
        <p:grpSpPr>
          <a:xfrm>
            <a:off x="1117600" y="2573829"/>
            <a:ext cx="4513943" cy="1710343"/>
            <a:chOff x="6807199" y="794612"/>
            <a:chExt cx="4513943" cy="17103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4F8550-DF31-4FAF-8C40-BA7A7B37CF75}"/>
                </a:ext>
              </a:extLst>
            </p:cNvPr>
            <p:cNvSpPr txBox="1"/>
            <p:nvPr/>
          </p:nvSpPr>
          <p:spPr>
            <a:xfrm>
              <a:off x="6807199" y="794612"/>
              <a:ext cx="261642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Gallery and</a:t>
              </a:r>
            </a:p>
            <a:p>
              <a:pPr>
                <a:lnSpc>
                  <a:spcPts val="3000"/>
                </a:lnSpc>
              </a:pPr>
              <a:r>
                <a:rPr lang="en-US" sz="3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Description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89D310C-3742-4A03-9C81-3A3974BFC44B}"/>
                </a:ext>
              </a:extLst>
            </p:cNvPr>
            <p:cNvSpPr/>
            <p:nvPr/>
          </p:nvSpPr>
          <p:spPr>
            <a:xfrm>
              <a:off x="6807199" y="1669405"/>
              <a:ext cx="4513943" cy="835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humour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, or Ipsum, you need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11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C22F34-F5E9-4513-A772-67C3F190719E}"/>
              </a:ext>
            </a:extLst>
          </p:cNvPr>
          <p:cNvSpPr txBox="1"/>
          <p:nvPr/>
        </p:nvSpPr>
        <p:spPr>
          <a:xfrm>
            <a:off x="3539850" y="580572"/>
            <a:ext cx="511229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4 STEPS TO HAPPINES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7A48725-7CA9-46C7-B994-BFE62F3EB866}"/>
              </a:ext>
            </a:extLst>
          </p:cNvPr>
          <p:cNvSpPr txBox="1"/>
          <p:nvPr/>
        </p:nvSpPr>
        <p:spPr>
          <a:xfrm>
            <a:off x="1040618" y="42003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67CBABF-0E59-4DD9-9DA8-ED13C9EED616}"/>
              </a:ext>
            </a:extLst>
          </p:cNvPr>
          <p:cNvSpPr txBox="1"/>
          <p:nvPr/>
        </p:nvSpPr>
        <p:spPr>
          <a:xfrm>
            <a:off x="3872491" y="42003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F719539-7D94-4BA6-AE1D-8A1ABC42AFB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8224" r="18224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AFF6E4DA-A2C8-43AA-8357-9B6C69E1D9E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9387" r="1938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DEEDCA72-0B4D-4FCB-8C1B-09D5BE8E128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18108" r="18108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E764334-D266-4735-8E0B-19DCEC8C840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5"/>
          <a:srcRect b="30251"/>
          <a:stretch/>
        </p:blipFill>
        <p:spPr>
          <a:xfrm>
            <a:off x="9536236" y="2095500"/>
            <a:ext cx="1615146" cy="1689100"/>
          </a:xfr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A3B30636-4644-4CDD-BF7E-61A52D0598F9}"/>
              </a:ext>
            </a:extLst>
          </p:cNvPr>
          <p:cNvSpPr txBox="1"/>
          <p:nvPr/>
        </p:nvSpPr>
        <p:spPr>
          <a:xfrm>
            <a:off x="6704364" y="42003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473B70-3EDB-4707-87F5-B52859B6FC78}"/>
              </a:ext>
            </a:extLst>
          </p:cNvPr>
          <p:cNvSpPr txBox="1"/>
          <p:nvPr/>
        </p:nvSpPr>
        <p:spPr>
          <a:xfrm>
            <a:off x="9536236" y="42003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</p:spTree>
    <p:extLst>
      <p:ext uri="{BB962C8B-B14F-4D97-AF65-F5344CB8AC3E}">
        <p14:creationId xmlns:p14="http://schemas.microsoft.com/office/powerpoint/2010/main" val="2021535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C22F34-F5E9-4513-A772-67C3F190719E}"/>
              </a:ext>
            </a:extLst>
          </p:cNvPr>
          <p:cNvSpPr txBox="1"/>
          <p:nvPr/>
        </p:nvSpPr>
        <p:spPr>
          <a:xfrm>
            <a:off x="3539850" y="580572"/>
            <a:ext cx="511229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5 STEPS TO HAPPINES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7A48725-7CA9-46C7-B994-BFE62F3EB866}"/>
              </a:ext>
            </a:extLst>
          </p:cNvPr>
          <p:cNvSpPr txBox="1"/>
          <p:nvPr/>
        </p:nvSpPr>
        <p:spPr>
          <a:xfrm>
            <a:off x="862650" y="41876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33A137D-9715-4989-BF58-C2C14FB247BB}"/>
              </a:ext>
            </a:extLst>
          </p:cNvPr>
          <p:cNvSpPr txBox="1"/>
          <p:nvPr/>
        </p:nvSpPr>
        <p:spPr>
          <a:xfrm>
            <a:off x="3075539" y="41876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82B7693-6365-4B72-B5A3-744AA3B78AF4}"/>
              </a:ext>
            </a:extLst>
          </p:cNvPr>
          <p:cNvSpPr txBox="1"/>
          <p:nvPr/>
        </p:nvSpPr>
        <p:spPr>
          <a:xfrm>
            <a:off x="5288428" y="41876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5A8D452-CE4E-4520-B201-3B41A77A9D10}"/>
              </a:ext>
            </a:extLst>
          </p:cNvPr>
          <p:cNvSpPr txBox="1"/>
          <p:nvPr/>
        </p:nvSpPr>
        <p:spPr>
          <a:xfrm>
            <a:off x="7501317" y="41876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5DD354EA-87F5-49C5-97FC-7AD8BD55F84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4555" r="4555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B4CF00B-A713-422A-85D7-74217A86DB2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14233" t="14014" r="35634" b="7387"/>
          <a:stretch/>
        </p:blipFill>
        <p:spPr>
          <a:xfrm>
            <a:off x="3075538" y="2139950"/>
            <a:ext cx="1615146" cy="1689100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71BF9549-7C9C-4F97-BD8B-F9515AED8B2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26153" t="25226" r="26153"/>
          <a:stretch/>
        </p:blipFill>
        <p:spPr>
          <a:xfrm>
            <a:off x="5288426" y="2139950"/>
            <a:ext cx="1615146" cy="1689100"/>
          </a:xfr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6A41AB5-A617-43DB-804D-7F9965F4AFB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11676" b="11676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B1061F92-6CD0-42AE-A4C8-30353E8D38D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/>
          <a:srcRect l="15819" t="26183" r="15819" b="26183"/>
          <a:stretch/>
        </p:blipFill>
        <p:spPr>
          <a:xfrm>
            <a:off x="9714204" y="2139950"/>
            <a:ext cx="1615146" cy="1689100"/>
          </a:xfr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C720FF09-9457-4CB2-918E-B54D7F44029E}"/>
              </a:ext>
            </a:extLst>
          </p:cNvPr>
          <p:cNvSpPr txBox="1"/>
          <p:nvPr/>
        </p:nvSpPr>
        <p:spPr>
          <a:xfrm>
            <a:off x="9714204" y="41876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</p:spTree>
    <p:extLst>
      <p:ext uri="{BB962C8B-B14F-4D97-AF65-F5344CB8AC3E}">
        <p14:creationId xmlns:p14="http://schemas.microsoft.com/office/powerpoint/2010/main" val="2726841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84D9547-4BF7-4EB3-A720-F2B205AD159C}"/>
              </a:ext>
            </a:extLst>
          </p:cNvPr>
          <p:cNvSpPr/>
          <p:nvPr/>
        </p:nvSpPr>
        <p:spPr>
          <a:xfrm>
            <a:off x="228600" y="260350"/>
            <a:ext cx="11734800" cy="6337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8C336EF-0E3D-489E-84EB-4BBD0E1614F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20805" t="6600" r="1346" b="12859"/>
          <a:stretch/>
        </p:blipFill>
        <p:spPr>
          <a:xfrm>
            <a:off x="5341344" y="506930"/>
            <a:ext cx="5920081" cy="5818068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324BE9F-EA48-4AEA-8AE9-999961373E7F}"/>
              </a:ext>
            </a:extLst>
          </p:cNvPr>
          <p:cNvGrpSpPr/>
          <p:nvPr/>
        </p:nvGrpSpPr>
        <p:grpSpPr>
          <a:xfrm>
            <a:off x="1280109" y="2042242"/>
            <a:ext cx="3190297" cy="2773516"/>
            <a:chOff x="1526225" y="1267542"/>
            <a:chExt cx="3190297" cy="277351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9DB227-CC94-48A4-928A-23D085CCE74C}"/>
                </a:ext>
              </a:extLst>
            </p:cNvPr>
            <p:cNvSpPr txBox="1"/>
            <p:nvPr/>
          </p:nvSpPr>
          <p:spPr>
            <a:xfrm>
              <a:off x="1526225" y="2445493"/>
              <a:ext cx="3190297" cy="1595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en-US" sz="4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SWEET</a:t>
              </a:r>
              <a:r>
                <a:rPr lang="en-US" sz="5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</a:p>
            <a:p>
              <a:pPr>
                <a:lnSpc>
                  <a:spcPts val="5000"/>
                </a:lnSpc>
              </a:pPr>
              <a:r>
                <a:rPr lang="en-US" sz="4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VALENTINE</a:t>
              </a:r>
            </a:p>
            <a:p>
              <a:pPr>
                <a:lnSpc>
                  <a:spcPts val="2000"/>
                </a:lnSpc>
              </a:pPr>
              <a:r>
                <a:rPr lang="en-US" sz="9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MAKE PEOPLE IN LOVE WITH YOUR PRESENTATION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6C876023-6A8F-4EAD-8918-6557E16F2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26225" y="1267542"/>
              <a:ext cx="1093141" cy="1048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997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314B52-B1DF-43EE-9A49-9CB09FDAED4C}"/>
              </a:ext>
            </a:extLst>
          </p:cNvPr>
          <p:cNvSpPr txBox="1"/>
          <p:nvPr/>
        </p:nvSpPr>
        <p:spPr>
          <a:xfrm>
            <a:off x="3790721" y="760400"/>
            <a:ext cx="461055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THE TESTIMONIALS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4DB89B-F185-4432-806C-6E771E3D6A9D}"/>
              </a:ext>
            </a:extLst>
          </p:cNvPr>
          <p:cNvSpPr txBox="1"/>
          <p:nvPr/>
        </p:nvSpPr>
        <p:spPr>
          <a:xfrm>
            <a:off x="1374061" y="48221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566683-80C2-4D94-9B34-C65831A320B2}"/>
              </a:ext>
            </a:extLst>
          </p:cNvPr>
          <p:cNvSpPr txBox="1"/>
          <p:nvPr/>
        </p:nvSpPr>
        <p:spPr>
          <a:xfrm>
            <a:off x="4909619" y="48221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9CE60BE-6EEB-4853-B622-7D5F75D4DC1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12502" t="20614" r="20918" b="26212"/>
          <a:stretch/>
        </p:blipFill>
        <p:spPr>
          <a:xfrm>
            <a:off x="1474822" y="2051279"/>
            <a:ext cx="2171242" cy="2171242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4BC6AAAC-72E0-4B92-A0EE-42A85093BDE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13333" b="13333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6CD9755-C736-4A37-ADA7-0331CCAEF01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10219" t="25151" r="10219" b="25151"/>
          <a:stretch/>
        </p:blipFill>
        <p:spPr>
          <a:xfrm>
            <a:off x="8545937" y="2051279"/>
            <a:ext cx="2171242" cy="2171242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90D899-03A9-4683-90CA-938DFB4825BB}"/>
              </a:ext>
            </a:extLst>
          </p:cNvPr>
          <p:cNvSpPr txBox="1"/>
          <p:nvPr/>
        </p:nvSpPr>
        <p:spPr>
          <a:xfrm>
            <a:off x="8445176" y="48221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</p:spTree>
    <p:extLst>
      <p:ext uri="{BB962C8B-B14F-4D97-AF65-F5344CB8AC3E}">
        <p14:creationId xmlns:p14="http://schemas.microsoft.com/office/powerpoint/2010/main" val="3029250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2BC04BF-F1C2-45EE-B28E-9C88A2CEC21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5766" r="5766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B11BDD-5B15-404D-9B3D-86FB6AE450B7}"/>
              </a:ext>
            </a:extLst>
          </p:cNvPr>
          <p:cNvGrpSpPr/>
          <p:nvPr/>
        </p:nvGrpSpPr>
        <p:grpSpPr>
          <a:xfrm>
            <a:off x="7473536" y="2510005"/>
            <a:ext cx="3730625" cy="1837991"/>
            <a:chOff x="7384636" y="2692443"/>
            <a:chExt cx="3730625" cy="183799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18C49C-80D9-43D8-B4DE-7D0151C2DB7E}"/>
                </a:ext>
              </a:extLst>
            </p:cNvPr>
            <p:cNvSpPr/>
            <p:nvPr/>
          </p:nvSpPr>
          <p:spPr>
            <a:xfrm>
              <a:off x="7384636" y="3438404"/>
              <a:ext cx="3730625" cy="1092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1200" dirty="0" err="1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humour</a:t>
              </a:r>
              <a:r>
                <a:rPr lang="en-US" sz="1200" dirty="0">
                  <a:solidFill>
                    <a:srgbClr val="000000"/>
                  </a:solidFill>
                  <a:latin typeface="Roboto Slab" pitchFamily="2" charset="0"/>
                  <a:ea typeface="Roboto Slab" pitchFamily="2" charset="0"/>
                </a:rPr>
                <a:t>, or Ipsum, you need to be predefined</a:t>
              </a:r>
              <a:endParaRPr lang="en-US" sz="1200" dirty="0"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4CE1D25-2AA8-4787-A20F-5E9A8D51DC62}"/>
                </a:ext>
              </a:extLst>
            </p:cNvPr>
            <p:cNvSpPr txBox="1"/>
            <p:nvPr/>
          </p:nvSpPr>
          <p:spPr>
            <a:xfrm>
              <a:off x="7384636" y="2692443"/>
              <a:ext cx="237276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Leona war</a:t>
              </a:r>
            </a:p>
            <a:p>
              <a:r>
                <a:rPr lang="en-US" sz="17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CEO Of </a:t>
              </a:r>
              <a:r>
                <a:rPr lang="en-US" sz="1700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Sepedah</a:t>
              </a:r>
              <a:r>
                <a:rPr lang="en-US" sz="17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 Corp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944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0FF7BCB-909E-45B7-8E45-BF5DDC3B97DA}"/>
              </a:ext>
            </a:extLst>
          </p:cNvPr>
          <p:cNvSpPr/>
          <p:nvPr/>
        </p:nvSpPr>
        <p:spPr>
          <a:xfrm>
            <a:off x="266700" y="241300"/>
            <a:ext cx="11658600" cy="6375400"/>
          </a:xfrm>
          <a:prstGeom prst="rect">
            <a:avLst/>
          </a:prstGeom>
          <a:solidFill>
            <a:schemeClr val="bg1">
              <a:lumMod val="9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8E51B1-9561-49CE-92DC-FBCA3EBB6D4E}"/>
              </a:ext>
            </a:extLst>
          </p:cNvPr>
          <p:cNvSpPr/>
          <p:nvPr/>
        </p:nvSpPr>
        <p:spPr>
          <a:xfrm>
            <a:off x="2277348" y="-323850"/>
            <a:ext cx="7637304" cy="7505700"/>
          </a:xfrm>
          <a:custGeom>
            <a:avLst/>
            <a:gdLst>
              <a:gd name="connsiteX0" fmla="*/ 1593849 w 5920081"/>
              <a:gd name="connsiteY0" fmla="*/ 207 h 5818068"/>
              <a:gd name="connsiteX1" fmla="*/ 2966779 w 5920081"/>
              <a:gd name="connsiteY1" fmla="*/ 956642 h 5818068"/>
              <a:gd name="connsiteX2" fmla="*/ 2969138 w 5920081"/>
              <a:gd name="connsiteY2" fmla="*/ 965445 h 5818068"/>
              <a:gd name="connsiteX3" fmla="*/ 4628193 w 5920081"/>
              <a:gd name="connsiteY3" fmla="*/ 218970 h 5818068"/>
              <a:gd name="connsiteX4" fmla="*/ 5917652 w 5920081"/>
              <a:gd name="connsiteY4" fmla="*/ 1958685 h 5818068"/>
              <a:gd name="connsiteX5" fmla="*/ 2852958 w 5920081"/>
              <a:gd name="connsiteY5" fmla="*/ 5818068 h 5818068"/>
              <a:gd name="connsiteX6" fmla="*/ 2842339 w 5920081"/>
              <a:gd name="connsiteY6" fmla="*/ 5811477 h 5818068"/>
              <a:gd name="connsiteX7" fmla="*/ 11002 w 5920081"/>
              <a:gd name="connsiteY7" fmla="*/ 1588238 h 5818068"/>
              <a:gd name="connsiteX8" fmla="*/ 1404668 w 5920081"/>
              <a:gd name="connsiteY8" fmla="*/ 16510 h 5818068"/>
              <a:gd name="connsiteX9" fmla="*/ 1593849 w 5920081"/>
              <a:gd name="connsiteY9" fmla="*/ 207 h 581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0081" h="5818068">
                <a:moveTo>
                  <a:pt x="1593849" y="207"/>
                </a:moveTo>
                <a:cubicBezTo>
                  <a:pt x="2044152" y="-7706"/>
                  <a:pt x="2549761" y="209760"/>
                  <a:pt x="2966779" y="956642"/>
                </a:cubicBezTo>
                <a:cubicBezTo>
                  <a:pt x="2966779" y="956642"/>
                  <a:pt x="2969138" y="965445"/>
                  <a:pt x="2969138" y="965445"/>
                </a:cubicBezTo>
                <a:cubicBezTo>
                  <a:pt x="3500192" y="172107"/>
                  <a:pt x="4130281" y="78758"/>
                  <a:pt x="4628193" y="218970"/>
                </a:cubicBezTo>
                <a:cubicBezTo>
                  <a:pt x="5373880" y="424886"/>
                  <a:pt x="5888244" y="1155120"/>
                  <a:pt x="5917652" y="1958685"/>
                </a:cubicBezTo>
                <a:cubicBezTo>
                  <a:pt x="6020034" y="4356151"/>
                  <a:pt x="2852958" y="5818068"/>
                  <a:pt x="2852958" y="5818068"/>
                </a:cubicBezTo>
                <a:cubicBezTo>
                  <a:pt x="2852958" y="5818068"/>
                  <a:pt x="2852958" y="5818068"/>
                  <a:pt x="2842339" y="5811477"/>
                </a:cubicBezTo>
                <a:cubicBezTo>
                  <a:pt x="2640587" y="5686264"/>
                  <a:pt x="-198103" y="3880459"/>
                  <a:pt x="11002" y="1588238"/>
                </a:cubicBezTo>
                <a:cubicBezTo>
                  <a:pt x="87788" y="784525"/>
                  <a:pt x="645965" y="125450"/>
                  <a:pt x="1404668" y="16510"/>
                </a:cubicBezTo>
                <a:cubicBezTo>
                  <a:pt x="1466320" y="7067"/>
                  <a:pt x="1529520" y="1337"/>
                  <a:pt x="1593849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4B4AD6-458C-409E-BF76-5BB57735E460}"/>
              </a:ext>
            </a:extLst>
          </p:cNvPr>
          <p:cNvGrpSpPr/>
          <p:nvPr/>
        </p:nvGrpSpPr>
        <p:grpSpPr>
          <a:xfrm>
            <a:off x="3633678" y="2206663"/>
            <a:ext cx="4924644" cy="2444674"/>
            <a:chOff x="3633678" y="1264632"/>
            <a:chExt cx="4924644" cy="24446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D848CB-0AE6-4A12-912B-9E218F051740}"/>
                </a:ext>
              </a:extLst>
            </p:cNvPr>
            <p:cNvSpPr txBox="1"/>
            <p:nvPr/>
          </p:nvSpPr>
          <p:spPr>
            <a:xfrm>
              <a:off x="3633678" y="2847532"/>
              <a:ext cx="4924644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spc="600" dirty="0">
                  <a:latin typeface="Roboto Slab" pitchFamily="2" charset="0"/>
                  <a:ea typeface="Roboto Slab" pitchFamily="2" charset="0"/>
                  <a:cs typeface="Montserrat Thin" charset="0"/>
                </a:rPr>
                <a:t>THE END</a:t>
              </a: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C128C91-9668-46BB-AC2F-8E3258CF2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0723" y="1264632"/>
              <a:ext cx="1630554" cy="1563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981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33C8ED-CD6B-4A1B-A06A-E894C5A110E5}"/>
              </a:ext>
            </a:extLst>
          </p:cNvPr>
          <p:cNvSpPr/>
          <p:nvPr/>
        </p:nvSpPr>
        <p:spPr>
          <a:xfrm>
            <a:off x="0" y="0"/>
            <a:ext cx="531912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813BCC-7B8A-4742-98C7-3D78772348FF}"/>
              </a:ext>
            </a:extLst>
          </p:cNvPr>
          <p:cNvSpPr txBox="1"/>
          <p:nvPr/>
        </p:nvSpPr>
        <p:spPr>
          <a:xfrm>
            <a:off x="996285" y="2536448"/>
            <a:ext cx="3326552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7000" b="1" dirty="0">
                <a:solidFill>
                  <a:schemeClr val="accent2"/>
                </a:solidFill>
                <a:latin typeface="Bebas Neue" panose="020B0606020202050201" pitchFamily="34" charset="0"/>
                <a:ea typeface="Roboto Slab" pitchFamily="2" charset="0"/>
              </a:rPr>
              <a:t>SWEET </a:t>
            </a:r>
          </a:p>
          <a:p>
            <a:pPr>
              <a:lnSpc>
                <a:spcPts val="6000"/>
              </a:lnSpc>
            </a:pPr>
            <a:r>
              <a:rPr lang="en-US" sz="7000" b="1" dirty="0">
                <a:solidFill>
                  <a:schemeClr val="accent2"/>
                </a:solidFill>
                <a:latin typeface="Bebas Neue" panose="020B0606020202050201" pitchFamily="34" charset="0"/>
                <a:ea typeface="Roboto Slab" pitchFamily="2" charset="0"/>
              </a:rPr>
              <a:t>VALENTINE</a:t>
            </a:r>
          </a:p>
          <a:p>
            <a:pPr>
              <a:lnSpc>
                <a:spcPts val="1000"/>
              </a:lnSpc>
            </a:pPr>
            <a:r>
              <a:rPr lang="en-US" sz="1500" dirty="0">
                <a:solidFill>
                  <a:schemeClr val="accent2"/>
                </a:solidFill>
                <a:latin typeface="Bebas Neue" panose="020B0606020202050201" pitchFamily="34" charset="0"/>
                <a:ea typeface="Roboto Slab" pitchFamily="2" charset="0"/>
              </a:rPr>
              <a:t>MAKE PEOPLE IN LOVE WITH YOUR PRESENTATION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520428DA-0450-496C-8EF1-D41A63DC9D1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8559" r="8559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F73552B1-1D86-4348-9B23-6F2E86267EC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8087" b="8087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CA360DFE-3C19-4C84-924B-224EE59DE62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5635" t="35913" r="30158" b="120"/>
          <a:stretch/>
        </p:blipFill>
        <p:spPr>
          <a:xfrm>
            <a:off x="5451575" y="3254829"/>
            <a:ext cx="2792539" cy="3603171"/>
          </a:xfrm>
        </p:spPr>
      </p:pic>
    </p:spTree>
    <p:extLst>
      <p:ext uri="{BB962C8B-B14F-4D97-AF65-F5344CB8AC3E}">
        <p14:creationId xmlns:p14="http://schemas.microsoft.com/office/powerpoint/2010/main" val="135508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678703E-D08C-4048-BD89-11CC8E56446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7448" r="7448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2F043DB-3E39-42C7-851D-40331EB3956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729" t="22308" r="39862" b="10714"/>
          <a:stretch/>
        </p:blipFill>
        <p:spPr>
          <a:xfrm>
            <a:off x="4358395" y="1876259"/>
            <a:ext cx="3475210" cy="2612940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37738B2B-690A-4CDD-AA33-2A96C9CE545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4633" t="18281" r="22914"/>
          <a:stretch/>
        </p:blipFill>
        <p:spPr>
          <a:xfrm>
            <a:off x="7617705" y="1876259"/>
            <a:ext cx="3475210" cy="261294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087061-AB3A-4084-90FD-3C6282869169}"/>
              </a:ext>
            </a:extLst>
          </p:cNvPr>
          <p:cNvSpPr txBox="1"/>
          <p:nvPr/>
        </p:nvSpPr>
        <p:spPr>
          <a:xfrm>
            <a:off x="4315705" y="582543"/>
            <a:ext cx="3560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WHO WE ARE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F4E235-1F5D-468D-939C-22153B1AF286}"/>
              </a:ext>
            </a:extLst>
          </p:cNvPr>
          <p:cNvSpPr/>
          <p:nvPr/>
        </p:nvSpPr>
        <p:spPr>
          <a:xfrm>
            <a:off x="1003300" y="4907171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302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602791F-B888-4FE0-834C-C881CDB5EA34}"/>
              </a:ext>
            </a:extLst>
          </p:cNvPr>
          <p:cNvSpPr txBox="1"/>
          <p:nvPr/>
        </p:nvSpPr>
        <p:spPr>
          <a:xfrm>
            <a:off x="476513" y="462023"/>
            <a:ext cx="225414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3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About</a:t>
            </a:r>
          </a:p>
          <a:p>
            <a:pPr>
              <a:lnSpc>
                <a:spcPts val="3000"/>
              </a:lnSpc>
            </a:pPr>
            <a:r>
              <a:rPr lang="en-US" sz="3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Valentine 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72EAEB-80E7-4AA2-89CB-AA868AFF366F}"/>
              </a:ext>
            </a:extLst>
          </p:cNvPr>
          <p:cNvSpPr/>
          <p:nvPr/>
        </p:nvSpPr>
        <p:spPr>
          <a:xfrm>
            <a:off x="476512" y="4203726"/>
            <a:ext cx="3714477" cy="209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601B715-13C9-4FC1-B6BB-AA59589B6320}"/>
              </a:ext>
            </a:extLst>
          </p:cNvPr>
          <p:cNvGrpSpPr/>
          <p:nvPr/>
        </p:nvGrpSpPr>
        <p:grpSpPr>
          <a:xfrm>
            <a:off x="589757" y="4834026"/>
            <a:ext cx="3505982" cy="836990"/>
            <a:chOff x="589757" y="2523226"/>
            <a:chExt cx="3505982" cy="836990"/>
          </a:xfrm>
        </p:grpSpPr>
        <p:sp>
          <p:nvSpPr>
            <p:cNvPr id="21" name="Subtitle 6">
              <a:extLst>
                <a:ext uri="{FF2B5EF4-FFF2-40B4-BE49-F238E27FC236}">
                  <a16:creationId xmlns:a16="http://schemas.microsoft.com/office/drawing/2014/main" id="{33846F47-8A63-4F04-9D29-40F5A51E1192}"/>
                </a:ext>
              </a:extLst>
            </p:cNvPr>
            <p:cNvSpPr txBox="1">
              <a:spLocks/>
            </p:cNvSpPr>
            <p:nvPr/>
          </p:nvSpPr>
          <p:spPr>
            <a:xfrm>
              <a:off x="2454985" y="2575023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EE9FA5-8D8A-4D93-A313-80264589121D}"/>
                </a:ext>
              </a:extLst>
            </p:cNvPr>
            <p:cNvSpPr txBox="1"/>
            <p:nvPr/>
          </p:nvSpPr>
          <p:spPr>
            <a:xfrm>
              <a:off x="589757" y="2559997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Mission</a:t>
              </a:r>
            </a:p>
            <a:p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One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AF6DB4D-FB36-4DF3-A334-A40BD5C59FF3}"/>
                </a:ext>
              </a:extLst>
            </p:cNvPr>
            <p:cNvCxnSpPr/>
            <p:nvPr/>
          </p:nvCxnSpPr>
          <p:spPr>
            <a:xfrm>
              <a:off x="2212411" y="2523226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BCBB534C-D18B-444D-A697-AD02B8159FBB}"/>
              </a:ext>
            </a:extLst>
          </p:cNvPr>
          <p:cNvSpPr/>
          <p:nvPr/>
        </p:nvSpPr>
        <p:spPr>
          <a:xfrm>
            <a:off x="4296709" y="4180182"/>
            <a:ext cx="3714477" cy="209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EC563CF-65E5-4E01-A687-0A506F000F98}"/>
              </a:ext>
            </a:extLst>
          </p:cNvPr>
          <p:cNvSpPr/>
          <p:nvPr/>
        </p:nvSpPr>
        <p:spPr>
          <a:xfrm>
            <a:off x="8116906" y="4180182"/>
            <a:ext cx="3714477" cy="209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88DE690-2E95-4FB1-8446-AB203AEC26BA}"/>
              </a:ext>
            </a:extLst>
          </p:cNvPr>
          <p:cNvGrpSpPr/>
          <p:nvPr/>
        </p:nvGrpSpPr>
        <p:grpSpPr>
          <a:xfrm>
            <a:off x="4400429" y="4810482"/>
            <a:ext cx="3505982" cy="836990"/>
            <a:chOff x="589757" y="4353001"/>
            <a:chExt cx="3505982" cy="836990"/>
          </a:xfrm>
        </p:grpSpPr>
        <p:sp>
          <p:nvSpPr>
            <p:cNvPr id="24" name="Subtitle 6">
              <a:extLst>
                <a:ext uri="{FF2B5EF4-FFF2-40B4-BE49-F238E27FC236}">
                  <a16:creationId xmlns:a16="http://schemas.microsoft.com/office/drawing/2014/main" id="{2B6B6428-ACBF-407B-B232-E753AA59FDB9}"/>
                </a:ext>
              </a:extLst>
            </p:cNvPr>
            <p:cNvSpPr txBox="1">
              <a:spLocks/>
            </p:cNvSpPr>
            <p:nvPr/>
          </p:nvSpPr>
          <p:spPr>
            <a:xfrm>
              <a:off x="2454985" y="4404798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C8E18B8-E0A8-46A1-A18C-8A0C8E26737C}"/>
                </a:ext>
              </a:extLst>
            </p:cNvPr>
            <p:cNvSpPr txBox="1"/>
            <p:nvPr/>
          </p:nvSpPr>
          <p:spPr>
            <a:xfrm>
              <a:off x="589757" y="4389772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Vision</a:t>
              </a:r>
              <a:endParaRPr lang="en-US" sz="2200" b="1" dirty="0">
                <a:solidFill>
                  <a:schemeClr val="accent2"/>
                </a:solidFill>
                <a:latin typeface="Bebas" charset="0"/>
                <a:ea typeface="Bebas" charset="0"/>
                <a:cs typeface="Bebas" charset="0"/>
              </a:endParaRPr>
            </a:p>
            <a:p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Two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E016748-64A1-43C0-84AF-DED5AF308935}"/>
                </a:ext>
              </a:extLst>
            </p:cNvPr>
            <p:cNvCxnSpPr/>
            <p:nvPr/>
          </p:nvCxnSpPr>
          <p:spPr>
            <a:xfrm>
              <a:off x="2212411" y="4353001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E11843E-BC5A-405F-9998-4A41E62891E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l="21487" t="1653" b="50116"/>
          <a:stretch/>
        </p:blipFill>
        <p:spPr>
          <a:xfrm>
            <a:off x="1206679" y="1642738"/>
            <a:ext cx="2254143" cy="2215300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8E94584-46F3-4F17-B3B1-825DD183CD4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t="12740" b="21965"/>
          <a:stretch/>
        </p:blipFill>
        <p:spPr>
          <a:xfrm>
            <a:off x="4906100" y="1642738"/>
            <a:ext cx="2254143" cy="2215300"/>
          </a:xfrm>
        </p:spPr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EEF43BDF-59AA-4F05-8D48-50286B490AB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l="27467" t="17184" r="16332"/>
          <a:stretch/>
        </p:blipFill>
        <p:spPr>
          <a:xfrm>
            <a:off x="8605522" y="1642738"/>
            <a:ext cx="2254143" cy="2215300"/>
          </a:xfr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69C05461-C481-4AF0-B12F-62369095140A}"/>
              </a:ext>
            </a:extLst>
          </p:cNvPr>
          <p:cNvGrpSpPr/>
          <p:nvPr/>
        </p:nvGrpSpPr>
        <p:grpSpPr>
          <a:xfrm>
            <a:off x="8215659" y="4810482"/>
            <a:ext cx="3505982" cy="836990"/>
            <a:chOff x="589757" y="5364937"/>
            <a:chExt cx="3505982" cy="836990"/>
          </a:xfrm>
        </p:grpSpPr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C55A0856-0FAD-4187-901F-D577627EC466}"/>
                </a:ext>
              </a:extLst>
            </p:cNvPr>
            <p:cNvSpPr txBox="1">
              <a:spLocks/>
            </p:cNvSpPr>
            <p:nvPr/>
          </p:nvSpPr>
          <p:spPr>
            <a:xfrm>
              <a:off x="2454985" y="5416734"/>
              <a:ext cx="1640754" cy="68631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500"/>
                </a:lnSpc>
              </a:pP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Are many variations of passages of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lorem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900" dirty="0" err="1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ipsum</a:t>
              </a:r>
              <a:r>
                <a:rPr lang="en-US" sz="900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629FFE-4FE2-4971-ABF8-EBB2EF667E73}"/>
                </a:ext>
              </a:extLst>
            </p:cNvPr>
            <p:cNvSpPr txBox="1"/>
            <p:nvPr/>
          </p:nvSpPr>
          <p:spPr>
            <a:xfrm>
              <a:off x="589757" y="5401708"/>
              <a:ext cx="151693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Value</a:t>
              </a:r>
              <a:r>
                <a:rPr lang="en-US" sz="2200" b="1" dirty="0">
                  <a:solidFill>
                    <a:schemeClr val="accent2"/>
                  </a:solidFill>
                  <a:latin typeface="Bebas" charset="0"/>
                  <a:ea typeface="Bebas" charset="0"/>
                  <a:cs typeface="Bebas" charset="0"/>
                </a:rPr>
                <a:t> </a:t>
              </a:r>
              <a:r>
                <a:rPr lang="en-US" sz="22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Service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696CB5B-4429-436D-B531-A55C440412BB}"/>
                </a:ext>
              </a:extLst>
            </p:cNvPr>
            <p:cNvCxnSpPr/>
            <p:nvPr/>
          </p:nvCxnSpPr>
          <p:spPr>
            <a:xfrm>
              <a:off x="2212411" y="5364937"/>
              <a:ext cx="0" cy="804671"/>
            </a:xfrm>
            <a:prstGeom prst="line">
              <a:avLst/>
            </a:prstGeom>
            <a:ln w="19050">
              <a:solidFill>
                <a:schemeClr val="tx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60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44FF202-7A42-42CD-982F-02C654F7CCA7}"/>
              </a:ext>
            </a:extLst>
          </p:cNvPr>
          <p:cNvSpPr txBox="1"/>
          <p:nvPr/>
        </p:nvSpPr>
        <p:spPr>
          <a:xfrm>
            <a:off x="4556156" y="684143"/>
            <a:ext cx="30796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OUR TARGET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F8AF421-5BAA-47DD-9DD8-B5758E35746D}"/>
              </a:ext>
            </a:extLst>
          </p:cNvPr>
          <p:cNvSpPr/>
          <p:nvPr/>
        </p:nvSpPr>
        <p:spPr>
          <a:xfrm>
            <a:off x="6637615" y="1691156"/>
            <a:ext cx="4561300" cy="4482701"/>
          </a:xfrm>
          <a:custGeom>
            <a:avLst/>
            <a:gdLst>
              <a:gd name="connsiteX0" fmla="*/ 606878 w 2254143"/>
              <a:gd name="connsiteY0" fmla="*/ 79 h 2215300"/>
              <a:gd name="connsiteX1" fmla="*/ 1129637 w 2254143"/>
              <a:gd name="connsiteY1" fmla="*/ 364253 h 2215300"/>
              <a:gd name="connsiteX2" fmla="*/ 1130536 w 2254143"/>
              <a:gd name="connsiteY2" fmla="*/ 367605 h 2215300"/>
              <a:gd name="connsiteX3" fmla="*/ 1762241 w 2254143"/>
              <a:gd name="connsiteY3" fmla="*/ 83376 h 2215300"/>
              <a:gd name="connsiteX4" fmla="*/ 2253218 w 2254143"/>
              <a:gd name="connsiteY4" fmla="*/ 745793 h 2215300"/>
              <a:gd name="connsiteX5" fmla="*/ 1086299 w 2254143"/>
              <a:gd name="connsiteY5" fmla="*/ 2215300 h 2215300"/>
              <a:gd name="connsiteX6" fmla="*/ 1082255 w 2254143"/>
              <a:gd name="connsiteY6" fmla="*/ 2212791 h 2215300"/>
              <a:gd name="connsiteX7" fmla="*/ 4189 w 2254143"/>
              <a:gd name="connsiteY7" fmla="*/ 604741 h 2215300"/>
              <a:gd name="connsiteX8" fmla="*/ 534845 w 2254143"/>
              <a:gd name="connsiteY8" fmla="*/ 6286 h 2215300"/>
              <a:gd name="connsiteX9" fmla="*/ 606878 w 2254143"/>
              <a:gd name="connsiteY9" fmla="*/ 79 h 221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54143" h="2215300">
                <a:moveTo>
                  <a:pt x="606878" y="79"/>
                </a:moveTo>
                <a:cubicBezTo>
                  <a:pt x="778336" y="-2934"/>
                  <a:pt x="970853" y="79869"/>
                  <a:pt x="1129637" y="364253"/>
                </a:cubicBezTo>
                <a:cubicBezTo>
                  <a:pt x="1129637" y="364253"/>
                  <a:pt x="1130536" y="367605"/>
                  <a:pt x="1130536" y="367605"/>
                </a:cubicBezTo>
                <a:cubicBezTo>
                  <a:pt x="1332741" y="65532"/>
                  <a:pt x="1572655" y="29988"/>
                  <a:pt x="1762241" y="83376"/>
                </a:cubicBezTo>
                <a:cubicBezTo>
                  <a:pt x="2046170" y="161781"/>
                  <a:pt x="2242021" y="439826"/>
                  <a:pt x="2253218" y="745793"/>
                </a:cubicBezTo>
                <a:cubicBezTo>
                  <a:pt x="2292201" y="1658658"/>
                  <a:pt x="1086299" y="2215300"/>
                  <a:pt x="1086299" y="2215300"/>
                </a:cubicBezTo>
                <a:cubicBezTo>
                  <a:pt x="1086299" y="2215300"/>
                  <a:pt x="1086299" y="2215300"/>
                  <a:pt x="1082255" y="2212791"/>
                </a:cubicBezTo>
                <a:cubicBezTo>
                  <a:pt x="1005436" y="2165114"/>
                  <a:pt x="-75430" y="1477532"/>
                  <a:pt x="4189" y="604741"/>
                </a:cubicBezTo>
                <a:cubicBezTo>
                  <a:pt x="33426" y="298718"/>
                  <a:pt x="245959" y="47767"/>
                  <a:pt x="534845" y="6286"/>
                </a:cubicBezTo>
                <a:cubicBezTo>
                  <a:pt x="558319" y="2691"/>
                  <a:pt x="582384" y="509"/>
                  <a:pt x="606878" y="7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4E5143B-1DC2-4906-AA98-290C8F163B7E}"/>
              </a:ext>
            </a:extLst>
          </p:cNvPr>
          <p:cNvGrpSpPr/>
          <p:nvPr/>
        </p:nvGrpSpPr>
        <p:grpSpPr>
          <a:xfrm>
            <a:off x="993086" y="1610625"/>
            <a:ext cx="4291013" cy="4630061"/>
            <a:chOff x="-5041900" y="911225"/>
            <a:chExt cx="3797300" cy="409733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324FC9F-E372-4187-8E71-F677618B2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1900" y="2074863"/>
              <a:ext cx="1177925" cy="560388"/>
            </a:xfrm>
            <a:custGeom>
              <a:avLst/>
              <a:gdLst>
                <a:gd name="T0" fmla="*/ 0 w 376"/>
                <a:gd name="T1" fmla="*/ 0 h 168"/>
                <a:gd name="T2" fmla="*/ 209 w 376"/>
                <a:gd name="T3" fmla="*/ 0 h 168"/>
                <a:gd name="T4" fmla="*/ 376 w 376"/>
                <a:gd name="T5" fmla="*/ 168 h 168"/>
                <a:gd name="T6" fmla="*/ 167 w 376"/>
                <a:gd name="T7" fmla="*/ 168 h 168"/>
                <a:gd name="T8" fmla="*/ 0 w 376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68">
                  <a:moveTo>
                    <a:pt x="0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301" y="0"/>
                    <a:pt x="376" y="75"/>
                    <a:pt x="376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75" y="168"/>
                    <a:pt x="0" y="93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3D42E1D-DAE4-49D9-A054-0CA4D2379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8375" y="2074863"/>
              <a:ext cx="846138" cy="280988"/>
            </a:xfrm>
            <a:custGeom>
              <a:avLst/>
              <a:gdLst>
                <a:gd name="T0" fmla="*/ 83 w 270"/>
                <a:gd name="T1" fmla="*/ 84 h 84"/>
                <a:gd name="T2" fmla="*/ 270 w 270"/>
                <a:gd name="T3" fmla="*/ 84 h 84"/>
                <a:gd name="T4" fmla="*/ 125 w 270"/>
                <a:gd name="T5" fmla="*/ 0 h 84"/>
                <a:gd name="T6" fmla="*/ 0 w 270"/>
                <a:gd name="T7" fmla="*/ 0 h 84"/>
                <a:gd name="T8" fmla="*/ 83 w 27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4">
                  <a:moveTo>
                    <a:pt x="83" y="84"/>
                  </a:moveTo>
                  <a:cubicBezTo>
                    <a:pt x="270" y="84"/>
                    <a:pt x="270" y="84"/>
                    <a:pt x="270" y="84"/>
                  </a:cubicBezTo>
                  <a:cubicBezTo>
                    <a:pt x="240" y="32"/>
                    <a:pt x="185" y="0"/>
                    <a:pt x="1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37" y="84"/>
                    <a:pt x="83" y="84"/>
                  </a:cubicBezTo>
                  <a:close/>
                </a:path>
              </a:pathLst>
            </a:custGeom>
            <a:solidFill>
              <a:srgbClr val="ED0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B5B0FE7-F53F-4179-B06D-FD91F0209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8375" y="2635250"/>
              <a:ext cx="1177925" cy="558800"/>
            </a:xfrm>
            <a:custGeom>
              <a:avLst/>
              <a:gdLst>
                <a:gd name="T0" fmla="*/ 0 w 376"/>
                <a:gd name="T1" fmla="*/ 0 h 167"/>
                <a:gd name="T2" fmla="*/ 209 w 376"/>
                <a:gd name="T3" fmla="*/ 0 h 167"/>
                <a:gd name="T4" fmla="*/ 376 w 376"/>
                <a:gd name="T5" fmla="*/ 167 h 167"/>
                <a:gd name="T6" fmla="*/ 167 w 376"/>
                <a:gd name="T7" fmla="*/ 167 h 167"/>
                <a:gd name="T8" fmla="*/ 0 w 376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67">
                  <a:moveTo>
                    <a:pt x="0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301" y="0"/>
                    <a:pt x="376" y="74"/>
                    <a:pt x="376" y="167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74" y="167"/>
                    <a:pt x="0" y="92"/>
                    <a:pt x="0" y="0"/>
                  </a:cubicBezTo>
                  <a:close/>
                </a:path>
              </a:pathLst>
            </a:custGeom>
            <a:solidFill>
              <a:srgbClr val="ED0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47FA5E3-1470-4EB3-AB82-1096FD22D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9063" y="2355850"/>
              <a:ext cx="1049338" cy="1466850"/>
            </a:xfrm>
            <a:custGeom>
              <a:avLst/>
              <a:gdLst>
                <a:gd name="T0" fmla="*/ 0 w 335"/>
                <a:gd name="T1" fmla="*/ 0 h 439"/>
                <a:gd name="T2" fmla="*/ 335 w 335"/>
                <a:gd name="T3" fmla="*/ 0 h 439"/>
                <a:gd name="T4" fmla="*/ 335 w 335"/>
                <a:gd name="T5" fmla="*/ 272 h 439"/>
                <a:gd name="T6" fmla="*/ 167 w 335"/>
                <a:gd name="T7" fmla="*/ 439 h 439"/>
                <a:gd name="T8" fmla="*/ 0 w 335"/>
                <a:gd name="T9" fmla="*/ 439 h 439"/>
                <a:gd name="T10" fmla="*/ 0 w 335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439">
                  <a:moveTo>
                    <a:pt x="0" y="0"/>
                  </a:moveTo>
                  <a:cubicBezTo>
                    <a:pt x="335" y="0"/>
                    <a:pt x="335" y="0"/>
                    <a:pt x="335" y="0"/>
                  </a:cubicBezTo>
                  <a:cubicBezTo>
                    <a:pt x="335" y="272"/>
                    <a:pt x="335" y="272"/>
                    <a:pt x="335" y="272"/>
                  </a:cubicBezTo>
                  <a:cubicBezTo>
                    <a:pt x="335" y="364"/>
                    <a:pt x="260" y="439"/>
                    <a:pt x="167" y="439"/>
                  </a:cubicBezTo>
                  <a:cubicBezTo>
                    <a:pt x="0" y="439"/>
                    <a:pt x="0" y="439"/>
                    <a:pt x="0" y="4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97987D1-9D89-4FBD-A7DF-F4360311D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9063" y="2355850"/>
              <a:ext cx="1008063" cy="1466850"/>
            </a:xfrm>
            <a:custGeom>
              <a:avLst/>
              <a:gdLst>
                <a:gd name="T0" fmla="*/ 209 w 322"/>
                <a:gd name="T1" fmla="*/ 334 h 439"/>
                <a:gd name="T2" fmla="*/ 84 w 322"/>
                <a:gd name="T3" fmla="*/ 209 h 439"/>
                <a:gd name="T4" fmla="*/ 84 w 322"/>
                <a:gd name="T5" fmla="*/ 0 h 439"/>
                <a:gd name="T6" fmla="*/ 0 w 322"/>
                <a:gd name="T7" fmla="*/ 0 h 439"/>
                <a:gd name="T8" fmla="*/ 0 w 322"/>
                <a:gd name="T9" fmla="*/ 439 h 439"/>
                <a:gd name="T10" fmla="*/ 167 w 322"/>
                <a:gd name="T11" fmla="*/ 439 h 439"/>
                <a:gd name="T12" fmla="*/ 322 w 322"/>
                <a:gd name="T13" fmla="*/ 334 h 439"/>
                <a:gd name="T14" fmla="*/ 209 w 322"/>
                <a:gd name="T15" fmla="*/ 33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439">
                  <a:moveTo>
                    <a:pt x="209" y="334"/>
                  </a:moveTo>
                  <a:cubicBezTo>
                    <a:pt x="140" y="334"/>
                    <a:pt x="84" y="278"/>
                    <a:pt x="84" y="20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167" y="439"/>
                    <a:pt x="167" y="439"/>
                    <a:pt x="167" y="439"/>
                  </a:cubicBezTo>
                  <a:cubicBezTo>
                    <a:pt x="235" y="439"/>
                    <a:pt x="297" y="397"/>
                    <a:pt x="322" y="334"/>
                  </a:cubicBezTo>
                  <a:lnTo>
                    <a:pt x="209" y="334"/>
                  </a:lnTo>
                  <a:close/>
                </a:path>
              </a:pathLst>
            </a:custGeom>
            <a:solidFill>
              <a:srgbClr val="D2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29FB488-A839-4196-A404-959900C72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29063" y="2355850"/>
              <a:ext cx="654050" cy="838200"/>
            </a:xfrm>
            <a:custGeom>
              <a:avLst/>
              <a:gdLst>
                <a:gd name="T0" fmla="*/ 84 w 209"/>
                <a:gd name="T1" fmla="*/ 251 h 251"/>
                <a:gd name="T2" fmla="*/ 209 w 209"/>
                <a:gd name="T3" fmla="*/ 125 h 251"/>
                <a:gd name="T4" fmla="*/ 84 w 209"/>
                <a:gd name="T5" fmla="*/ 0 h 251"/>
                <a:gd name="T6" fmla="*/ 0 w 209"/>
                <a:gd name="T7" fmla="*/ 0 h 251"/>
                <a:gd name="T8" fmla="*/ 0 w 209"/>
                <a:gd name="T9" fmla="*/ 251 h 251"/>
                <a:gd name="T10" fmla="*/ 84 w 209"/>
                <a:gd name="T1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251">
                  <a:moveTo>
                    <a:pt x="84" y="251"/>
                  </a:moveTo>
                  <a:cubicBezTo>
                    <a:pt x="153" y="251"/>
                    <a:pt x="209" y="195"/>
                    <a:pt x="209" y="125"/>
                  </a:cubicBezTo>
                  <a:cubicBezTo>
                    <a:pt x="209" y="56"/>
                    <a:pt x="153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1"/>
                    <a:pt x="0" y="251"/>
                    <a:pt x="0" y="251"/>
                  </a:cubicBezTo>
                  <a:lnTo>
                    <a:pt x="84" y="251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49FE3C5-1A18-474C-9416-B871E4185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9725" y="2355850"/>
              <a:ext cx="979488" cy="557213"/>
            </a:xfrm>
            <a:custGeom>
              <a:avLst/>
              <a:gdLst>
                <a:gd name="T0" fmla="*/ 0 w 313"/>
                <a:gd name="T1" fmla="*/ 0 h 167"/>
                <a:gd name="T2" fmla="*/ 229 w 313"/>
                <a:gd name="T3" fmla="*/ 0 h 167"/>
                <a:gd name="T4" fmla="*/ 313 w 313"/>
                <a:gd name="T5" fmla="*/ 84 h 167"/>
                <a:gd name="T6" fmla="*/ 229 w 313"/>
                <a:gd name="T7" fmla="*/ 167 h 167"/>
                <a:gd name="T8" fmla="*/ 0 w 313"/>
                <a:gd name="T9" fmla="*/ 167 h 167"/>
                <a:gd name="T10" fmla="*/ 0 w 313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67">
                  <a:moveTo>
                    <a:pt x="0" y="0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76" y="0"/>
                    <a:pt x="313" y="37"/>
                    <a:pt x="313" y="84"/>
                  </a:cubicBezTo>
                  <a:cubicBezTo>
                    <a:pt x="313" y="130"/>
                    <a:pt x="276" y="167"/>
                    <a:pt x="229" y="167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980DE9AC-475B-4DA9-95B2-A4796F47B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84700" y="2355850"/>
              <a:ext cx="1309688" cy="557213"/>
            </a:xfrm>
            <a:custGeom>
              <a:avLst/>
              <a:gdLst>
                <a:gd name="T0" fmla="*/ 84 w 418"/>
                <a:gd name="T1" fmla="*/ 0 h 167"/>
                <a:gd name="T2" fmla="*/ 335 w 418"/>
                <a:gd name="T3" fmla="*/ 0 h 167"/>
                <a:gd name="T4" fmla="*/ 418 w 418"/>
                <a:gd name="T5" fmla="*/ 84 h 167"/>
                <a:gd name="T6" fmla="*/ 335 w 418"/>
                <a:gd name="T7" fmla="*/ 167 h 167"/>
                <a:gd name="T8" fmla="*/ 84 w 418"/>
                <a:gd name="T9" fmla="*/ 167 h 167"/>
                <a:gd name="T10" fmla="*/ 0 w 418"/>
                <a:gd name="T11" fmla="*/ 84 h 167"/>
                <a:gd name="T12" fmla="*/ 84 w 418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167">
                  <a:moveTo>
                    <a:pt x="84" y="0"/>
                  </a:moveTo>
                  <a:cubicBezTo>
                    <a:pt x="335" y="0"/>
                    <a:pt x="335" y="0"/>
                    <a:pt x="335" y="0"/>
                  </a:cubicBezTo>
                  <a:cubicBezTo>
                    <a:pt x="381" y="0"/>
                    <a:pt x="418" y="37"/>
                    <a:pt x="418" y="84"/>
                  </a:cubicBezTo>
                  <a:cubicBezTo>
                    <a:pt x="418" y="130"/>
                    <a:pt x="381" y="167"/>
                    <a:pt x="335" y="167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38" y="167"/>
                    <a:pt x="0" y="130"/>
                    <a:pt x="0" y="84"/>
                  </a:cubicBezTo>
                  <a:cubicBezTo>
                    <a:pt x="0" y="37"/>
                    <a:pt x="38" y="0"/>
                    <a:pt x="84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D31CE51E-27AF-4056-B020-F50D01891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98888" y="1516063"/>
              <a:ext cx="787400" cy="839788"/>
            </a:xfrm>
            <a:custGeom>
              <a:avLst/>
              <a:gdLst>
                <a:gd name="T0" fmla="*/ 0 w 251"/>
                <a:gd name="T1" fmla="*/ 0 h 251"/>
                <a:gd name="T2" fmla="*/ 251 w 251"/>
                <a:gd name="T3" fmla="*/ 0 h 251"/>
                <a:gd name="T4" fmla="*/ 251 w 251"/>
                <a:gd name="T5" fmla="*/ 126 h 251"/>
                <a:gd name="T6" fmla="*/ 125 w 251"/>
                <a:gd name="T7" fmla="*/ 251 h 251"/>
                <a:gd name="T8" fmla="*/ 0 w 251"/>
                <a:gd name="T9" fmla="*/ 126 h 251"/>
                <a:gd name="T10" fmla="*/ 0 w 251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51">
                  <a:moveTo>
                    <a:pt x="0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251" y="126"/>
                    <a:pt x="251" y="126"/>
                    <a:pt x="251" y="126"/>
                  </a:cubicBezTo>
                  <a:cubicBezTo>
                    <a:pt x="251" y="195"/>
                    <a:pt x="195" y="251"/>
                    <a:pt x="125" y="251"/>
                  </a:cubicBezTo>
                  <a:cubicBezTo>
                    <a:pt x="56" y="251"/>
                    <a:pt x="0" y="195"/>
                    <a:pt x="0" y="1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433B657A-2898-4D65-8661-DCDAD4C09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98888" y="1516063"/>
              <a:ext cx="787400" cy="839788"/>
            </a:xfrm>
            <a:custGeom>
              <a:avLst/>
              <a:gdLst>
                <a:gd name="T0" fmla="*/ 63 w 251"/>
                <a:gd name="T1" fmla="*/ 0 h 251"/>
                <a:gd name="T2" fmla="*/ 0 w 251"/>
                <a:gd name="T3" fmla="*/ 0 h 251"/>
                <a:gd name="T4" fmla="*/ 0 w 251"/>
                <a:gd name="T5" fmla="*/ 126 h 251"/>
                <a:gd name="T6" fmla="*/ 125 w 251"/>
                <a:gd name="T7" fmla="*/ 251 h 251"/>
                <a:gd name="T8" fmla="*/ 157 w 251"/>
                <a:gd name="T9" fmla="*/ 247 h 251"/>
                <a:gd name="T10" fmla="*/ 63 w 251"/>
                <a:gd name="T11" fmla="*/ 126 h 251"/>
                <a:gd name="T12" fmla="*/ 63 w 251"/>
                <a:gd name="T13" fmla="*/ 81 h 251"/>
                <a:gd name="T14" fmla="*/ 105 w 251"/>
                <a:gd name="T15" fmla="*/ 63 h 251"/>
                <a:gd name="T16" fmla="*/ 251 w 251"/>
                <a:gd name="T17" fmla="*/ 83 h 251"/>
                <a:gd name="T18" fmla="*/ 251 w 251"/>
                <a:gd name="T19" fmla="*/ 0 h 251"/>
                <a:gd name="T20" fmla="*/ 63 w 251"/>
                <a:gd name="T2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251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95"/>
                    <a:pt x="56" y="251"/>
                    <a:pt x="125" y="251"/>
                  </a:cubicBezTo>
                  <a:cubicBezTo>
                    <a:pt x="136" y="251"/>
                    <a:pt x="147" y="250"/>
                    <a:pt x="157" y="247"/>
                  </a:cubicBezTo>
                  <a:cubicBezTo>
                    <a:pt x="101" y="233"/>
                    <a:pt x="63" y="183"/>
                    <a:pt x="63" y="126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78" y="78"/>
                    <a:pt x="92" y="72"/>
                    <a:pt x="105" y="63"/>
                  </a:cubicBezTo>
                  <a:cubicBezTo>
                    <a:pt x="139" y="109"/>
                    <a:pt x="205" y="118"/>
                    <a:pt x="251" y="83"/>
                  </a:cubicBezTo>
                  <a:cubicBezTo>
                    <a:pt x="251" y="0"/>
                    <a:pt x="251" y="0"/>
                    <a:pt x="251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D188D409-0EA8-4163-BF89-5FC7FEC7A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27500" y="928687"/>
              <a:ext cx="1338263" cy="1158875"/>
            </a:xfrm>
            <a:custGeom>
              <a:avLst/>
              <a:gdLst>
                <a:gd name="T0" fmla="*/ 314 w 427"/>
                <a:gd name="T1" fmla="*/ 30 h 347"/>
                <a:gd name="T2" fmla="*/ 251 w 427"/>
                <a:gd name="T3" fmla="*/ 51 h 347"/>
                <a:gd name="T4" fmla="*/ 135 w 427"/>
                <a:gd name="T5" fmla="*/ 14 h 347"/>
                <a:gd name="T6" fmla="*/ 63 w 427"/>
                <a:gd name="T7" fmla="*/ 114 h 347"/>
                <a:gd name="T8" fmla="*/ 63 w 427"/>
                <a:gd name="T9" fmla="*/ 117 h 347"/>
                <a:gd name="T10" fmla="*/ 2 w 427"/>
                <a:gd name="T11" fmla="*/ 200 h 347"/>
                <a:gd name="T12" fmla="*/ 70 w 427"/>
                <a:gd name="T13" fmla="*/ 279 h 347"/>
                <a:gd name="T14" fmla="*/ 63 w 427"/>
                <a:gd name="T15" fmla="*/ 302 h 347"/>
                <a:gd name="T16" fmla="*/ 96 w 427"/>
                <a:gd name="T17" fmla="*/ 343 h 347"/>
                <a:gd name="T18" fmla="*/ 143 w 427"/>
                <a:gd name="T19" fmla="*/ 318 h 347"/>
                <a:gd name="T20" fmla="*/ 129 w 427"/>
                <a:gd name="T21" fmla="*/ 268 h 347"/>
                <a:gd name="T22" fmla="*/ 165 w 427"/>
                <a:gd name="T23" fmla="*/ 218 h 347"/>
                <a:gd name="T24" fmla="*/ 168 w 427"/>
                <a:gd name="T25" fmla="*/ 218 h 347"/>
                <a:gd name="T26" fmla="*/ 230 w 427"/>
                <a:gd name="T27" fmla="*/ 197 h 347"/>
                <a:gd name="T28" fmla="*/ 357 w 427"/>
                <a:gd name="T29" fmla="*/ 229 h 347"/>
                <a:gd name="T30" fmla="*/ 416 w 427"/>
                <a:gd name="T31" fmla="*/ 112 h 347"/>
                <a:gd name="T32" fmla="*/ 314 w 427"/>
                <a:gd name="T3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7" h="347">
                  <a:moveTo>
                    <a:pt x="314" y="30"/>
                  </a:moveTo>
                  <a:cubicBezTo>
                    <a:pt x="291" y="30"/>
                    <a:pt x="269" y="37"/>
                    <a:pt x="251" y="51"/>
                  </a:cubicBezTo>
                  <a:cubicBezTo>
                    <a:pt x="224" y="15"/>
                    <a:pt x="177" y="0"/>
                    <a:pt x="135" y="14"/>
                  </a:cubicBezTo>
                  <a:cubicBezTo>
                    <a:pt x="92" y="29"/>
                    <a:pt x="63" y="69"/>
                    <a:pt x="63" y="114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26" y="127"/>
                    <a:pt x="0" y="161"/>
                    <a:pt x="2" y="200"/>
                  </a:cubicBezTo>
                  <a:cubicBezTo>
                    <a:pt x="3" y="239"/>
                    <a:pt x="31" y="272"/>
                    <a:pt x="70" y="279"/>
                  </a:cubicBezTo>
                  <a:cubicBezTo>
                    <a:pt x="65" y="286"/>
                    <a:pt x="63" y="294"/>
                    <a:pt x="63" y="302"/>
                  </a:cubicBezTo>
                  <a:cubicBezTo>
                    <a:pt x="63" y="321"/>
                    <a:pt x="77" y="339"/>
                    <a:pt x="96" y="343"/>
                  </a:cubicBezTo>
                  <a:cubicBezTo>
                    <a:pt x="116" y="347"/>
                    <a:pt x="135" y="337"/>
                    <a:pt x="143" y="318"/>
                  </a:cubicBezTo>
                  <a:cubicBezTo>
                    <a:pt x="151" y="300"/>
                    <a:pt x="145" y="279"/>
                    <a:pt x="129" y="268"/>
                  </a:cubicBezTo>
                  <a:cubicBezTo>
                    <a:pt x="147" y="256"/>
                    <a:pt x="160" y="238"/>
                    <a:pt x="165" y="218"/>
                  </a:cubicBezTo>
                  <a:cubicBezTo>
                    <a:pt x="168" y="218"/>
                    <a:pt x="168" y="218"/>
                    <a:pt x="168" y="218"/>
                  </a:cubicBezTo>
                  <a:cubicBezTo>
                    <a:pt x="190" y="218"/>
                    <a:pt x="212" y="211"/>
                    <a:pt x="230" y="197"/>
                  </a:cubicBezTo>
                  <a:cubicBezTo>
                    <a:pt x="260" y="236"/>
                    <a:pt x="313" y="250"/>
                    <a:pt x="357" y="229"/>
                  </a:cubicBezTo>
                  <a:cubicBezTo>
                    <a:pt x="402" y="209"/>
                    <a:pt x="427" y="160"/>
                    <a:pt x="416" y="112"/>
                  </a:cubicBezTo>
                  <a:cubicBezTo>
                    <a:pt x="406" y="64"/>
                    <a:pt x="363" y="30"/>
                    <a:pt x="314" y="3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C4F4601C-514F-4C3F-8FBC-CD5913A18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92538" y="911225"/>
              <a:ext cx="974725" cy="552450"/>
            </a:xfrm>
            <a:custGeom>
              <a:avLst/>
              <a:gdLst>
                <a:gd name="T0" fmla="*/ 311 w 311"/>
                <a:gd name="T1" fmla="*/ 139 h 165"/>
                <a:gd name="T2" fmla="*/ 254 w 311"/>
                <a:gd name="T3" fmla="*/ 46 h 165"/>
                <a:gd name="T4" fmla="*/ 144 w 311"/>
                <a:gd name="T5" fmla="*/ 56 h 165"/>
                <a:gd name="T6" fmla="*/ 0 w 311"/>
                <a:gd name="T7" fmla="*/ 33 h 165"/>
                <a:gd name="T8" fmla="*/ 60 w 311"/>
                <a:gd name="T9" fmla="*/ 109 h 165"/>
                <a:gd name="T10" fmla="*/ 156 w 311"/>
                <a:gd name="T11" fmla="*/ 103 h 165"/>
                <a:gd name="T12" fmla="*/ 225 w 311"/>
                <a:gd name="T13" fmla="*/ 158 h 165"/>
                <a:gd name="T14" fmla="*/ 311 w 311"/>
                <a:gd name="T15" fmla="*/ 13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165">
                  <a:moveTo>
                    <a:pt x="311" y="139"/>
                  </a:moveTo>
                  <a:cubicBezTo>
                    <a:pt x="311" y="100"/>
                    <a:pt x="289" y="64"/>
                    <a:pt x="254" y="46"/>
                  </a:cubicBezTo>
                  <a:cubicBezTo>
                    <a:pt x="218" y="28"/>
                    <a:pt x="176" y="32"/>
                    <a:pt x="144" y="56"/>
                  </a:cubicBezTo>
                  <a:cubicBezTo>
                    <a:pt x="110" y="11"/>
                    <a:pt x="46" y="0"/>
                    <a:pt x="0" y="33"/>
                  </a:cubicBezTo>
                  <a:cubicBezTo>
                    <a:pt x="7" y="67"/>
                    <a:pt x="29" y="95"/>
                    <a:pt x="60" y="109"/>
                  </a:cubicBezTo>
                  <a:cubicBezTo>
                    <a:pt x="91" y="122"/>
                    <a:pt x="127" y="120"/>
                    <a:pt x="156" y="103"/>
                  </a:cubicBezTo>
                  <a:cubicBezTo>
                    <a:pt x="170" y="131"/>
                    <a:pt x="195" y="151"/>
                    <a:pt x="225" y="158"/>
                  </a:cubicBezTo>
                  <a:cubicBezTo>
                    <a:pt x="255" y="165"/>
                    <a:pt x="287" y="158"/>
                    <a:pt x="311" y="139"/>
                  </a:cubicBezTo>
                  <a:close/>
                </a:path>
              </a:pathLst>
            </a:custGeom>
            <a:solidFill>
              <a:srgbClr val="ED0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5665C779-E173-49D7-99F6-E017BBB89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9725" y="2355850"/>
              <a:ext cx="979488" cy="279400"/>
            </a:xfrm>
            <a:custGeom>
              <a:avLst/>
              <a:gdLst>
                <a:gd name="T0" fmla="*/ 0 w 313"/>
                <a:gd name="T1" fmla="*/ 0 h 84"/>
                <a:gd name="T2" fmla="*/ 229 w 313"/>
                <a:gd name="T3" fmla="*/ 0 h 84"/>
                <a:gd name="T4" fmla="*/ 313 w 313"/>
                <a:gd name="T5" fmla="*/ 84 h 84"/>
                <a:gd name="T6" fmla="*/ 83 w 313"/>
                <a:gd name="T7" fmla="*/ 84 h 84"/>
                <a:gd name="T8" fmla="*/ 0 w 31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84">
                  <a:moveTo>
                    <a:pt x="0" y="0"/>
                  </a:moveTo>
                  <a:cubicBezTo>
                    <a:pt x="229" y="0"/>
                    <a:pt x="229" y="0"/>
                    <a:pt x="229" y="0"/>
                  </a:cubicBezTo>
                  <a:cubicBezTo>
                    <a:pt x="276" y="0"/>
                    <a:pt x="313" y="37"/>
                    <a:pt x="31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37" y="84"/>
                    <a:pt x="0" y="46"/>
                    <a:pt x="0" y="0"/>
                  </a:cubicBezTo>
                  <a:close/>
                </a:path>
              </a:pathLst>
            </a:custGeom>
            <a:solidFill>
              <a:srgbClr val="ED0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F1476A2-6BED-49F4-BEEB-3CB11F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56088" y="2355850"/>
              <a:ext cx="981075" cy="279400"/>
            </a:xfrm>
            <a:custGeom>
              <a:avLst/>
              <a:gdLst>
                <a:gd name="T0" fmla="*/ 0 w 313"/>
                <a:gd name="T1" fmla="*/ 0 h 84"/>
                <a:gd name="T2" fmla="*/ 230 w 313"/>
                <a:gd name="T3" fmla="*/ 0 h 84"/>
                <a:gd name="T4" fmla="*/ 313 w 313"/>
                <a:gd name="T5" fmla="*/ 84 h 84"/>
                <a:gd name="T6" fmla="*/ 83 w 313"/>
                <a:gd name="T7" fmla="*/ 84 h 84"/>
                <a:gd name="T8" fmla="*/ 0 w 31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84">
                  <a:moveTo>
                    <a:pt x="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76" y="0"/>
                    <a:pt x="313" y="37"/>
                    <a:pt x="31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37" y="84"/>
                    <a:pt x="0" y="46"/>
                    <a:pt x="0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A7265C12-FB08-4F3C-B1B1-64CDE3954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1900" y="3333750"/>
              <a:ext cx="2095500" cy="1674813"/>
            </a:xfrm>
            <a:custGeom>
              <a:avLst/>
              <a:gdLst>
                <a:gd name="T0" fmla="*/ 502 w 669"/>
                <a:gd name="T1" fmla="*/ 0 h 501"/>
                <a:gd name="T2" fmla="*/ 334 w 669"/>
                <a:gd name="T3" fmla="*/ 167 h 501"/>
                <a:gd name="T4" fmla="*/ 167 w 669"/>
                <a:gd name="T5" fmla="*/ 0 h 501"/>
                <a:gd name="T6" fmla="*/ 0 w 669"/>
                <a:gd name="T7" fmla="*/ 167 h 501"/>
                <a:gd name="T8" fmla="*/ 334 w 669"/>
                <a:gd name="T9" fmla="*/ 501 h 501"/>
                <a:gd name="T10" fmla="*/ 669 w 669"/>
                <a:gd name="T11" fmla="*/ 167 h 501"/>
                <a:gd name="T12" fmla="*/ 502 w 669"/>
                <a:gd name="T13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9" h="501">
                  <a:moveTo>
                    <a:pt x="502" y="0"/>
                  </a:moveTo>
                  <a:cubicBezTo>
                    <a:pt x="409" y="0"/>
                    <a:pt x="334" y="74"/>
                    <a:pt x="334" y="167"/>
                  </a:cubicBezTo>
                  <a:cubicBezTo>
                    <a:pt x="334" y="74"/>
                    <a:pt x="260" y="0"/>
                    <a:pt x="167" y="0"/>
                  </a:cubicBezTo>
                  <a:cubicBezTo>
                    <a:pt x="75" y="0"/>
                    <a:pt x="0" y="74"/>
                    <a:pt x="0" y="167"/>
                  </a:cubicBezTo>
                  <a:cubicBezTo>
                    <a:pt x="0" y="367"/>
                    <a:pt x="334" y="501"/>
                    <a:pt x="334" y="501"/>
                  </a:cubicBezTo>
                  <a:cubicBezTo>
                    <a:pt x="334" y="501"/>
                    <a:pt x="669" y="367"/>
                    <a:pt x="669" y="167"/>
                  </a:cubicBezTo>
                  <a:cubicBezTo>
                    <a:pt x="669" y="74"/>
                    <a:pt x="594" y="0"/>
                    <a:pt x="50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AA9AAF9B-85DD-4737-96F5-F0037530E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41900" y="3454400"/>
              <a:ext cx="1460500" cy="1554163"/>
            </a:xfrm>
            <a:custGeom>
              <a:avLst/>
              <a:gdLst>
                <a:gd name="T0" fmla="*/ 63 w 466"/>
                <a:gd name="T1" fmla="*/ 0 h 465"/>
                <a:gd name="T2" fmla="*/ 0 w 466"/>
                <a:gd name="T3" fmla="*/ 131 h 465"/>
                <a:gd name="T4" fmla="*/ 334 w 466"/>
                <a:gd name="T5" fmla="*/ 465 h 465"/>
                <a:gd name="T6" fmla="*/ 466 w 466"/>
                <a:gd name="T7" fmla="*/ 396 h 465"/>
                <a:gd name="T8" fmla="*/ 63 w 466"/>
                <a:gd name="T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465">
                  <a:moveTo>
                    <a:pt x="63" y="0"/>
                  </a:moveTo>
                  <a:cubicBezTo>
                    <a:pt x="23" y="32"/>
                    <a:pt x="0" y="80"/>
                    <a:pt x="0" y="131"/>
                  </a:cubicBezTo>
                  <a:cubicBezTo>
                    <a:pt x="0" y="331"/>
                    <a:pt x="334" y="465"/>
                    <a:pt x="334" y="465"/>
                  </a:cubicBezTo>
                  <a:cubicBezTo>
                    <a:pt x="380" y="446"/>
                    <a:pt x="424" y="423"/>
                    <a:pt x="466" y="396"/>
                  </a:cubicBezTo>
                  <a:cubicBezTo>
                    <a:pt x="395" y="365"/>
                    <a:pt x="78" y="214"/>
                    <a:pt x="63" y="0"/>
                  </a:cubicBezTo>
                  <a:close/>
                </a:path>
              </a:pathLst>
            </a:custGeom>
            <a:solidFill>
              <a:srgbClr val="ED0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39042B8F-8473-46F3-B0AD-F6638148B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90925" y="3514725"/>
              <a:ext cx="498475" cy="531813"/>
            </a:xfrm>
            <a:custGeom>
              <a:avLst/>
              <a:gdLst>
                <a:gd name="T0" fmla="*/ 116 w 159"/>
                <a:gd name="T1" fmla="*/ 42 h 159"/>
                <a:gd name="T2" fmla="*/ 20 w 159"/>
                <a:gd name="T3" fmla="*/ 20 h 159"/>
                <a:gd name="T4" fmla="*/ 42 w 159"/>
                <a:gd name="T5" fmla="*/ 116 h 159"/>
                <a:gd name="T6" fmla="*/ 138 w 159"/>
                <a:gd name="T7" fmla="*/ 138 h 159"/>
                <a:gd name="T8" fmla="*/ 116 w 159"/>
                <a:gd name="T9" fmla="*/ 4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59">
                  <a:moveTo>
                    <a:pt x="116" y="42"/>
                  </a:moveTo>
                  <a:cubicBezTo>
                    <a:pt x="83" y="10"/>
                    <a:pt x="40" y="0"/>
                    <a:pt x="20" y="20"/>
                  </a:cubicBezTo>
                  <a:cubicBezTo>
                    <a:pt x="0" y="41"/>
                    <a:pt x="10" y="84"/>
                    <a:pt x="42" y="116"/>
                  </a:cubicBezTo>
                  <a:cubicBezTo>
                    <a:pt x="75" y="149"/>
                    <a:pt x="118" y="159"/>
                    <a:pt x="138" y="138"/>
                  </a:cubicBezTo>
                  <a:cubicBezTo>
                    <a:pt x="159" y="118"/>
                    <a:pt x="149" y="75"/>
                    <a:pt x="116" y="42"/>
                  </a:cubicBezTo>
                  <a:close/>
                </a:path>
              </a:pathLst>
            </a:custGeom>
            <a:solidFill>
              <a:srgbClr val="F1A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760E8CAD-BCFD-4EA2-9741-E11ABF6F3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40100" y="2565400"/>
              <a:ext cx="1898650" cy="138113"/>
            </a:xfrm>
            <a:custGeom>
              <a:avLst/>
              <a:gdLst>
                <a:gd name="T0" fmla="*/ 585 w 606"/>
                <a:gd name="T1" fmla="*/ 41 h 41"/>
                <a:gd name="T2" fmla="*/ 21 w 606"/>
                <a:gd name="T3" fmla="*/ 41 h 41"/>
                <a:gd name="T4" fmla="*/ 0 w 606"/>
                <a:gd name="T5" fmla="*/ 21 h 41"/>
                <a:gd name="T6" fmla="*/ 21 w 606"/>
                <a:gd name="T7" fmla="*/ 0 h 41"/>
                <a:gd name="T8" fmla="*/ 585 w 606"/>
                <a:gd name="T9" fmla="*/ 0 h 41"/>
                <a:gd name="T10" fmla="*/ 606 w 606"/>
                <a:gd name="T11" fmla="*/ 21 h 41"/>
                <a:gd name="T12" fmla="*/ 585 w 606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" h="41">
                  <a:moveTo>
                    <a:pt x="585" y="41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10" y="41"/>
                    <a:pt x="0" y="32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97" y="0"/>
                    <a:pt x="606" y="9"/>
                    <a:pt x="606" y="21"/>
                  </a:cubicBezTo>
                  <a:cubicBezTo>
                    <a:pt x="606" y="32"/>
                    <a:pt x="597" y="41"/>
                    <a:pt x="585" y="41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23">
              <a:extLst>
                <a:ext uri="{FF2B5EF4-FFF2-40B4-BE49-F238E27FC236}">
                  <a16:creationId xmlns:a16="http://schemas.microsoft.com/office/drawing/2014/main" id="{CC375BEF-297D-4A81-92AE-1530FA1C5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340100" y="1866900"/>
              <a:ext cx="130175" cy="141288"/>
            </a:xfrm>
            <a:prstGeom prst="ellipse">
              <a:avLst/>
            </a:prstGeom>
            <a:solidFill>
              <a:srgbClr val="CE5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633D0DB6-4A96-4812-BE3F-374BE5A26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41600" y="1025525"/>
              <a:ext cx="598488" cy="3197225"/>
            </a:xfrm>
            <a:custGeom>
              <a:avLst/>
              <a:gdLst>
                <a:gd name="T0" fmla="*/ 91 w 191"/>
                <a:gd name="T1" fmla="*/ 957 h 957"/>
                <a:gd name="T2" fmla="*/ 16 w 191"/>
                <a:gd name="T3" fmla="*/ 910 h 957"/>
                <a:gd name="T4" fmla="*/ 26 w 191"/>
                <a:gd name="T5" fmla="*/ 822 h 957"/>
                <a:gd name="T6" fmla="*/ 120 w 191"/>
                <a:gd name="T7" fmla="*/ 703 h 957"/>
                <a:gd name="T8" fmla="*/ 141 w 191"/>
                <a:gd name="T9" fmla="*/ 616 h 957"/>
                <a:gd name="T10" fmla="*/ 134 w 191"/>
                <a:gd name="T11" fmla="*/ 586 h 957"/>
                <a:gd name="T12" fmla="*/ 134 w 191"/>
                <a:gd name="T13" fmla="*/ 377 h 957"/>
                <a:gd name="T14" fmla="*/ 141 w 191"/>
                <a:gd name="T15" fmla="*/ 347 h 957"/>
                <a:gd name="T16" fmla="*/ 120 w 191"/>
                <a:gd name="T17" fmla="*/ 259 h 957"/>
                <a:gd name="T18" fmla="*/ 25 w 191"/>
                <a:gd name="T19" fmla="*/ 141 h 957"/>
                <a:gd name="T20" fmla="*/ 37 w 191"/>
                <a:gd name="T21" fmla="*/ 29 h 957"/>
                <a:gd name="T22" fmla="*/ 150 w 191"/>
                <a:gd name="T23" fmla="*/ 30 h 957"/>
                <a:gd name="T24" fmla="*/ 150 w 191"/>
                <a:gd name="T25" fmla="*/ 60 h 957"/>
                <a:gd name="T26" fmla="*/ 120 w 191"/>
                <a:gd name="T27" fmla="*/ 60 h 957"/>
                <a:gd name="T28" fmla="*/ 65 w 191"/>
                <a:gd name="T29" fmla="*/ 61 h 957"/>
                <a:gd name="T30" fmla="*/ 58 w 191"/>
                <a:gd name="T31" fmla="*/ 115 h 957"/>
                <a:gd name="T32" fmla="*/ 153 w 191"/>
                <a:gd name="T33" fmla="*/ 234 h 957"/>
                <a:gd name="T34" fmla="*/ 182 w 191"/>
                <a:gd name="T35" fmla="*/ 356 h 957"/>
                <a:gd name="T36" fmla="*/ 174 w 191"/>
                <a:gd name="T37" fmla="*/ 386 h 957"/>
                <a:gd name="T38" fmla="*/ 174 w 191"/>
                <a:gd name="T39" fmla="*/ 577 h 957"/>
                <a:gd name="T40" fmla="*/ 182 w 191"/>
                <a:gd name="T41" fmla="*/ 607 h 957"/>
                <a:gd name="T42" fmla="*/ 153 w 191"/>
                <a:gd name="T43" fmla="*/ 730 h 957"/>
                <a:gd name="T44" fmla="*/ 59 w 191"/>
                <a:gd name="T45" fmla="*/ 848 h 957"/>
                <a:gd name="T46" fmla="*/ 65 w 191"/>
                <a:gd name="T47" fmla="*/ 902 h 957"/>
                <a:gd name="T48" fmla="*/ 120 w 191"/>
                <a:gd name="T49" fmla="*/ 903 h 957"/>
                <a:gd name="T50" fmla="*/ 150 w 191"/>
                <a:gd name="T51" fmla="*/ 903 h 957"/>
                <a:gd name="T52" fmla="*/ 150 w 191"/>
                <a:gd name="T53" fmla="*/ 933 h 957"/>
                <a:gd name="T54" fmla="*/ 91 w 191"/>
                <a:gd name="T55" fmla="*/ 957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1" h="957">
                  <a:moveTo>
                    <a:pt x="91" y="957"/>
                  </a:moveTo>
                  <a:cubicBezTo>
                    <a:pt x="59" y="957"/>
                    <a:pt x="30" y="938"/>
                    <a:pt x="16" y="910"/>
                  </a:cubicBezTo>
                  <a:cubicBezTo>
                    <a:pt x="2" y="881"/>
                    <a:pt x="6" y="847"/>
                    <a:pt x="26" y="822"/>
                  </a:cubicBezTo>
                  <a:cubicBezTo>
                    <a:pt x="120" y="703"/>
                    <a:pt x="120" y="703"/>
                    <a:pt x="120" y="703"/>
                  </a:cubicBezTo>
                  <a:cubicBezTo>
                    <a:pt x="140" y="679"/>
                    <a:pt x="148" y="646"/>
                    <a:pt x="141" y="616"/>
                  </a:cubicBezTo>
                  <a:cubicBezTo>
                    <a:pt x="134" y="586"/>
                    <a:pt x="134" y="586"/>
                    <a:pt x="134" y="586"/>
                  </a:cubicBezTo>
                  <a:cubicBezTo>
                    <a:pt x="119" y="517"/>
                    <a:pt x="119" y="446"/>
                    <a:pt x="134" y="377"/>
                  </a:cubicBezTo>
                  <a:cubicBezTo>
                    <a:pt x="141" y="347"/>
                    <a:pt x="141" y="347"/>
                    <a:pt x="141" y="347"/>
                  </a:cubicBezTo>
                  <a:cubicBezTo>
                    <a:pt x="148" y="316"/>
                    <a:pt x="140" y="284"/>
                    <a:pt x="120" y="259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0" y="106"/>
                    <a:pt x="5" y="58"/>
                    <a:pt x="37" y="29"/>
                  </a:cubicBezTo>
                  <a:cubicBezTo>
                    <a:pt x="69" y="0"/>
                    <a:pt x="118" y="1"/>
                    <a:pt x="150" y="30"/>
                  </a:cubicBezTo>
                  <a:cubicBezTo>
                    <a:pt x="158" y="38"/>
                    <a:pt x="158" y="52"/>
                    <a:pt x="150" y="60"/>
                  </a:cubicBezTo>
                  <a:cubicBezTo>
                    <a:pt x="141" y="68"/>
                    <a:pt x="128" y="68"/>
                    <a:pt x="120" y="60"/>
                  </a:cubicBezTo>
                  <a:cubicBezTo>
                    <a:pt x="104" y="47"/>
                    <a:pt x="81" y="47"/>
                    <a:pt x="65" y="61"/>
                  </a:cubicBezTo>
                  <a:cubicBezTo>
                    <a:pt x="50" y="75"/>
                    <a:pt x="47" y="98"/>
                    <a:pt x="58" y="115"/>
                  </a:cubicBezTo>
                  <a:cubicBezTo>
                    <a:pt x="153" y="234"/>
                    <a:pt x="153" y="234"/>
                    <a:pt x="153" y="234"/>
                  </a:cubicBezTo>
                  <a:cubicBezTo>
                    <a:pt x="181" y="268"/>
                    <a:pt x="191" y="313"/>
                    <a:pt x="182" y="356"/>
                  </a:cubicBezTo>
                  <a:cubicBezTo>
                    <a:pt x="174" y="386"/>
                    <a:pt x="174" y="386"/>
                    <a:pt x="174" y="386"/>
                  </a:cubicBezTo>
                  <a:cubicBezTo>
                    <a:pt x="160" y="449"/>
                    <a:pt x="160" y="514"/>
                    <a:pt x="174" y="577"/>
                  </a:cubicBezTo>
                  <a:cubicBezTo>
                    <a:pt x="182" y="607"/>
                    <a:pt x="182" y="607"/>
                    <a:pt x="182" y="607"/>
                  </a:cubicBezTo>
                  <a:cubicBezTo>
                    <a:pt x="191" y="650"/>
                    <a:pt x="181" y="695"/>
                    <a:pt x="153" y="730"/>
                  </a:cubicBezTo>
                  <a:cubicBezTo>
                    <a:pt x="59" y="848"/>
                    <a:pt x="59" y="848"/>
                    <a:pt x="59" y="848"/>
                  </a:cubicBezTo>
                  <a:cubicBezTo>
                    <a:pt x="47" y="865"/>
                    <a:pt x="50" y="888"/>
                    <a:pt x="65" y="902"/>
                  </a:cubicBezTo>
                  <a:cubicBezTo>
                    <a:pt x="81" y="916"/>
                    <a:pt x="104" y="917"/>
                    <a:pt x="120" y="903"/>
                  </a:cubicBezTo>
                  <a:cubicBezTo>
                    <a:pt x="128" y="895"/>
                    <a:pt x="142" y="895"/>
                    <a:pt x="150" y="903"/>
                  </a:cubicBezTo>
                  <a:cubicBezTo>
                    <a:pt x="158" y="911"/>
                    <a:pt x="158" y="925"/>
                    <a:pt x="150" y="933"/>
                  </a:cubicBezTo>
                  <a:cubicBezTo>
                    <a:pt x="134" y="948"/>
                    <a:pt x="113" y="957"/>
                    <a:pt x="91" y="957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D187541E-611B-4932-A0F4-A28D05BF5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36713" y="2355850"/>
              <a:ext cx="392113" cy="557213"/>
            </a:xfrm>
            <a:custGeom>
              <a:avLst/>
              <a:gdLst>
                <a:gd name="T0" fmla="*/ 0 w 125"/>
                <a:gd name="T1" fmla="*/ 42 h 167"/>
                <a:gd name="T2" fmla="*/ 41 w 125"/>
                <a:gd name="T3" fmla="*/ 84 h 167"/>
                <a:gd name="T4" fmla="*/ 0 w 125"/>
                <a:gd name="T5" fmla="*/ 125 h 167"/>
                <a:gd name="T6" fmla="*/ 41 w 125"/>
                <a:gd name="T7" fmla="*/ 167 h 167"/>
                <a:gd name="T8" fmla="*/ 125 w 125"/>
                <a:gd name="T9" fmla="*/ 84 h 167"/>
                <a:gd name="T10" fmla="*/ 41 w 125"/>
                <a:gd name="T11" fmla="*/ 0 h 167"/>
                <a:gd name="T12" fmla="*/ 0 w 125"/>
                <a:gd name="T13" fmla="*/ 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67">
                  <a:moveTo>
                    <a:pt x="0" y="42"/>
                  </a:moveTo>
                  <a:cubicBezTo>
                    <a:pt x="0" y="65"/>
                    <a:pt x="18" y="84"/>
                    <a:pt x="41" y="84"/>
                  </a:cubicBezTo>
                  <a:cubicBezTo>
                    <a:pt x="18" y="84"/>
                    <a:pt x="0" y="102"/>
                    <a:pt x="0" y="125"/>
                  </a:cubicBezTo>
                  <a:cubicBezTo>
                    <a:pt x="0" y="148"/>
                    <a:pt x="18" y="167"/>
                    <a:pt x="41" y="167"/>
                  </a:cubicBezTo>
                  <a:cubicBezTo>
                    <a:pt x="91" y="167"/>
                    <a:pt x="125" y="84"/>
                    <a:pt x="125" y="84"/>
                  </a:cubicBezTo>
                  <a:cubicBezTo>
                    <a:pt x="125" y="84"/>
                    <a:pt x="91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DFB2EF59-DA8C-4E41-B643-FD0DAEBD0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60513" y="2355850"/>
              <a:ext cx="315913" cy="400050"/>
            </a:xfrm>
            <a:custGeom>
              <a:avLst/>
              <a:gdLst>
                <a:gd name="T0" fmla="*/ 17 w 101"/>
                <a:gd name="T1" fmla="*/ 0 h 120"/>
                <a:gd name="T2" fmla="*/ 0 w 101"/>
                <a:gd name="T3" fmla="*/ 4 h 120"/>
                <a:gd name="T4" fmla="*/ 81 w 101"/>
                <a:gd name="T5" fmla="*/ 120 h 120"/>
                <a:gd name="T6" fmla="*/ 101 w 101"/>
                <a:gd name="T7" fmla="*/ 84 h 120"/>
                <a:gd name="T8" fmla="*/ 17 w 101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20">
                  <a:moveTo>
                    <a:pt x="17" y="0"/>
                  </a:moveTo>
                  <a:cubicBezTo>
                    <a:pt x="11" y="0"/>
                    <a:pt x="5" y="1"/>
                    <a:pt x="0" y="4"/>
                  </a:cubicBezTo>
                  <a:cubicBezTo>
                    <a:pt x="10" y="52"/>
                    <a:pt x="39" y="94"/>
                    <a:pt x="81" y="120"/>
                  </a:cubicBezTo>
                  <a:cubicBezTo>
                    <a:pt x="89" y="108"/>
                    <a:pt x="96" y="96"/>
                    <a:pt x="101" y="84"/>
                  </a:cubicBezTo>
                  <a:cubicBezTo>
                    <a:pt x="101" y="84"/>
                    <a:pt x="67" y="0"/>
                    <a:pt x="17" y="0"/>
                  </a:cubicBezTo>
                  <a:close/>
                </a:path>
              </a:pathLst>
            </a:custGeom>
            <a:solidFill>
              <a:srgbClr val="F1A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1BEE0187-F5FD-46D3-8651-70D44E61E3D3}"/>
              </a:ext>
            </a:extLst>
          </p:cNvPr>
          <p:cNvSpPr/>
          <p:nvPr/>
        </p:nvSpPr>
        <p:spPr>
          <a:xfrm>
            <a:off x="7481776" y="2748432"/>
            <a:ext cx="2872979" cy="23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repeat predefined chunks as necessary, making this the first true generator on the Internet. It uses a dictionary of over </a:t>
            </a:r>
            <a:endParaRPr lang="en-US" sz="10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55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CAC1B9-5A80-4C74-BF5A-675F578E88CC}"/>
              </a:ext>
            </a:extLst>
          </p:cNvPr>
          <p:cNvSpPr txBox="1"/>
          <p:nvPr/>
        </p:nvSpPr>
        <p:spPr>
          <a:xfrm>
            <a:off x="3792324" y="560829"/>
            <a:ext cx="460735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WHAT PEOPLE SAID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19DFAC-83A8-4D7F-B4A7-EBDF5547ED0D}"/>
              </a:ext>
            </a:extLst>
          </p:cNvPr>
          <p:cNvGrpSpPr/>
          <p:nvPr/>
        </p:nvGrpSpPr>
        <p:grpSpPr>
          <a:xfrm>
            <a:off x="1278990" y="4536204"/>
            <a:ext cx="2565026" cy="1158662"/>
            <a:chOff x="1592030" y="4445245"/>
            <a:chExt cx="2565026" cy="11586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791EBCC-7BCC-4A9B-AF5B-75504D841E30}"/>
                </a:ext>
              </a:extLst>
            </p:cNvPr>
            <p:cNvSpPr txBox="1"/>
            <p:nvPr/>
          </p:nvSpPr>
          <p:spPr>
            <a:xfrm>
              <a:off x="2118567" y="4445245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97A1294-CE20-48B9-A0C7-F0E81E92187D}"/>
                </a:ext>
              </a:extLst>
            </p:cNvPr>
            <p:cNvSpPr txBox="1"/>
            <p:nvPr/>
          </p:nvSpPr>
          <p:spPr>
            <a:xfrm>
              <a:off x="1592030" y="4911794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DF9E06CA-512D-41BD-B45D-E534A534776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10185" t="5094" r="5092" b="46254"/>
          <a:stretch/>
        </p:blipFill>
        <p:spPr>
          <a:xfrm>
            <a:off x="1416615" y="1993229"/>
            <a:ext cx="2289776" cy="1973944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59AF5AA5-3A54-47DA-8D94-80454291C04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8317" t="23372" r="22488" b="36866"/>
          <a:stretch/>
        </p:blipFill>
        <p:spPr>
          <a:xfrm>
            <a:off x="4951112" y="1993229"/>
            <a:ext cx="2289776" cy="1973944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26779F82-A55C-4A1F-AA4B-1802D1D189A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18415" b="18415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0266C1C-38AF-4C67-B2C6-3C3006A18A65}"/>
              </a:ext>
            </a:extLst>
          </p:cNvPr>
          <p:cNvGrpSpPr/>
          <p:nvPr/>
        </p:nvGrpSpPr>
        <p:grpSpPr>
          <a:xfrm>
            <a:off x="4813487" y="4536204"/>
            <a:ext cx="2565026" cy="1158662"/>
            <a:chOff x="4813487" y="4445245"/>
            <a:chExt cx="2565026" cy="1158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3573CC-1531-44F9-A4BB-7B1BD0A7A932}"/>
                </a:ext>
              </a:extLst>
            </p:cNvPr>
            <p:cNvSpPr txBox="1"/>
            <p:nvPr/>
          </p:nvSpPr>
          <p:spPr>
            <a:xfrm>
              <a:off x="5340024" y="4445245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4834BA-709A-4380-B709-EFFC3142E504}"/>
                </a:ext>
              </a:extLst>
            </p:cNvPr>
            <p:cNvSpPr txBox="1"/>
            <p:nvPr/>
          </p:nvSpPr>
          <p:spPr>
            <a:xfrm>
              <a:off x="4813487" y="4911794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19B8167-0FC6-4D85-A6BD-9D13D877CB57}"/>
              </a:ext>
            </a:extLst>
          </p:cNvPr>
          <p:cNvGrpSpPr/>
          <p:nvPr/>
        </p:nvGrpSpPr>
        <p:grpSpPr>
          <a:xfrm>
            <a:off x="8347985" y="4536204"/>
            <a:ext cx="2565026" cy="1158662"/>
            <a:chOff x="8034944" y="4445245"/>
            <a:chExt cx="2565026" cy="115866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A126FCA-FF41-4044-BFB2-304D82B75730}"/>
                </a:ext>
              </a:extLst>
            </p:cNvPr>
            <p:cNvSpPr txBox="1"/>
            <p:nvPr/>
          </p:nvSpPr>
          <p:spPr>
            <a:xfrm>
              <a:off x="8561481" y="4445245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6EC186-94CC-480F-81A3-B0E39E0B7761}"/>
                </a:ext>
              </a:extLst>
            </p:cNvPr>
            <p:cNvSpPr txBox="1"/>
            <p:nvPr/>
          </p:nvSpPr>
          <p:spPr>
            <a:xfrm>
              <a:off x="8034944" y="4911794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222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D8CEED2-3F59-407F-8C36-DEDE4D391C2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21968" r="7568" b="14400"/>
          <a:stretch/>
        </p:blipFill>
        <p:spPr>
          <a:xfrm>
            <a:off x="528756" y="2220688"/>
            <a:ext cx="2828544" cy="2438398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B47882A1-F247-46AA-8A1A-A6E0410F0D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21268" b="21268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286FA06E-5148-43BA-9A3B-F4EB4D52E1D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4633" b="4633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8D5F1F7E-797D-4738-9F68-9A20AF2D537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l="9272" t="18155" r="27426"/>
          <a:stretch/>
        </p:blipFill>
        <p:spPr>
          <a:xfrm>
            <a:off x="8834700" y="1973945"/>
            <a:ext cx="2828544" cy="243839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79C558-B0BC-4DFD-9399-34697D6E801C}"/>
              </a:ext>
            </a:extLst>
          </p:cNvPr>
          <p:cNvSpPr txBox="1"/>
          <p:nvPr/>
        </p:nvSpPr>
        <p:spPr>
          <a:xfrm>
            <a:off x="3542257" y="555387"/>
            <a:ext cx="510748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SWEETEST MOMENTS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CCA5D7-CF82-4B5D-A660-5FD82E6A74AF}"/>
              </a:ext>
            </a:extLst>
          </p:cNvPr>
          <p:cNvSpPr/>
          <p:nvPr/>
        </p:nvSpPr>
        <p:spPr>
          <a:xfrm>
            <a:off x="1003300" y="5199959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656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67D6842-712E-49C2-8051-16C75D1B22E7}"/>
              </a:ext>
            </a:extLst>
          </p:cNvPr>
          <p:cNvSpPr txBox="1"/>
          <p:nvPr/>
        </p:nvSpPr>
        <p:spPr>
          <a:xfrm>
            <a:off x="3453290" y="673100"/>
            <a:ext cx="528542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LAST EVENT REVIEW 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4A856C7-0243-4FBF-B7A7-5FD4BBEF8DC2}"/>
              </a:ext>
            </a:extLst>
          </p:cNvPr>
          <p:cNvSpPr/>
          <p:nvPr/>
        </p:nvSpPr>
        <p:spPr>
          <a:xfrm>
            <a:off x="1003300" y="5123540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1392C63F-AC99-4578-A16B-20298395E39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9991" t="47718" r="6196" b="9887"/>
          <a:stretch/>
        </p:blipFill>
        <p:spPr>
          <a:xfrm>
            <a:off x="3702958" y="2009104"/>
            <a:ext cx="7485743" cy="2525486"/>
          </a:xfrm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3B1A3E5-AFFF-4FDD-A1DB-C2A8316E641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7095" t="4934" r="12029"/>
          <a:stretch/>
        </p:blipFill>
        <p:spPr>
          <a:xfrm>
            <a:off x="1003300" y="2009104"/>
            <a:ext cx="3220357" cy="2525486"/>
          </a:xfrm>
        </p:spPr>
      </p:pic>
    </p:spTree>
    <p:extLst>
      <p:ext uri="{BB962C8B-B14F-4D97-AF65-F5344CB8AC3E}">
        <p14:creationId xmlns:p14="http://schemas.microsoft.com/office/powerpoint/2010/main" val="383662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000000"/>
      </a:dk1>
      <a:lt1>
        <a:srgbClr val="FFFFFF"/>
      </a:lt1>
      <a:dk2>
        <a:srgbClr val="7D8287"/>
      </a:dk2>
      <a:lt2>
        <a:srgbClr val="EBEEF0"/>
      </a:lt2>
      <a:accent1>
        <a:srgbClr val="5A004B"/>
      </a:accent1>
      <a:accent2>
        <a:srgbClr val="D71414"/>
      </a:accent2>
      <a:accent3>
        <a:srgbClr val="FFAF00"/>
      </a:accent3>
      <a:accent4>
        <a:srgbClr val="96B900"/>
      </a:accent4>
      <a:accent5>
        <a:srgbClr val="00A082"/>
      </a:accent5>
      <a:accent6>
        <a:srgbClr val="2891D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10878</TotalTime>
  <Words>1042</Words>
  <Application>Microsoft Office PowerPoint</Application>
  <PresentationFormat>Widescreen</PresentationFormat>
  <Paragraphs>117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Bebas</vt:lpstr>
      <vt:lpstr>Bebas Neue</vt:lpstr>
      <vt:lpstr>Calibri</vt:lpstr>
      <vt:lpstr>Lato</vt:lpstr>
      <vt:lpstr>Montserrat</vt:lpstr>
      <vt:lpstr>Montserrat Light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1313</cp:revision>
  <dcterms:created xsi:type="dcterms:W3CDTF">2016-01-13T17:16:24Z</dcterms:created>
  <dcterms:modified xsi:type="dcterms:W3CDTF">2020-02-02T12:32:56Z</dcterms:modified>
</cp:coreProperties>
</file>