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 SemiBold"/>
      <p:regular r:id="rId29"/>
      <p:bold r:id="rId30"/>
      <p:italic r:id="rId31"/>
      <p:boldItalic r:id="rId32"/>
    </p:embeddedFont>
    <p:embeddedFont>
      <p:font typeface="Montserrat"/>
      <p:regular r:id="rId33"/>
      <p:bold r:id="rId34"/>
      <p:italic r:id="rId35"/>
      <p:boldItalic r:id="rId36"/>
    </p:embeddedFont>
    <p:embeddedFont>
      <p:font typeface="Montserrat Light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Light-boldItalic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SemiBold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SemiBold-italic.fntdata"/><Relationship Id="rId30" Type="http://schemas.openxmlformats.org/officeDocument/2006/relationships/font" Target="fonts/MontserratSemiBold-bold.fntdata"/><Relationship Id="rId11" Type="http://schemas.openxmlformats.org/officeDocument/2006/relationships/slide" Target="slides/slide5.xml"/><Relationship Id="rId33" Type="http://schemas.openxmlformats.org/officeDocument/2006/relationships/font" Target="fonts/Montserrat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SemiBold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-bold.fntdata"/><Relationship Id="rId15" Type="http://schemas.openxmlformats.org/officeDocument/2006/relationships/slide" Target="slides/slide9.xml"/><Relationship Id="rId37" Type="http://schemas.openxmlformats.org/officeDocument/2006/relationships/font" Target="fonts/MontserratLight-regular.fntdata"/><Relationship Id="rId14" Type="http://schemas.openxmlformats.org/officeDocument/2006/relationships/slide" Target="slides/slide8.xml"/><Relationship Id="rId36" Type="http://schemas.openxmlformats.org/officeDocument/2006/relationships/font" Target="fonts/Montserrat-boldItalic.fntdata"/><Relationship Id="rId17" Type="http://schemas.openxmlformats.org/officeDocument/2006/relationships/slide" Target="slides/slide11.xml"/><Relationship Id="rId39" Type="http://schemas.openxmlformats.org/officeDocument/2006/relationships/font" Target="fonts/MontserratLight-italic.fntdata"/><Relationship Id="rId16" Type="http://schemas.openxmlformats.org/officeDocument/2006/relationships/slide" Target="slides/slide10.xml"/><Relationship Id="rId38" Type="http://schemas.openxmlformats.org/officeDocument/2006/relationships/font" Target="fonts/MontserratLight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dd5afa3c3_2_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5dd5afa3c3_2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5dd5afa3c3_2_1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5dd5afa3c3_2_1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5dd5afa3c3_2_1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5dd5afa3c3_2_1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5dd5afa3c3_2_19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5dd5afa3c3_2_1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5dd5afa3c3_2_2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5dd5afa3c3_2_2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5dd5afa3c3_2_2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g5dd5afa3c3_2_2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5dd5afa3c3_2_2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g5dd5afa3c3_2_2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5dd5afa3c3_2_2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g5dd5afa3c3_2_2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5dd5afa3c3_2_2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g5dd5afa3c3_2_2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5dd5afa3c3_2_3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5dd5afa3c3_2_3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5dd5afa3c3_2_3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g5dd5afa3c3_2_3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dd5afa3c3_2_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5dd5afa3c3_2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5dd5afa3c3_2_3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g5dd5afa3c3_2_3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5dd5afa3c3_2_3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g5dd5afa3c3_2_3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5dd5afa3c3_2_3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g5dd5afa3c3_2_3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dd5afa3c3_2_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5dd5afa3c3_2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dd5afa3c3_2_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5dd5afa3c3_2_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dd5afa3c3_2_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5dd5afa3c3_2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5dd5afa3c3_2_10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5dd5afa3c3_2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dd5afa3c3_2_1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5dd5afa3c3_2_1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5dd5afa3c3_2_1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5dd5afa3c3_2_1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5dd5afa3c3_2_1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5dd5afa3c3_2_1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14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9_Title Page">
  <p:cSld name="59_Title Page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/>
          <p:nvPr>
            <p:ph idx="2" type="pic"/>
          </p:nvPr>
        </p:nvSpPr>
        <p:spPr>
          <a:xfrm>
            <a:off x="3871913" y="614363"/>
            <a:ext cx="1400175" cy="1400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7" name="Google Shape;57;p15"/>
          <p:cNvSpPr/>
          <p:nvPr>
            <p:ph idx="3" type="pic"/>
          </p:nvPr>
        </p:nvSpPr>
        <p:spPr>
          <a:xfrm>
            <a:off x="0" y="4129088"/>
            <a:ext cx="9144000" cy="10144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2_Title Page">
  <p:cSld name="62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1_Title Page">
  <p:cSld name="61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/>
          <p:nvPr>
            <p:ph idx="2" type="pic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3_Title Page">
  <p:cSld name="63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/>
          <p:nvPr>
            <p:ph idx="2" type="pic"/>
          </p:nvPr>
        </p:nvSpPr>
        <p:spPr>
          <a:xfrm>
            <a:off x="6007894" y="2292942"/>
            <a:ext cx="2521743" cy="22361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4" name="Google Shape;64;p18"/>
          <p:cNvSpPr/>
          <p:nvPr>
            <p:ph idx="3" type="pic"/>
          </p:nvPr>
        </p:nvSpPr>
        <p:spPr>
          <a:xfrm>
            <a:off x="3286125" y="614363"/>
            <a:ext cx="2571752" cy="3914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6_Title Page">
  <p:cSld name="66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/>
          <p:nvPr>
            <p:ph idx="2" type="pic"/>
          </p:nvPr>
        </p:nvSpPr>
        <p:spPr>
          <a:xfrm>
            <a:off x="614363" y="614363"/>
            <a:ext cx="7915273" cy="233170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6_Title Page">
  <p:cSld name="56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6_Title Page">
  <p:cSld name="76_Title Pag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/>
          <p:nvPr>
            <p:ph idx="2" type="pic"/>
          </p:nvPr>
        </p:nvSpPr>
        <p:spPr>
          <a:xfrm>
            <a:off x="0" y="3483311"/>
            <a:ext cx="9144000" cy="16601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7_Title Page">
  <p:cSld name="77_Title Pag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/>
          <p:nvPr>
            <p:ph idx="2" type="pic"/>
          </p:nvPr>
        </p:nvSpPr>
        <p:spPr>
          <a:xfrm>
            <a:off x="614363" y="1657207"/>
            <a:ext cx="7915275" cy="184799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8_Title Page">
  <p:cSld name="78_Title Pag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/>
          <p:nvPr>
            <p:ph idx="2" type="pic"/>
          </p:nvPr>
        </p:nvSpPr>
        <p:spPr>
          <a:xfrm>
            <a:off x="3701004" y="1657207"/>
            <a:ext cx="1741992" cy="17419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4" name="Google Shape;74;p23"/>
          <p:cNvSpPr/>
          <p:nvPr>
            <p:ph idx="3" type="pic"/>
          </p:nvPr>
        </p:nvSpPr>
        <p:spPr>
          <a:xfrm>
            <a:off x="5745038" y="1657207"/>
            <a:ext cx="1741992" cy="17419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5" name="Google Shape;75;p23"/>
          <p:cNvSpPr/>
          <p:nvPr>
            <p:ph idx="4" type="pic"/>
          </p:nvPr>
        </p:nvSpPr>
        <p:spPr>
          <a:xfrm>
            <a:off x="1656970" y="1657207"/>
            <a:ext cx="1741992" cy="17419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9_Title Page">
  <p:cSld name="79_Title Page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4"/>
          <p:cNvSpPr/>
          <p:nvPr>
            <p:ph idx="2" type="pic"/>
          </p:nvPr>
        </p:nvSpPr>
        <p:spPr>
          <a:xfrm>
            <a:off x="4647009" y="1657207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4"/>
          <p:cNvSpPr/>
          <p:nvPr>
            <p:ph idx="3" type="pic"/>
          </p:nvPr>
        </p:nvSpPr>
        <p:spPr>
          <a:xfrm>
            <a:off x="6311503" y="1657207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4"/>
          <p:cNvSpPr/>
          <p:nvPr>
            <p:ph idx="4" type="pic"/>
          </p:nvPr>
        </p:nvSpPr>
        <p:spPr>
          <a:xfrm>
            <a:off x="2982515" y="1657207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0" name="Google Shape;80;p24"/>
          <p:cNvSpPr/>
          <p:nvPr>
            <p:ph idx="5" type="pic"/>
          </p:nvPr>
        </p:nvSpPr>
        <p:spPr>
          <a:xfrm>
            <a:off x="1318021" y="1657207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0_Title Page">
  <p:cSld name="80_Title Pag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/>
          <p:nvPr>
            <p:ph idx="2" type="pic"/>
          </p:nvPr>
        </p:nvSpPr>
        <p:spPr>
          <a:xfrm>
            <a:off x="5991227" y="2646761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25"/>
          <p:cNvSpPr/>
          <p:nvPr>
            <p:ph idx="3" type="pic"/>
          </p:nvPr>
        </p:nvSpPr>
        <p:spPr>
          <a:xfrm>
            <a:off x="3302795" y="614362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4" name="Google Shape;84;p25"/>
          <p:cNvSpPr/>
          <p:nvPr>
            <p:ph idx="4" type="pic"/>
          </p:nvPr>
        </p:nvSpPr>
        <p:spPr>
          <a:xfrm>
            <a:off x="614364" y="2646761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1_Title Page">
  <p:cSld name="81_Title Page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6"/>
          <p:cNvSpPr/>
          <p:nvPr>
            <p:ph idx="2" type="pic"/>
          </p:nvPr>
        </p:nvSpPr>
        <p:spPr>
          <a:xfrm>
            <a:off x="614364" y="614362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7" name="Google Shape;87;p26"/>
          <p:cNvSpPr/>
          <p:nvPr>
            <p:ph idx="3" type="pic"/>
          </p:nvPr>
        </p:nvSpPr>
        <p:spPr>
          <a:xfrm>
            <a:off x="5991227" y="2646761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8" name="Google Shape;88;p26"/>
          <p:cNvSpPr/>
          <p:nvPr>
            <p:ph idx="4" type="pic"/>
          </p:nvPr>
        </p:nvSpPr>
        <p:spPr>
          <a:xfrm>
            <a:off x="3302795" y="614362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6"/>
          <p:cNvSpPr/>
          <p:nvPr>
            <p:ph idx="5" type="pic"/>
          </p:nvPr>
        </p:nvSpPr>
        <p:spPr>
          <a:xfrm>
            <a:off x="614364" y="2646761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6"/>
          <p:cNvSpPr/>
          <p:nvPr>
            <p:ph idx="6" type="pic"/>
          </p:nvPr>
        </p:nvSpPr>
        <p:spPr>
          <a:xfrm>
            <a:off x="5991227" y="614362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6"/>
          <p:cNvSpPr/>
          <p:nvPr>
            <p:ph idx="7" type="pic"/>
          </p:nvPr>
        </p:nvSpPr>
        <p:spPr>
          <a:xfrm>
            <a:off x="3302795" y="2646761"/>
            <a:ext cx="2538411" cy="1882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881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jpg"/><Relationship Id="rId4" Type="http://schemas.openxmlformats.org/officeDocument/2006/relationships/image" Target="../media/image2.jpg"/><Relationship Id="rId5" Type="http://schemas.openxmlformats.org/officeDocument/2006/relationships/image" Target="../media/image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jpg"/><Relationship Id="rId4" Type="http://schemas.openxmlformats.org/officeDocument/2006/relationships/image" Target="../media/image8.jpg"/><Relationship Id="rId5" Type="http://schemas.openxmlformats.org/officeDocument/2006/relationships/image" Target="../media/image24.jpg"/><Relationship Id="rId6" Type="http://schemas.openxmlformats.org/officeDocument/2006/relationships/image" Target="../media/image2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g"/><Relationship Id="rId4" Type="http://schemas.openxmlformats.org/officeDocument/2006/relationships/image" Target="../media/image31.png"/><Relationship Id="rId5" Type="http://schemas.openxmlformats.org/officeDocument/2006/relationships/image" Target="../media/image1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g"/><Relationship Id="rId4" Type="http://schemas.openxmlformats.org/officeDocument/2006/relationships/image" Target="../media/image21.jpg"/><Relationship Id="rId5" Type="http://schemas.openxmlformats.org/officeDocument/2006/relationships/image" Target="../media/image25.jpg"/><Relationship Id="rId6" Type="http://schemas.openxmlformats.org/officeDocument/2006/relationships/image" Target="../media/image20.jpg"/><Relationship Id="rId7" Type="http://schemas.openxmlformats.org/officeDocument/2006/relationships/image" Target="../media/image23.jpg"/><Relationship Id="rId8" Type="http://schemas.openxmlformats.org/officeDocument/2006/relationships/image" Target="../media/image2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1541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7"/>
          <p:cNvSpPr/>
          <p:nvPr/>
        </p:nvSpPr>
        <p:spPr>
          <a:xfrm>
            <a:off x="0" y="0"/>
            <a:ext cx="9144000" cy="2571749"/>
          </a:xfrm>
          <a:prstGeom prst="rect">
            <a:avLst/>
          </a:prstGeom>
          <a:solidFill>
            <a:schemeClr val="lt1">
              <a:alpha val="4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98" name="Google Shape;98;p27"/>
          <p:cNvGrpSpPr/>
          <p:nvPr/>
        </p:nvGrpSpPr>
        <p:grpSpPr>
          <a:xfrm>
            <a:off x="1466849" y="653920"/>
            <a:ext cx="6515101" cy="1435359"/>
            <a:chOff x="1955798" y="2915571"/>
            <a:chExt cx="8686802" cy="1913812"/>
          </a:xfrm>
        </p:grpSpPr>
        <p:sp>
          <p:nvSpPr>
            <p:cNvPr id="99" name="Google Shape;99;p27"/>
            <p:cNvSpPr txBox="1"/>
            <p:nvPr/>
          </p:nvSpPr>
          <p:spPr>
            <a:xfrm>
              <a:off x="1955798" y="3429000"/>
              <a:ext cx="8686802" cy="14003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6400" u="none" cap="none" strike="noStrike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OVER</a:t>
              </a:r>
              <a:endParaRPr sz="1100"/>
            </a:p>
          </p:txBody>
        </p:sp>
        <p:sp>
          <p:nvSpPr>
            <p:cNvPr id="100" name="Google Shape;100;p27"/>
            <p:cNvSpPr txBox="1"/>
            <p:nvPr/>
          </p:nvSpPr>
          <p:spPr>
            <a:xfrm>
              <a:off x="2312920" y="2915571"/>
              <a:ext cx="807720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11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    E    L    C    O    M    E     T    O</a:t>
              </a:r>
              <a:endParaRPr sz="110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1" name="Google Shape;231;p36"/>
          <p:cNvCxnSpPr/>
          <p:nvPr/>
        </p:nvCxnSpPr>
        <p:spPr>
          <a:xfrm>
            <a:off x="4572000" y="614363"/>
            <a:ext cx="0" cy="3914775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32" name="Google Shape;232;p36"/>
          <p:cNvGrpSpPr/>
          <p:nvPr/>
        </p:nvGrpSpPr>
        <p:grpSpPr>
          <a:xfrm>
            <a:off x="1710058" y="950718"/>
            <a:ext cx="5708167" cy="3242064"/>
            <a:chOff x="2280077" y="1173282"/>
            <a:chExt cx="7610890" cy="4322752"/>
          </a:xfrm>
        </p:grpSpPr>
        <p:grpSp>
          <p:nvGrpSpPr>
            <p:cNvPr id="233" name="Google Shape;233;p36"/>
            <p:cNvGrpSpPr/>
            <p:nvPr/>
          </p:nvGrpSpPr>
          <p:grpSpPr>
            <a:xfrm>
              <a:off x="4571999" y="4703509"/>
              <a:ext cx="5318968" cy="792525"/>
              <a:chOff x="4571999" y="4653066"/>
              <a:chExt cx="5318968" cy="792525"/>
            </a:xfrm>
          </p:grpSpPr>
          <p:sp>
            <p:nvSpPr>
              <p:cNvPr id="234" name="Google Shape;234;p36"/>
              <p:cNvSpPr txBox="1"/>
              <p:nvPr/>
            </p:nvSpPr>
            <p:spPr>
              <a:xfrm>
                <a:off x="4571999" y="4743637"/>
                <a:ext cx="114109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2001-2012</a:t>
                </a:r>
                <a:endParaRPr sz="1100"/>
              </a:p>
            </p:txBody>
          </p:sp>
          <p:sp>
            <p:nvSpPr>
              <p:cNvPr id="235" name="Google Shape;235;p36"/>
              <p:cNvSpPr txBox="1"/>
              <p:nvPr/>
            </p:nvSpPr>
            <p:spPr>
              <a:xfrm>
                <a:off x="6457950" y="4653066"/>
                <a:ext cx="3433017" cy="792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8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had winged. Creepiest don't subdue which i two set had seasons.</a:t>
                </a:r>
                <a:endParaRPr sz="1100"/>
              </a:p>
            </p:txBody>
          </p:sp>
          <p:sp>
            <p:nvSpPr>
              <p:cNvPr id="236" name="Google Shape;236;p36"/>
              <p:cNvSpPr/>
              <p:nvPr/>
            </p:nvSpPr>
            <p:spPr>
              <a:xfrm>
                <a:off x="6044410" y="4845061"/>
                <a:ext cx="103180" cy="103178"/>
              </a:xfrm>
              <a:prstGeom prst="ellipse">
                <a:avLst/>
              </a:prstGeom>
              <a:solidFill>
                <a:schemeClr val="lt1"/>
              </a:solidFill>
              <a:ln cap="flat" cmpd="sng" w="254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37" name="Google Shape;237;p36"/>
            <p:cNvGrpSpPr/>
            <p:nvPr/>
          </p:nvGrpSpPr>
          <p:grpSpPr>
            <a:xfrm>
              <a:off x="4571999" y="1173282"/>
              <a:ext cx="5318968" cy="792525"/>
              <a:chOff x="4571999" y="4653066"/>
              <a:chExt cx="5318968" cy="792525"/>
            </a:xfrm>
          </p:grpSpPr>
          <p:sp>
            <p:nvSpPr>
              <p:cNvPr id="238" name="Google Shape;238;p36"/>
              <p:cNvSpPr txBox="1"/>
              <p:nvPr/>
            </p:nvSpPr>
            <p:spPr>
              <a:xfrm>
                <a:off x="4571999" y="4743637"/>
                <a:ext cx="114109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2001-2012</a:t>
                </a:r>
                <a:endParaRPr sz="1100"/>
              </a:p>
            </p:txBody>
          </p:sp>
          <p:sp>
            <p:nvSpPr>
              <p:cNvPr id="239" name="Google Shape;239;p36"/>
              <p:cNvSpPr txBox="1"/>
              <p:nvPr/>
            </p:nvSpPr>
            <p:spPr>
              <a:xfrm>
                <a:off x="6457950" y="4653066"/>
                <a:ext cx="3433017" cy="792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8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had winged. Creepiest don't subdue which i two set had seasons.</a:t>
                </a:r>
                <a:endParaRPr sz="1100"/>
              </a:p>
            </p:txBody>
          </p:sp>
          <p:sp>
            <p:nvSpPr>
              <p:cNvPr id="240" name="Google Shape;240;p36"/>
              <p:cNvSpPr/>
              <p:nvPr/>
            </p:nvSpPr>
            <p:spPr>
              <a:xfrm>
                <a:off x="6044410" y="4845061"/>
                <a:ext cx="103180" cy="103178"/>
              </a:xfrm>
              <a:prstGeom prst="ellipse">
                <a:avLst/>
              </a:prstGeom>
              <a:solidFill>
                <a:schemeClr val="lt1"/>
              </a:solidFill>
              <a:ln cap="flat" cmpd="sng" w="254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41" name="Google Shape;241;p36"/>
            <p:cNvGrpSpPr/>
            <p:nvPr/>
          </p:nvGrpSpPr>
          <p:grpSpPr>
            <a:xfrm>
              <a:off x="2280077" y="2938396"/>
              <a:ext cx="5318968" cy="792525"/>
              <a:chOff x="2280077" y="2771481"/>
              <a:chExt cx="5318968" cy="792525"/>
            </a:xfrm>
          </p:grpSpPr>
          <p:sp>
            <p:nvSpPr>
              <p:cNvPr id="242" name="Google Shape;242;p36"/>
              <p:cNvSpPr/>
              <p:nvPr/>
            </p:nvSpPr>
            <p:spPr>
              <a:xfrm>
                <a:off x="6044410" y="2963476"/>
                <a:ext cx="103180" cy="103178"/>
              </a:xfrm>
              <a:prstGeom prst="ellipse">
                <a:avLst/>
              </a:prstGeom>
              <a:solidFill>
                <a:schemeClr val="lt1"/>
              </a:solidFill>
              <a:ln cap="flat" cmpd="sng" w="254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43" name="Google Shape;243;p36"/>
              <p:cNvSpPr txBox="1"/>
              <p:nvPr/>
            </p:nvSpPr>
            <p:spPr>
              <a:xfrm>
                <a:off x="2280077" y="2771481"/>
                <a:ext cx="3433017" cy="792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8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had winged. Creepiest don't subdue which i two set had seasons.</a:t>
                </a:r>
                <a:endParaRPr sz="1100"/>
              </a:p>
            </p:txBody>
          </p:sp>
          <p:sp>
            <p:nvSpPr>
              <p:cNvPr id="244" name="Google Shape;244;p36"/>
              <p:cNvSpPr txBox="1"/>
              <p:nvPr/>
            </p:nvSpPr>
            <p:spPr>
              <a:xfrm>
                <a:off x="6457950" y="2862052"/>
                <a:ext cx="114109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2001-2012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9" name="Google Shape;249;p37"/>
          <p:cNvCxnSpPr>
            <a:endCxn id="250" idx="0"/>
          </p:cNvCxnSpPr>
          <p:nvPr/>
        </p:nvCxnSpPr>
        <p:spPr>
          <a:xfrm>
            <a:off x="4572000" y="614350"/>
            <a:ext cx="0" cy="1804200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51" name="Google Shape;251;p37"/>
          <p:cNvGrpSpPr/>
          <p:nvPr/>
        </p:nvGrpSpPr>
        <p:grpSpPr>
          <a:xfrm>
            <a:off x="3428999" y="950718"/>
            <a:ext cx="3989226" cy="594394"/>
            <a:chOff x="4571999" y="4653066"/>
            <a:chExt cx="5318968" cy="792525"/>
          </a:xfrm>
        </p:grpSpPr>
        <p:sp>
          <p:nvSpPr>
            <p:cNvPr id="252" name="Google Shape;252;p37"/>
            <p:cNvSpPr txBox="1"/>
            <p:nvPr/>
          </p:nvSpPr>
          <p:spPr>
            <a:xfrm>
              <a:off x="4571999" y="4743637"/>
              <a:ext cx="114109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2001-2012</a:t>
              </a:r>
              <a:endParaRPr sz="1100"/>
            </a:p>
          </p:txBody>
        </p:sp>
        <p:sp>
          <p:nvSpPr>
            <p:cNvPr id="253" name="Google Shape;253;p37"/>
            <p:cNvSpPr txBox="1"/>
            <p:nvPr/>
          </p:nvSpPr>
          <p:spPr>
            <a:xfrm>
              <a:off x="6457950" y="4653066"/>
              <a:ext cx="3433017" cy="792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had winged. Creepiest don't subdue which i two set had seasons.</a:t>
              </a:r>
              <a:endParaRPr sz="1100"/>
            </a:p>
          </p:txBody>
        </p:sp>
        <p:sp>
          <p:nvSpPr>
            <p:cNvPr id="254" name="Google Shape;254;p37"/>
            <p:cNvSpPr/>
            <p:nvPr/>
          </p:nvSpPr>
          <p:spPr>
            <a:xfrm>
              <a:off x="6044410" y="4845061"/>
              <a:ext cx="103180" cy="103178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55" name="Google Shape;255;p37"/>
          <p:cNvGrpSpPr/>
          <p:nvPr/>
        </p:nvGrpSpPr>
        <p:grpSpPr>
          <a:xfrm>
            <a:off x="1710058" y="2274554"/>
            <a:ext cx="3989226" cy="594394"/>
            <a:chOff x="2280077" y="2771481"/>
            <a:chExt cx="5318968" cy="792525"/>
          </a:xfrm>
        </p:grpSpPr>
        <p:sp>
          <p:nvSpPr>
            <p:cNvPr id="250" name="Google Shape;250;p37"/>
            <p:cNvSpPr/>
            <p:nvPr/>
          </p:nvSpPr>
          <p:spPr>
            <a:xfrm>
              <a:off x="6044410" y="2963476"/>
              <a:ext cx="103180" cy="103178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6" name="Google Shape;256;p37"/>
            <p:cNvSpPr txBox="1"/>
            <p:nvPr/>
          </p:nvSpPr>
          <p:spPr>
            <a:xfrm>
              <a:off x="2280077" y="2771481"/>
              <a:ext cx="3433017" cy="792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had winged. Creepiest don't subdue which i two set had seasons.</a:t>
              </a:r>
              <a:endParaRPr sz="1100"/>
            </a:p>
          </p:txBody>
        </p:sp>
        <p:sp>
          <p:nvSpPr>
            <p:cNvPr id="257" name="Google Shape;257;p37"/>
            <p:cNvSpPr txBox="1"/>
            <p:nvPr/>
          </p:nvSpPr>
          <p:spPr>
            <a:xfrm>
              <a:off x="6457950" y="2862052"/>
              <a:ext cx="114109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2001-2012</a:t>
              </a:r>
              <a:endParaRPr sz="1100"/>
            </a:p>
          </p:txBody>
        </p:sp>
      </p:grpSp>
      <p:pic>
        <p:nvPicPr>
          <p:cNvPr id="258" name="Google Shape;258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748" l="3949" r="0" t="54005"/>
          <a:stretch/>
        </p:blipFill>
        <p:spPr>
          <a:xfrm>
            <a:off x="0" y="3483311"/>
            <a:ext cx="9144000" cy="1660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Google Shape;263;p38"/>
          <p:cNvGrpSpPr/>
          <p:nvPr/>
        </p:nvGrpSpPr>
        <p:grpSpPr>
          <a:xfrm>
            <a:off x="2164272" y="1795476"/>
            <a:ext cx="4815456" cy="1552548"/>
            <a:chOff x="3483247" y="1676400"/>
            <a:chExt cx="6420607" cy="2070064"/>
          </a:xfrm>
        </p:grpSpPr>
        <p:sp>
          <p:nvSpPr>
            <p:cNvPr id="264" name="Google Shape;264;p38"/>
            <p:cNvSpPr txBox="1"/>
            <p:nvPr/>
          </p:nvSpPr>
          <p:spPr>
            <a:xfrm>
              <a:off x="3483247" y="1755278"/>
              <a:ext cx="1826987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SERVICE</a:t>
              </a:r>
              <a:endParaRPr sz="1100"/>
            </a:p>
          </p:txBody>
        </p:sp>
        <p:sp>
          <p:nvSpPr>
            <p:cNvPr id="265" name="Google Shape;265;p38"/>
            <p:cNvSpPr/>
            <p:nvPr/>
          </p:nvSpPr>
          <p:spPr>
            <a:xfrm rot="5400000">
              <a:off x="5802684" y="1888123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6" name="Google Shape;266;p38"/>
            <p:cNvSpPr txBox="1"/>
            <p:nvPr/>
          </p:nvSpPr>
          <p:spPr>
            <a:xfrm>
              <a:off x="6185170" y="1676400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  <p:grpSp>
          <p:nvGrpSpPr>
            <p:cNvPr id="267" name="Google Shape;267;p38"/>
            <p:cNvGrpSpPr/>
            <p:nvPr/>
          </p:nvGrpSpPr>
          <p:grpSpPr>
            <a:xfrm>
              <a:off x="5819593" y="2835476"/>
              <a:ext cx="4084261" cy="910988"/>
              <a:chOff x="5181600" y="2857500"/>
              <a:chExt cx="5124450" cy="1143000"/>
            </a:xfrm>
          </p:grpSpPr>
          <p:sp>
            <p:nvSpPr>
              <p:cNvPr id="268" name="Google Shape;268;p38"/>
              <p:cNvSpPr/>
              <p:nvPr/>
            </p:nvSpPr>
            <p:spPr>
              <a:xfrm>
                <a:off x="5181600" y="2857500"/>
                <a:ext cx="1143000" cy="1143000"/>
              </a:xfrm>
              <a:prstGeom prst="ellipse">
                <a:avLst/>
              </a:prstGeom>
              <a:noFill/>
              <a:ln cap="flat" cmpd="sng" w="254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69" name="Google Shape;269;p38"/>
              <p:cNvSpPr/>
              <p:nvPr/>
            </p:nvSpPr>
            <p:spPr>
              <a:xfrm>
                <a:off x="7172325" y="2857500"/>
                <a:ext cx="1143000" cy="1143000"/>
              </a:xfrm>
              <a:prstGeom prst="ellipse">
                <a:avLst/>
              </a:prstGeom>
              <a:noFill/>
              <a:ln cap="flat" cmpd="sng" w="254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0" name="Google Shape;270;p38"/>
              <p:cNvSpPr/>
              <p:nvPr/>
            </p:nvSpPr>
            <p:spPr>
              <a:xfrm>
                <a:off x="9163050" y="2857500"/>
                <a:ext cx="1143000" cy="1143000"/>
              </a:xfrm>
              <a:prstGeom prst="ellipse">
                <a:avLst/>
              </a:prstGeom>
              <a:noFill/>
              <a:ln cap="flat" cmpd="sng" w="254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1" name="Google Shape;271;p38"/>
              <p:cNvSpPr/>
              <p:nvPr/>
            </p:nvSpPr>
            <p:spPr>
              <a:xfrm>
                <a:off x="5405214" y="3084785"/>
                <a:ext cx="695773" cy="688432"/>
              </a:xfrm>
              <a:custGeom>
                <a:rect b="b" l="l" r="r" t="t"/>
                <a:pathLst>
                  <a:path extrusionOk="0" h="139" w="140">
                    <a:moveTo>
                      <a:pt x="127" y="41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13" y="37"/>
                      <a:pt x="100" y="32"/>
                      <a:pt x="87" y="32"/>
                    </a:cubicBezTo>
                    <a:cubicBezTo>
                      <a:pt x="78" y="32"/>
                      <a:pt x="70" y="34"/>
                      <a:pt x="62" y="3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4" y="20"/>
                      <a:pt x="86" y="20"/>
                    </a:cubicBezTo>
                    <a:cubicBezTo>
                      <a:pt x="89" y="20"/>
                      <a:pt x="91" y="19"/>
                      <a:pt x="93" y="17"/>
                    </a:cubicBezTo>
                    <a:cubicBezTo>
                      <a:pt x="97" y="13"/>
                      <a:pt x="97" y="7"/>
                      <a:pt x="93" y="3"/>
                    </a:cubicBezTo>
                    <a:cubicBezTo>
                      <a:pt x="91" y="1"/>
                      <a:pt x="89" y="0"/>
                      <a:pt x="86" y="0"/>
                    </a:cubicBezTo>
                    <a:cubicBezTo>
                      <a:pt x="84" y="0"/>
                      <a:pt x="81" y="1"/>
                      <a:pt x="79" y="3"/>
                    </a:cubicBezTo>
                    <a:cubicBezTo>
                      <a:pt x="76" y="6"/>
                      <a:pt x="75" y="12"/>
                      <a:pt x="78" y="15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6"/>
                      <a:pt x="13" y="75"/>
                      <a:pt x="11" y="75"/>
                    </a:cubicBezTo>
                    <a:cubicBezTo>
                      <a:pt x="9" y="75"/>
                      <a:pt x="6" y="76"/>
                      <a:pt x="4" y="78"/>
                    </a:cubicBezTo>
                    <a:cubicBezTo>
                      <a:pt x="0" y="82"/>
                      <a:pt x="0" y="88"/>
                      <a:pt x="4" y="92"/>
                    </a:cubicBezTo>
                    <a:cubicBezTo>
                      <a:pt x="6" y="94"/>
                      <a:pt x="9" y="95"/>
                      <a:pt x="11" y="95"/>
                    </a:cubicBezTo>
                    <a:cubicBezTo>
                      <a:pt x="14" y="95"/>
                      <a:pt x="16" y="94"/>
                      <a:pt x="18" y="92"/>
                    </a:cubicBezTo>
                    <a:cubicBezTo>
                      <a:pt x="22" y="89"/>
                      <a:pt x="22" y="84"/>
                      <a:pt x="20" y="8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29" y="80"/>
                      <a:pt x="31" y="105"/>
                      <a:pt x="46" y="122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35" y="101"/>
                      <a:pt x="34" y="76"/>
                      <a:pt x="47" y="58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7" y="40"/>
                      <a:pt x="77" y="37"/>
                      <a:pt x="87" y="37"/>
                    </a:cubicBezTo>
                    <a:cubicBezTo>
                      <a:pt x="99" y="37"/>
                      <a:pt x="110" y="41"/>
                      <a:pt x="119" y="49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40" y="53"/>
                      <a:pt x="140" y="53"/>
                      <a:pt x="140" y="53"/>
                    </a:cubicBezTo>
                    <a:lnTo>
                      <a:pt x="127" y="41"/>
                    </a:lnTo>
                    <a:close/>
                    <a:moveTo>
                      <a:pt x="59" y="126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4" y="121"/>
                      <a:pt x="54" y="121"/>
                      <a:pt x="54" y="121"/>
                    </a:cubicBezTo>
                    <a:lnTo>
                      <a:pt x="59" y="126"/>
                    </a:lnTo>
                    <a:close/>
                    <a:moveTo>
                      <a:pt x="83" y="7"/>
                    </a:moveTo>
                    <a:cubicBezTo>
                      <a:pt x="84" y="6"/>
                      <a:pt x="85" y="5"/>
                      <a:pt x="86" y="5"/>
                    </a:cubicBezTo>
                    <a:cubicBezTo>
                      <a:pt x="88" y="5"/>
                      <a:pt x="89" y="6"/>
                      <a:pt x="90" y="7"/>
                    </a:cubicBezTo>
                    <a:cubicBezTo>
                      <a:pt x="92" y="9"/>
                      <a:pt x="92" y="12"/>
                      <a:pt x="90" y="14"/>
                    </a:cubicBezTo>
                    <a:cubicBezTo>
                      <a:pt x="89" y="15"/>
                      <a:pt x="88" y="15"/>
                      <a:pt x="86" y="15"/>
                    </a:cubicBezTo>
                    <a:cubicBezTo>
                      <a:pt x="85" y="15"/>
                      <a:pt x="84" y="15"/>
                      <a:pt x="83" y="14"/>
                    </a:cubicBezTo>
                    <a:cubicBezTo>
                      <a:pt x="81" y="12"/>
                      <a:pt x="81" y="9"/>
                      <a:pt x="83" y="7"/>
                    </a:cubicBezTo>
                    <a:close/>
                    <a:moveTo>
                      <a:pt x="15" y="89"/>
                    </a:moveTo>
                    <a:cubicBezTo>
                      <a:pt x="14" y="90"/>
                      <a:pt x="13" y="90"/>
                      <a:pt x="11" y="90"/>
                    </a:cubicBezTo>
                    <a:cubicBezTo>
                      <a:pt x="10" y="90"/>
                      <a:pt x="9" y="90"/>
                      <a:pt x="8" y="89"/>
                    </a:cubicBezTo>
                    <a:cubicBezTo>
                      <a:pt x="7" y="88"/>
                      <a:pt x="6" y="87"/>
                      <a:pt x="6" y="85"/>
                    </a:cubicBezTo>
                    <a:cubicBezTo>
                      <a:pt x="6" y="84"/>
                      <a:pt x="7" y="83"/>
                      <a:pt x="8" y="82"/>
                    </a:cubicBezTo>
                    <a:cubicBezTo>
                      <a:pt x="9" y="81"/>
                      <a:pt x="10" y="80"/>
                      <a:pt x="11" y="80"/>
                    </a:cubicBezTo>
                    <a:cubicBezTo>
                      <a:pt x="13" y="80"/>
                      <a:pt x="14" y="81"/>
                      <a:pt x="15" y="82"/>
                    </a:cubicBezTo>
                    <a:cubicBezTo>
                      <a:pt x="17" y="84"/>
                      <a:pt x="17" y="87"/>
                      <a:pt x="15" y="89"/>
                    </a:cubicBezTo>
                    <a:close/>
                    <a:moveTo>
                      <a:pt x="49" y="53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54" y="48"/>
                      <a:pt x="54" y="48"/>
                      <a:pt x="54" y="48"/>
                    </a:cubicBezTo>
                    <a:lnTo>
                      <a:pt x="49" y="53"/>
                    </a:lnTo>
                    <a:close/>
                    <a:moveTo>
                      <a:pt x="127" y="58"/>
                    </a:moveTo>
                    <a:cubicBezTo>
                      <a:pt x="122" y="53"/>
                      <a:pt x="122" y="53"/>
                      <a:pt x="122" y="53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33" y="53"/>
                      <a:pt x="133" y="53"/>
                      <a:pt x="133" y="53"/>
                    </a:cubicBezTo>
                    <a:lnTo>
                      <a:pt x="127" y="5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2" name="Google Shape;272;p38"/>
              <p:cNvSpPr/>
              <p:nvPr/>
            </p:nvSpPr>
            <p:spPr>
              <a:xfrm>
                <a:off x="7437618" y="3151573"/>
                <a:ext cx="612104" cy="554855"/>
              </a:xfrm>
              <a:custGeom>
                <a:rect b="b" l="l" r="r" t="t"/>
                <a:pathLst>
                  <a:path extrusionOk="0" h="378" w="417">
                    <a:moveTo>
                      <a:pt x="410" y="108"/>
                    </a:moveTo>
                    <a:lnTo>
                      <a:pt x="315" y="0"/>
                    </a:lnTo>
                    <a:lnTo>
                      <a:pt x="102" y="0"/>
                    </a:lnTo>
                    <a:lnTo>
                      <a:pt x="7" y="108"/>
                    </a:lnTo>
                    <a:lnTo>
                      <a:pt x="0" y="118"/>
                    </a:lnTo>
                    <a:lnTo>
                      <a:pt x="7" y="125"/>
                    </a:lnTo>
                    <a:lnTo>
                      <a:pt x="207" y="378"/>
                    </a:lnTo>
                    <a:lnTo>
                      <a:pt x="410" y="125"/>
                    </a:lnTo>
                    <a:lnTo>
                      <a:pt x="417" y="118"/>
                    </a:lnTo>
                    <a:lnTo>
                      <a:pt x="410" y="108"/>
                    </a:lnTo>
                    <a:close/>
                    <a:moveTo>
                      <a:pt x="390" y="108"/>
                    </a:moveTo>
                    <a:lnTo>
                      <a:pt x="231" y="108"/>
                    </a:lnTo>
                    <a:lnTo>
                      <a:pt x="309" y="17"/>
                    </a:lnTo>
                    <a:lnTo>
                      <a:pt x="390" y="108"/>
                    </a:lnTo>
                    <a:close/>
                    <a:moveTo>
                      <a:pt x="207" y="108"/>
                    </a:moveTo>
                    <a:lnTo>
                      <a:pt x="126" y="14"/>
                    </a:lnTo>
                    <a:lnTo>
                      <a:pt x="288" y="14"/>
                    </a:lnTo>
                    <a:lnTo>
                      <a:pt x="210" y="108"/>
                    </a:lnTo>
                    <a:lnTo>
                      <a:pt x="207" y="108"/>
                    </a:lnTo>
                    <a:close/>
                    <a:moveTo>
                      <a:pt x="105" y="17"/>
                    </a:moveTo>
                    <a:lnTo>
                      <a:pt x="187" y="108"/>
                    </a:lnTo>
                    <a:lnTo>
                      <a:pt x="27" y="108"/>
                    </a:lnTo>
                    <a:lnTo>
                      <a:pt x="105" y="17"/>
                    </a:lnTo>
                    <a:close/>
                    <a:moveTo>
                      <a:pt x="200" y="125"/>
                    </a:moveTo>
                    <a:lnTo>
                      <a:pt x="200" y="344"/>
                    </a:lnTo>
                    <a:lnTo>
                      <a:pt x="27" y="125"/>
                    </a:lnTo>
                    <a:lnTo>
                      <a:pt x="200" y="125"/>
                    </a:lnTo>
                    <a:close/>
                    <a:moveTo>
                      <a:pt x="217" y="344"/>
                    </a:moveTo>
                    <a:lnTo>
                      <a:pt x="217" y="125"/>
                    </a:lnTo>
                    <a:lnTo>
                      <a:pt x="390" y="125"/>
                    </a:lnTo>
                    <a:lnTo>
                      <a:pt x="217" y="344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3" name="Google Shape;273;p38"/>
              <p:cNvSpPr/>
              <p:nvPr/>
            </p:nvSpPr>
            <p:spPr>
              <a:xfrm>
                <a:off x="9394003" y="3087720"/>
                <a:ext cx="681094" cy="682561"/>
              </a:xfrm>
              <a:custGeom>
                <a:rect b="b" l="l" r="r" t="t"/>
                <a:pathLst>
                  <a:path extrusionOk="0" h="138" w="137">
                    <a:moveTo>
                      <a:pt x="118" y="80"/>
                    </a:move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60"/>
                      <a:pt x="137" y="60"/>
                      <a:pt x="137" y="60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6" y="52"/>
                      <a:pt x="114" y="46"/>
                      <a:pt x="111" y="42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1" y="23"/>
                      <a:pt x="86" y="21"/>
                      <a:pt x="80" y="2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1" y="21"/>
                      <a:pt x="46" y="23"/>
                      <a:pt x="42" y="2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3" y="47"/>
                      <a:pt x="21" y="52"/>
                      <a:pt x="19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1" y="86"/>
                      <a:pt x="23" y="91"/>
                      <a:pt x="26" y="9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6" y="114"/>
                      <a:pt x="51" y="117"/>
                      <a:pt x="57" y="11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6" y="117"/>
                      <a:pt x="91" y="114"/>
                      <a:pt x="95" y="111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4" y="91"/>
                      <a:pt x="116" y="86"/>
                      <a:pt x="118" y="80"/>
                    </a:cubicBezTo>
                    <a:close/>
                    <a:moveTo>
                      <a:pt x="132" y="64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3"/>
                      <a:pt x="118" y="71"/>
                      <a:pt x="118" y="69"/>
                    </a:cubicBezTo>
                    <a:cubicBezTo>
                      <a:pt x="118" y="67"/>
                      <a:pt x="118" y="65"/>
                      <a:pt x="117" y="63"/>
                    </a:cubicBezTo>
                    <a:lnTo>
                      <a:pt x="132" y="64"/>
                    </a:lnTo>
                    <a:close/>
                    <a:moveTo>
                      <a:pt x="110" y="22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5"/>
                      <a:pt x="102" y="32"/>
                      <a:pt x="99" y="30"/>
                    </a:cubicBezTo>
                    <a:lnTo>
                      <a:pt x="110" y="22"/>
                    </a:lnTo>
                    <a:close/>
                    <a:moveTo>
                      <a:pt x="64" y="5"/>
                    </a:moveTo>
                    <a:cubicBezTo>
                      <a:pt x="73" y="5"/>
                      <a:pt x="73" y="5"/>
                      <a:pt x="73" y="5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3" y="20"/>
                      <a:pt x="71" y="19"/>
                      <a:pt x="68" y="19"/>
                    </a:cubicBezTo>
                    <a:cubicBezTo>
                      <a:pt x="66" y="19"/>
                      <a:pt x="64" y="20"/>
                      <a:pt x="62" y="20"/>
                    </a:cubicBezTo>
                    <a:lnTo>
                      <a:pt x="64" y="5"/>
                    </a:lnTo>
                    <a:close/>
                    <a:moveTo>
                      <a:pt x="21" y="27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1"/>
                      <a:pt x="35" y="32"/>
                      <a:pt x="34" y="34"/>
                    </a:cubicBezTo>
                    <a:cubicBezTo>
                      <a:pt x="32" y="35"/>
                      <a:pt x="31" y="37"/>
                      <a:pt x="29" y="39"/>
                    </a:cubicBezTo>
                    <a:lnTo>
                      <a:pt x="21" y="27"/>
                    </a:lnTo>
                    <a:close/>
                    <a:moveTo>
                      <a:pt x="5" y="7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7"/>
                      <a:pt x="19" y="69"/>
                    </a:cubicBezTo>
                    <a:cubicBezTo>
                      <a:pt x="19" y="71"/>
                      <a:pt x="19" y="73"/>
                      <a:pt x="19" y="75"/>
                    </a:cubicBezTo>
                    <a:lnTo>
                      <a:pt x="5" y="74"/>
                    </a:lnTo>
                    <a:close/>
                    <a:moveTo>
                      <a:pt x="27" y="116"/>
                    </a:moveTo>
                    <a:cubicBezTo>
                      <a:pt x="22" y="110"/>
                      <a:pt x="22" y="110"/>
                      <a:pt x="22" y="11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3"/>
                      <a:pt x="35" y="105"/>
                      <a:pt x="38" y="108"/>
                    </a:cubicBezTo>
                    <a:lnTo>
                      <a:pt x="27" y="116"/>
                    </a:lnTo>
                    <a:close/>
                    <a:moveTo>
                      <a:pt x="73" y="133"/>
                    </a:moveTo>
                    <a:cubicBezTo>
                      <a:pt x="64" y="133"/>
                      <a:pt x="64" y="133"/>
                      <a:pt x="64" y="13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4" y="118"/>
                      <a:pt x="66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1" y="118"/>
                      <a:pt x="73" y="118"/>
                      <a:pt x="75" y="118"/>
                    </a:cubicBezTo>
                    <a:lnTo>
                      <a:pt x="73" y="133"/>
                    </a:lnTo>
                    <a:close/>
                    <a:moveTo>
                      <a:pt x="68" y="113"/>
                    </a:moveTo>
                    <a:cubicBezTo>
                      <a:pt x="44" y="113"/>
                      <a:pt x="24" y="93"/>
                      <a:pt x="24" y="69"/>
                    </a:cubicBezTo>
                    <a:cubicBezTo>
                      <a:pt x="24" y="57"/>
                      <a:pt x="29" y="46"/>
                      <a:pt x="37" y="37"/>
                    </a:cubicBezTo>
                    <a:cubicBezTo>
                      <a:pt x="45" y="29"/>
                      <a:pt x="57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93" y="24"/>
                      <a:pt x="113" y="44"/>
                      <a:pt x="113" y="69"/>
                    </a:cubicBezTo>
                    <a:cubicBezTo>
                      <a:pt x="113" y="81"/>
                      <a:pt x="108" y="92"/>
                      <a:pt x="100" y="100"/>
                    </a:cubicBezTo>
                    <a:cubicBezTo>
                      <a:pt x="92" y="109"/>
                      <a:pt x="80" y="113"/>
                      <a:pt x="68" y="113"/>
                    </a:cubicBezTo>
                    <a:close/>
                    <a:moveTo>
                      <a:pt x="116" y="110"/>
                    </a:moveTo>
                    <a:cubicBezTo>
                      <a:pt x="110" y="116"/>
                      <a:pt x="110" y="116"/>
                      <a:pt x="110" y="116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7"/>
                      <a:pt x="102" y="105"/>
                      <a:pt x="103" y="104"/>
                    </a:cubicBezTo>
                    <a:cubicBezTo>
                      <a:pt x="105" y="102"/>
                      <a:pt x="106" y="101"/>
                      <a:pt x="108" y="99"/>
                    </a:cubicBezTo>
                    <a:lnTo>
                      <a:pt x="116" y="11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4436" l="0" r="0" t="34436"/>
          <a:stretch/>
        </p:blipFill>
        <p:spPr>
          <a:xfrm>
            <a:off x="614363" y="1657207"/>
            <a:ext cx="7915275" cy="18479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Google Shape;279;p39"/>
          <p:cNvGrpSpPr/>
          <p:nvPr/>
        </p:nvGrpSpPr>
        <p:grpSpPr>
          <a:xfrm>
            <a:off x="2612435" y="614363"/>
            <a:ext cx="3919130" cy="428482"/>
            <a:chOff x="2859314" y="3111595"/>
            <a:chExt cx="5225507" cy="571310"/>
          </a:xfrm>
        </p:grpSpPr>
        <p:sp>
          <p:nvSpPr>
            <p:cNvPr id="280" name="Google Shape;280;p39"/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SERVICE</a:t>
              </a:r>
              <a:endParaRPr sz="1100"/>
            </a:p>
          </p:txBody>
        </p:sp>
        <p:sp>
          <p:nvSpPr>
            <p:cNvPr id="281" name="Google Shape;281;p39"/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2" name="Google Shape;282;p39"/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</p:grpSp>
      <p:grpSp>
        <p:nvGrpSpPr>
          <p:cNvPr id="283" name="Google Shape;283;p39"/>
          <p:cNvGrpSpPr/>
          <p:nvPr/>
        </p:nvGrpSpPr>
        <p:grpSpPr>
          <a:xfrm>
            <a:off x="2650331" y="3076575"/>
            <a:ext cx="3843338" cy="857250"/>
            <a:chOff x="5181600" y="2857500"/>
            <a:chExt cx="5124450" cy="1143000"/>
          </a:xfrm>
        </p:grpSpPr>
        <p:sp>
          <p:nvSpPr>
            <p:cNvPr id="284" name="Google Shape;284;p39"/>
            <p:cNvSpPr/>
            <p:nvPr/>
          </p:nvSpPr>
          <p:spPr>
            <a:xfrm>
              <a:off x="5181600" y="2857500"/>
              <a:ext cx="1143000" cy="114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5" name="Google Shape;285;p39"/>
            <p:cNvSpPr/>
            <p:nvPr/>
          </p:nvSpPr>
          <p:spPr>
            <a:xfrm>
              <a:off x="7172325" y="2857500"/>
              <a:ext cx="1143000" cy="114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6" name="Google Shape;286;p39"/>
            <p:cNvSpPr/>
            <p:nvPr/>
          </p:nvSpPr>
          <p:spPr>
            <a:xfrm>
              <a:off x="9163050" y="2857500"/>
              <a:ext cx="1143000" cy="1143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7" name="Google Shape;287;p39"/>
            <p:cNvSpPr/>
            <p:nvPr/>
          </p:nvSpPr>
          <p:spPr>
            <a:xfrm>
              <a:off x="5405214" y="3084785"/>
              <a:ext cx="695773" cy="688432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8" name="Google Shape;288;p39"/>
            <p:cNvSpPr/>
            <p:nvPr/>
          </p:nvSpPr>
          <p:spPr>
            <a:xfrm>
              <a:off x="7437618" y="3151573"/>
              <a:ext cx="612104" cy="55485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9" name="Google Shape;289;p39"/>
            <p:cNvSpPr/>
            <p:nvPr/>
          </p:nvSpPr>
          <p:spPr>
            <a:xfrm>
              <a:off x="9394003" y="3087720"/>
              <a:ext cx="681094" cy="682561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90" name="Google Shape;290;p39"/>
          <p:cNvSpPr txBox="1"/>
          <p:nvPr/>
        </p:nvSpPr>
        <p:spPr>
          <a:xfrm>
            <a:off x="2063606" y="4117487"/>
            <a:ext cx="5016555" cy="4116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had winged. Creepiest don't subdue which i two set had seasons.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Google Shape;295;p40"/>
          <p:cNvGrpSpPr/>
          <p:nvPr/>
        </p:nvGrpSpPr>
        <p:grpSpPr>
          <a:xfrm>
            <a:off x="2612435" y="614363"/>
            <a:ext cx="3919130" cy="428482"/>
            <a:chOff x="2859314" y="3111595"/>
            <a:chExt cx="5225507" cy="571310"/>
          </a:xfrm>
        </p:grpSpPr>
        <p:sp>
          <p:nvSpPr>
            <p:cNvPr id="296" name="Google Shape;296;p40"/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SERVICE</a:t>
              </a:r>
              <a:endParaRPr sz="1100"/>
            </a:p>
          </p:txBody>
        </p:sp>
        <p:sp>
          <p:nvSpPr>
            <p:cNvPr id="297" name="Google Shape;297;p40"/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98" name="Google Shape;298;p40"/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</p:grpSp>
      <p:sp>
        <p:nvSpPr>
          <p:cNvPr id="299" name="Google Shape;299;p40"/>
          <p:cNvSpPr/>
          <p:nvPr/>
        </p:nvSpPr>
        <p:spPr>
          <a:xfrm>
            <a:off x="2982515" y="1657207"/>
            <a:ext cx="1514475" cy="1514475"/>
          </a:xfrm>
          <a:prstGeom prst="rect">
            <a:avLst/>
          </a:pr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40"/>
          <p:cNvSpPr/>
          <p:nvPr/>
        </p:nvSpPr>
        <p:spPr>
          <a:xfrm>
            <a:off x="4647009" y="1657207"/>
            <a:ext cx="1514475" cy="1514475"/>
          </a:xfrm>
          <a:prstGeom prst="rect">
            <a:avLst/>
          </a:pr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1" name="Google Shape;301;p40"/>
          <p:cNvSpPr/>
          <p:nvPr/>
        </p:nvSpPr>
        <p:spPr>
          <a:xfrm>
            <a:off x="1318021" y="1657207"/>
            <a:ext cx="1514475" cy="1514475"/>
          </a:xfrm>
          <a:prstGeom prst="rect">
            <a:avLst/>
          </a:pr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2" name="Google Shape;302;p40"/>
          <p:cNvSpPr/>
          <p:nvPr/>
        </p:nvSpPr>
        <p:spPr>
          <a:xfrm>
            <a:off x="6311503" y="1657207"/>
            <a:ext cx="1514475" cy="1514475"/>
          </a:xfrm>
          <a:prstGeom prst="rect">
            <a:avLst/>
          </a:pr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40"/>
          <p:cNvSpPr/>
          <p:nvPr/>
        </p:nvSpPr>
        <p:spPr>
          <a:xfrm>
            <a:off x="1853207" y="2201919"/>
            <a:ext cx="444103" cy="425053"/>
          </a:xfrm>
          <a:custGeom>
            <a:rect b="b" l="l" r="r" t="t"/>
            <a:pathLst>
              <a:path extrusionOk="0" h="357" w="373">
                <a:moveTo>
                  <a:pt x="373" y="336"/>
                </a:moveTo>
                <a:lnTo>
                  <a:pt x="373" y="357"/>
                </a:lnTo>
                <a:lnTo>
                  <a:pt x="0" y="357"/>
                </a:lnTo>
                <a:lnTo>
                  <a:pt x="0" y="0"/>
                </a:lnTo>
                <a:lnTo>
                  <a:pt x="22" y="0"/>
                </a:lnTo>
                <a:lnTo>
                  <a:pt x="22" y="336"/>
                </a:lnTo>
                <a:lnTo>
                  <a:pt x="373" y="336"/>
                </a:lnTo>
                <a:close/>
                <a:moveTo>
                  <a:pt x="168" y="126"/>
                </a:moveTo>
                <a:lnTo>
                  <a:pt x="263" y="147"/>
                </a:lnTo>
                <a:lnTo>
                  <a:pt x="292" y="91"/>
                </a:lnTo>
                <a:lnTo>
                  <a:pt x="329" y="112"/>
                </a:lnTo>
                <a:lnTo>
                  <a:pt x="329" y="21"/>
                </a:lnTo>
                <a:lnTo>
                  <a:pt x="248" y="63"/>
                </a:lnTo>
                <a:lnTo>
                  <a:pt x="277" y="84"/>
                </a:lnTo>
                <a:lnTo>
                  <a:pt x="248" y="119"/>
                </a:lnTo>
                <a:lnTo>
                  <a:pt x="160" y="98"/>
                </a:lnTo>
                <a:lnTo>
                  <a:pt x="65" y="189"/>
                </a:lnTo>
                <a:lnTo>
                  <a:pt x="80" y="210"/>
                </a:lnTo>
                <a:lnTo>
                  <a:pt x="168" y="126"/>
                </a:lnTo>
                <a:close/>
                <a:moveTo>
                  <a:pt x="139" y="308"/>
                </a:moveTo>
                <a:lnTo>
                  <a:pt x="190" y="308"/>
                </a:lnTo>
                <a:lnTo>
                  <a:pt x="190" y="147"/>
                </a:lnTo>
                <a:lnTo>
                  <a:pt x="175" y="147"/>
                </a:lnTo>
                <a:lnTo>
                  <a:pt x="139" y="182"/>
                </a:lnTo>
                <a:lnTo>
                  <a:pt x="139" y="308"/>
                </a:lnTo>
                <a:close/>
                <a:moveTo>
                  <a:pt x="73" y="231"/>
                </a:moveTo>
                <a:lnTo>
                  <a:pt x="73" y="308"/>
                </a:lnTo>
                <a:lnTo>
                  <a:pt x="117" y="308"/>
                </a:lnTo>
                <a:lnTo>
                  <a:pt x="117" y="203"/>
                </a:lnTo>
                <a:lnTo>
                  <a:pt x="80" y="238"/>
                </a:lnTo>
                <a:lnTo>
                  <a:pt x="73" y="231"/>
                </a:lnTo>
                <a:close/>
                <a:moveTo>
                  <a:pt x="277" y="161"/>
                </a:moveTo>
                <a:lnTo>
                  <a:pt x="277" y="308"/>
                </a:lnTo>
                <a:lnTo>
                  <a:pt x="329" y="308"/>
                </a:lnTo>
                <a:lnTo>
                  <a:pt x="329" y="140"/>
                </a:lnTo>
                <a:lnTo>
                  <a:pt x="307" y="126"/>
                </a:lnTo>
                <a:lnTo>
                  <a:pt x="277" y="161"/>
                </a:lnTo>
                <a:close/>
                <a:moveTo>
                  <a:pt x="256" y="308"/>
                </a:moveTo>
                <a:lnTo>
                  <a:pt x="256" y="168"/>
                </a:lnTo>
                <a:lnTo>
                  <a:pt x="212" y="154"/>
                </a:lnTo>
                <a:lnTo>
                  <a:pt x="212" y="308"/>
                </a:lnTo>
                <a:lnTo>
                  <a:pt x="256" y="308"/>
                </a:lnTo>
                <a:close/>
                <a:moveTo>
                  <a:pt x="256" y="308"/>
                </a:moveTo>
                <a:lnTo>
                  <a:pt x="256" y="308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4" name="Google Shape;304;p40"/>
          <p:cNvSpPr/>
          <p:nvPr/>
        </p:nvSpPr>
        <p:spPr>
          <a:xfrm>
            <a:off x="3517701" y="2243590"/>
            <a:ext cx="444104" cy="341709"/>
          </a:xfrm>
          <a:custGeom>
            <a:rect b="b" l="l" r="r" t="t"/>
            <a:pathLst>
              <a:path extrusionOk="0" h="41" w="51">
                <a:moveTo>
                  <a:pt x="7" y="7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1"/>
                  <a:pt x="20" y="12"/>
                  <a:pt x="26" y="10"/>
                </a:cubicBezTo>
                <a:cubicBezTo>
                  <a:pt x="34" y="8"/>
                  <a:pt x="50" y="5"/>
                  <a:pt x="51" y="5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34" y="0"/>
                  <a:pt x="34" y="0"/>
                  <a:pt x="34" y="0"/>
                </a:cubicBezTo>
                <a:cubicBezTo>
                  <a:pt x="32" y="0"/>
                  <a:pt x="30" y="0"/>
                  <a:pt x="28" y="0"/>
                </a:cubicBezTo>
                <a:cubicBezTo>
                  <a:pt x="7" y="4"/>
                  <a:pt x="7" y="4"/>
                  <a:pt x="7" y="4"/>
                </a:cubicBezTo>
                <a:cubicBezTo>
                  <a:pt x="4" y="4"/>
                  <a:pt x="2" y="6"/>
                  <a:pt x="1" y="8"/>
                </a:cubicBezTo>
                <a:cubicBezTo>
                  <a:pt x="0" y="10"/>
                  <a:pt x="0" y="12"/>
                  <a:pt x="1" y="13"/>
                </a:cubicBezTo>
                <a:cubicBezTo>
                  <a:pt x="2" y="14"/>
                  <a:pt x="2" y="14"/>
                  <a:pt x="3" y="15"/>
                </a:cubicBezTo>
                <a:cubicBezTo>
                  <a:pt x="2" y="16"/>
                  <a:pt x="1" y="17"/>
                  <a:pt x="1" y="18"/>
                </a:cubicBezTo>
                <a:cubicBezTo>
                  <a:pt x="0" y="20"/>
                  <a:pt x="0" y="21"/>
                  <a:pt x="1" y="23"/>
                </a:cubicBezTo>
                <a:cubicBezTo>
                  <a:pt x="1" y="23"/>
                  <a:pt x="2" y="24"/>
                  <a:pt x="3" y="25"/>
                </a:cubicBezTo>
                <a:cubicBezTo>
                  <a:pt x="2" y="25"/>
                  <a:pt x="1" y="26"/>
                  <a:pt x="1" y="28"/>
                </a:cubicBezTo>
                <a:cubicBezTo>
                  <a:pt x="0" y="29"/>
                  <a:pt x="0" y="31"/>
                  <a:pt x="1" y="32"/>
                </a:cubicBezTo>
                <a:cubicBezTo>
                  <a:pt x="2" y="34"/>
                  <a:pt x="3" y="35"/>
                  <a:pt x="5" y="35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2" y="41"/>
                  <a:pt x="23" y="40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3"/>
                </a:cubicBezTo>
                <a:cubicBezTo>
                  <a:pt x="49" y="32"/>
                  <a:pt x="48" y="31"/>
                  <a:pt x="47" y="31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7"/>
                  <a:pt x="21" y="37"/>
                  <a:pt x="20" y="37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2"/>
                  <a:pt x="4" y="32"/>
                  <a:pt x="4" y="31"/>
                </a:cubicBezTo>
                <a:cubicBezTo>
                  <a:pt x="3" y="30"/>
                  <a:pt x="3" y="29"/>
                  <a:pt x="4" y="29"/>
                </a:cubicBezTo>
                <a:cubicBezTo>
                  <a:pt x="4" y="27"/>
                  <a:pt x="6" y="26"/>
                  <a:pt x="7" y="27"/>
                </a:cubicBezTo>
                <a:cubicBezTo>
                  <a:pt x="7" y="27"/>
                  <a:pt x="16" y="29"/>
                  <a:pt x="20" y="31"/>
                </a:cubicBezTo>
                <a:cubicBezTo>
                  <a:pt x="21" y="31"/>
                  <a:pt x="22" y="31"/>
                  <a:pt x="23" y="31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4"/>
                  <a:pt x="49" y="23"/>
                </a:cubicBezTo>
                <a:cubicBezTo>
                  <a:pt x="49" y="22"/>
                  <a:pt x="48" y="22"/>
                  <a:pt x="47" y="22"/>
                </a:cubicBezTo>
                <a:cubicBezTo>
                  <a:pt x="23" y="27"/>
                  <a:pt x="23" y="27"/>
                  <a:pt x="23" y="27"/>
                </a:cubicBezTo>
                <a:cubicBezTo>
                  <a:pt x="22" y="28"/>
                  <a:pt x="21" y="28"/>
                  <a:pt x="20" y="27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2"/>
                  <a:pt x="4" y="22"/>
                  <a:pt x="4" y="21"/>
                </a:cubicBezTo>
                <a:cubicBezTo>
                  <a:pt x="3" y="20"/>
                  <a:pt x="3" y="20"/>
                  <a:pt x="4" y="19"/>
                </a:cubicBezTo>
                <a:cubicBezTo>
                  <a:pt x="4" y="17"/>
                  <a:pt x="6" y="16"/>
                  <a:pt x="7" y="17"/>
                </a:cubicBezTo>
                <a:cubicBezTo>
                  <a:pt x="7" y="17"/>
                  <a:pt x="16" y="20"/>
                  <a:pt x="20" y="21"/>
                </a:cubicBezTo>
                <a:cubicBezTo>
                  <a:pt x="21" y="21"/>
                  <a:pt x="22" y="21"/>
                  <a:pt x="23" y="21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4"/>
                  <a:pt x="49" y="13"/>
                </a:cubicBezTo>
                <a:cubicBezTo>
                  <a:pt x="49" y="13"/>
                  <a:pt x="48" y="12"/>
                  <a:pt x="47" y="12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1" y="18"/>
                  <a:pt x="20" y="18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4" y="12"/>
                  <a:pt x="4" y="12"/>
                </a:cubicBezTo>
                <a:cubicBezTo>
                  <a:pt x="4" y="11"/>
                  <a:pt x="3" y="10"/>
                  <a:pt x="4" y="9"/>
                </a:cubicBezTo>
                <a:cubicBezTo>
                  <a:pt x="4" y="8"/>
                  <a:pt x="6" y="7"/>
                  <a:pt x="7" y="7"/>
                </a:cubicBezTo>
                <a:close/>
                <a:moveTo>
                  <a:pt x="7" y="7"/>
                </a:moveTo>
                <a:cubicBezTo>
                  <a:pt x="7" y="7"/>
                  <a:pt x="7" y="7"/>
                  <a:pt x="7" y="7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05" name="Google Shape;305;p40"/>
          <p:cNvGrpSpPr/>
          <p:nvPr/>
        </p:nvGrpSpPr>
        <p:grpSpPr>
          <a:xfrm>
            <a:off x="5221485" y="2201919"/>
            <a:ext cx="365522" cy="425053"/>
            <a:chOff x="13130213" y="2817813"/>
            <a:chExt cx="487363" cy="566737"/>
          </a:xfrm>
        </p:grpSpPr>
        <p:sp>
          <p:nvSpPr>
            <p:cNvPr id="306" name="Google Shape;306;p40"/>
            <p:cNvSpPr/>
            <p:nvPr/>
          </p:nvSpPr>
          <p:spPr>
            <a:xfrm>
              <a:off x="13130213" y="2817813"/>
              <a:ext cx="487363" cy="566737"/>
            </a:xfrm>
            <a:custGeom>
              <a:rect b="b" l="l" r="r" t="t"/>
              <a:pathLst>
                <a:path extrusionOk="0" h="51" w="42">
                  <a:moveTo>
                    <a:pt x="40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0"/>
                    <a:pt x="33" y="7"/>
                    <a:pt x="30" y="4"/>
                  </a:cubicBezTo>
                  <a:cubicBezTo>
                    <a:pt x="28" y="2"/>
                    <a:pt x="25" y="0"/>
                    <a:pt x="21" y="0"/>
                  </a:cubicBezTo>
                  <a:cubicBezTo>
                    <a:pt x="17" y="0"/>
                    <a:pt x="14" y="2"/>
                    <a:pt x="11" y="4"/>
                  </a:cubicBezTo>
                  <a:cubicBezTo>
                    <a:pt x="9" y="7"/>
                    <a:pt x="8" y="10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1"/>
                    <a:pt x="12" y="8"/>
                    <a:pt x="14" y="7"/>
                  </a:cubicBezTo>
                  <a:cubicBezTo>
                    <a:pt x="16" y="5"/>
                    <a:pt x="18" y="4"/>
                    <a:pt x="21" y="4"/>
                  </a:cubicBezTo>
                  <a:cubicBezTo>
                    <a:pt x="24" y="4"/>
                    <a:pt x="26" y="5"/>
                    <a:pt x="28" y="7"/>
                  </a:cubicBezTo>
                  <a:cubicBezTo>
                    <a:pt x="29" y="8"/>
                    <a:pt x="30" y="11"/>
                    <a:pt x="30" y="1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1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2" y="50"/>
                    <a:pt x="42" y="4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3"/>
                    <a:pt x="41" y="22"/>
                    <a:pt x="40" y="22"/>
                  </a:cubicBezTo>
                  <a:close/>
                  <a:moveTo>
                    <a:pt x="38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38" y="48"/>
                  </a:lnTo>
                  <a:close/>
                  <a:moveTo>
                    <a:pt x="38" y="48"/>
                  </a:moveTo>
                  <a:cubicBezTo>
                    <a:pt x="38" y="48"/>
                    <a:pt x="38" y="48"/>
                    <a:pt x="38" y="4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07" name="Google Shape;307;p40"/>
            <p:cNvSpPr/>
            <p:nvPr/>
          </p:nvSpPr>
          <p:spPr>
            <a:xfrm>
              <a:off x="13315950" y="3140075"/>
              <a:ext cx="104775" cy="188912"/>
            </a:xfrm>
            <a:custGeom>
              <a:rect b="b" l="l" r="r" t="t"/>
              <a:pathLst>
                <a:path extrusionOk="0" h="17" w="9">
                  <a:moveTo>
                    <a:pt x="3" y="8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4" y="17"/>
                    <a:pt x="5" y="17"/>
                  </a:cubicBezTo>
                  <a:cubicBezTo>
                    <a:pt x="6" y="17"/>
                    <a:pt x="7" y="16"/>
                    <a:pt x="7" y="1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9" y="6"/>
                    <a:pt x="9" y="4"/>
                  </a:cubicBezTo>
                  <a:cubicBezTo>
                    <a:pt x="9" y="3"/>
                    <a:pt x="9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7"/>
                    <a:pt x="3" y="8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08" name="Google Shape;308;p40"/>
          <p:cNvSpPr/>
          <p:nvPr/>
        </p:nvSpPr>
        <p:spPr>
          <a:xfrm>
            <a:off x="6850856" y="2214420"/>
            <a:ext cx="435769" cy="400050"/>
          </a:xfrm>
          <a:custGeom>
            <a:rect b="b" l="l" r="r" t="t"/>
            <a:pathLst>
              <a:path extrusionOk="0" h="48" w="50">
                <a:moveTo>
                  <a:pt x="50" y="9"/>
                </a:moveTo>
                <a:cubicBezTo>
                  <a:pt x="50" y="9"/>
                  <a:pt x="49" y="8"/>
                  <a:pt x="49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6" y="9"/>
                  <a:pt x="16" y="10"/>
                </a:cubicBezTo>
                <a:cubicBezTo>
                  <a:pt x="16" y="11"/>
                  <a:pt x="17" y="12"/>
                  <a:pt x="1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5" y="15"/>
                  <a:pt x="45" y="15"/>
                  <a:pt x="45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6"/>
                  <a:pt x="19" y="17"/>
                </a:cubicBezTo>
                <a:cubicBezTo>
                  <a:pt x="19" y="18"/>
                  <a:pt x="20" y="18"/>
                  <a:pt x="21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3" y="23"/>
                  <a:pt x="43" y="23"/>
                  <a:pt x="4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1" y="23"/>
                  <a:pt x="21" y="24"/>
                </a:cubicBezTo>
                <a:cubicBezTo>
                  <a:pt x="21" y="25"/>
                  <a:pt x="22" y="26"/>
                  <a:pt x="2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1" y="29"/>
                  <a:pt x="41" y="29"/>
                  <a:pt x="41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10" y="3"/>
                  <a:pt x="10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8" y="6"/>
                  <a:pt x="8" y="6"/>
                  <a:pt x="8" y="6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5" y="30"/>
                  <a:pt x="15" y="31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4" y="39"/>
                  <a:pt x="14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4" y="41"/>
                  <a:pt x="14" y="43"/>
                </a:cubicBezTo>
                <a:cubicBezTo>
                  <a:pt x="14" y="45"/>
                  <a:pt x="16" y="48"/>
                  <a:pt x="19" y="48"/>
                </a:cubicBezTo>
                <a:cubicBezTo>
                  <a:pt x="22" y="48"/>
                  <a:pt x="24" y="45"/>
                  <a:pt x="24" y="43"/>
                </a:cubicBezTo>
                <a:cubicBezTo>
                  <a:pt x="24" y="41"/>
                  <a:pt x="23" y="40"/>
                  <a:pt x="2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40"/>
                  <a:pt x="32" y="41"/>
                  <a:pt x="32" y="43"/>
                </a:cubicBezTo>
                <a:cubicBezTo>
                  <a:pt x="32" y="45"/>
                  <a:pt x="34" y="48"/>
                  <a:pt x="37" y="48"/>
                </a:cubicBezTo>
                <a:cubicBezTo>
                  <a:pt x="40" y="48"/>
                  <a:pt x="42" y="45"/>
                  <a:pt x="42" y="43"/>
                </a:cubicBezTo>
                <a:cubicBezTo>
                  <a:pt x="42" y="41"/>
                  <a:pt x="41" y="40"/>
                  <a:pt x="40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3" y="39"/>
                  <a:pt x="43" y="39"/>
                  <a:pt x="43" y="38"/>
                </a:cubicBezTo>
                <a:cubicBezTo>
                  <a:pt x="43" y="37"/>
                  <a:pt x="43" y="37"/>
                  <a:pt x="42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3" y="33"/>
                  <a:pt x="43" y="32"/>
                  <a:pt x="44" y="32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9"/>
                  <a:pt x="50" y="9"/>
                </a:cubicBezTo>
                <a:close/>
                <a:moveTo>
                  <a:pt x="19" y="45"/>
                </a:moveTo>
                <a:cubicBezTo>
                  <a:pt x="18" y="45"/>
                  <a:pt x="17" y="44"/>
                  <a:pt x="17" y="43"/>
                </a:cubicBezTo>
                <a:cubicBezTo>
                  <a:pt x="17" y="41"/>
                  <a:pt x="18" y="41"/>
                  <a:pt x="19" y="41"/>
                </a:cubicBezTo>
                <a:cubicBezTo>
                  <a:pt x="20" y="41"/>
                  <a:pt x="21" y="41"/>
                  <a:pt x="21" y="43"/>
                </a:cubicBezTo>
                <a:cubicBezTo>
                  <a:pt x="21" y="44"/>
                  <a:pt x="20" y="45"/>
                  <a:pt x="19" y="45"/>
                </a:cubicBezTo>
                <a:close/>
                <a:moveTo>
                  <a:pt x="37" y="45"/>
                </a:moveTo>
                <a:cubicBezTo>
                  <a:pt x="36" y="45"/>
                  <a:pt x="35" y="44"/>
                  <a:pt x="35" y="43"/>
                </a:cubicBezTo>
                <a:cubicBezTo>
                  <a:pt x="35" y="41"/>
                  <a:pt x="36" y="41"/>
                  <a:pt x="37" y="41"/>
                </a:cubicBezTo>
                <a:cubicBezTo>
                  <a:pt x="38" y="41"/>
                  <a:pt x="39" y="41"/>
                  <a:pt x="39" y="43"/>
                </a:cubicBezTo>
                <a:cubicBezTo>
                  <a:pt x="39" y="44"/>
                  <a:pt x="38" y="45"/>
                  <a:pt x="37" y="4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09" name="Google Shape;309;p40"/>
          <p:cNvGrpSpPr/>
          <p:nvPr/>
        </p:nvGrpSpPr>
        <p:grpSpPr>
          <a:xfrm>
            <a:off x="1407318" y="3423600"/>
            <a:ext cx="1335882" cy="1105538"/>
            <a:chOff x="1876424" y="4564800"/>
            <a:chExt cx="1781176" cy="1474050"/>
          </a:xfrm>
        </p:grpSpPr>
        <p:sp>
          <p:nvSpPr>
            <p:cNvPr id="310" name="Google Shape;310;p40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11" name="Google Shape;311;p40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12" name="Google Shape;312;p40"/>
          <p:cNvGrpSpPr/>
          <p:nvPr/>
        </p:nvGrpSpPr>
        <p:grpSpPr>
          <a:xfrm>
            <a:off x="3071812" y="3423600"/>
            <a:ext cx="1335882" cy="1105538"/>
            <a:chOff x="1876424" y="4564800"/>
            <a:chExt cx="1781176" cy="1474050"/>
          </a:xfrm>
        </p:grpSpPr>
        <p:sp>
          <p:nvSpPr>
            <p:cNvPr id="313" name="Google Shape;313;p40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14" name="Google Shape;314;p40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15" name="Google Shape;315;p40"/>
          <p:cNvGrpSpPr/>
          <p:nvPr/>
        </p:nvGrpSpPr>
        <p:grpSpPr>
          <a:xfrm>
            <a:off x="4732138" y="3423600"/>
            <a:ext cx="1335882" cy="1105538"/>
            <a:chOff x="1876424" y="4564800"/>
            <a:chExt cx="1781176" cy="1474050"/>
          </a:xfrm>
        </p:grpSpPr>
        <p:sp>
          <p:nvSpPr>
            <p:cNvPr id="316" name="Google Shape;316;p40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17" name="Google Shape;317;p40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18" name="Google Shape;318;p40"/>
          <p:cNvGrpSpPr/>
          <p:nvPr/>
        </p:nvGrpSpPr>
        <p:grpSpPr>
          <a:xfrm>
            <a:off x="6400799" y="3423600"/>
            <a:ext cx="1335882" cy="1105538"/>
            <a:chOff x="1876424" y="4564800"/>
            <a:chExt cx="1781176" cy="1474050"/>
          </a:xfrm>
        </p:grpSpPr>
        <p:sp>
          <p:nvSpPr>
            <p:cNvPr id="319" name="Google Shape;319;p40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20" name="Google Shape;320;p40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1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3974" l="0" r="0" t="3974"/>
          <a:stretch/>
        </p:blipFill>
        <p:spPr>
          <a:xfrm>
            <a:off x="1656970" y="1657207"/>
            <a:ext cx="1741992" cy="1741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974" l="0" r="0" t="3974"/>
          <a:stretch/>
        </p:blipFill>
        <p:spPr>
          <a:xfrm>
            <a:off x="5745038" y="1657207"/>
            <a:ext cx="1741992" cy="17419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7" name="Google Shape;327;p41"/>
          <p:cNvGrpSpPr/>
          <p:nvPr/>
        </p:nvGrpSpPr>
        <p:grpSpPr>
          <a:xfrm>
            <a:off x="2513512" y="614363"/>
            <a:ext cx="4116977" cy="428482"/>
            <a:chOff x="2595518" y="3111595"/>
            <a:chExt cx="5489303" cy="571310"/>
          </a:xfrm>
        </p:grpSpPr>
        <p:sp>
          <p:nvSpPr>
            <p:cNvPr id="328" name="Google Shape;328;p41"/>
            <p:cNvSpPr txBox="1"/>
            <p:nvPr/>
          </p:nvSpPr>
          <p:spPr>
            <a:xfrm>
              <a:off x="2595518" y="3190473"/>
              <a:ext cx="2090784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TEAM</a:t>
              </a:r>
              <a:endParaRPr sz="1100"/>
            </a:p>
          </p:txBody>
        </p:sp>
        <p:sp>
          <p:nvSpPr>
            <p:cNvPr id="329" name="Google Shape;329;p41"/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0" name="Google Shape;330;p41"/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</p:grpSp>
      <p:sp>
        <p:nvSpPr>
          <p:cNvPr id="331" name="Google Shape;331;p41"/>
          <p:cNvSpPr txBox="1"/>
          <p:nvPr/>
        </p:nvSpPr>
        <p:spPr>
          <a:xfrm>
            <a:off x="3904059" y="3934744"/>
            <a:ext cx="1335882" cy="5943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Creepiest don't subdue which i two</a:t>
            </a:r>
            <a:endParaRPr sz="1100"/>
          </a:p>
        </p:txBody>
      </p:sp>
      <p:sp>
        <p:nvSpPr>
          <p:cNvPr id="332" name="Google Shape;332;p41"/>
          <p:cNvSpPr txBox="1"/>
          <p:nvPr/>
        </p:nvSpPr>
        <p:spPr>
          <a:xfrm>
            <a:off x="4144090" y="3645056"/>
            <a:ext cx="855821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333" name="Google Shape;333;p41"/>
          <p:cNvSpPr txBox="1"/>
          <p:nvPr/>
        </p:nvSpPr>
        <p:spPr>
          <a:xfrm>
            <a:off x="5962548" y="3934744"/>
            <a:ext cx="1335882" cy="5943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Creepiest don't subdue which i two</a:t>
            </a:r>
            <a:endParaRPr sz="1100"/>
          </a:p>
        </p:txBody>
      </p:sp>
      <p:sp>
        <p:nvSpPr>
          <p:cNvPr id="334" name="Google Shape;334;p41"/>
          <p:cNvSpPr txBox="1"/>
          <p:nvPr/>
        </p:nvSpPr>
        <p:spPr>
          <a:xfrm>
            <a:off x="6202579" y="3645056"/>
            <a:ext cx="855821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335" name="Google Shape;335;p41"/>
          <p:cNvSpPr txBox="1"/>
          <p:nvPr/>
        </p:nvSpPr>
        <p:spPr>
          <a:xfrm>
            <a:off x="1845571" y="3934744"/>
            <a:ext cx="1335882" cy="5943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Creepiest don't subdue which i two</a:t>
            </a:r>
            <a:endParaRPr sz="1100"/>
          </a:p>
        </p:txBody>
      </p:sp>
      <p:sp>
        <p:nvSpPr>
          <p:cNvPr id="336" name="Google Shape;336;p41"/>
          <p:cNvSpPr txBox="1"/>
          <p:nvPr/>
        </p:nvSpPr>
        <p:spPr>
          <a:xfrm>
            <a:off x="2085601" y="3645056"/>
            <a:ext cx="855821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pic>
        <p:nvPicPr>
          <p:cNvPr id="337" name="Google Shape;337;p41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4005" l="0" r="0" t="4006"/>
          <a:stretch/>
        </p:blipFill>
        <p:spPr>
          <a:xfrm>
            <a:off x="3701004" y="1657207"/>
            <a:ext cx="1741992" cy="1741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42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021" y="1657207"/>
            <a:ext cx="151447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3570" l="0" r="0" t="3570"/>
          <a:stretch/>
        </p:blipFill>
        <p:spPr>
          <a:xfrm>
            <a:off x="4647009" y="1657207"/>
            <a:ext cx="151447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82515" y="1657207"/>
            <a:ext cx="1514475" cy="1514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5" name="Google Shape;345;p42"/>
          <p:cNvGrpSpPr/>
          <p:nvPr/>
        </p:nvGrpSpPr>
        <p:grpSpPr>
          <a:xfrm>
            <a:off x="2513512" y="614363"/>
            <a:ext cx="4116977" cy="428482"/>
            <a:chOff x="2595518" y="3111595"/>
            <a:chExt cx="5489303" cy="571310"/>
          </a:xfrm>
        </p:grpSpPr>
        <p:sp>
          <p:nvSpPr>
            <p:cNvPr id="346" name="Google Shape;346;p42"/>
            <p:cNvSpPr txBox="1"/>
            <p:nvPr/>
          </p:nvSpPr>
          <p:spPr>
            <a:xfrm>
              <a:off x="2595518" y="3190473"/>
              <a:ext cx="2090784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TEAM</a:t>
              </a:r>
              <a:endParaRPr sz="1100"/>
            </a:p>
          </p:txBody>
        </p:sp>
        <p:sp>
          <p:nvSpPr>
            <p:cNvPr id="347" name="Google Shape;347;p42"/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8" name="Google Shape;348;p42"/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</p:grpSp>
      <p:grpSp>
        <p:nvGrpSpPr>
          <p:cNvPr id="349" name="Google Shape;349;p42"/>
          <p:cNvGrpSpPr/>
          <p:nvPr/>
        </p:nvGrpSpPr>
        <p:grpSpPr>
          <a:xfrm>
            <a:off x="1407318" y="3423600"/>
            <a:ext cx="1335882" cy="1105538"/>
            <a:chOff x="1876424" y="4564800"/>
            <a:chExt cx="1781176" cy="1474050"/>
          </a:xfrm>
        </p:grpSpPr>
        <p:sp>
          <p:nvSpPr>
            <p:cNvPr id="350" name="Google Shape;350;p42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51" name="Google Shape;351;p42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52" name="Google Shape;352;p42"/>
          <p:cNvGrpSpPr/>
          <p:nvPr/>
        </p:nvGrpSpPr>
        <p:grpSpPr>
          <a:xfrm>
            <a:off x="3071812" y="3423600"/>
            <a:ext cx="1335882" cy="1105538"/>
            <a:chOff x="1876424" y="4564800"/>
            <a:chExt cx="1781176" cy="1474050"/>
          </a:xfrm>
        </p:grpSpPr>
        <p:sp>
          <p:nvSpPr>
            <p:cNvPr id="353" name="Google Shape;353;p42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54" name="Google Shape;354;p42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55" name="Google Shape;355;p42"/>
          <p:cNvGrpSpPr/>
          <p:nvPr/>
        </p:nvGrpSpPr>
        <p:grpSpPr>
          <a:xfrm>
            <a:off x="4732138" y="3423600"/>
            <a:ext cx="1335882" cy="1105538"/>
            <a:chOff x="1876424" y="4564800"/>
            <a:chExt cx="1781176" cy="1474050"/>
          </a:xfrm>
        </p:grpSpPr>
        <p:sp>
          <p:nvSpPr>
            <p:cNvPr id="356" name="Google Shape;356;p42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57" name="Google Shape;357;p42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58" name="Google Shape;358;p42"/>
          <p:cNvGrpSpPr/>
          <p:nvPr/>
        </p:nvGrpSpPr>
        <p:grpSpPr>
          <a:xfrm>
            <a:off x="6400799" y="3423600"/>
            <a:ext cx="1335882" cy="1105538"/>
            <a:chOff x="1876424" y="4564800"/>
            <a:chExt cx="1781176" cy="1474050"/>
          </a:xfrm>
        </p:grpSpPr>
        <p:sp>
          <p:nvSpPr>
            <p:cNvPr id="359" name="Google Shape;359;p42"/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Creepiest don't subdue which i two</a:t>
              </a:r>
              <a:endParaRPr sz="1100"/>
            </a:p>
          </p:txBody>
        </p:sp>
        <p:sp>
          <p:nvSpPr>
            <p:cNvPr id="360" name="Google Shape;360;p42"/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pic>
        <p:nvPicPr>
          <p:cNvPr id="361" name="Google Shape;361;p42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11503" y="1657207"/>
            <a:ext cx="1514475" cy="151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27" r="126" t="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43"/>
          <p:cNvSpPr/>
          <p:nvPr/>
        </p:nvSpPr>
        <p:spPr>
          <a:xfrm>
            <a:off x="614363" y="614363"/>
            <a:ext cx="7915273" cy="3914775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68" name="Google Shape;368;p43"/>
          <p:cNvGrpSpPr/>
          <p:nvPr/>
        </p:nvGrpSpPr>
        <p:grpSpPr>
          <a:xfrm>
            <a:off x="2426018" y="1868227"/>
            <a:ext cx="4291964" cy="1407045"/>
            <a:chOff x="2986135" y="3143345"/>
            <a:chExt cx="5722619" cy="1876060"/>
          </a:xfrm>
        </p:grpSpPr>
        <p:grpSp>
          <p:nvGrpSpPr>
            <p:cNvPr id="369" name="Google Shape;369;p43"/>
            <p:cNvGrpSpPr/>
            <p:nvPr/>
          </p:nvGrpSpPr>
          <p:grpSpPr>
            <a:xfrm>
              <a:off x="2986135" y="3143345"/>
              <a:ext cx="5722619" cy="571310"/>
              <a:chOff x="2362202" y="3111595"/>
              <a:chExt cx="5722619" cy="571310"/>
            </a:xfrm>
          </p:grpSpPr>
          <p:sp>
            <p:nvSpPr>
              <p:cNvPr id="370" name="Google Shape;370;p43"/>
              <p:cNvSpPr txBox="1"/>
              <p:nvPr/>
            </p:nvSpPr>
            <p:spPr>
              <a:xfrm>
                <a:off x="2362202" y="3190473"/>
                <a:ext cx="2324100" cy="4770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900">
                    <a:solidFill>
                      <a:schemeClr val="lt1"/>
                    </a:solidFill>
                    <a:latin typeface="Montserrat SemiBold"/>
                    <a:ea typeface="Montserrat SemiBold"/>
                    <a:cs typeface="Montserrat SemiBold"/>
                    <a:sym typeface="Montserrat SemiBold"/>
                  </a:rPr>
                  <a:t>PORTFOLIO</a:t>
                </a:r>
                <a:endParaRPr sz="1100"/>
              </a:p>
            </p:txBody>
          </p:sp>
          <p:sp>
            <p:nvSpPr>
              <p:cNvPr id="371" name="Google Shape;371;p43"/>
              <p:cNvSpPr/>
              <p:nvPr/>
            </p:nvSpPr>
            <p:spPr>
              <a:xfrm rot="5400000">
                <a:off x="5178751" y="3323318"/>
                <a:ext cx="245182" cy="211364"/>
              </a:xfrm>
              <a:prstGeom prst="triangle">
                <a:avLst>
                  <a:gd fmla="val 50000" name="adj"/>
                </a:avLst>
              </a:prstGeom>
              <a:solidFill>
                <a:srgbClr val="BFBFB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72" name="Google Shape;372;p43"/>
              <p:cNvSpPr txBox="1"/>
              <p:nvPr/>
            </p:nvSpPr>
            <p:spPr>
              <a:xfrm>
                <a:off x="5561237" y="3111595"/>
                <a:ext cx="2523584" cy="571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lt1"/>
                    </a:solidFill>
                    <a:latin typeface="Montserrat SemiBold"/>
                    <a:ea typeface="Montserrat SemiBold"/>
                    <a:cs typeface="Montserrat SemiBold"/>
                    <a:sym typeface="Montserrat SemiBold"/>
                  </a:rPr>
                  <a:t>OUR MINIMAL PRESENTATION CREATIVE DESIGN</a:t>
                </a:r>
                <a:endParaRPr sz="1100"/>
              </a:p>
            </p:txBody>
          </p:sp>
        </p:grpSp>
        <p:sp>
          <p:nvSpPr>
            <p:cNvPr id="373" name="Google Shape;373;p43"/>
            <p:cNvSpPr txBox="1"/>
            <p:nvPr/>
          </p:nvSpPr>
          <p:spPr>
            <a:xfrm>
              <a:off x="6185170" y="3983224"/>
              <a:ext cx="2324100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A5A5A5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Virginia, looked up one of the more Good and Evil) by Cicero, written</a:t>
              </a:r>
              <a:endParaRPr sz="110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44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5050" r="5049" t="0"/>
          <a:stretch/>
        </p:blipFill>
        <p:spPr>
          <a:xfrm>
            <a:off x="614364" y="2646761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6804" r="6805" t="0"/>
          <a:stretch/>
        </p:blipFill>
        <p:spPr>
          <a:xfrm>
            <a:off x="3302795" y="614362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44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3736" r="3735" t="0"/>
          <a:stretch/>
        </p:blipFill>
        <p:spPr>
          <a:xfrm>
            <a:off x="5991227" y="2646761"/>
            <a:ext cx="2538411" cy="1882378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44"/>
          <p:cNvSpPr/>
          <p:nvPr/>
        </p:nvSpPr>
        <p:spPr>
          <a:xfrm rot="5400000">
            <a:off x="942380" y="286346"/>
            <a:ext cx="1882379" cy="2538411"/>
          </a:xfrm>
          <a:custGeom>
            <a:rect b="b" l="l" r="r" t="t"/>
            <a:pathLst>
              <a:path extrusionOk="0" h="3384548" w="2509839">
                <a:moveTo>
                  <a:pt x="0" y="3384548"/>
                </a:moveTo>
                <a:lnTo>
                  <a:pt x="0" y="0"/>
                </a:lnTo>
                <a:lnTo>
                  <a:pt x="2509839" y="0"/>
                </a:lnTo>
                <a:lnTo>
                  <a:pt x="2509838" y="3384548"/>
                </a:lnTo>
                <a:lnTo>
                  <a:pt x="0" y="3384548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2" name="Google Shape;382;p44"/>
          <p:cNvSpPr/>
          <p:nvPr/>
        </p:nvSpPr>
        <p:spPr>
          <a:xfrm rot="5400000">
            <a:off x="6319241" y="286346"/>
            <a:ext cx="1882379" cy="2538412"/>
          </a:xfrm>
          <a:custGeom>
            <a:rect b="b" l="l" r="r" t="t"/>
            <a:pathLst>
              <a:path extrusionOk="0" h="3384550" w="2509839">
                <a:moveTo>
                  <a:pt x="0" y="3384550"/>
                </a:moveTo>
                <a:lnTo>
                  <a:pt x="0" y="0"/>
                </a:lnTo>
                <a:lnTo>
                  <a:pt x="2509839" y="0"/>
                </a:lnTo>
                <a:lnTo>
                  <a:pt x="2509839" y="3384550"/>
                </a:lnTo>
                <a:lnTo>
                  <a:pt x="0" y="338455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3" name="Google Shape;383;p44"/>
          <p:cNvSpPr/>
          <p:nvPr/>
        </p:nvSpPr>
        <p:spPr>
          <a:xfrm rot="5400000">
            <a:off x="3630811" y="2318743"/>
            <a:ext cx="1882378" cy="2538412"/>
          </a:xfrm>
          <a:custGeom>
            <a:rect b="b" l="l" r="r" t="t"/>
            <a:pathLst>
              <a:path extrusionOk="0" h="3384550" w="2509837">
                <a:moveTo>
                  <a:pt x="0" y="3384550"/>
                </a:moveTo>
                <a:lnTo>
                  <a:pt x="0" y="0"/>
                </a:lnTo>
                <a:lnTo>
                  <a:pt x="2509837" y="0"/>
                </a:lnTo>
                <a:lnTo>
                  <a:pt x="2509836" y="3384550"/>
                </a:lnTo>
                <a:lnTo>
                  <a:pt x="0" y="3384550"/>
                </a:lnTo>
                <a:close/>
              </a:path>
            </a:pathLst>
          </a:cu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84" name="Google Shape;384;p44"/>
          <p:cNvGrpSpPr/>
          <p:nvPr/>
        </p:nvGrpSpPr>
        <p:grpSpPr>
          <a:xfrm>
            <a:off x="3904058" y="3145909"/>
            <a:ext cx="1335882" cy="884081"/>
            <a:chOff x="2460761" y="4860075"/>
            <a:chExt cx="1781176" cy="1178775"/>
          </a:xfrm>
        </p:grpSpPr>
        <p:sp>
          <p:nvSpPr>
            <p:cNvPr id="385" name="Google Shape;385;p44"/>
            <p:cNvSpPr txBox="1"/>
            <p:nvPr/>
          </p:nvSpPr>
          <p:spPr>
            <a:xfrm>
              <a:off x="2460761" y="5246325"/>
              <a:ext cx="1781176" cy="792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Creepiest don't subdue which i two</a:t>
              </a:r>
              <a:endParaRPr sz="1100"/>
            </a:p>
          </p:txBody>
        </p:sp>
        <p:sp>
          <p:nvSpPr>
            <p:cNvPr id="386" name="Google Shape;386;p44"/>
            <p:cNvSpPr txBox="1"/>
            <p:nvPr/>
          </p:nvSpPr>
          <p:spPr>
            <a:xfrm>
              <a:off x="2780802" y="4860075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87" name="Google Shape;387;p44"/>
          <p:cNvGrpSpPr/>
          <p:nvPr/>
        </p:nvGrpSpPr>
        <p:grpSpPr>
          <a:xfrm>
            <a:off x="1215628" y="1113512"/>
            <a:ext cx="1335882" cy="884081"/>
            <a:chOff x="2460761" y="4860075"/>
            <a:chExt cx="1781176" cy="1178775"/>
          </a:xfrm>
        </p:grpSpPr>
        <p:sp>
          <p:nvSpPr>
            <p:cNvPr id="388" name="Google Shape;388;p44"/>
            <p:cNvSpPr txBox="1"/>
            <p:nvPr/>
          </p:nvSpPr>
          <p:spPr>
            <a:xfrm>
              <a:off x="2460761" y="5246325"/>
              <a:ext cx="1781176" cy="792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3F3F3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Creepiest don't subdue which i two</a:t>
              </a:r>
              <a:endParaRPr sz="1100"/>
            </a:p>
          </p:txBody>
        </p:sp>
        <p:sp>
          <p:nvSpPr>
            <p:cNvPr id="389" name="Google Shape;389;p44"/>
            <p:cNvSpPr txBox="1"/>
            <p:nvPr/>
          </p:nvSpPr>
          <p:spPr>
            <a:xfrm>
              <a:off x="2780802" y="4860075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grpSp>
        <p:nvGrpSpPr>
          <p:cNvPr id="390" name="Google Shape;390;p44"/>
          <p:cNvGrpSpPr/>
          <p:nvPr/>
        </p:nvGrpSpPr>
        <p:grpSpPr>
          <a:xfrm>
            <a:off x="6592489" y="1113512"/>
            <a:ext cx="1335882" cy="884081"/>
            <a:chOff x="2460761" y="4860075"/>
            <a:chExt cx="1781176" cy="1178775"/>
          </a:xfrm>
        </p:grpSpPr>
        <p:sp>
          <p:nvSpPr>
            <p:cNvPr id="391" name="Google Shape;391;p44"/>
            <p:cNvSpPr txBox="1"/>
            <p:nvPr/>
          </p:nvSpPr>
          <p:spPr>
            <a:xfrm>
              <a:off x="2460761" y="5246325"/>
              <a:ext cx="1781176" cy="792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Creepiest don't subdue which i two</a:t>
              </a:r>
              <a:endParaRPr sz="1100"/>
            </a:p>
          </p:txBody>
        </p:sp>
        <p:sp>
          <p:nvSpPr>
            <p:cNvPr id="392" name="Google Shape;392;p44"/>
            <p:cNvSpPr txBox="1"/>
            <p:nvPr/>
          </p:nvSpPr>
          <p:spPr>
            <a:xfrm>
              <a:off x="2780802" y="4860075"/>
              <a:ext cx="11410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397;p45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5056" r="5055" t="0"/>
          <a:stretch/>
        </p:blipFill>
        <p:spPr>
          <a:xfrm>
            <a:off x="614364" y="2646761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4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13590" r="13590" t="0"/>
          <a:stretch/>
        </p:blipFill>
        <p:spPr>
          <a:xfrm>
            <a:off x="3302795" y="614362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45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5321" l="0" r="0" t="45160"/>
          <a:stretch/>
        </p:blipFill>
        <p:spPr>
          <a:xfrm>
            <a:off x="5991227" y="2646761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45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0" l="5050" r="5049" t="0"/>
          <a:stretch/>
        </p:blipFill>
        <p:spPr>
          <a:xfrm>
            <a:off x="614364" y="614362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45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0" l="5050" r="5049" t="0"/>
          <a:stretch/>
        </p:blipFill>
        <p:spPr>
          <a:xfrm>
            <a:off x="5991227" y="614362"/>
            <a:ext cx="2538411" cy="1882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45"/>
          <p:cNvPicPr preferRelativeResize="0"/>
          <p:nvPr>
            <p:ph idx="7" type="pic"/>
          </p:nvPr>
        </p:nvPicPr>
        <p:blipFill rotWithShape="1">
          <a:blip r:embed="rId8">
            <a:alphaModFix/>
          </a:blip>
          <a:srcRect b="0" l="4965" r="4965" t="0"/>
          <a:stretch/>
        </p:blipFill>
        <p:spPr>
          <a:xfrm>
            <a:off x="3302795" y="2646761"/>
            <a:ext cx="2538411" cy="1882378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45"/>
          <p:cNvSpPr/>
          <p:nvPr/>
        </p:nvSpPr>
        <p:spPr>
          <a:xfrm>
            <a:off x="3302795" y="614362"/>
            <a:ext cx="2538411" cy="1882378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4226" l="3653" r="51598" t="8650"/>
          <a:stretch/>
        </p:blipFill>
        <p:spPr>
          <a:xfrm>
            <a:off x="3871913" y="614363"/>
            <a:ext cx="1400175" cy="140017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06" name="Google Shape;106;p2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41691" l="0" r="0" t="41691"/>
          <a:stretch/>
        </p:blipFill>
        <p:spPr>
          <a:xfrm>
            <a:off x="0" y="4129088"/>
            <a:ext cx="9144000" cy="1014413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8"/>
          <p:cNvSpPr txBox="1"/>
          <p:nvPr/>
        </p:nvSpPr>
        <p:spPr>
          <a:xfrm>
            <a:off x="3871912" y="2344694"/>
            <a:ext cx="1400175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YOUR NAME</a:t>
            </a:r>
            <a:endParaRPr sz="1100"/>
          </a:p>
        </p:txBody>
      </p:sp>
      <p:sp>
        <p:nvSpPr>
          <p:cNvPr id="108" name="Google Shape;108;p28"/>
          <p:cNvSpPr txBox="1"/>
          <p:nvPr/>
        </p:nvSpPr>
        <p:spPr>
          <a:xfrm>
            <a:off x="2828925" y="2715955"/>
            <a:ext cx="3486150" cy="4116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Sydney College in Virginia, looked up one of the more Good and Evil) by Cicero, written</a:t>
            </a:r>
            <a:endParaRPr sz="1100"/>
          </a:p>
        </p:txBody>
      </p:sp>
      <p:grpSp>
        <p:nvGrpSpPr>
          <p:cNvPr id="109" name="Google Shape;109;p28"/>
          <p:cNvGrpSpPr/>
          <p:nvPr/>
        </p:nvGrpSpPr>
        <p:grpSpPr>
          <a:xfrm>
            <a:off x="4241229" y="3330318"/>
            <a:ext cx="661542" cy="184407"/>
            <a:chOff x="3737318" y="5352459"/>
            <a:chExt cx="574436" cy="160126"/>
          </a:xfrm>
        </p:grpSpPr>
        <p:grpSp>
          <p:nvGrpSpPr>
            <p:cNvPr id="110" name="Google Shape;110;p28"/>
            <p:cNvGrpSpPr/>
            <p:nvPr/>
          </p:nvGrpSpPr>
          <p:grpSpPr>
            <a:xfrm>
              <a:off x="3737318" y="5352459"/>
              <a:ext cx="160124" cy="160126"/>
              <a:chOff x="7136966" y="5134202"/>
              <a:chExt cx="588412" cy="588417"/>
            </a:xfrm>
          </p:grpSpPr>
          <p:sp>
            <p:nvSpPr>
              <p:cNvPr id="111" name="Google Shape;111;p28"/>
              <p:cNvSpPr/>
              <p:nvPr/>
            </p:nvSpPr>
            <p:spPr>
              <a:xfrm>
                <a:off x="7136966" y="5134202"/>
                <a:ext cx="588412" cy="588417"/>
              </a:xfrm>
              <a:prstGeom prst="ellipse">
                <a:avLst/>
              </a:prstGeom>
              <a:solidFill>
                <a:srgbClr val="4B651C">
                  <a:alpha val="9803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2" name="Google Shape;112;p28"/>
              <p:cNvSpPr/>
              <p:nvPr/>
            </p:nvSpPr>
            <p:spPr>
              <a:xfrm>
                <a:off x="7279092" y="5304814"/>
                <a:ext cx="304161" cy="247193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113" name="Google Shape;113;p28"/>
            <p:cNvGrpSpPr/>
            <p:nvPr/>
          </p:nvGrpSpPr>
          <p:grpSpPr>
            <a:xfrm>
              <a:off x="3944474" y="5352459"/>
              <a:ext cx="160124" cy="160126"/>
              <a:chOff x="7991862" y="5134202"/>
              <a:chExt cx="588412" cy="588417"/>
            </a:xfrm>
          </p:grpSpPr>
          <p:sp>
            <p:nvSpPr>
              <p:cNvPr id="114" name="Google Shape;114;p28"/>
              <p:cNvSpPr/>
              <p:nvPr/>
            </p:nvSpPr>
            <p:spPr>
              <a:xfrm>
                <a:off x="7991862" y="5134202"/>
                <a:ext cx="588412" cy="588417"/>
              </a:xfrm>
              <a:prstGeom prst="ellipse">
                <a:avLst/>
              </a:prstGeom>
              <a:solidFill>
                <a:srgbClr val="4B651C">
                  <a:alpha val="9803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5" name="Google Shape;115;p28"/>
              <p:cNvSpPr/>
              <p:nvPr/>
            </p:nvSpPr>
            <p:spPr>
              <a:xfrm>
                <a:off x="8174240" y="5316581"/>
                <a:ext cx="223656" cy="223658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116" name="Google Shape;116;p28"/>
            <p:cNvGrpSpPr/>
            <p:nvPr/>
          </p:nvGrpSpPr>
          <p:grpSpPr>
            <a:xfrm>
              <a:off x="4151630" y="5352459"/>
              <a:ext cx="160124" cy="160126"/>
              <a:chOff x="8846763" y="5134202"/>
              <a:chExt cx="588412" cy="588417"/>
            </a:xfrm>
          </p:grpSpPr>
          <p:sp>
            <p:nvSpPr>
              <p:cNvPr id="117" name="Google Shape;117;p28"/>
              <p:cNvSpPr/>
              <p:nvPr/>
            </p:nvSpPr>
            <p:spPr>
              <a:xfrm>
                <a:off x="8846763" y="5134202"/>
                <a:ext cx="588412" cy="588417"/>
              </a:xfrm>
              <a:prstGeom prst="ellipse">
                <a:avLst/>
              </a:prstGeom>
              <a:solidFill>
                <a:srgbClr val="4B651C">
                  <a:alpha val="9803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8" name="Google Shape;118;p28"/>
              <p:cNvSpPr/>
              <p:nvPr/>
            </p:nvSpPr>
            <p:spPr>
              <a:xfrm>
                <a:off x="8974458" y="5322042"/>
                <a:ext cx="333023" cy="212741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119" name="Google Shape;119;p28"/>
          <p:cNvSpPr/>
          <p:nvPr/>
        </p:nvSpPr>
        <p:spPr>
          <a:xfrm>
            <a:off x="3871913" y="614363"/>
            <a:ext cx="1400175" cy="1400175"/>
          </a:xfrm>
          <a:custGeom>
            <a:rect b="b" l="l" r="r" t="t"/>
            <a:pathLst>
              <a:path extrusionOk="0" h="1866900" w="1866900"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448980"/>
                  <a:pt x="1448980" y="1866900"/>
                  <a:pt x="933450" y="1866900"/>
                </a:cubicBezTo>
                <a:cubicBezTo>
                  <a:pt x="417920" y="1866900"/>
                  <a:pt x="0" y="1448980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28"/>
          <p:cNvSpPr txBox="1"/>
          <p:nvPr/>
        </p:nvSpPr>
        <p:spPr>
          <a:xfrm>
            <a:off x="2405062" y="4532420"/>
            <a:ext cx="4333877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www.example.com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8" name="Google Shape;408;p46"/>
          <p:cNvGrpSpPr/>
          <p:nvPr/>
        </p:nvGrpSpPr>
        <p:grpSpPr>
          <a:xfrm>
            <a:off x="614362" y="614363"/>
            <a:ext cx="2762217" cy="3914775"/>
            <a:chOff x="6915150" y="819150"/>
            <a:chExt cx="3682956" cy="5219700"/>
          </a:xfrm>
        </p:grpSpPr>
        <p:grpSp>
          <p:nvGrpSpPr>
            <p:cNvPr id="409" name="Google Shape;409;p46"/>
            <p:cNvGrpSpPr/>
            <p:nvPr/>
          </p:nvGrpSpPr>
          <p:grpSpPr>
            <a:xfrm>
              <a:off x="6915150" y="4619895"/>
              <a:ext cx="2324100" cy="1418955"/>
              <a:chOff x="6915150" y="819150"/>
              <a:chExt cx="2324100" cy="1418955"/>
            </a:xfrm>
          </p:grpSpPr>
          <p:sp>
            <p:nvSpPr>
              <p:cNvPr id="410" name="Google Shape;410;p46"/>
              <p:cNvSpPr txBox="1"/>
              <p:nvPr/>
            </p:nvSpPr>
            <p:spPr>
              <a:xfrm>
                <a:off x="6915150" y="1201924"/>
                <a:ext cx="2324100" cy="10361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Sydney College in Virginia, looked up one of the more Good and Evil) by Cicero, written</a:t>
                </a:r>
                <a:endParaRPr sz="1100"/>
              </a:p>
            </p:txBody>
          </p:sp>
          <p:sp>
            <p:nvSpPr>
              <p:cNvPr id="411" name="Google Shape;411;p46"/>
              <p:cNvSpPr/>
              <p:nvPr/>
            </p:nvSpPr>
            <p:spPr>
              <a:xfrm rot="5400000">
                <a:off x="6997573" y="836059"/>
                <a:ext cx="245182" cy="211364"/>
              </a:xfrm>
              <a:prstGeom prst="triangle">
                <a:avLst>
                  <a:gd fmla="val 50000" name="adj"/>
                </a:avLst>
              </a:prstGeom>
              <a:solidFill>
                <a:srgbClr val="BFBFB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412" name="Google Shape;412;p46"/>
            <p:cNvGrpSpPr/>
            <p:nvPr/>
          </p:nvGrpSpPr>
          <p:grpSpPr>
            <a:xfrm>
              <a:off x="6915150" y="2293743"/>
              <a:ext cx="3682956" cy="999464"/>
              <a:chOff x="6746103" y="3128214"/>
              <a:chExt cx="3682956" cy="999464"/>
            </a:xfrm>
          </p:grpSpPr>
          <p:sp>
            <p:nvSpPr>
              <p:cNvPr id="413" name="Google Shape;413;p46"/>
              <p:cNvSpPr txBox="1"/>
              <p:nvPr/>
            </p:nvSpPr>
            <p:spPr>
              <a:xfrm>
                <a:off x="6746103" y="3128214"/>
                <a:ext cx="997857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8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TITLE HERE</a:t>
                </a:r>
                <a:endParaRPr sz="1100"/>
              </a:p>
            </p:txBody>
          </p:sp>
          <p:grpSp>
            <p:nvGrpSpPr>
              <p:cNvPr id="414" name="Google Shape;414;p46"/>
              <p:cNvGrpSpPr/>
              <p:nvPr/>
            </p:nvGrpSpPr>
            <p:grpSpPr>
              <a:xfrm>
                <a:off x="6843396" y="3559831"/>
                <a:ext cx="3585663" cy="215444"/>
                <a:chOff x="932998" y="4710746"/>
                <a:chExt cx="3585663" cy="215444"/>
              </a:xfrm>
            </p:grpSpPr>
            <p:sp>
              <p:nvSpPr>
                <p:cNvPr id="415" name="Google Shape;415;p46"/>
                <p:cNvSpPr/>
                <p:nvPr/>
              </p:nvSpPr>
              <p:spPr>
                <a:xfrm>
                  <a:off x="932998" y="4791529"/>
                  <a:ext cx="2962274" cy="84656"/>
                </a:xfrm>
                <a:prstGeom prst="rect">
                  <a:avLst/>
                </a:prstGeom>
                <a:solidFill>
                  <a:srgbClr val="EAF3D7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16" name="Google Shape;416;p46"/>
                <p:cNvSpPr/>
                <p:nvPr/>
              </p:nvSpPr>
              <p:spPr>
                <a:xfrm>
                  <a:off x="932998" y="4791529"/>
                  <a:ext cx="1991177" cy="84656"/>
                </a:xfrm>
                <a:prstGeom prst="rect">
                  <a:avLst/>
                </a:prstGeom>
                <a:solidFill>
                  <a:srgbClr val="BFDD89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17" name="Google Shape;417;p46"/>
                <p:cNvSpPr txBox="1"/>
                <p:nvPr/>
              </p:nvSpPr>
              <p:spPr>
                <a:xfrm>
                  <a:off x="4034291" y="4710746"/>
                  <a:ext cx="484370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6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60%</a:t>
                  </a:r>
                  <a:endParaRPr sz="1100"/>
                </a:p>
              </p:txBody>
            </p:sp>
          </p:grpSp>
          <p:grpSp>
            <p:nvGrpSpPr>
              <p:cNvPr id="418" name="Google Shape;418;p46"/>
              <p:cNvGrpSpPr/>
              <p:nvPr/>
            </p:nvGrpSpPr>
            <p:grpSpPr>
              <a:xfrm>
                <a:off x="6843396" y="3912234"/>
                <a:ext cx="3585663" cy="215444"/>
                <a:chOff x="932998" y="4710746"/>
                <a:chExt cx="3585663" cy="215444"/>
              </a:xfrm>
            </p:grpSpPr>
            <p:sp>
              <p:nvSpPr>
                <p:cNvPr id="419" name="Google Shape;419;p46"/>
                <p:cNvSpPr/>
                <p:nvPr/>
              </p:nvSpPr>
              <p:spPr>
                <a:xfrm>
                  <a:off x="932998" y="4791529"/>
                  <a:ext cx="2962274" cy="84656"/>
                </a:xfrm>
                <a:prstGeom prst="rect">
                  <a:avLst/>
                </a:prstGeom>
                <a:solidFill>
                  <a:srgbClr val="EAF3D7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20" name="Google Shape;420;p46"/>
                <p:cNvSpPr/>
                <p:nvPr/>
              </p:nvSpPr>
              <p:spPr>
                <a:xfrm>
                  <a:off x="932998" y="4791529"/>
                  <a:ext cx="1180645" cy="84656"/>
                </a:xfrm>
                <a:prstGeom prst="rect">
                  <a:avLst/>
                </a:prstGeom>
                <a:solidFill>
                  <a:srgbClr val="BFDD89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421" name="Google Shape;421;p46"/>
                <p:cNvSpPr txBox="1"/>
                <p:nvPr/>
              </p:nvSpPr>
              <p:spPr>
                <a:xfrm>
                  <a:off x="4034291" y="4710746"/>
                  <a:ext cx="484370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600">
                      <a:solidFill>
                        <a:srgbClr val="7F7F7F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40%</a:t>
                  </a:r>
                  <a:endParaRPr sz="1100"/>
                </a:p>
              </p:txBody>
            </p:sp>
          </p:grpSp>
        </p:grpSp>
        <p:sp>
          <p:nvSpPr>
            <p:cNvPr id="422" name="Google Shape;422;p46"/>
            <p:cNvSpPr txBox="1"/>
            <p:nvPr/>
          </p:nvSpPr>
          <p:spPr>
            <a:xfrm>
              <a:off x="6915150" y="819150"/>
              <a:ext cx="2962274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DATA CHART</a:t>
              </a:r>
              <a:endParaRPr sz="1100"/>
            </a:p>
          </p:txBody>
        </p:sp>
      </p:grpSp>
      <p:pic>
        <p:nvPicPr>
          <p:cNvPr id="423" name="Google Shape;42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09165" y="614363"/>
            <a:ext cx="4320473" cy="39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9" name="Google Shape;429;p47"/>
          <p:cNvGrpSpPr/>
          <p:nvPr/>
        </p:nvGrpSpPr>
        <p:grpSpPr>
          <a:xfrm>
            <a:off x="0" y="2584772"/>
            <a:ext cx="9144000" cy="2571749"/>
            <a:chOff x="0" y="0"/>
            <a:chExt cx="12192000" cy="3428999"/>
          </a:xfrm>
        </p:grpSpPr>
        <p:sp>
          <p:nvSpPr>
            <p:cNvPr id="430" name="Google Shape;430;p47"/>
            <p:cNvSpPr/>
            <p:nvPr/>
          </p:nvSpPr>
          <p:spPr>
            <a:xfrm>
              <a:off x="0" y="0"/>
              <a:ext cx="12192000" cy="3428999"/>
            </a:xfrm>
            <a:prstGeom prst="rect">
              <a:avLst/>
            </a:prstGeom>
            <a:solidFill>
              <a:schemeClr val="lt1">
                <a:alpha val="45882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431" name="Google Shape;431;p47"/>
            <p:cNvGrpSpPr/>
            <p:nvPr/>
          </p:nvGrpSpPr>
          <p:grpSpPr>
            <a:xfrm>
              <a:off x="1955798" y="871893"/>
              <a:ext cx="8686802" cy="1913812"/>
              <a:chOff x="1955798" y="2915571"/>
              <a:chExt cx="8686802" cy="1913812"/>
            </a:xfrm>
          </p:grpSpPr>
          <p:sp>
            <p:nvSpPr>
              <p:cNvPr id="432" name="Google Shape;432;p47"/>
              <p:cNvSpPr txBox="1"/>
              <p:nvPr/>
            </p:nvSpPr>
            <p:spPr>
              <a:xfrm>
                <a:off x="1955798" y="3429000"/>
                <a:ext cx="8686802" cy="14003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400">
                    <a:solidFill>
                      <a:schemeClr val="dk1"/>
                    </a:solidFill>
                    <a:latin typeface="Montserrat SemiBold"/>
                    <a:ea typeface="Montserrat SemiBold"/>
                    <a:cs typeface="Montserrat SemiBold"/>
                    <a:sym typeface="Montserrat SemiBold"/>
                  </a:rPr>
                  <a:t>END</a:t>
                </a:r>
                <a:endParaRPr sz="1100"/>
              </a:p>
            </p:txBody>
          </p:sp>
          <p:sp>
            <p:nvSpPr>
              <p:cNvPr id="433" name="Google Shape;433;p47"/>
              <p:cNvSpPr txBox="1"/>
              <p:nvPr/>
            </p:nvSpPr>
            <p:spPr>
              <a:xfrm>
                <a:off x="2312920" y="2915571"/>
                <a:ext cx="8077200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COMPANY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8"/>
          <p:cNvSpPr txBox="1"/>
          <p:nvPr/>
        </p:nvSpPr>
        <p:spPr>
          <a:xfrm>
            <a:off x="2405062" y="2392855"/>
            <a:ext cx="4333877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www.example.com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1528" r="21527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9"/>
          <p:cNvSpPr txBox="1"/>
          <p:nvPr/>
        </p:nvSpPr>
        <p:spPr>
          <a:xfrm>
            <a:off x="5186363" y="614363"/>
            <a:ext cx="1400175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YOUR NAME</a:t>
            </a:r>
            <a:endParaRPr sz="1100"/>
          </a:p>
        </p:txBody>
      </p:sp>
      <p:grpSp>
        <p:nvGrpSpPr>
          <p:cNvPr id="127" name="Google Shape;127;p29"/>
          <p:cNvGrpSpPr/>
          <p:nvPr/>
        </p:nvGrpSpPr>
        <p:grpSpPr>
          <a:xfrm>
            <a:off x="5186363" y="3464921"/>
            <a:ext cx="1743075" cy="1064216"/>
            <a:chOff x="6915150" y="819150"/>
            <a:chExt cx="2324100" cy="1418955"/>
          </a:xfrm>
        </p:grpSpPr>
        <p:sp>
          <p:nvSpPr>
            <p:cNvPr id="128" name="Google Shape;128;p29"/>
            <p:cNvSpPr txBox="1"/>
            <p:nvPr/>
          </p:nvSpPr>
          <p:spPr>
            <a:xfrm>
              <a:off x="6915150" y="1201924"/>
              <a:ext cx="2324100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Virginia, looked up one of the more Good and Evil) by Cicero, written</a:t>
              </a:r>
              <a:endParaRPr sz="1100"/>
            </a:p>
          </p:txBody>
        </p:sp>
        <p:sp>
          <p:nvSpPr>
            <p:cNvPr id="129" name="Google Shape;129;p29"/>
            <p:cNvSpPr/>
            <p:nvPr/>
          </p:nvSpPr>
          <p:spPr>
            <a:xfrm rot="5400000">
              <a:off x="6997573" y="836059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30" name="Google Shape;130;p29"/>
          <p:cNvGrpSpPr/>
          <p:nvPr/>
        </p:nvGrpSpPr>
        <p:grpSpPr>
          <a:xfrm>
            <a:off x="5186363" y="1720307"/>
            <a:ext cx="2762217" cy="749598"/>
            <a:chOff x="6746103" y="3128214"/>
            <a:chExt cx="3682956" cy="999464"/>
          </a:xfrm>
        </p:grpSpPr>
        <p:sp>
          <p:nvSpPr>
            <p:cNvPr id="131" name="Google Shape;131;p29"/>
            <p:cNvSpPr txBox="1"/>
            <p:nvPr/>
          </p:nvSpPr>
          <p:spPr>
            <a:xfrm>
              <a:off x="6746103" y="3128214"/>
              <a:ext cx="99785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HERE</a:t>
              </a:r>
              <a:endParaRPr sz="1100"/>
            </a:p>
          </p:txBody>
        </p:sp>
        <p:grpSp>
          <p:nvGrpSpPr>
            <p:cNvPr id="132" name="Google Shape;132;p29"/>
            <p:cNvGrpSpPr/>
            <p:nvPr/>
          </p:nvGrpSpPr>
          <p:grpSpPr>
            <a:xfrm>
              <a:off x="6843396" y="3559831"/>
              <a:ext cx="3585663" cy="215444"/>
              <a:chOff x="932998" y="4710746"/>
              <a:chExt cx="3585663" cy="215444"/>
            </a:xfrm>
          </p:grpSpPr>
          <p:sp>
            <p:nvSpPr>
              <p:cNvPr id="133" name="Google Shape;133;p29"/>
              <p:cNvSpPr/>
              <p:nvPr/>
            </p:nvSpPr>
            <p:spPr>
              <a:xfrm>
                <a:off x="932998" y="4791529"/>
                <a:ext cx="2962274" cy="84656"/>
              </a:xfrm>
              <a:prstGeom prst="rect">
                <a:avLst/>
              </a:prstGeom>
              <a:solidFill>
                <a:srgbClr val="EAF3D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4" name="Google Shape;134;p29"/>
              <p:cNvSpPr/>
              <p:nvPr/>
            </p:nvSpPr>
            <p:spPr>
              <a:xfrm>
                <a:off x="932998" y="4791529"/>
                <a:ext cx="1991177" cy="84656"/>
              </a:xfrm>
              <a:prstGeom prst="rect">
                <a:avLst/>
              </a:prstGeom>
              <a:solidFill>
                <a:srgbClr val="BFDD89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5" name="Google Shape;135;p29"/>
              <p:cNvSpPr txBox="1"/>
              <p:nvPr/>
            </p:nvSpPr>
            <p:spPr>
              <a:xfrm>
                <a:off x="4034291" y="4710746"/>
                <a:ext cx="484370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60%</a:t>
                </a:r>
                <a:endParaRPr sz="1100"/>
              </a:p>
            </p:txBody>
          </p:sp>
        </p:grpSp>
        <p:grpSp>
          <p:nvGrpSpPr>
            <p:cNvPr id="136" name="Google Shape;136;p29"/>
            <p:cNvGrpSpPr/>
            <p:nvPr/>
          </p:nvGrpSpPr>
          <p:grpSpPr>
            <a:xfrm>
              <a:off x="6843396" y="3912234"/>
              <a:ext cx="3585663" cy="215444"/>
              <a:chOff x="932998" y="4710746"/>
              <a:chExt cx="3585663" cy="215444"/>
            </a:xfrm>
          </p:grpSpPr>
          <p:sp>
            <p:nvSpPr>
              <p:cNvPr id="137" name="Google Shape;137;p29"/>
              <p:cNvSpPr/>
              <p:nvPr/>
            </p:nvSpPr>
            <p:spPr>
              <a:xfrm>
                <a:off x="932998" y="4791529"/>
                <a:ext cx="2962274" cy="84656"/>
              </a:xfrm>
              <a:prstGeom prst="rect">
                <a:avLst/>
              </a:prstGeom>
              <a:solidFill>
                <a:srgbClr val="EAF3D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8" name="Google Shape;138;p29"/>
              <p:cNvSpPr/>
              <p:nvPr/>
            </p:nvSpPr>
            <p:spPr>
              <a:xfrm>
                <a:off x="932998" y="4791529"/>
                <a:ext cx="1180645" cy="84656"/>
              </a:xfrm>
              <a:prstGeom prst="rect">
                <a:avLst/>
              </a:prstGeom>
              <a:solidFill>
                <a:srgbClr val="BFDD89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9" name="Google Shape;139;p29"/>
              <p:cNvSpPr txBox="1"/>
              <p:nvPr/>
            </p:nvSpPr>
            <p:spPr>
              <a:xfrm>
                <a:off x="4034291" y="4710746"/>
                <a:ext cx="484370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40%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727" l="0" r="0" t="5727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0"/>
          <p:cNvSpPr/>
          <p:nvPr/>
        </p:nvSpPr>
        <p:spPr>
          <a:xfrm>
            <a:off x="614363" y="614363"/>
            <a:ext cx="7915273" cy="3914775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46" name="Google Shape;146;p30"/>
          <p:cNvGrpSpPr/>
          <p:nvPr/>
        </p:nvGrpSpPr>
        <p:grpSpPr>
          <a:xfrm>
            <a:off x="2612435" y="2357509"/>
            <a:ext cx="3919130" cy="428482"/>
            <a:chOff x="2859314" y="3111595"/>
            <a:chExt cx="5225507" cy="571310"/>
          </a:xfrm>
        </p:grpSpPr>
        <p:sp>
          <p:nvSpPr>
            <p:cNvPr id="147" name="Google Shape;147;p30"/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lt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MINIMAL</a:t>
              </a:r>
              <a:endParaRPr sz="1100"/>
            </a:p>
          </p:txBody>
        </p:sp>
        <p:sp>
          <p:nvSpPr>
            <p:cNvPr id="148" name="Google Shape;148;p30"/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9" name="Google Shape;149;p30"/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</p:grpSp>
      <p:sp>
        <p:nvSpPr>
          <p:cNvPr id="150" name="Google Shape;150;p30"/>
          <p:cNvSpPr txBox="1"/>
          <p:nvPr/>
        </p:nvSpPr>
        <p:spPr>
          <a:xfrm>
            <a:off x="4638877" y="2987418"/>
            <a:ext cx="1743075" cy="7771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A5A5A5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Sydney College in Virginia, looked up one of the more Good and Evil) by Cicero, written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31"/>
          <p:cNvSpPr txBox="1"/>
          <p:nvPr/>
        </p:nvSpPr>
        <p:spPr>
          <a:xfrm>
            <a:off x="1057275" y="2392855"/>
            <a:ext cx="2457451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ABOUT US</a:t>
            </a:r>
            <a:endParaRPr sz="1100"/>
          </a:p>
        </p:txBody>
      </p:sp>
      <p:pic>
        <p:nvPicPr>
          <p:cNvPr id="157" name="Google Shape;157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6930" l="6489" r="0" t="12532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8" name="Google Shape;158;p31"/>
          <p:cNvGrpSpPr/>
          <p:nvPr/>
        </p:nvGrpSpPr>
        <p:grpSpPr>
          <a:xfrm>
            <a:off x="5186363" y="614363"/>
            <a:ext cx="1743075" cy="1064216"/>
            <a:chOff x="6915150" y="819150"/>
            <a:chExt cx="2324100" cy="1418955"/>
          </a:xfrm>
        </p:grpSpPr>
        <p:sp>
          <p:nvSpPr>
            <p:cNvPr id="159" name="Google Shape;159;p31"/>
            <p:cNvSpPr txBox="1"/>
            <p:nvPr/>
          </p:nvSpPr>
          <p:spPr>
            <a:xfrm>
              <a:off x="6915150" y="1201924"/>
              <a:ext cx="2324100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Virginia, looked up one of the more Good and Evil) by Cicero, written</a:t>
              </a:r>
              <a:endParaRPr sz="1100"/>
            </a:p>
          </p:txBody>
        </p:sp>
        <p:sp>
          <p:nvSpPr>
            <p:cNvPr id="160" name="Google Shape;160;p31"/>
            <p:cNvSpPr/>
            <p:nvPr/>
          </p:nvSpPr>
          <p:spPr>
            <a:xfrm rot="5400000">
              <a:off x="6997573" y="836059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5577" l="0" r="0" t="26826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2"/>
          <p:cNvSpPr/>
          <p:nvPr/>
        </p:nvSpPr>
        <p:spPr>
          <a:xfrm>
            <a:off x="0" y="1292387"/>
            <a:ext cx="9144000" cy="2571749"/>
          </a:xfrm>
          <a:prstGeom prst="rect">
            <a:avLst/>
          </a:prstGeom>
          <a:solidFill>
            <a:schemeClr val="lt1">
              <a:alpha val="8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67" name="Google Shape;167;p32"/>
          <p:cNvGrpSpPr/>
          <p:nvPr/>
        </p:nvGrpSpPr>
        <p:grpSpPr>
          <a:xfrm>
            <a:off x="1685926" y="1863886"/>
            <a:ext cx="5772149" cy="1428750"/>
            <a:chOff x="1638300" y="2485181"/>
            <a:chExt cx="7696199" cy="1905000"/>
          </a:xfrm>
        </p:grpSpPr>
        <p:sp>
          <p:nvSpPr>
            <p:cNvPr id="168" name="Google Shape;168;p32"/>
            <p:cNvSpPr txBox="1"/>
            <p:nvPr/>
          </p:nvSpPr>
          <p:spPr>
            <a:xfrm>
              <a:off x="1638300" y="2485181"/>
              <a:ext cx="2114550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CREATIVE</a:t>
              </a:r>
              <a:endParaRPr sz="1100"/>
            </a:p>
          </p:txBody>
        </p:sp>
        <p:sp>
          <p:nvSpPr>
            <p:cNvPr id="169" name="Google Shape;169;p32"/>
            <p:cNvSpPr/>
            <p:nvPr/>
          </p:nvSpPr>
          <p:spPr>
            <a:xfrm>
              <a:off x="4895850" y="2485181"/>
              <a:ext cx="1905000" cy="1905000"/>
            </a:xfrm>
            <a:prstGeom prst="ellipse">
              <a:avLst/>
            </a:prstGeom>
            <a:noFill/>
            <a:ln cap="flat" cmpd="sng" w="101600">
              <a:solidFill>
                <a:srgbClr val="BFDD8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0" name="Google Shape;170;p32"/>
            <p:cNvSpPr/>
            <p:nvPr/>
          </p:nvSpPr>
          <p:spPr>
            <a:xfrm>
              <a:off x="7429499" y="2485181"/>
              <a:ext cx="1905000" cy="1905000"/>
            </a:xfrm>
            <a:prstGeom prst="ellipse">
              <a:avLst/>
            </a:prstGeom>
            <a:noFill/>
            <a:ln cap="flat" cmpd="sng" w="101600">
              <a:solidFill>
                <a:srgbClr val="BFDD8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71" name="Google Shape;171;p32"/>
            <p:cNvSpPr txBox="1"/>
            <p:nvPr/>
          </p:nvSpPr>
          <p:spPr>
            <a:xfrm>
              <a:off x="1638300" y="3354000"/>
              <a:ext cx="2324100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Virginia, looked up one of the more Good and Evil) by Cicero, written</a:t>
              </a:r>
              <a:endParaRPr sz="1100"/>
            </a:p>
          </p:txBody>
        </p:sp>
        <p:sp>
          <p:nvSpPr>
            <p:cNvPr id="172" name="Google Shape;172;p32"/>
            <p:cNvSpPr txBox="1"/>
            <p:nvPr/>
          </p:nvSpPr>
          <p:spPr>
            <a:xfrm>
              <a:off x="5271134" y="3299182"/>
              <a:ext cx="115443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EXAMPLE</a:t>
              </a:r>
              <a:endParaRPr sz="1100"/>
            </a:p>
          </p:txBody>
        </p:sp>
        <p:sp>
          <p:nvSpPr>
            <p:cNvPr id="173" name="Google Shape;173;p32"/>
            <p:cNvSpPr txBox="1"/>
            <p:nvPr/>
          </p:nvSpPr>
          <p:spPr>
            <a:xfrm>
              <a:off x="7804783" y="3299182"/>
              <a:ext cx="115443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EXAMPLE</a:t>
              </a:r>
              <a:endParaRPr sz="11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9" name="Google Shape;179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666" l="0" r="0" t="5666"/>
          <a:stretch/>
        </p:blipFill>
        <p:spPr>
          <a:xfrm>
            <a:off x="6007894" y="2292942"/>
            <a:ext cx="2521743" cy="2236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664" r="663" t="0"/>
          <a:stretch/>
        </p:blipFill>
        <p:spPr>
          <a:xfrm>
            <a:off x="3286125" y="614363"/>
            <a:ext cx="2571752" cy="39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3"/>
          <p:cNvSpPr txBox="1"/>
          <p:nvPr/>
        </p:nvSpPr>
        <p:spPr>
          <a:xfrm>
            <a:off x="1566863" y="2392855"/>
            <a:ext cx="1104901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VISION</a:t>
            </a:r>
            <a:endParaRPr sz="1100"/>
          </a:p>
        </p:txBody>
      </p:sp>
      <p:grpSp>
        <p:nvGrpSpPr>
          <p:cNvPr id="182" name="Google Shape;182;p33"/>
          <p:cNvGrpSpPr/>
          <p:nvPr/>
        </p:nvGrpSpPr>
        <p:grpSpPr>
          <a:xfrm>
            <a:off x="6472238" y="614363"/>
            <a:ext cx="1743075" cy="1064216"/>
            <a:chOff x="6915150" y="819150"/>
            <a:chExt cx="2324100" cy="1418955"/>
          </a:xfrm>
        </p:grpSpPr>
        <p:sp>
          <p:nvSpPr>
            <p:cNvPr id="183" name="Google Shape;183;p33"/>
            <p:cNvSpPr txBox="1"/>
            <p:nvPr/>
          </p:nvSpPr>
          <p:spPr>
            <a:xfrm>
              <a:off x="6915150" y="1201924"/>
              <a:ext cx="2324100" cy="103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Virginia, looked up one of the more Good and Evil) by Cicero, written</a:t>
              </a:r>
              <a:endParaRPr sz="1100"/>
            </a:p>
          </p:txBody>
        </p:sp>
        <p:sp>
          <p:nvSpPr>
            <p:cNvPr id="184" name="Google Shape;184;p33"/>
            <p:cNvSpPr/>
            <p:nvPr/>
          </p:nvSpPr>
          <p:spPr>
            <a:xfrm rot="5400000">
              <a:off x="6997573" y="836059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85" name="Google Shape;185;p33"/>
          <p:cNvSpPr/>
          <p:nvPr/>
        </p:nvSpPr>
        <p:spPr>
          <a:xfrm>
            <a:off x="3286125" y="614363"/>
            <a:ext cx="2571751" cy="3914775"/>
          </a:xfrm>
          <a:custGeom>
            <a:rect b="b" l="l" r="r" t="t"/>
            <a:pathLst>
              <a:path extrusionOk="0" h="5219700" w="3429002">
                <a:moveTo>
                  <a:pt x="0" y="0"/>
                </a:moveTo>
                <a:lnTo>
                  <a:pt x="3429002" y="0"/>
                </a:lnTo>
                <a:lnTo>
                  <a:pt x="3429002" y="5219700"/>
                </a:lnTo>
                <a:lnTo>
                  <a:pt x="0" y="5219700"/>
                </a:lnTo>
                <a:close/>
              </a:path>
            </a:pathLst>
          </a:cu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35" l="0" r="0" t="7734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4"/>
          <p:cNvSpPr/>
          <p:nvPr/>
        </p:nvSpPr>
        <p:spPr>
          <a:xfrm>
            <a:off x="614363" y="614363"/>
            <a:ext cx="7915275" cy="3927798"/>
          </a:xfrm>
          <a:prstGeom prst="rect">
            <a:avLst/>
          </a:prstGeom>
          <a:solidFill>
            <a:schemeClr val="lt1">
              <a:alpha val="7372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92" name="Google Shape;192;p34"/>
          <p:cNvGrpSpPr/>
          <p:nvPr/>
        </p:nvGrpSpPr>
        <p:grpSpPr>
          <a:xfrm>
            <a:off x="1745559" y="1125537"/>
            <a:ext cx="3919130" cy="428482"/>
            <a:chOff x="2859314" y="3111595"/>
            <a:chExt cx="5225507" cy="571310"/>
          </a:xfrm>
        </p:grpSpPr>
        <p:sp>
          <p:nvSpPr>
            <p:cNvPr id="193" name="Google Shape;193;p34"/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chemeClr val="dk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MISSION</a:t>
              </a:r>
              <a:endParaRPr sz="1100"/>
            </a:p>
          </p:txBody>
        </p:sp>
        <p:sp>
          <p:nvSpPr>
            <p:cNvPr id="194" name="Google Shape;194;p34"/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95" name="Google Shape;195;p34"/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OUR MINIMAL PRESENTATION CREATIVE DESIGN</a:t>
              </a:r>
              <a:endParaRPr sz="1100"/>
            </a:p>
          </p:txBody>
        </p:sp>
      </p:grpSp>
      <p:sp>
        <p:nvSpPr>
          <p:cNvPr id="196" name="Google Shape;196;p34"/>
          <p:cNvSpPr/>
          <p:nvPr/>
        </p:nvSpPr>
        <p:spPr>
          <a:xfrm>
            <a:off x="4875371" y="2068441"/>
            <a:ext cx="1071562" cy="1071562"/>
          </a:xfrm>
          <a:prstGeom prst="ellipse">
            <a:avLst/>
          </a:prstGeom>
          <a:noFill/>
          <a:ln cap="flat" cmpd="sng" w="25400">
            <a:solidFill>
              <a:srgbClr val="BFDD8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7" name="Google Shape;197;p34"/>
          <p:cNvSpPr/>
          <p:nvPr/>
        </p:nvSpPr>
        <p:spPr>
          <a:xfrm>
            <a:off x="6252924" y="2068441"/>
            <a:ext cx="1071562" cy="1071562"/>
          </a:xfrm>
          <a:prstGeom prst="ellipse">
            <a:avLst/>
          </a:prstGeom>
          <a:noFill/>
          <a:ln cap="flat" cmpd="sng" w="25400">
            <a:solidFill>
              <a:srgbClr val="BFDD8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34"/>
          <p:cNvSpPr/>
          <p:nvPr/>
        </p:nvSpPr>
        <p:spPr>
          <a:xfrm>
            <a:off x="3497818" y="2068441"/>
            <a:ext cx="1071562" cy="1071562"/>
          </a:xfrm>
          <a:prstGeom prst="ellipse">
            <a:avLst/>
          </a:prstGeom>
          <a:noFill/>
          <a:ln cap="flat" cmpd="sng" w="25400">
            <a:solidFill>
              <a:srgbClr val="BFDD8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99" name="Google Shape;199;p34"/>
          <p:cNvGrpSpPr/>
          <p:nvPr/>
        </p:nvGrpSpPr>
        <p:grpSpPr>
          <a:xfrm>
            <a:off x="5272633" y="2422961"/>
            <a:ext cx="277040" cy="362523"/>
            <a:chOff x="-4032250" y="-4351338"/>
            <a:chExt cx="4506913" cy="5897563"/>
          </a:xfrm>
        </p:grpSpPr>
        <p:sp>
          <p:nvSpPr>
            <p:cNvPr id="200" name="Google Shape;200;p34"/>
            <p:cNvSpPr/>
            <p:nvPr/>
          </p:nvSpPr>
          <p:spPr>
            <a:xfrm>
              <a:off x="-4032250" y="-4351338"/>
              <a:ext cx="4506913" cy="5897563"/>
            </a:xfrm>
            <a:custGeom>
              <a:rect b="b" l="l" r="r" t="t"/>
              <a:pathLst>
                <a:path extrusionOk="0" h="1638" w="1248">
                  <a:moveTo>
                    <a:pt x="1124" y="637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53" y="7"/>
                    <a:pt x="639" y="0"/>
                    <a:pt x="624" y="0"/>
                  </a:cubicBezTo>
                  <a:cubicBezTo>
                    <a:pt x="609" y="0"/>
                    <a:pt x="595" y="7"/>
                    <a:pt x="586" y="19"/>
                  </a:cubicBezTo>
                  <a:cubicBezTo>
                    <a:pt x="125" y="637"/>
                    <a:pt x="125" y="637"/>
                    <a:pt x="125" y="637"/>
                  </a:cubicBezTo>
                  <a:cubicBezTo>
                    <a:pt x="43" y="746"/>
                    <a:pt x="0" y="875"/>
                    <a:pt x="0" y="1011"/>
                  </a:cubicBezTo>
                  <a:cubicBezTo>
                    <a:pt x="0" y="1357"/>
                    <a:pt x="280" y="1638"/>
                    <a:pt x="624" y="1638"/>
                  </a:cubicBezTo>
                  <a:cubicBezTo>
                    <a:pt x="968" y="1638"/>
                    <a:pt x="1248" y="1357"/>
                    <a:pt x="1248" y="1011"/>
                  </a:cubicBezTo>
                  <a:cubicBezTo>
                    <a:pt x="1248" y="875"/>
                    <a:pt x="1205" y="746"/>
                    <a:pt x="1124" y="637"/>
                  </a:cubicBezTo>
                  <a:close/>
                  <a:moveTo>
                    <a:pt x="624" y="1542"/>
                  </a:moveTo>
                  <a:cubicBezTo>
                    <a:pt x="333" y="1542"/>
                    <a:pt x="96" y="1304"/>
                    <a:pt x="96" y="1011"/>
                  </a:cubicBezTo>
                  <a:cubicBezTo>
                    <a:pt x="96" y="896"/>
                    <a:pt x="132" y="787"/>
                    <a:pt x="201" y="695"/>
                  </a:cubicBezTo>
                  <a:cubicBezTo>
                    <a:pt x="624" y="128"/>
                    <a:pt x="624" y="128"/>
                    <a:pt x="624" y="128"/>
                  </a:cubicBezTo>
                  <a:cubicBezTo>
                    <a:pt x="1047" y="695"/>
                    <a:pt x="1047" y="695"/>
                    <a:pt x="1047" y="695"/>
                  </a:cubicBezTo>
                  <a:cubicBezTo>
                    <a:pt x="1116" y="787"/>
                    <a:pt x="1152" y="896"/>
                    <a:pt x="1152" y="1011"/>
                  </a:cubicBezTo>
                  <a:cubicBezTo>
                    <a:pt x="1152" y="1304"/>
                    <a:pt x="915" y="1542"/>
                    <a:pt x="624" y="1542"/>
                  </a:cubicBezTo>
                  <a:close/>
                  <a:moveTo>
                    <a:pt x="624" y="1542"/>
                  </a:moveTo>
                  <a:cubicBezTo>
                    <a:pt x="624" y="1542"/>
                    <a:pt x="624" y="1542"/>
                    <a:pt x="624" y="154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1" name="Google Shape;201;p34"/>
            <p:cNvSpPr/>
            <p:nvPr/>
          </p:nvSpPr>
          <p:spPr>
            <a:xfrm>
              <a:off x="-2935287" y="-1920875"/>
              <a:ext cx="2370138" cy="2419350"/>
            </a:xfrm>
            <a:custGeom>
              <a:rect b="b" l="l" r="r" t="t"/>
              <a:pathLst>
                <a:path extrusionOk="0" h="672" w="656">
                  <a:moveTo>
                    <a:pt x="320" y="0"/>
                  </a:moveTo>
                  <a:cubicBezTo>
                    <a:pt x="236" y="0"/>
                    <a:pt x="157" y="32"/>
                    <a:pt x="96" y="85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0"/>
                    <a:pt x="0" y="241"/>
                    <a:pt x="0" y="241"/>
                  </a:cubicBezTo>
                  <a:cubicBezTo>
                    <a:pt x="1" y="267"/>
                    <a:pt x="22" y="288"/>
                    <a:pt x="48" y="288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251" y="288"/>
                    <a:pt x="272" y="267"/>
                    <a:pt x="272" y="240"/>
                  </a:cubicBezTo>
                  <a:cubicBezTo>
                    <a:pt x="272" y="214"/>
                    <a:pt x="251" y="192"/>
                    <a:pt x="224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73" y="133"/>
                    <a:pt x="243" y="96"/>
                    <a:pt x="320" y="96"/>
                  </a:cubicBezTo>
                  <a:cubicBezTo>
                    <a:pt x="452" y="96"/>
                    <a:pt x="560" y="204"/>
                    <a:pt x="560" y="336"/>
                  </a:cubicBezTo>
                  <a:cubicBezTo>
                    <a:pt x="560" y="469"/>
                    <a:pt x="452" y="576"/>
                    <a:pt x="320" y="576"/>
                  </a:cubicBezTo>
                  <a:cubicBezTo>
                    <a:pt x="256" y="576"/>
                    <a:pt x="196" y="551"/>
                    <a:pt x="150" y="506"/>
                  </a:cubicBezTo>
                  <a:cubicBezTo>
                    <a:pt x="132" y="487"/>
                    <a:pt x="101" y="487"/>
                    <a:pt x="82" y="506"/>
                  </a:cubicBezTo>
                  <a:cubicBezTo>
                    <a:pt x="64" y="525"/>
                    <a:pt x="64" y="555"/>
                    <a:pt x="82" y="574"/>
                  </a:cubicBezTo>
                  <a:cubicBezTo>
                    <a:pt x="146" y="637"/>
                    <a:pt x="230" y="672"/>
                    <a:pt x="320" y="672"/>
                  </a:cubicBezTo>
                  <a:cubicBezTo>
                    <a:pt x="505" y="672"/>
                    <a:pt x="656" y="521"/>
                    <a:pt x="656" y="336"/>
                  </a:cubicBezTo>
                  <a:cubicBezTo>
                    <a:pt x="656" y="151"/>
                    <a:pt x="505" y="0"/>
                    <a:pt x="320" y="0"/>
                  </a:cubicBezTo>
                  <a:close/>
                  <a:moveTo>
                    <a:pt x="320" y="0"/>
                  </a:moveTo>
                  <a:cubicBezTo>
                    <a:pt x="320" y="0"/>
                    <a:pt x="320" y="0"/>
                    <a:pt x="320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02" name="Google Shape;202;p34"/>
          <p:cNvGrpSpPr/>
          <p:nvPr/>
        </p:nvGrpSpPr>
        <p:grpSpPr>
          <a:xfrm>
            <a:off x="3827603" y="2422017"/>
            <a:ext cx="411995" cy="364411"/>
            <a:chOff x="-3121026" y="1930400"/>
            <a:chExt cx="2693988" cy="2382838"/>
          </a:xfrm>
        </p:grpSpPr>
        <p:sp>
          <p:nvSpPr>
            <p:cNvPr id="203" name="Google Shape;203;p34"/>
            <p:cNvSpPr/>
            <p:nvPr/>
          </p:nvSpPr>
          <p:spPr>
            <a:xfrm>
              <a:off x="-3121026" y="1930400"/>
              <a:ext cx="2693988" cy="1077913"/>
            </a:xfrm>
            <a:custGeom>
              <a:rect b="b" l="l" r="r" t="t"/>
              <a:pathLst>
                <a:path extrusionOk="0" h="662" w="1650">
                  <a:moveTo>
                    <a:pt x="1627" y="579"/>
                  </a:moveTo>
                  <a:cubicBezTo>
                    <a:pt x="850" y="11"/>
                    <a:pt x="850" y="11"/>
                    <a:pt x="850" y="11"/>
                  </a:cubicBezTo>
                  <a:cubicBezTo>
                    <a:pt x="835" y="0"/>
                    <a:pt x="815" y="0"/>
                    <a:pt x="800" y="11"/>
                  </a:cubicBezTo>
                  <a:cubicBezTo>
                    <a:pt x="23" y="579"/>
                    <a:pt x="23" y="579"/>
                    <a:pt x="23" y="579"/>
                  </a:cubicBezTo>
                  <a:cubicBezTo>
                    <a:pt x="4" y="593"/>
                    <a:pt x="0" y="620"/>
                    <a:pt x="14" y="639"/>
                  </a:cubicBezTo>
                  <a:cubicBezTo>
                    <a:pt x="28" y="658"/>
                    <a:pt x="55" y="662"/>
                    <a:pt x="74" y="648"/>
                  </a:cubicBezTo>
                  <a:cubicBezTo>
                    <a:pt x="825" y="98"/>
                    <a:pt x="825" y="98"/>
                    <a:pt x="825" y="98"/>
                  </a:cubicBezTo>
                  <a:cubicBezTo>
                    <a:pt x="1577" y="648"/>
                    <a:pt x="1577" y="648"/>
                    <a:pt x="1577" y="648"/>
                  </a:cubicBezTo>
                  <a:cubicBezTo>
                    <a:pt x="1584" y="654"/>
                    <a:pt x="1593" y="656"/>
                    <a:pt x="1602" y="656"/>
                  </a:cubicBezTo>
                  <a:cubicBezTo>
                    <a:pt x="1615" y="656"/>
                    <a:pt x="1628" y="650"/>
                    <a:pt x="1636" y="639"/>
                  </a:cubicBezTo>
                  <a:cubicBezTo>
                    <a:pt x="1650" y="620"/>
                    <a:pt x="1646" y="593"/>
                    <a:pt x="1627" y="579"/>
                  </a:cubicBezTo>
                  <a:close/>
                  <a:moveTo>
                    <a:pt x="1627" y="579"/>
                  </a:moveTo>
                  <a:cubicBezTo>
                    <a:pt x="1627" y="579"/>
                    <a:pt x="1627" y="579"/>
                    <a:pt x="1627" y="579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4" name="Google Shape;204;p34"/>
            <p:cNvSpPr/>
            <p:nvPr/>
          </p:nvSpPr>
          <p:spPr>
            <a:xfrm>
              <a:off x="-2816225" y="3001963"/>
              <a:ext cx="2085975" cy="1311275"/>
            </a:xfrm>
            <a:custGeom>
              <a:rect b="b" l="l" r="r" t="t"/>
              <a:pathLst>
                <a:path extrusionOk="0" h="805" w="1277">
                  <a:moveTo>
                    <a:pt x="1234" y="0"/>
                  </a:moveTo>
                  <a:cubicBezTo>
                    <a:pt x="1211" y="0"/>
                    <a:pt x="1192" y="19"/>
                    <a:pt x="1192" y="42"/>
                  </a:cubicBezTo>
                  <a:cubicBezTo>
                    <a:pt x="1192" y="720"/>
                    <a:pt x="1192" y="720"/>
                    <a:pt x="1192" y="720"/>
                  </a:cubicBezTo>
                  <a:cubicBezTo>
                    <a:pt x="851" y="720"/>
                    <a:pt x="851" y="720"/>
                    <a:pt x="851" y="720"/>
                  </a:cubicBezTo>
                  <a:cubicBezTo>
                    <a:pt x="851" y="350"/>
                    <a:pt x="851" y="350"/>
                    <a:pt x="851" y="350"/>
                  </a:cubicBezTo>
                  <a:cubicBezTo>
                    <a:pt x="851" y="233"/>
                    <a:pt x="756" y="137"/>
                    <a:pt x="638" y="137"/>
                  </a:cubicBezTo>
                  <a:cubicBezTo>
                    <a:pt x="521" y="137"/>
                    <a:pt x="425" y="233"/>
                    <a:pt x="425" y="350"/>
                  </a:cubicBezTo>
                  <a:cubicBezTo>
                    <a:pt x="425" y="720"/>
                    <a:pt x="425" y="720"/>
                    <a:pt x="425" y="720"/>
                  </a:cubicBezTo>
                  <a:cubicBezTo>
                    <a:pt x="85" y="720"/>
                    <a:pt x="85" y="720"/>
                    <a:pt x="85" y="720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0" y="786"/>
                    <a:pt x="19" y="805"/>
                    <a:pt x="42" y="805"/>
                  </a:cubicBezTo>
                  <a:cubicBezTo>
                    <a:pt x="468" y="805"/>
                    <a:pt x="468" y="805"/>
                    <a:pt x="468" y="805"/>
                  </a:cubicBezTo>
                  <a:cubicBezTo>
                    <a:pt x="490" y="805"/>
                    <a:pt x="509" y="788"/>
                    <a:pt x="510" y="766"/>
                  </a:cubicBezTo>
                  <a:cubicBezTo>
                    <a:pt x="510" y="765"/>
                    <a:pt x="510" y="764"/>
                    <a:pt x="510" y="762"/>
                  </a:cubicBezTo>
                  <a:cubicBezTo>
                    <a:pt x="510" y="350"/>
                    <a:pt x="510" y="350"/>
                    <a:pt x="510" y="350"/>
                  </a:cubicBezTo>
                  <a:cubicBezTo>
                    <a:pt x="510" y="280"/>
                    <a:pt x="568" y="222"/>
                    <a:pt x="638" y="222"/>
                  </a:cubicBezTo>
                  <a:cubicBezTo>
                    <a:pt x="709" y="222"/>
                    <a:pt x="766" y="280"/>
                    <a:pt x="766" y="350"/>
                  </a:cubicBezTo>
                  <a:cubicBezTo>
                    <a:pt x="766" y="762"/>
                    <a:pt x="766" y="762"/>
                    <a:pt x="766" y="762"/>
                  </a:cubicBezTo>
                  <a:cubicBezTo>
                    <a:pt x="766" y="764"/>
                    <a:pt x="766" y="765"/>
                    <a:pt x="766" y="766"/>
                  </a:cubicBezTo>
                  <a:cubicBezTo>
                    <a:pt x="768" y="788"/>
                    <a:pt x="786" y="805"/>
                    <a:pt x="809" y="805"/>
                  </a:cubicBezTo>
                  <a:cubicBezTo>
                    <a:pt x="1234" y="805"/>
                    <a:pt x="1234" y="805"/>
                    <a:pt x="1234" y="805"/>
                  </a:cubicBezTo>
                  <a:cubicBezTo>
                    <a:pt x="1258" y="805"/>
                    <a:pt x="1277" y="786"/>
                    <a:pt x="1277" y="762"/>
                  </a:cubicBezTo>
                  <a:cubicBezTo>
                    <a:pt x="1277" y="42"/>
                    <a:pt x="1277" y="42"/>
                    <a:pt x="1277" y="42"/>
                  </a:cubicBezTo>
                  <a:cubicBezTo>
                    <a:pt x="1277" y="19"/>
                    <a:pt x="1258" y="0"/>
                    <a:pt x="1234" y="0"/>
                  </a:cubicBezTo>
                  <a:close/>
                  <a:moveTo>
                    <a:pt x="1234" y="0"/>
                  </a:moveTo>
                  <a:cubicBezTo>
                    <a:pt x="1234" y="0"/>
                    <a:pt x="1234" y="0"/>
                    <a:pt x="1234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05" name="Google Shape;205;p34"/>
          <p:cNvSpPr/>
          <p:nvPr/>
        </p:nvSpPr>
        <p:spPr>
          <a:xfrm>
            <a:off x="6616288" y="2421433"/>
            <a:ext cx="344834" cy="365579"/>
          </a:xfrm>
          <a:custGeom>
            <a:rect b="b" l="l" r="r" t="t"/>
            <a:pathLst>
              <a:path extrusionOk="0" h="1523" w="1433">
                <a:moveTo>
                  <a:pt x="1237" y="579"/>
                </a:moveTo>
                <a:cubicBezTo>
                  <a:pt x="1237" y="521"/>
                  <a:pt x="1237" y="521"/>
                  <a:pt x="1237" y="521"/>
                </a:cubicBezTo>
                <a:cubicBezTo>
                  <a:pt x="1237" y="380"/>
                  <a:pt x="1188" y="250"/>
                  <a:pt x="1098" y="154"/>
                </a:cubicBezTo>
                <a:cubicBezTo>
                  <a:pt x="1006" y="54"/>
                  <a:pt x="879" y="0"/>
                  <a:pt x="741" y="0"/>
                </a:cubicBezTo>
                <a:cubicBezTo>
                  <a:pt x="692" y="0"/>
                  <a:pt x="692" y="0"/>
                  <a:pt x="692" y="0"/>
                </a:cubicBezTo>
                <a:cubicBezTo>
                  <a:pt x="554" y="0"/>
                  <a:pt x="428" y="54"/>
                  <a:pt x="335" y="154"/>
                </a:cubicBezTo>
                <a:cubicBezTo>
                  <a:pt x="245" y="250"/>
                  <a:pt x="196" y="380"/>
                  <a:pt x="196" y="521"/>
                </a:cubicBezTo>
                <a:cubicBezTo>
                  <a:pt x="196" y="579"/>
                  <a:pt x="196" y="579"/>
                  <a:pt x="196" y="579"/>
                </a:cubicBezTo>
                <a:cubicBezTo>
                  <a:pt x="87" y="587"/>
                  <a:pt x="0" y="677"/>
                  <a:pt x="0" y="788"/>
                </a:cubicBezTo>
                <a:cubicBezTo>
                  <a:pt x="0" y="880"/>
                  <a:pt x="0" y="880"/>
                  <a:pt x="0" y="880"/>
                </a:cubicBezTo>
                <a:cubicBezTo>
                  <a:pt x="0" y="996"/>
                  <a:pt x="94" y="1090"/>
                  <a:pt x="210" y="1090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349" y="1090"/>
                  <a:pt x="366" y="1072"/>
                  <a:pt x="366" y="1051"/>
                </a:cubicBezTo>
                <a:cubicBezTo>
                  <a:pt x="366" y="617"/>
                  <a:pt x="366" y="617"/>
                  <a:pt x="366" y="617"/>
                </a:cubicBezTo>
                <a:cubicBezTo>
                  <a:pt x="366" y="596"/>
                  <a:pt x="349" y="579"/>
                  <a:pt x="328" y="579"/>
                </a:cubicBezTo>
                <a:cubicBezTo>
                  <a:pt x="273" y="579"/>
                  <a:pt x="273" y="579"/>
                  <a:pt x="273" y="579"/>
                </a:cubicBezTo>
                <a:cubicBezTo>
                  <a:pt x="273" y="521"/>
                  <a:pt x="273" y="521"/>
                  <a:pt x="273" y="521"/>
                </a:cubicBezTo>
                <a:cubicBezTo>
                  <a:pt x="273" y="268"/>
                  <a:pt x="453" y="77"/>
                  <a:pt x="692" y="77"/>
                </a:cubicBezTo>
                <a:cubicBezTo>
                  <a:pt x="740" y="77"/>
                  <a:pt x="740" y="77"/>
                  <a:pt x="740" y="77"/>
                </a:cubicBezTo>
                <a:cubicBezTo>
                  <a:pt x="980" y="77"/>
                  <a:pt x="1160" y="268"/>
                  <a:pt x="1160" y="521"/>
                </a:cubicBezTo>
                <a:cubicBezTo>
                  <a:pt x="1160" y="579"/>
                  <a:pt x="1160" y="579"/>
                  <a:pt x="1160" y="579"/>
                </a:cubicBezTo>
                <a:cubicBezTo>
                  <a:pt x="1105" y="579"/>
                  <a:pt x="1105" y="579"/>
                  <a:pt x="1105" y="579"/>
                </a:cubicBezTo>
                <a:cubicBezTo>
                  <a:pt x="1084" y="579"/>
                  <a:pt x="1067" y="596"/>
                  <a:pt x="1067" y="617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67" y="1072"/>
                  <a:pt x="1084" y="1089"/>
                  <a:pt x="1105" y="1089"/>
                </a:cubicBezTo>
                <a:cubicBezTo>
                  <a:pt x="1159" y="1089"/>
                  <a:pt x="1159" y="1089"/>
                  <a:pt x="1159" y="1089"/>
                </a:cubicBezTo>
                <a:cubicBezTo>
                  <a:pt x="1143" y="1290"/>
                  <a:pt x="1005" y="1336"/>
                  <a:pt x="941" y="1347"/>
                </a:cubicBezTo>
                <a:cubicBezTo>
                  <a:pt x="924" y="1292"/>
                  <a:pt x="873" y="1253"/>
                  <a:pt x="813" y="1253"/>
                </a:cubicBezTo>
                <a:cubicBezTo>
                  <a:pt x="717" y="1253"/>
                  <a:pt x="717" y="1253"/>
                  <a:pt x="717" y="1253"/>
                </a:cubicBezTo>
                <a:cubicBezTo>
                  <a:pt x="643" y="1253"/>
                  <a:pt x="582" y="1314"/>
                  <a:pt x="582" y="1388"/>
                </a:cubicBezTo>
                <a:cubicBezTo>
                  <a:pt x="582" y="1462"/>
                  <a:pt x="643" y="1523"/>
                  <a:pt x="717" y="1523"/>
                </a:cubicBezTo>
                <a:cubicBezTo>
                  <a:pt x="813" y="1523"/>
                  <a:pt x="813" y="1523"/>
                  <a:pt x="813" y="1523"/>
                </a:cubicBezTo>
                <a:cubicBezTo>
                  <a:pt x="875" y="1523"/>
                  <a:pt x="927" y="1481"/>
                  <a:pt x="943" y="1424"/>
                </a:cubicBezTo>
                <a:cubicBezTo>
                  <a:pt x="974" y="1420"/>
                  <a:pt x="1024" y="1408"/>
                  <a:pt x="1073" y="1380"/>
                </a:cubicBezTo>
                <a:cubicBezTo>
                  <a:pt x="1143" y="1339"/>
                  <a:pt x="1225" y="1256"/>
                  <a:pt x="1236" y="1089"/>
                </a:cubicBezTo>
                <a:cubicBezTo>
                  <a:pt x="1346" y="1082"/>
                  <a:pt x="1433" y="991"/>
                  <a:pt x="1433" y="880"/>
                </a:cubicBezTo>
                <a:cubicBezTo>
                  <a:pt x="1433" y="788"/>
                  <a:pt x="1433" y="788"/>
                  <a:pt x="1433" y="788"/>
                </a:cubicBezTo>
                <a:cubicBezTo>
                  <a:pt x="1433" y="677"/>
                  <a:pt x="1347" y="586"/>
                  <a:pt x="1237" y="579"/>
                </a:cubicBezTo>
                <a:close/>
                <a:moveTo>
                  <a:pt x="290" y="1012"/>
                </a:moveTo>
                <a:cubicBezTo>
                  <a:pt x="210" y="1012"/>
                  <a:pt x="210" y="1012"/>
                  <a:pt x="210" y="1012"/>
                </a:cubicBezTo>
                <a:cubicBezTo>
                  <a:pt x="137" y="1012"/>
                  <a:pt x="77" y="953"/>
                  <a:pt x="77" y="880"/>
                </a:cubicBezTo>
                <a:cubicBezTo>
                  <a:pt x="77" y="788"/>
                  <a:pt x="77" y="788"/>
                  <a:pt x="77" y="788"/>
                </a:cubicBezTo>
                <a:cubicBezTo>
                  <a:pt x="77" y="715"/>
                  <a:pt x="137" y="655"/>
                  <a:pt x="210" y="655"/>
                </a:cubicBezTo>
                <a:cubicBezTo>
                  <a:pt x="290" y="655"/>
                  <a:pt x="290" y="655"/>
                  <a:pt x="290" y="655"/>
                </a:cubicBezTo>
                <a:lnTo>
                  <a:pt x="290" y="1012"/>
                </a:lnTo>
                <a:close/>
                <a:moveTo>
                  <a:pt x="813" y="1446"/>
                </a:moveTo>
                <a:cubicBezTo>
                  <a:pt x="717" y="1446"/>
                  <a:pt x="717" y="1446"/>
                  <a:pt x="717" y="1446"/>
                </a:cubicBezTo>
                <a:cubicBezTo>
                  <a:pt x="685" y="1446"/>
                  <a:pt x="659" y="1420"/>
                  <a:pt x="659" y="1388"/>
                </a:cubicBezTo>
                <a:cubicBezTo>
                  <a:pt x="659" y="1356"/>
                  <a:pt x="685" y="1331"/>
                  <a:pt x="717" y="1331"/>
                </a:cubicBezTo>
                <a:cubicBezTo>
                  <a:pt x="813" y="1331"/>
                  <a:pt x="813" y="1331"/>
                  <a:pt x="813" y="1331"/>
                </a:cubicBezTo>
                <a:cubicBezTo>
                  <a:pt x="845" y="1331"/>
                  <a:pt x="871" y="1356"/>
                  <a:pt x="871" y="1388"/>
                </a:cubicBezTo>
                <a:cubicBezTo>
                  <a:pt x="871" y="1420"/>
                  <a:pt x="845" y="1446"/>
                  <a:pt x="813" y="1446"/>
                </a:cubicBezTo>
                <a:close/>
                <a:moveTo>
                  <a:pt x="1356" y="880"/>
                </a:moveTo>
                <a:cubicBezTo>
                  <a:pt x="1356" y="953"/>
                  <a:pt x="1297" y="1012"/>
                  <a:pt x="1223" y="1012"/>
                </a:cubicBezTo>
                <a:cubicBezTo>
                  <a:pt x="1144" y="1012"/>
                  <a:pt x="1144" y="1012"/>
                  <a:pt x="1144" y="1012"/>
                </a:cubicBezTo>
                <a:cubicBezTo>
                  <a:pt x="1144" y="655"/>
                  <a:pt x="1144" y="655"/>
                  <a:pt x="1144" y="655"/>
                </a:cubicBezTo>
                <a:cubicBezTo>
                  <a:pt x="1223" y="655"/>
                  <a:pt x="1223" y="655"/>
                  <a:pt x="1223" y="655"/>
                </a:cubicBezTo>
                <a:cubicBezTo>
                  <a:pt x="1297" y="655"/>
                  <a:pt x="1356" y="715"/>
                  <a:pt x="1356" y="788"/>
                </a:cubicBezTo>
                <a:lnTo>
                  <a:pt x="1356" y="880"/>
                </a:lnTo>
                <a:close/>
                <a:moveTo>
                  <a:pt x="1356" y="880"/>
                </a:moveTo>
                <a:cubicBezTo>
                  <a:pt x="1356" y="880"/>
                  <a:pt x="1356" y="880"/>
                  <a:pt x="1356" y="880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06" name="Google Shape;206;p34"/>
          <p:cNvGrpSpPr/>
          <p:nvPr/>
        </p:nvGrpSpPr>
        <p:grpSpPr>
          <a:xfrm>
            <a:off x="3423863" y="3317851"/>
            <a:ext cx="1219473" cy="713136"/>
            <a:chOff x="5720986" y="4656730"/>
            <a:chExt cx="1625964" cy="950848"/>
          </a:xfrm>
        </p:grpSpPr>
        <p:sp>
          <p:nvSpPr>
            <p:cNvPr id="207" name="Google Shape;207;p34"/>
            <p:cNvSpPr/>
            <p:nvPr/>
          </p:nvSpPr>
          <p:spPr>
            <a:xfrm>
              <a:off x="6133735" y="4656730"/>
              <a:ext cx="800466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</a:t>
              </a:r>
              <a:endParaRPr sz="1100"/>
            </a:p>
          </p:txBody>
        </p:sp>
        <p:sp>
          <p:nvSpPr>
            <p:cNvPr id="208" name="Google Shape;208;p34"/>
            <p:cNvSpPr txBox="1"/>
            <p:nvPr/>
          </p:nvSpPr>
          <p:spPr>
            <a:xfrm>
              <a:off x="5720986" y="5058710"/>
              <a:ext cx="1625964" cy="5488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written</a:t>
              </a:r>
              <a:endParaRPr sz="1100"/>
            </a:p>
          </p:txBody>
        </p:sp>
      </p:grpSp>
      <p:grpSp>
        <p:nvGrpSpPr>
          <p:cNvPr id="209" name="Google Shape;209;p34"/>
          <p:cNvGrpSpPr/>
          <p:nvPr/>
        </p:nvGrpSpPr>
        <p:grpSpPr>
          <a:xfrm>
            <a:off x="4801416" y="3317851"/>
            <a:ext cx="1219473" cy="713136"/>
            <a:chOff x="5720986" y="4656730"/>
            <a:chExt cx="1625964" cy="950848"/>
          </a:xfrm>
        </p:grpSpPr>
        <p:sp>
          <p:nvSpPr>
            <p:cNvPr id="210" name="Google Shape;210;p34"/>
            <p:cNvSpPr/>
            <p:nvPr/>
          </p:nvSpPr>
          <p:spPr>
            <a:xfrm>
              <a:off x="6133735" y="4656730"/>
              <a:ext cx="800466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</a:t>
              </a:r>
              <a:endParaRPr sz="1100"/>
            </a:p>
          </p:txBody>
        </p:sp>
        <p:sp>
          <p:nvSpPr>
            <p:cNvPr id="211" name="Google Shape;211;p34"/>
            <p:cNvSpPr txBox="1"/>
            <p:nvPr/>
          </p:nvSpPr>
          <p:spPr>
            <a:xfrm>
              <a:off x="5720986" y="5058710"/>
              <a:ext cx="1625964" cy="5488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written</a:t>
              </a:r>
              <a:endParaRPr sz="1100"/>
            </a:p>
          </p:txBody>
        </p:sp>
      </p:grpSp>
      <p:grpSp>
        <p:nvGrpSpPr>
          <p:cNvPr id="212" name="Google Shape;212;p34"/>
          <p:cNvGrpSpPr/>
          <p:nvPr/>
        </p:nvGrpSpPr>
        <p:grpSpPr>
          <a:xfrm>
            <a:off x="6178969" y="3317851"/>
            <a:ext cx="1219473" cy="713136"/>
            <a:chOff x="5720986" y="4656730"/>
            <a:chExt cx="1625964" cy="950848"/>
          </a:xfrm>
        </p:grpSpPr>
        <p:sp>
          <p:nvSpPr>
            <p:cNvPr id="213" name="Google Shape;213;p34"/>
            <p:cNvSpPr/>
            <p:nvPr/>
          </p:nvSpPr>
          <p:spPr>
            <a:xfrm>
              <a:off x="6133735" y="4656730"/>
              <a:ext cx="800466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</a:t>
              </a:r>
              <a:endParaRPr sz="1100"/>
            </a:p>
          </p:txBody>
        </p:sp>
        <p:sp>
          <p:nvSpPr>
            <p:cNvPr id="214" name="Google Shape;214;p34"/>
            <p:cNvSpPr txBox="1"/>
            <p:nvPr/>
          </p:nvSpPr>
          <p:spPr>
            <a:xfrm>
              <a:off x="5720986" y="5058710"/>
              <a:ext cx="1625964" cy="5488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Sydney College in written</a:t>
              </a:r>
              <a:endParaRPr sz="110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394" l="0" r="0" t="12430"/>
          <a:stretch/>
        </p:blipFill>
        <p:spPr>
          <a:xfrm>
            <a:off x="614363" y="614363"/>
            <a:ext cx="7915273" cy="233170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5"/>
          <p:cNvSpPr/>
          <p:nvPr/>
        </p:nvSpPr>
        <p:spPr>
          <a:xfrm>
            <a:off x="614363" y="614363"/>
            <a:ext cx="7915273" cy="2331704"/>
          </a:xfrm>
          <a:prstGeom prst="rect">
            <a:avLst/>
          </a:prstGeom>
          <a:solidFill>
            <a:srgbClr val="4B651C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21" name="Google Shape;221;p35"/>
          <p:cNvCxnSpPr>
            <a:stCxn id="222" idx="4"/>
          </p:cNvCxnSpPr>
          <p:nvPr/>
        </p:nvCxnSpPr>
        <p:spPr>
          <a:xfrm>
            <a:off x="4572000" y="3781808"/>
            <a:ext cx="0" cy="747300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med" w="med" type="triangle"/>
          </a:ln>
        </p:spPr>
      </p:cxnSp>
      <p:grpSp>
        <p:nvGrpSpPr>
          <p:cNvPr id="223" name="Google Shape;223;p35"/>
          <p:cNvGrpSpPr/>
          <p:nvPr/>
        </p:nvGrpSpPr>
        <p:grpSpPr>
          <a:xfrm>
            <a:off x="3428999" y="3560429"/>
            <a:ext cx="3989226" cy="594394"/>
            <a:chOff x="4571999" y="4653066"/>
            <a:chExt cx="5318968" cy="792525"/>
          </a:xfrm>
        </p:grpSpPr>
        <p:sp>
          <p:nvSpPr>
            <p:cNvPr id="224" name="Google Shape;224;p35"/>
            <p:cNvSpPr txBox="1"/>
            <p:nvPr/>
          </p:nvSpPr>
          <p:spPr>
            <a:xfrm>
              <a:off x="4571999" y="4743637"/>
              <a:ext cx="1141095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2001-2012</a:t>
              </a:r>
              <a:endParaRPr sz="1100"/>
            </a:p>
          </p:txBody>
        </p:sp>
        <p:sp>
          <p:nvSpPr>
            <p:cNvPr id="225" name="Google Shape;225;p35"/>
            <p:cNvSpPr txBox="1"/>
            <p:nvPr/>
          </p:nvSpPr>
          <p:spPr>
            <a:xfrm>
              <a:off x="6457950" y="4653066"/>
              <a:ext cx="3433017" cy="792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had winged. Creepiest don't subdue which i two set had seasons.</a:t>
              </a:r>
              <a:endParaRPr sz="1100"/>
            </a:p>
          </p:txBody>
        </p:sp>
        <p:sp>
          <p:nvSpPr>
            <p:cNvPr id="222" name="Google Shape;222;p35"/>
            <p:cNvSpPr/>
            <p:nvPr/>
          </p:nvSpPr>
          <p:spPr>
            <a:xfrm>
              <a:off x="6044410" y="4845061"/>
              <a:ext cx="103180" cy="103178"/>
            </a:xfrm>
            <a:prstGeom prst="ellipse">
              <a:avLst/>
            </a:prstGeom>
            <a:noFill/>
            <a:ln cap="flat" cmpd="sng" w="254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26" name="Google Shape;226;p35"/>
          <p:cNvSpPr txBox="1"/>
          <p:nvPr/>
        </p:nvSpPr>
        <p:spPr>
          <a:xfrm>
            <a:off x="1800071" y="1601319"/>
            <a:ext cx="5692449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COMPANY TIMELINE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