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87" r:id="rId2"/>
    <p:sldId id="289" r:id="rId3"/>
    <p:sldId id="288" r:id="rId4"/>
    <p:sldId id="290" r:id="rId5"/>
    <p:sldId id="292" r:id="rId6"/>
    <p:sldId id="293" r:id="rId7"/>
    <p:sldId id="294" r:id="rId8"/>
    <p:sldId id="295" r:id="rId9"/>
    <p:sldId id="291" r:id="rId10"/>
    <p:sldId id="296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 src" initials="s" lastIdx="17" clrIdx="0">
    <p:extLst>
      <p:ext uri="{19B8F6BF-5375-455C-9EA6-DF929625EA0E}">
        <p15:presenceInfo xmlns:p15="http://schemas.microsoft.com/office/powerpoint/2012/main" userId=" src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C"/>
    <a:srgbClr val="FFFFFF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912" autoAdjust="0"/>
    <p:restoredTop sz="94660"/>
  </p:normalViewPr>
  <p:slideViewPr>
    <p:cSldViewPr snapToGrid="0">
      <p:cViewPr>
        <p:scale>
          <a:sx n="50" d="100"/>
          <a:sy n="50" d="100"/>
        </p:scale>
        <p:origin x="1626" y="6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9" d="100"/>
          <a:sy n="59" d="100"/>
        </p:scale>
        <p:origin x="279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F961A05-2721-40C2-B8C2-7BCE475E6AC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ABB2FB-6345-45FF-A90E-A01D6AFF79C4}" type="datetimeFigureOut">
              <a:rPr lang="en-US" smtClean="0"/>
              <a:t>8/4/2018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4F89ED-19FF-448D-9637-AB3A68F3EEF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C22E37-F0B4-44B7-8973-6E792D97CBB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D99FB7-5EAD-4BB8-B680-95975632F7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7726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C6978D-169D-4110-A16B-2595AC07B6B0}" type="datetimeFigureOut">
              <a:rPr lang="en-US" smtClean="0"/>
              <a:t>8/4/2018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B850F2-B22E-4775-A903-A41CD4C742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2345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465B9C0-64E1-4F10-A420-57946092E90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F5B4BD09-A9FD-4448-8CB9-62CF30A84D4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838199" y="2363685"/>
            <a:ext cx="3634468" cy="33481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DFE8AC88-D318-41B6-BBD1-B664937A8DB8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472668" y="1146187"/>
            <a:ext cx="1623332" cy="33481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5" name="Picture Placeholder 8">
            <a:extLst>
              <a:ext uri="{FF2B5EF4-FFF2-40B4-BE49-F238E27FC236}">
                <a16:creationId xmlns:a16="http://schemas.microsoft.com/office/drawing/2014/main" id="{D2FB4A1C-69F2-4625-BD50-06222EB5479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719332" y="2363685"/>
            <a:ext cx="1623332" cy="213062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1445808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465B9C0-64E1-4F10-A420-57946092E90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67313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465B9C0-64E1-4F10-A420-57946092E90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9A1B3B48-CE02-4605-B614-9E087D4E88EE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2152649" y="1659350"/>
            <a:ext cx="3867149" cy="353771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18235048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465B9C0-64E1-4F10-A420-57946092E90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8BB91631-6B1F-49DE-8292-EE0B6B024F74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348341" y="1997305"/>
            <a:ext cx="2351316" cy="29609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8" name="Picture Placeholder 8">
            <a:extLst>
              <a:ext uri="{FF2B5EF4-FFF2-40B4-BE49-F238E27FC236}">
                <a16:creationId xmlns:a16="http://schemas.microsoft.com/office/drawing/2014/main" id="{04BEDBAC-CB84-48F0-9E79-8E12901600FB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2699656" y="348342"/>
            <a:ext cx="3120571" cy="29609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C9EF39A7-7CEB-4D7A-A3AC-525E3C4A5C81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820230" y="3309253"/>
            <a:ext cx="3120571" cy="319881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37159768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465B9C0-64E1-4F10-A420-57946092E90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4CF66E9C-1ECA-4C19-9FF5-861265C214B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644494" y="4290173"/>
            <a:ext cx="996034" cy="996034"/>
          </a:xfrm>
          <a:custGeom>
            <a:avLst/>
            <a:gdLst>
              <a:gd name="connsiteX0" fmla="*/ 498017 w 996034"/>
              <a:gd name="connsiteY0" fmla="*/ 0 h 996034"/>
              <a:gd name="connsiteX1" fmla="*/ 996034 w 996034"/>
              <a:gd name="connsiteY1" fmla="*/ 498017 h 996034"/>
              <a:gd name="connsiteX2" fmla="*/ 498017 w 996034"/>
              <a:gd name="connsiteY2" fmla="*/ 996034 h 996034"/>
              <a:gd name="connsiteX3" fmla="*/ 0 w 996034"/>
              <a:gd name="connsiteY3" fmla="*/ 498017 h 996034"/>
              <a:gd name="connsiteX4" fmla="*/ 498017 w 996034"/>
              <a:gd name="connsiteY4" fmla="*/ 0 h 996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6034" h="996034">
                <a:moveTo>
                  <a:pt x="498017" y="0"/>
                </a:moveTo>
                <a:cubicBezTo>
                  <a:pt x="773064" y="0"/>
                  <a:pt x="996034" y="222970"/>
                  <a:pt x="996034" y="498017"/>
                </a:cubicBezTo>
                <a:cubicBezTo>
                  <a:pt x="996034" y="773064"/>
                  <a:pt x="773064" y="996034"/>
                  <a:pt x="498017" y="996034"/>
                </a:cubicBezTo>
                <a:cubicBezTo>
                  <a:pt x="222970" y="996034"/>
                  <a:pt x="0" y="773064"/>
                  <a:pt x="0" y="498017"/>
                </a:cubicBezTo>
                <a:cubicBezTo>
                  <a:pt x="0" y="222970"/>
                  <a:pt x="222970" y="0"/>
                  <a:pt x="49801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4BB47E0E-3899-4286-9062-80DB0A3DFB3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830134" y="4290173"/>
            <a:ext cx="996034" cy="996034"/>
          </a:xfrm>
          <a:custGeom>
            <a:avLst/>
            <a:gdLst>
              <a:gd name="connsiteX0" fmla="*/ 498017 w 996034"/>
              <a:gd name="connsiteY0" fmla="*/ 0 h 996034"/>
              <a:gd name="connsiteX1" fmla="*/ 996034 w 996034"/>
              <a:gd name="connsiteY1" fmla="*/ 498017 h 996034"/>
              <a:gd name="connsiteX2" fmla="*/ 498017 w 996034"/>
              <a:gd name="connsiteY2" fmla="*/ 996034 h 996034"/>
              <a:gd name="connsiteX3" fmla="*/ 0 w 996034"/>
              <a:gd name="connsiteY3" fmla="*/ 498017 h 996034"/>
              <a:gd name="connsiteX4" fmla="*/ 498017 w 996034"/>
              <a:gd name="connsiteY4" fmla="*/ 0 h 996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6034" h="996034">
                <a:moveTo>
                  <a:pt x="498017" y="0"/>
                </a:moveTo>
                <a:cubicBezTo>
                  <a:pt x="773064" y="0"/>
                  <a:pt x="996034" y="222970"/>
                  <a:pt x="996034" y="498017"/>
                </a:cubicBezTo>
                <a:cubicBezTo>
                  <a:pt x="996034" y="773064"/>
                  <a:pt x="773064" y="996034"/>
                  <a:pt x="498017" y="996034"/>
                </a:cubicBezTo>
                <a:cubicBezTo>
                  <a:pt x="222970" y="996034"/>
                  <a:pt x="0" y="773064"/>
                  <a:pt x="0" y="498017"/>
                </a:cubicBezTo>
                <a:cubicBezTo>
                  <a:pt x="0" y="222970"/>
                  <a:pt x="222970" y="0"/>
                  <a:pt x="49801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E948C9A2-AC8F-49D2-8461-CB94F42B88F0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458854" y="4290173"/>
            <a:ext cx="996034" cy="996034"/>
          </a:xfrm>
          <a:custGeom>
            <a:avLst/>
            <a:gdLst>
              <a:gd name="connsiteX0" fmla="*/ 498017 w 996034"/>
              <a:gd name="connsiteY0" fmla="*/ 0 h 996034"/>
              <a:gd name="connsiteX1" fmla="*/ 996034 w 996034"/>
              <a:gd name="connsiteY1" fmla="*/ 498017 h 996034"/>
              <a:gd name="connsiteX2" fmla="*/ 498017 w 996034"/>
              <a:gd name="connsiteY2" fmla="*/ 996034 h 996034"/>
              <a:gd name="connsiteX3" fmla="*/ 0 w 996034"/>
              <a:gd name="connsiteY3" fmla="*/ 498017 h 996034"/>
              <a:gd name="connsiteX4" fmla="*/ 498017 w 996034"/>
              <a:gd name="connsiteY4" fmla="*/ 0 h 996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6034" h="996034">
                <a:moveTo>
                  <a:pt x="498017" y="0"/>
                </a:moveTo>
                <a:cubicBezTo>
                  <a:pt x="773064" y="0"/>
                  <a:pt x="996034" y="222970"/>
                  <a:pt x="996034" y="498017"/>
                </a:cubicBezTo>
                <a:cubicBezTo>
                  <a:pt x="996034" y="773064"/>
                  <a:pt x="773064" y="996034"/>
                  <a:pt x="498017" y="996034"/>
                </a:cubicBezTo>
                <a:cubicBezTo>
                  <a:pt x="222970" y="996034"/>
                  <a:pt x="0" y="773064"/>
                  <a:pt x="0" y="498017"/>
                </a:cubicBezTo>
                <a:cubicBezTo>
                  <a:pt x="0" y="222970"/>
                  <a:pt x="222970" y="0"/>
                  <a:pt x="49801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22317059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465B9C0-64E1-4F10-A420-57946092E90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AE294090-0295-4567-893C-2203A5E34D0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209550" y="209551"/>
            <a:ext cx="3784598" cy="313054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B4B5A3FA-81FD-4D9C-8A5C-1E2901A8D02A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203701" y="209551"/>
            <a:ext cx="3784598" cy="313054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5" name="Picture Placeholder 8">
            <a:extLst>
              <a:ext uri="{FF2B5EF4-FFF2-40B4-BE49-F238E27FC236}">
                <a16:creationId xmlns:a16="http://schemas.microsoft.com/office/drawing/2014/main" id="{F7459ED5-698C-4D08-96B1-2B699CCCDE9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09550" y="3517900"/>
            <a:ext cx="3784598" cy="313054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8E613494-7B16-477C-A295-B35FBB0233A7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203701" y="3517900"/>
            <a:ext cx="3784598" cy="313054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8389487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E15702-C73D-4B91-8A17-BC1BBFF2EA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4821799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465B9C0-64E1-4F10-A420-57946092E90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CF3CF44C-0960-4203-B2A7-F1D9C1285541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1588"/>
            <a:ext cx="12192000" cy="68564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36853601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465B9C0-64E1-4F10-A420-57946092E90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CF3CF44C-0960-4203-B2A7-F1D9C1285541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48343" y="349931"/>
            <a:ext cx="11495314" cy="615972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4230645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4B13DFB-4D42-49ED-89E4-4F0D5E151C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76886"/>
            <a:ext cx="10515600" cy="6102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785375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80" r:id="rId2"/>
    <p:sldLayoutId id="2147483684" r:id="rId3"/>
    <p:sldLayoutId id="2147483683" r:id="rId4"/>
    <p:sldLayoutId id="2147483682" r:id="rId5"/>
    <p:sldLayoutId id="2147483681" r:id="rId6"/>
    <p:sldLayoutId id="2147483677" r:id="rId7"/>
    <p:sldLayoutId id="2147483676" r:id="rId8"/>
    <p:sldLayoutId id="2147483679" r:id="rId9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b="0" kern="1200" spc="300" baseline="0">
          <a:solidFill>
            <a:schemeClr val="tx1"/>
          </a:solidFill>
          <a:latin typeface="Montserrat "/>
          <a:ea typeface="Roboto Slab" pitchFamily="2" charset="0"/>
          <a:cs typeface="Open Sans" panose="020B0606030504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.jpg"/><Relationship Id="rId4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Placeholder 19">
            <a:extLst>
              <a:ext uri="{FF2B5EF4-FFF2-40B4-BE49-F238E27FC236}">
                <a16:creationId xmlns:a16="http://schemas.microsoft.com/office/drawing/2014/main" id="{9A73A417-DB3B-4693-BF58-962E65FD9AEC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6" t="31881" r="27725" b="17997"/>
          <a:stretch/>
        </p:blipFill>
        <p:spPr>
          <a:xfrm>
            <a:off x="348343" y="349931"/>
            <a:ext cx="11495314" cy="6159726"/>
          </a:xfrm>
        </p:spPr>
      </p:pic>
      <p:sp>
        <p:nvSpPr>
          <p:cNvPr id="22" name="Right Triangle 21">
            <a:extLst>
              <a:ext uri="{FF2B5EF4-FFF2-40B4-BE49-F238E27FC236}">
                <a16:creationId xmlns:a16="http://schemas.microsoft.com/office/drawing/2014/main" id="{99ADEDA7-804B-4AA1-AD73-00C84D1A02C1}"/>
              </a:ext>
            </a:extLst>
          </p:cNvPr>
          <p:cNvSpPr/>
          <p:nvPr/>
        </p:nvSpPr>
        <p:spPr>
          <a:xfrm rot="5400000">
            <a:off x="348342" y="348342"/>
            <a:ext cx="6183537" cy="6183537"/>
          </a:xfrm>
          <a:prstGeom prst="rtTriangle">
            <a:avLst/>
          </a:prstGeom>
          <a:gradFill>
            <a:gsLst>
              <a:gs pos="0">
                <a:schemeClr val="accent6">
                  <a:alpha val="70000"/>
                </a:schemeClr>
              </a:gs>
              <a:gs pos="52000">
                <a:schemeClr val="accent5">
                  <a:lumMod val="75000"/>
                  <a:alpha val="39000"/>
                </a:schemeClr>
              </a:gs>
              <a:gs pos="100000">
                <a:schemeClr val="accent4">
                  <a:alpha val="58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745D4EF-C3F0-4269-8E9C-971BC5721A87}"/>
              </a:ext>
            </a:extLst>
          </p:cNvPr>
          <p:cNvGrpSpPr/>
          <p:nvPr/>
        </p:nvGrpSpPr>
        <p:grpSpPr>
          <a:xfrm>
            <a:off x="1191076" y="1561098"/>
            <a:ext cx="3535136" cy="1640303"/>
            <a:chOff x="2757716" y="1213561"/>
            <a:chExt cx="3535136" cy="1640303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7C9EB3E0-FA8C-4B8A-8876-5474A54D3A50}"/>
                </a:ext>
              </a:extLst>
            </p:cNvPr>
            <p:cNvSpPr txBox="1"/>
            <p:nvPr/>
          </p:nvSpPr>
          <p:spPr>
            <a:xfrm>
              <a:off x="2757716" y="1582057"/>
              <a:ext cx="1045028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000" dirty="0">
                  <a:solidFill>
                    <a:schemeClr val="bg1"/>
                  </a:solidFill>
                  <a:latin typeface="Montserrat ExtraBold" panose="00000900000000000000" pitchFamily="50" charset="0"/>
                </a:rPr>
                <a:t>IT’S</a:t>
              </a:r>
              <a:endParaRPr lang="en-US" sz="3000" dirty="0">
                <a:solidFill>
                  <a:schemeClr val="bg1"/>
                </a:solidFill>
                <a:latin typeface="Montserrat" panose="00000500000000000000" pitchFamily="50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0920525-0402-4495-97D4-A858CD505344}"/>
                </a:ext>
              </a:extLst>
            </p:cNvPr>
            <p:cNvSpPr txBox="1"/>
            <p:nvPr/>
          </p:nvSpPr>
          <p:spPr>
            <a:xfrm>
              <a:off x="3457122" y="1213561"/>
              <a:ext cx="246742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0" dirty="0">
                  <a:latin typeface="Montserrat ExtraBold" panose="00000900000000000000" pitchFamily="50" charset="0"/>
                </a:rPr>
                <a:t>TIME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97601B2C-20BB-454E-B029-77E2AD159818}"/>
                </a:ext>
              </a:extLst>
            </p:cNvPr>
            <p:cNvSpPr/>
            <p:nvPr/>
          </p:nvSpPr>
          <p:spPr>
            <a:xfrm>
              <a:off x="5672140" y="1452562"/>
              <a:ext cx="423860" cy="5334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0D0E726-A567-47E2-825C-B65237321E7D}"/>
                </a:ext>
              </a:extLst>
            </p:cNvPr>
            <p:cNvSpPr txBox="1"/>
            <p:nvPr/>
          </p:nvSpPr>
          <p:spPr>
            <a:xfrm rot="16200000">
              <a:off x="5526301" y="1527525"/>
              <a:ext cx="729910" cy="3847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900" dirty="0">
                  <a:latin typeface="Montserrat ExtraBold" panose="00000900000000000000" pitchFamily="50" charset="0"/>
                </a:rPr>
                <a:t>FOR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A707BB7F-6A31-489A-9419-F87A647777E6}"/>
                </a:ext>
              </a:extLst>
            </p:cNvPr>
            <p:cNvSpPr txBox="1"/>
            <p:nvPr/>
          </p:nvSpPr>
          <p:spPr>
            <a:xfrm>
              <a:off x="2784024" y="1838201"/>
              <a:ext cx="350882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0" dirty="0">
                  <a:solidFill>
                    <a:schemeClr val="bg1"/>
                  </a:solidFill>
                  <a:latin typeface="Montserrat ExtraBold" panose="00000900000000000000" pitchFamily="50" charset="0"/>
                </a:rPr>
                <a:t>TRAVEL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336618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EC8E16DE-8093-4610-958C-A81BADEF96DE}"/>
              </a:ext>
            </a:extLst>
          </p:cNvPr>
          <p:cNvSpPr txBox="1"/>
          <p:nvPr/>
        </p:nvSpPr>
        <p:spPr>
          <a:xfrm>
            <a:off x="-508000" y="904890"/>
            <a:ext cx="13208000" cy="6382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4000"/>
              </a:lnSpc>
            </a:pPr>
            <a:r>
              <a:rPr lang="en-US" sz="30000" dirty="0">
                <a:ln w="3175">
                  <a:solidFill>
                    <a:schemeClr val="bg1">
                      <a:lumMod val="85000"/>
                      <a:alpha val="75000"/>
                    </a:schemeClr>
                  </a:solidFill>
                </a:ln>
                <a:solidFill>
                  <a:schemeClr val="bg1"/>
                </a:solidFill>
                <a:latin typeface="Montserrat ExtraBold" panose="00000900000000000000" pitchFamily="50" charset="0"/>
              </a:rPr>
              <a:t>THE</a:t>
            </a:r>
          </a:p>
          <a:p>
            <a:pPr algn="ctr">
              <a:lnSpc>
                <a:spcPts val="24000"/>
              </a:lnSpc>
            </a:pPr>
            <a:r>
              <a:rPr lang="en-US" sz="30000" dirty="0">
                <a:ln w="3175">
                  <a:solidFill>
                    <a:schemeClr val="bg1">
                      <a:lumMod val="85000"/>
                      <a:alpha val="75000"/>
                    </a:schemeClr>
                  </a:solidFill>
                </a:ln>
                <a:solidFill>
                  <a:schemeClr val="bg1"/>
                </a:solidFill>
                <a:latin typeface="Montserrat ExtraBold" panose="00000900000000000000" pitchFamily="50" charset="0"/>
              </a:rPr>
              <a:t>END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05AD756-A8F7-4585-A70D-34CEC1526F97}"/>
              </a:ext>
            </a:extLst>
          </p:cNvPr>
          <p:cNvSpPr txBox="1"/>
          <p:nvPr/>
        </p:nvSpPr>
        <p:spPr>
          <a:xfrm>
            <a:off x="3463467" y="2821507"/>
            <a:ext cx="526506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ExtraBold" panose="00000900000000000000" pitchFamily="50" charset="0"/>
              </a:rPr>
              <a:t>THE END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CF48B26-E802-48C7-B469-6CF26A1D7EF4}"/>
              </a:ext>
            </a:extLst>
          </p:cNvPr>
          <p:cNvSpPr/>
          <p:nvPr/>
        </p:nvSpPr>
        <p:spPr>
          <a:xfrm>
            <a:off x="4991095" y="3837169"/>
            <a:ext cx="2209804" cy="76550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EB28534-DD14-4C34-8425-0A5C765A5BE2}"/>
              </a:ext>
            </a:extLst>
          </p:cNvPr>
          <p:cNvSpPr txBox="1"/>
          <p:nvPr/>
        </p:nvSpPr>
        <p:spPr>
          <a:xfrm>
            <a:off x="5206993" y="3942922"/>
            <a:ext cx="177800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 ExtraBold" panose="00000900000000000000" pitchFamily="50" charset="0"/>
              </a:rPr>
              <a:t>TRAVEL</a:t>
            </a:r>
            <a:r>
              <a:rPr lang="en-US" sz="1500" dirty="0">
                <a:latin typeface="Montserrat ExtraBold" panose="00000900000000000000" pitchFamily="50" charset="0"/>
              </a:rPr>
              <a:t> </a:t>
            </a:r>
            <a:r>
              <a:rPr lang="en-US" sz="1500" dirty="0">
                <a:solidFill>
                  <a:schemeClr val="bg1"/>
                </a:solidFill>
                <a:latin typeface="Montserrat ExtraBold" panose="00000900000000000000" pitchFamily="50" charset="0"/>
              </a:rPr>
              <a:t>PRESENTATION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9A496A5-1C31-43F8-B11B-BA421389F869}"/>
              </a:ext>
            </a:extLst>
          </p:cNvPr>
          <p:cNvSpPr txBox="1"/>
          <p:nvPr/>
        </p:nvSpPr>
        <p:spPr>
          <a:xfrm>
            <a:off x="2670627" y="4958839"/>
            <a:ext cx="6850742" cy="526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000" dirty="0">
                <a:latin typeface="Montserrat "/>
              </a:rPr>
              <a:t>Lorem Ipsum has been the industry's standard dummy text ever since the 1500s, when an unknown printer took a galley of type and scrambled it to make a type specimen book.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B8FA830-B372-497D-BB10-30E1A43A0361}"/>
              </a:ext>
            </a:extLst>
          </p:cNvPr>
          <p:cNvSpPr txBox="1"/>
          <p:nvPr/>
        </p:nvSpPr>
        <p:spPr>
          <a:xfrm>
            <a:off x="5774856" y="1372735"/>
            <a:ext cx="642284" cy="109260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6500" dirty="0">
                <a:gradFill>
                  <a:gsLst>
                    <a:gs pos="0">
                      <a:schemeClr val="accent6"/>
                    </a:gs>
                    <a:gs pos="52000">
                      <a:schemeClr val="accent5">
                        <a:lumMod val="75000"/>
                        <a:alpha val="92000"/>
                      </a:schemeClr>
                    </a:gs>
                    <a:gs pos="100000">
                      <a:schemeClr val="accent4">
                        <a:alpha val="87000"/>
                      </a:schemeClr>
                    </a:gs>
                  </a:gsLst>
                  <a:lin ang="16200000" scaled="1"/>
                </a:gradFill>
                <a:latin typeface="FontAwesome" charset="0"/>
                <a:ea typeface="FontAwesome" charset="0"/>
                <a:cs typeface="FontAwesome" charset="0"/>
              </a:rPr>
              <a:t></a:t>
            </a:r>
            <a:endParaRPr lang="en-US" sz="6500" b="1" spc="-100" dirty="0">
              <a:gradFill>
                <a:gsLst>
                  <a:gs pos="0">
                    <a:schemeClr val="accent6"/>
                  </a:gs>
                  <a:gs pos="52000">
                    <a:schemeClr val="accent5">
                      <a:lumMod val="75000"/>
                      <a:alpha val="92000"/>
                    </a:schemeClr>
                  </a:gs>
                  <a:gs pos="100000">
                    <a:schemeClr val="accent4">
                      <a:alpha val="87000"/>
                    </a:schemeClr>
                  </a:gs>
                </a:gsLst>
                <a:lin ang="16200000" scaled="1"/>
              </a:gradFill>
              <a:latin typeface="FontAwesome" charset="0"/>
              <a:ea typeface="FontAwesome" charset="0"/>
              <a:cs typeface="FontAwesom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41691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3E4A6632-C362-4716-81DE-493B7C6660BF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64" b="2364"/>
          <a:stretch>
            <a:fillRect/>
          </a:stretch>
        </p:blipFill>
        <p:spPr/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2546B03F-5F4A-4C5A-9BB3-97F3FE28BE59}"/>
              </a:ext>
            </a:extLst>
          </p:cNvPr>
          <p:cNvSpPr/>
          <p:nvPr/>
        </p:nvSpPr>
        <p:spPr>
          <a:xfrm>
            <a:off x="348341" y="348342"/>
            <a:ext cx="11495316" cy="6159726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  <a:alpha val="67000"/>
                </a:schemeClr>
              </a:gs>
              <a:gs pos="100000">
                <a:schemeClr val="bg1">
                  <a:lumMod val="9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96F2566-D8E1-4DE6-9E8F-D58A84AEBB37}"/>
              </a:ext>
            </a:extLst>
          </p:cNvPr>
          <p:cNvSpPr txBox="1"/>
          <p:nvPr/>
        </p:nvSpPr>
        <p:spPr>
          <a:xfrm>
            <a:off x="3463467" y="2821507"/>
            <a:ext cx="526506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ExtraBold" panose="00000900000000000000" pitchFamily="50" charset="0"/>
              </a:rPr>
              <a:t>WELCOME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A76515A-5488-4DF5-AD69-E844C7703DE5}"/>
              </a:ext>
            </a:extLst>
          </p:cNvPr>
          <p:cNvSpPr/>
          <p:nvPr/>
        </p:nvSpPr>
        <p:spPr>
          <a:xfrm>
            <a:off x="4991095" y="3837169"/>
            <a:ext cx="2209804" cy="765505"/>
          </a:xfrm>
          <a:prstGeom prst="rect">
            <a:avLst/>
          </a:prstGeom>
          <a:gradFill>
            <a:gsLst>
              <a:gs pos="0">
                <a:schemeClr val="bg1">
                  <a:lumMod val="85000"/>
                  <a:alpha val="67000"/>
                </a:schemeClr>
              </a:gs>
              <a:gs pos="100000">
                <a:schemeClr val="bg1">
                  <a:lumMod val="95000"/>
                </a:schemeClr>
              </a:gs>
            </a:gsLst>
            <a:lin ang="16200000" scaled="1"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EEE37DD-1B5C-4ABD-89E4-439AAC31F141}"/>
              </a:ext>
            </a:extLst>
          </p:cNvPr>
          <p:cNvSpPr txBox="1"/>
          <p:nvPr/>
        </p:nvSpPr>
        <p:spPr>
          <a:xfrm>
            <a:off x="5206993" y="3942922"/>
            <a:ext cx="177800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 ExtraBold" panose="00000900000000000000" pitchFamily="50" charset="0"/>
              </a:rPr>
              <a:t>TRAVEL</a:t>
            </a:r>
            <a:r>
              <a:rPr lang="en-US" sz="1500" dirty="0">
                <a:latin typeface="Montserrat ExtraBold" panose="00000900000000000000" pitchFamily="50" charset="0"/>
              </a:rPr>
              <a:t> </a:t>
            </a:r>
            <a:r>
              <a:rPr lang="en-US" sz="1500" dirty="0">
                <a:solidFill>
                  <a:schemeClr val="accent4"/>
                </a:solidFill>
                <a:latin typeface="Montserrat ExtraBold" panose="00000900000000000000" pitchFamily="50" charset="0"/>
              </a:rPr>
              <a:t>PRESENTATION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BD3AF9B-8C1E-4FAB-ABC8-411A08CBD0F5}"/>
              </a:ext>
            </a:extLst>
          </p:cNvPr>
          <p:cNvSpPr txBox="1"/>
          <p:nvPr/>
        </p:nvSpPr>
        <p:spPr>
          <a:xfrm>
            <a:off x="2670627" y="4958839"/>
            <a:ext cx="6850742" cy="526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000" dirty="0">
                <a:latin typeface="Montserrat "/>
              </a:rPr>
              <a:t>Lorem Ipsum has been the industry's standard dummy text ever since the 1500s, when an unknown printer took a galley of type and scrambled it to make a type specimen book.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1D20ADF-6BE0-4856-AB55-31E95B8EE233}"/>
              </a:ext>
            </a:extLst>
          </p:cNvPr>
          <p:cNvSpPr txBox="1"/>
          <p:nvPr/>
        </p:nvSpPr>
        <p:spPr>
          <a:xfrm>
            <a:off x="5774856" y="1372735"/>
            <a:ext cx="642284" cy="109260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6500" dirty="0">
                <a:gradFill>
                  <a:gsLst>
                    <a:gs pos="0">
                      <a:schemeClr val="accent6"/>
                    </a:gs>
                    <a:gs pos="52000">
                      <a:schemeClr val="accent5">
                        <a:lumMod val="75000"/>
                        <a:alpha val="92000"/>
                      </a:schemeClr>
                    </a:gs>
                    <a:gs pos="100000">
                      <a:schemeClr val="accent4">
                        <a:alpha val="87000"/>
                      </a:schemeClr>
                    </a:gs>
                  </a:gsLst>
                  <a:lin ang="16200000" scaled="1"/>
                </a:gradFill>
                <a:latin typeface="FontAwesome" charset="0"/>
                <a:ea typeface="FontAwesome" charset="0"/>
                <a:cs typeface="FontAwesome" charset="0"/>
              </a:rPr>
              <a:t></a:t>
            </a:r>
            <a:endParaRPr lang="en-US" sz="6500" b="1" spc="-100" dirty="0">
              <a:gradFill>
                <a:gsLst>
                  <a:gs pos="0">
                    <a:schemeClr val="accent6"/>
                  </a:gs>
                  <a:gs pos="52000">
                    <a:schemeClr val="accent5">
                      <a:lumMod val="75000"/>
                      <a:alpha val="92000"/>
                    </a:schemeClr>
                  </a:gs>
                  <a:gs pos="100000">
                    <a:schemeClr val="accent4">
                      <a:alpha val="87000"/>
                    </a:schemeClr>
                  </a:gs>
                </a:gsLst>
                <a:lin ang="16200000" scaled="1"/>
              </a:gradFill>
              <a:latin typeface="FontAwesome" charset="0"/>
              <a:ea typeface="FontAwesome" charset="0"/>
              <a:cs typeface="FontAwesom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88453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Placeholder 22">
            <a:extLst>
              <a:ext uri="{FF2B5EF4-FFF2-40B4-BE49-F238E27FC236}">
                <a16:creationId xmlns:a16="http://schemas.microsoft.com/office/drawing/2014/main" id="{9EDA7A0B-A96A-4179-AC91-6CE607B979FB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" b="12"/>
          <a:stretch>
            <a:fillRect/>
          </a:stretch>
        </p:blipFill>
        <p:spPr/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0497F714-384E-43D2-993D-ED147D8BE2B2}"/>
              </a:ext>
            </a:extLst>
          </p:cNvPr>
          <p:cNvSpPr/>
          <p:nvPr/>
        </p:nvSpPr>
        <p:spPr>
          <a:xfrm>
            <a:off x="3733800" y="0"/>
            <a:ext cx="4724400" cy="6858000"/>
          </a:xfrm>
          <a:prstGeom prst="rect">
            <a:avLst/>
          </a:prstGeom>
          <a:gradFill>
            <a:gsLst>
              <a:gs pos="0">
                <a:schemeClr val="accent6">
                  <a:alpha val="70000"/>
                </a:schemeClr>
              </a:gs>
              <a:gs pos="52000">
                <a:schemeClr val="accent5">
                  <a:lumMod val="75000"/>
                  <a:alpha val="39000"/>
                </a:schemeClr>
              </a:gs>
              <a:gs pos="100000">
                <a:schemeClr val="accent4">
                  <a:alpha val="58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EEB92996-037A-444B-B212-8B10384E8B7B}"/>
              </a:ext>
            </a:extLst>
          </p:cNvPr>
          <p:cNvSpPr/>
          <p:nvPr/>
        </p:nvSpPr>
        <p:spPr>
          <a:xfrm>
            <a:off x="0" y="0"/>
            <a:ext cx="3733800" cy="6858000"/>
          </a:xfrm>
          <a:prstGeom prst="rect">
            <a:avLst/>
          </a:prstGeom>
          <a:gradFill>
            <a:gsLst>
              <a:gs pos="0">
                <a:schemeClr val="accent6">
                  <a:alpha val="70000"/>
                </a:schemeClr>
              </a:gs>
              <a:gs pos="52000">
                <a:schemeClr val="accent5">
                  <a:lumMod val="75000"/>
                  <a:alpha val="39000"/>
                </a:schemeClr>
              </a:gs>
              <a:gs pos="100000">
                <a:schemeClr val="accent4">
                  <a:alpha val="58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A265D69D-13B3-4BB5-B746-6ACD1F4CE685}"/>
              </a:ext>
            </a:extLst>
          </p:cNvPr>
          <p:cNvGrpSpPr/>
          <p:nvPr/>
        </p:nvGrpSpPr>
        <p:grpSpPr>
          <a:xfrm>
            <a:off x="1191076" y="1338138"/>
            <a:ext cx="4724401" cy="4181723"/>
            <a:chOff x="1653717" y="1204364"/>
            <a:chExt cx="4724401" cy="4181723"/>
          </a:xfrm>
        </p:grpSpPr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061CF817-F318-4E6D-B288-9E49C2F372DB}"/>
                </a:ext>
              </a:extLst>
            </p:cNvPr>
            <p:cNvGrpSpPr/>
            <p:nvPr/>
          </p:nvGrpSpPr>
          <p:grpSpPr>
            <a:xfrm>
              <a:off x="1653717" y="1204364"/>
              <a:ext cx="4724401" cy="2478299"/>
              <a:chOff x="3444417" y="2042564"/>
              <a:chExt cx="4724401" cy="2478299"/>
            </a:xfrm>
          </p:grpSpPr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691E5590-B62C-4BE1-BA6D-CA4600318A9B}"/>
                  </a:ext>
                </a:extLst>
              </p:cNvPr>
              <p:cNvSpPr txBox="1"/>
              <p:nvPr/>
            </p:nvSpPr>
            <p:spPr>
              <a:xfrm>
                <a:off x="3444417" y="2764357"/>
                <a:ext cx="4724401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6000" dirty="0">
                    <a:latin typeface="Montserrat ExtraBold" panose="00000900000000000000" pitchFamily="50" charset="0"/>
                  </a:rPr>
                  <a:t>CREATIVE</a:t>
                </a: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F588F826-D9B0-4804-8CA2-C573ED59BDB7}"/>
                  </a:ext>
                </a:extLst>
              </p:cNvPr>
              <p:cNvSpPr txBox="1"/>
              <p:nvPr/>
            </p:nvSpPr>
            <p:spPr>
              <a:xfrm>
                <a:off x="3482517" y="3505200"/>
                <a:ext cx="2632533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6000" dirty="0">
                    <a:solidFill>
                      <a:schemeClr val="bg1"/>
                    </a:solidFill>
                    <a:latin typeface="Montserrat ExtraBold" panose="00000900000000000000" pitchFamily="50" charset="0"/>
                  </a:rPr>
                  <a:t>PAGE</a:t>
                </a: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4F6E8B7F-EF96-4DE5-9288-18554DDE68B6}"/>
                  </a:ext>
                </a:extLst>
              </p:cNvPr>
              <p:cNvSpPr txBox="1"/>
              <p:nvPr/>
            </p:nvSpPr>
            <p:spPr>
              <a:xfrm>
                <a:off x="3463467" y="2042564"/>
                <a:ext cx="3470733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6000" dirty="0">
                    <a:solidFill>
                      <a:schemeClr val="bg1"/>
                    </a:solidFill>
                    <a:latin typeface="Montserrat ExtraBold" panose="00000900000000000000" pitchFamily="50" charset="0"/>
                  </a:rPr>
                  <a:t>TRAVEL</a:t>
                </a:r>
              </a:p>
            </p:txBody>
          </p:sp>
        </p:grp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4C0A610E-BE34-4353-B170-71A21F27AA14}"/>
                </a:ext>
              </a:extLst>
            </p:cNvPr>
            <p:cNvSpPr txBox="1"/>
            <p:nvPr/>
          </p:nvSpPr>
          <p:spPr>
            <a:xfrm>
              <a:off x="1682969" y="3990848"/>
              <a:ext cx="3733800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spc="500" dirty="0">
                  <a:solidFill>
                    <a:schemeClr val="bg1"/>
                  </a:solidFill>
                  <a:latin typeface="Montserrat ExtraBold" panose="00000900000000000000" pitchFamily="50" charset="0"/>
                </a:rPr>
                <a:t>TRAVELPRESENTATION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AA95BB2E-3C81-4F0A-8864-192A3A1F6175}"/>
                </a:ext>
              </a:extLst>
            </p:cNvPr>
            <p:cNvSpPr txBox="1"/>
            <p:nvPr/>
          </p:nvSpPr>
          <p:spPr>
            <a:xfrm>
              <a:off x="1672767" y="4628828"/>
              <a:ext cx="4413031" cy="7572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8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Montserrat "/>
                </a:rPr>
                <a:t>Lorem Ipsum has been the industry's standard dummy text ever since the 1500s, when an unknown printer took a galley of type and scrambled it to make a type specimen book.</a:t>
              </a:r>
            </a:p>
          </p:txBody>
        </p: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79A2B5D-AB60-4D93-AEDA-B69ECA166F64}"/>
                </a:ext>
              </a:extLst>
            </p:cNvPr>
            <p:cNvCxnSpPr/>
            <p:nvPr/>
          </p:nvCxnSpPr>
          <p:spPr>
            <a:xfrm>
              <a:off x="1769836" y="4402913"/>
              <a:ext cx="1161143" cy="0"/>
            </a:xfrm>
            <a:prstGeom prst="line">
              <a:avLst/>
            </a:prstGeom>
            <a:ln w="285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141798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8968B167-C6B9-4E2F-8B73-A4AAC5B8606B}"/>
              </a:ext>
            </a:extLst>
          </p:cNvPr>
          <p:cNvSpPr txBox="1"/>
          <p:nvPr/>
        </p:nvSpPr>
        <p:spPr>
          <a:xfrm>
            <a:off x="8105927" y="4776207"/>
            <a:ext cx="2460473" cy="751231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pPr>
              <a:lnSpc>
                <a:spcPts val="1800"/>
              </a:lnSpc>
            </a:pP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"/>
              </a:rPr>
              <a:t>Virginia, looked up one of the more obscure Latin </a:t>
            </a:r>
            <a:r>
              <a:rPr lang="en-US" sz="8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Montserrat "/>
              </a:rPr>
              <a:t>Finibus</a:t>
            </a: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"/>
              </a:rPr>
              <a:t> </a:t>
            </a:r>
            <a:r>
              <a:rPr lang="en-US" sz="8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Montserrat "/>
              </a:rPr>
              <a:t>Bonorum</a:t>
            </a: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"/>
              </a:rPr>
              <a:t> et </a:t>
            </a:r>
            <a:r>
              <a:rPr lang="en-US" sz="8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Montserrat "/>
              </a:rPr>
              <a:t>Malorum</a:t>
            </a: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"/>
              </a:rPr>
              <a:t>"  Rackham.</a:t>
            </a:r>
            <a:endParaRPr lang="en-US" sz="800" dirty="0">
              <a:solidFill>
                <a:schemeClr val="tx1">
                  <a:lumMod val="50000"/>
                  <a:lumOff val="50000"/>
                </a:schemeClr>
              </a:solidFill>
              <a:latin typeface="Montserrat "/>
              <a:ea typeface="Montserrat" charset="0"/>
              <a:cs typeface="Montserrat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4A464904-6699-4258-830E-539C5BD6A07D}"/>
              </a:ext>
            </a:extLst>
          </p:cNvPr>
          <p:cNvGrpSpPr/>
          <p:nvPr/>
        </p:nvGrpSpPr>
        <p:grpSpPr>
          <a:xfrm>
            <a:off x="9714049" y="2535678"/>
            <a:ext cx="1639751" cy="1562159"/>
            <a:chOff x="9714049" y="2360116"/>
            <a:chExt cx="1639751" cy="1562159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E2CD9158-8AAF-48E2-9C48-74485FF04965}"/>
                </a:ext>
              </a:extLst>
            </p:cNvPr>
            <p:cNvSpPr txBox="1"/>
            <p:nvPr/>
          </p:nvSpPr>
          <p:spPr>
            <a:xfrm>
              <a:off x="9829800" y="2360116"/>
              <a:ext cx="1524000" cy="1562159"/>
            </a:xfrm>
            <a:prstGeom prst="rect">
              <a:avLst/>
            </a:prstGeom>
            <a:noFill/>
          </p:spPr>
          <p:txBody>
            <a:bodyPr wrap="square" numCol="1" spcCol="0" rtlCol="0" anchor="ctr">
              <a:spAutoFit/>
            </a:bodyPr>
            <a:lstStyle/>
            <a:p>
              <a:pPr>
                <a:lnSpc>
                  <a:spcPts val="3000"/>
                </a:lnSpc>
              </a:pPr>
              <a:r>
                <a:rPr 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"/>
                </a:rPr>
                <a:t>Virginia, looked up one of the more obscure Latin </a:t>
              </a:r>
              <a:r>
                <a:rPr lang="en-US" sz="9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"/>
                </a:rPr>
                <a:t>Finibus</a:t>
              </a:r>
              <a:r>
                <a:rPr 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"/>
                </a:rPr>
                <a:t> </a:t>
              </a:r>
              <a:r>
                <a:rPr lang="en-US" sz="9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"/>
                </a:rPr>
                <a:t>Bonorum</a:t>
              </a:r>
              <a:r>
                <a:rPr 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"/>
                </a:rPr>
                <a:t> et </a:t>
              </a:r>
              <a:r>
                <a:rPr lang="en-US" sz="9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"/>
                </a:rPr>
                <a:t>Malorum</a:t>
              </a:r>
              <a:r>
                <a:rPr 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"/>
                </a:rPr>
                <a:t>"  Rackham.</a:t>
              </a:r>
              <a:endPara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"/>
                <a:ea typeface="Montserrat" charset="0"/>
                <a:cs typeface="Montserrat" charset="0"/>
              </a:endParaRP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4A719F5C-1825-4929-9401-A6F21C85F738}"/>
                </a:ext>
              </a:extLst>
            </p:cNvPr>
            <p:cNvSpPr/>
            <p:nvPr/>
          </p:nvSpPr>
          <p:spPr>
            <a:xfrm>
              <a:off x="9714049" y="2619080"/>
              <a:ext cx="101738" cy="10173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C7A6BE30-60DE-4AEE-86B8-FBD38EB62E58}"/>
                </a:ext>
              </a:extLst>
            </p:cNvPr>
            <p:cNvSpPr/>
            <p:nvPr/>
          </p:nvSpPr>
          <p:spPr>
            <a:xfrm>
              <a:off x="9714049" y="2999935"/>
              <a:ext cx="101738" cy="10173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11A7DF0C-F0FC-4E31-88FF-FB293DDD468B}"/>
                </a:ext>
              </a:extLst>
            </p:cNvPr>
            <p:cNvSpPr/>
            <p:nvPr/>
          </p:nvSpPr>
          <p:spPr>
            <a:xfrm>
              <a:off x="9714049" y="3380790"/>
              <a:ext cx="101738" cy="10173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7A71770E-1B05-40ED-AD65-AC3B6EEC0D50}"/>
                </a:ext>
              </a:extLst>
            </p:cNvPr>
            <p:cNvSpPr/>
            <p:nvPr/>
          </p:nvSpPr>
          <p:spPr>
            <a:xfrm>
              <a:off x="9714049" y="3761644"/>
              <a:ext cx="101738" cy="10173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42C8F2E2-242C-4D1B-8D61-66985BDE2646}"/>
              </a:ext>
            </a:extLst>
          </p:cNvPr>
          <p:cNvSpPr txBox="1"/>
          <p:nvPr/>
        </p:nvSpPr>
        <p:spPr>
          <a:xfrm>
            <a:off x="838199" y="1146187"/>
            <a:ext cx="315814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000"/>
              </a:lnSpc>
            </a:pPr>
            <a:r>
              <a:rPr lang="en-US" sz="2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50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AWESOME</a:t>
            </a:r>
          </a:p>
          <a:p>
            <a:pPr>
              <a:lnSpc>
                <a:spcPts val="3000"/>
              </a:lnSpc>
            </a:pPr>
            <a:r>
              <a:rPr lang="en-US" sz="2800" b="1" dirty="0">
                <a:latin typeface="Montserrat" panose="00000500000000000000" pitchFamily="50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PRESENTATION</a:t>
            </a:r>
          </a:p>
        </p:txBody>
      </p:sp>
      <p:pic>
        <p:nvPicPr>
          <p:cNvPr id="27" name="Picture Placeholder 26">
            <a:extLst>
              <a:ext uri="{FF2B5EF4-FFF2-40B4-BE49-F238E27FC236}">
                <a16:creationId xmlns:a16="http://schemas.microsoft.com/office/drawing/2014/main" id="{C8CABDAF-42B2-4E33-B6CB-1E6ADF235D31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62" t="765" r="37958" b="-765"/>
          <a:stretch/>
        </p:blipFill>
        <p:spPr>
          <a:xfrm>
            <a:off x="4472668" y="1146187"/>
            <a:ext cx="1623332" cy="3348123"/>
          </a:xfr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749A80DA-F3EB-4D63-984A-966F458D0E93}"/>
              </a:ext>
            </a:extLst>
          </p:cNvPr>
          <p:cNvSpPr/>
          <p:nvPr/>
        </p:nvSpPr>
        <p:spPr>
          <a:xfrm>
            <a:off x="6081988" y="2363688"/>
            <a:ext cx="1637345" cy="3348123"/>
          </a:xfrm>
          <a:prstGeom prst="rect">
            <a:avLst/>
          </a:prstGeom>
          <a:gradFill>
            <a:gsLst>
              <a:gs pos="0">
                <a:schemeClr val="bg1">
                  <a:lumMod val="85000"/>
                  <a:alpha val="67000"/>
                </a:schemeClr>
              </a:gs>
              <a:gs pos="100000">
                <a:schemeClr val="bg1">
                  <a:lumMod val="95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713B2D3-22CC-40C3-8D6A-0356C32A8A9A}"/>
              </a:ext>
            </a:extLst>
          </p:cNvPr>
          <p:cNvSpPr/>
          <p:nvPr/>
        </p:nvSpPr>
        <p:spPr>
          <a:xfrm>
            <a:off x="6540418" y="4613197"/>
            <a:ext cx="734496" cy="861774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5000" dirty="0">
                <a:solidFill>
                  <a:schemeClr val="bg1">
                    <a:lumMod val="75000"/>
                  </a:schemeClr>
                </a:solidFill>
                <a:latin typeface="FontAwesome" charset="0"/>
                <a:ea typeface="FontAwesome" charset="0"/>
                <a:cs typeface="FontAwesome" charset="0"/>
              </a:rPr>
              <a:t>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98D5E0D-F798-4493-ACE0-4C3CC12CA685}"/>
              </a:ext>
            </a:extLst>
          </p:cNvPr>
          <p:cNvSpPr txBox="1"/>
          <p:nvPr/>
        </p:nvSpPr>
        <p:spPr>
          <a:xfrm rot="16200000">
            <a:off x="6110946" y="3410157"/>
            <a:ext cx="1593441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b="1" dirty="0">
                <a:solidFill>
                  <a:schemeClr val="accent5"/>
                </a:solidFill>
                <a:latin typeface="Montserrat Light" panose="00000400000000000000" pitchFamily="50" charset="0"/>
              </a:rPr>
              <a:t>Annual Meet-up</a:t>
            </a:r>
            <a:endParaRPr lang="en-US" sz="3000" b="1" dirty="0">
              <a:solidFill>
                <a:schemeClr val="accent5"/>
              </a:solidFill>
              <a:latin typeface="Montserrat Light" panose="00000400000000000000" pitchFamily="50" charset="0"/>
            </a:endParaRPr>
          </a:p>
        </p:txBody>
      </p:sp>
      <p:pic>
        <p:nvPicPr>
          <p:cNvPr id="41" name="Picture Placeholder 40">
            <a:extLst>
              <a:ext uri="{FF2B5EF4-FFF2-40B4-BE49-F238E27FC236}">
                <a16:creationId xmlns:a16="http://schemas.microsoft.com/office/drawing/2014/main" id="{41A9B82B-B496-437F-AF26-5A60B546E882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32" t="18581" r="33126" b="3821"/>
          <a:stretch/>
        </p:blipFill>
        <p:spPr>
          <a:xfrm>
            <a:off x="7719332" y="2363685"/>
            <a:ext cx="1623332" cy="2130627"/>
          </a:xfrm>
        </p:spPr>
      </p:pic>
      <p:pic>
        <p:nvPicPr>
          <p:cNvPr id="45" name="Picture Placeholder 44">
            <a:extLst>
              <a:ext uri="{FF2B5EF4-FFF2-40B4-BE49-F238E27FC236}">
                <a16:creationId xmlns:a16="http://schemas.microsoft.com/office/drawing/2014/main" id="{802C400D-DCED-4FC6-9553-7EB3FEC3F388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4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10" t="38227" r="41100" b="24771"/>
          <a:stretch/>
        </p:blipFill>
        <p:spPr>
          <a:xfrm>
            <a:off x="838199" y="2363685"/>
            <a:ext cx="3634468" cy="3348123"/>
          </a:xfrm>
        </p:spPr>
      </p:pic>
      <p:sp>
        <p:nvSpPr>
          <p:cNvPr id="46" name="Rectangle 45">
            <a:extLst>
              <a:ext uri="{FF2B5EF4-FFF2-40B4-BE49-F238E27FC236}">
                <a16:creationId xmlns:a16="http://schemas.microsoft.com/office/drawing/2014/main" id="{1065B879-E6DB-4297-960B-5C8A7B8C2510}"/>
              </a:ext>
            </a:extLst>
          </p:cNvPr>
          <p:cNvSpPr/>
          <p:nvPr/>
        </p:nvSpPr>
        <p:spPr>
          <a:xfrm>
            <a:off x="4472668" y="1146188"/>
            <a:ext cx="1609320" cy="3317862"/>
          </a:xfrm>
          <a:prstGeom prst="rect">
            <a:avLst/>
          </a:prstGeom>
          <a:gradFill>
            <a:gsLst>
              <a:gs pos="0">
                <a:schemeClr val="accent6">
                  <a:alpha val="70000"/>
                </a:schemeClr>
              </a:gs>
              <a:gs pos="52000">
                <a:schemeClr val="accent5">
                  <a:lumMod val="75000"/>
                  <a:alpha val="39000"/>
                </a:schemeClr>
              </a:gs>
              <a:gs pos="100000">
                <a:schemeClr val="accent4">
                  <a:alpha val="58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3EE31480-BE19-490E-8558-B571B7BE3975}"/>
              </a:ext>
            </a:extLst>
          </p:cNvPr>
          <p:cNvSpPr/>
          <p:nvPr/>
        </p:nvSpPr>
        <p:spPr>
          <a:xfrm>
            <a:off x="838198" y="2363685"/>
            <a:ext cx="1817915" cy="3348123"/>
          </a:xfrm>
          <a:prstGeom prst="rect">
            <a:avLst/>
          </a:prstGeom>
          <a:solidFill>
            <a:schemeClr val="accent5"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Freeform 14">
            <a:extLst>
              <a:ext uri="{FF2B5EF4-FFF2-40B4-BE49-F238E27FC236}">
                <a16:creationId xmlns:a16="http://schemas.microsoft.com/office/drawing/2014/main" id="{08A1B5E2-2823-44C9-B059-325AFFEB69D0}"/>
              </a:ext>
            </a:extLst>
          </p:cNvPr>
          <p:cNvSpPr>
            <a:spLocks noEditPoints="1"/>
          </p:cNvSpPr>
          <p:nvPr/>
        </p:nvSpPr>
        <p:spPr bwMode="auto">
          <a:xfrm>
            <a:off x="1454852" y="4165600"/>
            <a:ext cx="584606" cy="481308"/>
          </a:xfrm>
          <a:custGeom>
            <a:avLst/>
            <a:gdLst>
              <a:gd name="T0" fmla="*/ 460 w 486"/>
              <a:gd name="T1" fmla="*/ 98 h 400"/>
              <a:gd name="T2" fmla="*/ 342 w 486"/>
              <a:gd name="T3" fmla="*/ 0 h 400"/>
              <a:gd name="T4" fmla="*/ 243 w 486"/>
              <a:gd name="T5" fmla="*/ 58 h 400"/>
              <a:gd name="T6" fmla="*/ 144 w 486"/>
              <a:gd name="T7" fmla="*/ 0 h 400"/>
              <a:gd name="T8" fmla="*/ 25 w 486"/>
              <a:gd name="T9" fmla="*/ 98 h 400"/>
              <a:gd name="T10" fmla="*/ 239 w 486"/>
              <a:gd name="T11" fmla="*/ 398 h 400"/>
              <a:gd name="T12" fmla="*/ 243 w 486"/>
              <a:gd name="T13" fmla="*/ 400 h 400"/>
              <a:gd name="T14" fmla="*/ 246 w 486"/>
              <a:gd name="T15" fmla="*/ 398 h 400"/>
              <a:gd name="T16" fmla="*/ 460 w 486"/>
              <a:gd name="T17" fmla="*/ 98 h 400"/>
              <a:gd name="T18" fmla="*/ 243 w 486"/>
              <a:gd name="T19" fmla="*/ 384 h 400"/>
              <a:gd name="T20" fmla="*/ 39 w 486"/>
              <a:gd name="T21" fmla="*/ 102 h 400"/>
              <a:gd name="T22" fmla="*/ 144 w 486"/>
              <a:gd name="T23" fmla="*/ 14 h 400"/>
              <a:gd name="T24" fmla="*/ 237 w 486"/>
              <a:gd name="T25" fmla="*/ 74 h 400"/>
              <a:gd name="T26" fmla="*/ 243 w 486"/>
              <a:gd name="T27" fmla="*/ 83 h 400"/>
              <a:gd name="T28" fmla="*/ 249 w 486"/>
              <a:gd name="T29" fmla="*/ 74 h 400"/>
              <a:gd name="T30" fmla="*/ 342 w 486"/>
              <a:gd name="T31" fmla="*/ 14 h 400"/>
              <a:gd name="T32" fmla="*/ 447 w 486"/>
              <a:gd name="T33" fmla="*/ 102 h 400"/>
              <a:gd name="T34" fmla="*/ 243 w 486"/>
              <a:gd name="T35" fmla="*/ 384 h 400"/>
              <a:gd name="T36" fmla="*/ 144 w 486"/>
              <a:gd name="T37" fmla="*/ 38 h 400"/>
              <a:gd name="T38" fmla="*/ 62 w 486"/>
              <a:gd name="T39" fmla="*/ 107 h 400"/>
              <a:gd name="T40" fmla="*/ 64 w 486"/>
              <a:gd name="T41" fmla="*/ 112 h 400"/>
              <a:gd name="T42" fmla="*/ 65 w 486"/>
              <a:gd name="T43" fmla="*/ 112 h 400"/>
              <a:gd name="T44" fmla="*/ 69 w 486"/>
              <a:gd name="T45" fmla="*/ 109 h 400"/>
              <a:gd name="T46" fmla="*/ 144 w 486"/>
              <a:gd name="T47" fmla="*/ 45 h 400"/>
              <a:gd name="T48" fmla="*/ 147 w 486"/>
              <a:gd name="T49" fmla="*/ 41 h 400"/>
              <a:gd name="T50" fmla="*/ 144 w 486"/>
              <a:gd name="T51" fmla="*/ 38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86" h="400">
                <a:moveTo>
                  <a:pt x="460" y="98"/>
                </a:moveTo>
                <a:cubicBezTo>
                  <a:pt x="445" y="40"/>
                  <a:pt x="397" y="0"/>
                  <a:pt x="342" y="0"/>
                </a:cubicBezTo>
                <a:cubicBezTo>
                  <a:pt x="303" y="0"/>
                  <a:pt x="268" y="20"/>
                  <a:pt x="243" y="58"/>
                </a:cubicBezTo>
                <a:cubicBezTo>
                  <a:pt x="217" y="20"/>
                  <a:pt x="182" y="0"/>
                  <a:pt x="144" y="0"/>
                </a:cubicBezTo>
                <a:cubicBezTo>
                  <a:pt x="89" y="0"/>
                  <a:pt x="40" y="40"/>
                  <a:pt x="25" y="98"/>
                </a:cubicBezTo>
                <a:cubicBezTo>
                  <a:pt x="0" y="199"/>
                  <a:pt x="80" y="311"/>
                  <a:pt x="239" y="398"/>
                </a:cubicBezTo>
                <a:cubicBezTo>
                  <a:pt x="243" y="400"/>
                  <a:pt x="243" y="400"/>
                  <a:pt x="243" y="400"/>
                </a:cubicBezTo>
                <a:cubicBezTo>
                  <a:pt x="246" y="398"/>
                  <a:pt x="246" y="398"/>
                  <a:pt x="246" y="398"/>
                </a:cubicBezTo>
                <a:cubicBezTo>
                  <a:pt x="406" y="311"/>
                  <a:pt x="486" y="199"/>
                  <a:pt x="460" y="98"/>
                </a:cubicBezTo>
                <a:close/>
                <a:moveTo>
                  <a:pt x="243" y="384"/>
                </a:moveTo>
                <a:cubicBezTo>
                  <a:pt x="91" y="300"/>
                  <a:pt x="15" y="195"/>
                  <a:pt x="39" y="102"/>
                </a:cubicBezTo>
                <a:cubicBezTo>
                  <a:pt x="52" y="50"/>
                  <a:pt x="95" y="14"/>
                  <a:pt x="144" y="14"/>
                </a:cubicBezTo>
                <a:cubicBezTo>
                  <a:pt x="180" y="14"/>
                  <a:pt x="214" y="35"/>
                  <a:pt x="237" y="74"/>
                </a:cubicBezTo>
                <a:cubicBezTo>
                  <a:pt x="243" y="83"/>
                  <a:pt x="243" y="83"/>
                  <a:pt x="243" y="83"/>
                </a:cubicBezTo>
                <a:cubicBezTo>
                  <a:pt x="249" y="74"/>
                  <a:pt x="249" y="74"/>
                  <a:pt x="249" y="74"/>
                </a:cubicBezTo>
                <a:cubicBezTo>
                  <a:pt x="272" y="35"/>
                  <a:pt x="305" y="14"/>
                  <a:pt x="342" y="14"/>
                </a:cubicBezTo>
                <a:cubicBezTo>
                  <a:pt x="391" y="14"/>
                  <a:pt x="434" y="50"/>
                  <a:pt x="447" y="102"/>
                </a:cubicBezTo>
                <a:cubicBezTo>
                  <a:pt x="471" y="195"/>
                  <a:pt x="394" y="300"/>
                  <a:pt x="243" y="384"/>
                </a:cubicBezTo>
                <a:close/>
                <a:moveTo>
                  <a:pt x="144" y="38"/>
                </a:moveTo>
                <a:cubicBezTo>
                  <a:pt x="107" y="38"/>
                  <a:pt x="72" y="67"/>
                  <a:pt x="62" y="107"/>
                </a:cubicBezTo>
                <a:cubicBezTo>
                  <a:pt x="62" y="109"/>
                  <a:pt x="63" y="111"/>
                  <a:pt x="64" y="112"/>
                </a:cubicBezTo>
                <a:cubicBezTo>
                  <a:pt x="65" y="112"/>
                  <a:pt x="65" y="112"/>
                  <a:pt x="65" y="112"/>
                </a:cubicBezTo>
                <a:cubicBezTo>
                  <a:pt x="67" y="112"/>
                  <a:pt x="68" y="111"/>
                  <a:pt x="69" y="109"/>
                </a:cubicBezTo>
                <a:cubicBezTo>
                  <a:pt x="78" y="72"/>
                  <a:pt x="110" y="45"/>
                  <a:pt x="144" y="45"/>
                </a:cubicBezTo>
                <a:cubicBezTo>
                  <a:pt x="145" y="45"/>
                  <a:pt x="147" y="43"/>
                  <a:pt x="147" y="41"/>
                </a:cubicBezTo>
                <a:cubicBezTo>
                  <a:pt x="147" y="39"/>
                  <a:pt x="145" y="38"/>
                  <a:pt x="144" y="3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BA1854F-EBF1-4255-9EA7-D028C781C6E8}"/>
              </a:ext>
            </a:extLst>
          </p:cNvPr>
          <p:cNvSpPr txBox="1"/>
          <p:nvPr/>
        </p:nvSpPr>
        <p:spPr>
          <a:xfrm>
            <a:off x="1074960" y="4935336"/>
            <a:ext cx="1344390" cy="539635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pPr algn="ctr">
              <a:lnSpc>
                <a:spcPts val="1200"/>
              </a:lnSpc>
            </a:pPr>
            <a:r>
              <a:rPr lang="en-US" sz="800" dirty="0">
                <a:solidFill>
                  <a:schemeClr val="bg1"/>
                </a:solidFill>
                <a:latin typeface="Montserrat "/>
              </a:rPr>
              <a:t>Virginia, looked up</a:t>
            </a:r>
          </a:p>
          <a:p>
            <a:pPr algn="ctr">
              <a:lnSpc>
                <a:spcPts val="1200"/>
              </a:lnSpc>
            </a:pPr>
            <a:r>
              <a:rPr lang="en-US" sz="800" dirty="0">
                <a:solidFill>
                  <a:schemeClr val="bg1"/>
                </a:solidFill>
                <a:latin typeface="Montserrat "/>
              </a:rPr>
              <a:t>one of the more lorem</a:t>
            </a:r>
          </a:p>
          <a:p>
            <a:pPr algn="ctr">
              <a:lnSpc>
                <a:spcPts val="1200"/>
              </a:lnSpc>
            </a:pPr>
            <a:r>
              <a:rPr lang="en-US" sz="800" dirty="0">
                <a:solidFill>
                  <a:schemeClr val="bg1"/>
                </a:solidFill>
                <a:latin typeface="Montserrat "/>
              </a:rPr>
              <a:t>Latin </a:t>
            </a:r>
            <a:r>
              <a:rPr lang="en-US" sz="800" dirty="0" err="1">
                <a:solidFill>
                  <a:schemeClr val="bg1"/>
                </a:solidFill>
                <a:latin typeface="Montserrat "/>
              </a:rPr>
              <a:t>Finibus</a:t>
            </a:r>
            <a:endParaRPr lang="en-US" sz="800" dirty="0">
              <a:solidFill>
                <a:schemeClr val="bg1"/>
              </a:solidFill>
              <a:latin typeface="Montserrat "/>
              <a:ea typeface="Montserrat" charset="0"/>
              <a:cs typeface="Montserrat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AFFF727E-76FA-4C1D-8459-106683D54DE7}"/>
              </a:ext>
            </a:extLst>
          </p:cNvPr>
          <p:cNvSpPr txBox="1"/>
          <p:nvPr/>
        </p:nvSpPr>
        <p:spPr>
          <a:xfrm>
            <a:off x="1279747" y="4729276"/>
            <a:ext cx="934816" cy="215444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pPr algn="ctr"/>
            <a:r>
              <a:rPr lang="en-US" sz="800" spc="500" dirty="0">
                <a:solidFill>
                  <a:schemeClr val="accent4"/>
                </a:solidFill>
                <a:latin typeface="Montserrat ExtraBold" panose="00000900000000000000" pitchFamily="50" charset="0"/>
                <a:ea typeface="Montserrat" charset="0"/>
                <a:cs typeface="Montserrat" charset="0"/>
              </a:rPr>
              <a:t>LOREM</a:t>
            </a:r>
          </a:p>
        </p:txBody>
      </p:sp>
    </p:spTree>
    <p:extLst>
      <p:ext uri="{BB962C8B-B14F-4D97-AF65-F5344CB8AC3E}">
        <p14:creationId xmlns:p14="http://schemas.microsoft.com/office/powerpoint/2010/main" val="15775509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3E90412F-0D72-4F97-A435-B97397F8980C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99" r="15999"/>
          <a:stretch>
            <a:fillRect/>
          </a:stretch>
        </p:blipFill>
        <p:spPr/>
      </p:pic>
      <p:pic>
        <p:nvPicPr>
          <p:cNvPr id="29" name="Picture Placeholder 28">
            <a:extLst>
              <a:ext uri="{FF2B5EF4-FFF2-40B4-BE49-F238E27FC236}">
                <a16:creationId xmlns:a16="http://schemas.microsoft.com/office/drawing/2014/main" id="{B6B69CCB-FEB4-4375-B660-1EFF6D9F6A44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20" t="21120" r="17240"/>
          <a:stretch/>
        </p:blipFill>
        <p:spPr>
          <a:xfrm>
            <a:off x="209550" y="3517900"/>
            <a:ext cx="3784598" cy="3130549"/>
          </a:xfrm>
        </p:spPr>
      </p:pic>
      <p:pic>
        <p:nvPicPr>
          <p:cNvPr id="26" name="Picture Placeholder 25">
            <a:extLst>
              <a:ext uri="{FF2B5EF4-FFF2-40B4-BE49-F238E27FC236}">
                <a16:creationId xmlns:a16="http://schemas.microsoft.com/office/drawing/2014/main" id="{5841850F-B85D-4B37-818B-F5C64248A497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4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35" t="12278" r="26312"/>
          <a:stretch/>
        </p:blipFill>
        <p:spPr>
          <a:xfrm>
            <a:off x="4203701" y="3517900"/>
            <a:ext cx="3784598" cy="3130549"/>
          </a:xfrm>
        </p:spPr>
      </p:pic>
      <p:pic>
        <p:nvPicPr>
          <p:cNvPr id="33" name="Picture Placeholder 32">
            <a:extLst>
              <a:ext uri="{FF2B5EF4-FFF2-40B4-BE49-F238E27FC236}">
                <a16:creationId xmlns:a16="http://schemas.microsoft.com/office/drawing/2014/main" id="{D56CC776-6683-4ED9-87A0-1E1DCD1278DD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5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77" t="12822" r="10477"/>
          <a:stretch/>
        </p:blipFill>
        <p:spPr>
          <a:xfrm>
            <a:off x="209550" y="209551"/>
            <a:ext cx="3784598" cy="3130549"/>
          </a:xfrm>
        </p:spPr>
      </p:pic>
      <p:grpSp>
        <p:nvGrpSpPr>
          <p:cNvPr id="39" name="Group 38">
            <a:extLst>
              <a:ext uri="{FF2B5EF4-FFF2-40B4-BE49-F238E27FC236}">
                <a16:creationId xmlns:a16="http://schemas.microsoft.com/office/drawing/2014/main" id="{ED4886E2-4994-4FC9-B3ED-AC2086C14DF0}"/>
              </a:ext>
            </a:extLst>
          </p:cNvPr>
          <p:cNvGrpSpPr/>
          <p:nvPr/>
        </p:nvGrpSpPr>
        <p:grpSpPr>
          <a:xfrm>
            <a:off x="8422442" y="1017130"/>
            <a:ext cx="3158144" cy="4823735"/>
            <a:chOff x="8495013" y="1209387"/>
            <a:chExt cx="3158144" cy="4823735"/>
          </a:xfrm>
        </p:grpSpPr>
        <p:sp>
          <p:nvSpPr>
            <p:cNvPr id="40" name="Freeform 14">
              <a:extLst>
                <a:ext uri="{FF2B5EF4-FFF2-40B4-BE49-F238E27FC236}">
                  <a16:creationId xmlns:a16="http://schemas.microsoft.com/office/drawing/2014/main" id="{6EDEA759-99E8-471F-ABA4-275AF679ED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73969" y="1209387"/>
              <a:ext cx="957676" cy="788458"/>
            </a:xfrm>
            <a:custGeom>
              <a:avLst/>
              <a:gdLst>
                <a:gd name="T0" fmla="*/ 460 w 486"/>
                <a:gd name="T1" fmla="*/ 98 h 400"/>
                <a:gd name="T2" fmla="*/ 342 w 486"/>
                <a:gd name="T3" fmla="*/ 0 h 400"/>
                <a:gd name="T4" fmla="*/ 243 w 486"/>
                <a:gd name="T5" fmla="*/ 58 h 400"/>
                <a:gd name="T6" fmla="*/ 144 w 486"/>
                <a:gd name="T7" fmla="*/ 0 h 400"/>
                <a:gd name="T8" fmla="*/ 25 w 486"/>
                <a:gd name="T9" fmla="*/ 98 h 400"/>
                <a:gd name="T10" fmla="*/ 239 w 486"/>
                <a:gd name="T11" fmla="*/ 398 h 400"/>
                <a:gd name="T12" fmla="*/ 243 w 486"/>
                <a:gd name="T13" fmla="*/ 400 h 400"/>
                <a:gd name="T14" fmla="*/ 246 w 486"/>
                <a:gd name="T15" fmla="*/ 398 h 400"/>
                <a:gd name="T16" fmla="*/ 460 w 486"/>
                <a:gd name="T17" fmla="*/ 98 h 400"/>
                <a:gd name="T18" fmla="*/ 243 w 486"/>
                <a:gd name="T19" fmla="*/ 384 h 400"/>
                <a:gd name="T20" fmla="*/ 39 w 486"/>
                <a:gd name="T21" fmla="*/ 102 h 400"/>
                <a:gd name="T22" fmla="*/ 144 w 486"/>
                <a:gd name="T23" fmla="*/ 14 h 400"/>
                <a:gd name="T24" fmla="*/ 237 w 486"/>
                <a:gd name="T25" fmla="*/ 74 h 400"/>
                <a:gd name="T26" fmla="*/ 243 w 486"/>
                <a:gd name="T27" fmla="*/ 83 h 400"/>
                <a:gd name="T28" fmla="*/ 249 w 486"/>
                <a:gd name="T29" fmla="*/ 74 h 400"/>
                <a:gd name="T30" fmla="*/ 342 w 486"/>
                <a:gd name="T31" fmla="*/ 14 h 400"/>
                <a:gd name="T32" fmla="*/ 447 w 486"/>
                <a:gd name="T33" fmla="*/ 102 h 400"/>
                <a:gd name="T34" fmla="*/ 243 w 486"/>
                <a:gd name="T35" fmla="*/ 384 h 400"/>
                <a:gd name="T36" fmla="*/ 144 w 486"/>
                <a:gd name="T37" fmla="*/ 38 h 400"/>
                <a:gd name="T38" fmla="*/ 62 w 486"/>
                <a:gd name="T39" fmla="*/ 107 h 400"/>
                <a:gd name="T40" fmla="*/ 64 w 486"/>
                <a:gd name="T41" fmla="*/ 112 h 400"/>
                <a:gd name="T42" fmla="*/ 65 w 486"/>
                <a:gd name="T43" fmla="*/ 112 h 400"/>
                <a:gd name="T44" fmla="*/ 69 w 486"/>
                <a:gd name="T45" fmla="*/ 109 h 400"/>
                <a:gd name="T46" fmla="*/ 144 w 486"/>
                <a:gd name="T47" fmla="*/ 45 h 400"/>
                <a:gd name="T48" fmla="*/ 147 w 486"/>
                <a:gd name="T49" fmla="*/ 41 h 400"/>
                <a:gd name="T50" fmla="*/ 144 w 486"/>
                <a:gd name="T51" fmla="*/ 38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86" h="400">
                  <a:moveTo>
                    <a:pt x="460" y="98"/>
                  </a:moveTo>
                  <a:cubicBezTo>
                    <a:pt x="445" y="40"/>
                    <a:pt x="397" y="0"/>
                    <a:pt x="342" y="0"/>
                  </a:cubicBezTo>
                  <a:cubicBezTo>
                    <a:pt x="303" y="0"/>
                    <a:pt x="268" y="20"/>
                    <a:pt x="243" y="58"/>
                  </a:cubicBezTo>
                  <a:cubicBezTo>
                    <a:pt x="217" y="20"/>
                    <a:pt x="182" y="0"/>
                    <a:pt x="144" y="0"/>
                  </a:cubicBezTo>
                  <a:cubicBezTo>
                    <a:pt x="89" y="0"/>
                    <a:pt x="40" y="40"/>
                    <a:pt x="25" y="98"/>
                  </a:cubicBezTo>
                  <a:cubicBezTo>
                    <a:pt x="0" y="199"/>
                    <a:pt x="80" y="311"/>
                    <a:pt x="239" y="398"/>
                  </a:cubicBezTo>
                  <a:cubicBezTo>
                    <a:pt x="243" y="400"/>
                    <a:pt x="243" y="400"/>
                    <a:pt x="243" y="400"/>
                  </a:cubicBezTo>
                  <a:cubicBezTo>
                    <a:pt x="246" y="398"/>
                    <a:pt x="246" y="398"/>
                    <a:pt x="246" y="398"/>
                  </a:cubicBezTo>
                  <a:cubicBezTo>
                    <a:pt x="406" y="311"/>
                    <a:pt x="486" y="199"/>
                    <a:pt x="460" y="98"/>
                  </a:cubicBezTo>
                  <a:close/>
                  <a:moveTo>
                    <a:pt x="243" y="384"/>
                  </a:moveTo>
                  <a:cubicBezTo>
                    <a:pt x="91" y="300"/>
                    <a:pt x="15" y="195"/>
                    <a:pt x="39" y="102"/>
                  </a:cubicBezTo>
                  <a:cubicBezTo>
                    <a:pt x="52" y="50"/>
                    <a:pt x="95" y="14"/>
                    <a:pt x="144" y="14"/>
                  </a:cubicBezTo>
                  <a:cubicBezTo>
                    <a:pt x="180" y="14"/>
                    <a:pt x="214" y="35"/>
                    <a:pt x="237" y="74"/>
                  </a:cubicBezTo>
                  <a:cubicBezTo>
                    <a:pt x="243" y="83"/>
                    <a:pt x="243" y="83"/>
                    <a:pt x="243" y="83"/>
                  </a:cubicBezTo>
                  <a:cubicBezTo>
                    <a:pt x="249" y="74"/>
                    <a:pt x="249" y="74"/>
                    <a:pt x="249" y="74"/>
                  </a:cubicBezTo>
                  <a:cubicBezTo>
                    <a:pt x="272" y="35"/>
                    <a:pt x="305" y="14"/>
                    <a:pt x="342" y="14"/>
                  </a:cubicBezTo>
                  <a:cubicBezTo>
                    <a:pt x="391" y="14"/>
                    <a:pt x="434" y="50"/>
                    <a:pt x="447" y="102"/>
                  </a:cubicBezTo>
                  <a:cubicBezTo>
                    <a:pt x="471" y="195"/>
                    <a:pt x="394" y="300"/>
                    <a:pt x="243" y="384"/>
                  </a:cubicBezTo>
                  <a:close/>
                  <a:moveTo>
                    <a:pt x="144" y="38"/>
                  </a:moveTo>
                  <a:cubicBezTo>
                    <a:pt x="107" y="38"/>
                    <a:pt x="72" y="67"/>
                    <a:pt x="62" y="107"/>
                  </a:cubicBezTo>
                  <a:cubicBezTo>
                    <a:pt x="62" y="109"/>
                    <a:pt x="63" y="111"/>
                    <a:pt x="64" y="112"/>
                  </a:cubicBezTo>
                  <a:cubicBezTo>
                    <a:pt x="65" y="112"/>
                    <a:pt x="65" y="112"/>
                    <a:pt x="65" y="112"/>
                  </a:cubicBezTo>
                  <a:cubicBezTo>
                    <a:pt x="67" y="112"/>
                    <a:pt x="68" y="111"/>
                    <a:pt x="69" y="109"/>
                  </a:cubicBezTo>
                  <a:cubicBezTo>
                    <a:pt x="78" y="72"/>
                    <a:pt x="110" y="45"/>
                    <a:pt x="144" y="45"/>
                  </a:cubicBezTo>
                  <a:cubicBezTo>
                    <a:pt x="145" y="45"/>
                    <a:pt x="147" y="43"/>
                    <a:pt x="147" y="41"/>
                  </a:cubicBezTo>
                  <a:cubicBezTo>
                    <a:pt x="147" y="39"/>
                    <a:pt x="145" y="38"/>
                    <a:pt x="144" y="38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628B9073-1AD9-410D-8092-5B223C563635}"/>
                </a:ext>
              </a:extLst>
            </p:cNvPr>
            <p:cNvSpPr txBox="1"/>
            <p:nvPr/>
          </p:nvSpPr>
          <p:spPr>
            <a:xfrm>
              <a:off x="8495013" y="2192017"/>
              <a:ext cx="2797101" cy="938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3300"/>
                </a:lnSpc>
              </a:pPr>
              <a:r>
                <a:rPr lang="en-US" sz="2800" b="1" dirty="0">
                  <a:solidFill>
                    <a:schemeClr val="bg1">
                      <a:lumMod val="65000"/>
                    </a:schemeClr>
                  </a:solidFill>
                  <a:latin typeface="Montserrat" panose="000005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TRAVEL &amp;</a:t>
              </a:r>
            </a:p>
            <a:p>
              <a:pPr>
                <a:lnSpc>
                  <a:spcPts val="3300"/>
                </a:lnSpc>
              </a:pPr>
              <a:r>
                <a:rPr lang="en-US" sz="2800" b="1" dirty="0">
                  <a:solidFill>
                    <a:schemeClr val="accent4"/>
                  </a:solidFill>
                  <a:latin typeface="Montserrat" panose="000005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TOUR</a:t>
              </a:r>
              <a:r>
                <a:rPr lang="en-US" sz="2800" b="1" dirty="0">
                  <a:latin typeface="Montserrat" panose="000005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 </a:t>
              </a:r>
              <a:r>
                <a:rPr lang="en-US" sz="2800" b="1" dirty="0">
                  <a:solidFill>
                    <a:schemeClr val="bg2"/>
                  </a:solidFill>
                  <a:latin typeface="Montserrat" panose="000005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LOREM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FE1F54E1-DAF7-431A-9200-6920E165E809}"/>
                </a:ext>
              </a:extLst>
            </p:cNvPr>
            <p:cNvSpPr txBox="1"/>
            <p:nvPr/>
          </p:nvSpPr>
          <p:spPr>
            <a:xfrm>
              <a:off x="8495014" y="3206260"/>
              <a:ext cx="2566556" cy="7572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8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Contrary to popular belief, to Lorem Ipsum is not simply and random dummy</a:t>
              </a:r>
            </a:p>
          </p:txBody>
        </p:sp>
        <p:sp>
          <p:nvSpPr>
            <p:cNvPr id="44" name="Freeform 23">
              <a:extLst>
                <a:ext uri="{FF2B5EF4-FFF2-40B4-BE49-F238E27FC236}">
                  <a16:creationId xmlns:a16="http://schemas.microsoft.com/office/drawing/2014/main" id="{A0472AC8-DFF5-45EB-8F42-F286A383274F}"/>
                </a:ext>
              </a:extLst>
            </p:cNvPr>
            <p:cNvSpPr>
              <a:spLocks/>
            </p:cNvSpPr>
            <p:nvPr/>
          </p:nvSpPr>
          <p:spPr bwMode="auto">
            <a:xfrm>
              <a:off x="8573970" y="4255574"/>
              <a:ext cx="1741605" cy="497402"/>
            </a:xfrm>
            <a:custGeom>
              <a:avLst/>
              <a:gdLst>
                <a:gd name="T0" fmla="*/ 239 w 239"/>
                <a:gd name="T1" fmla="*/ 79 h 89"/>
                <a:gd name="T2" fmla="*/ 228 w 239"/>
                <a:gd name="T3" fmla="*/ 89 h 89"/>
                <a:gd name="T4" fmla="*/ 11 w 239"/>
                <a:gd name="T5" fmla="*/ 89 h 89"/>
                <a:gd name="T6" fmla="*/ 0 w 239"/>
                <a:gd name="T7" fmla="*/ 79 h 89"/>
                <a:gd name="T8" fmla="*/ 0 w 239"/>
                <a:gd name="T9" fmla="*/ 11 h 89"/>
                <a:gd name="T10" fmla="*/ 11 w 239"/>
                <a:gd name="T11" fmla="*/ 0 h 89"/>
                <a:gd name="T12" fmla="*/ 228 w 239"/>
                <a:gd name="T13" fmla="*/ 0 h 89"/>
                <a:gd name="T14" fmla="*/ 239 w 239"/>
                <a:gd name="T15" fmla="*/ 11 h 89"/>
                <a:gd name="T16" fmla="*/ 239 w 239"/>
                <a:gd name="T17" fmla="*/ 7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9" h="89">
                  <a:moveTo>
                    <a:pt x="239" y="79"/>
                  </a:moveTo>
                  <a:cubicBezTo>
                    <a:pt x="239" y="84"/>
                    <a:pt x="234" y="89"/>
                    <a:pt x="228" y="89"/>
                  </a:cubicBezTo>
                  <a:cubicBezTo>
                    <a:pt x="11" y="89"/>
                    <a:pt x="11" y="89"/>
                    <a:pt x="11" y="89"/>
                  </a:cubicBezTo>
                  <a:cubicBezTo>
                    <a:pt x="5" y="89"/>
                    <a:pt x="0" y="84"/>
                    <a:pt x="0" y="79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228" y="0"/>
                    <a:pt x="228" y="0"/>
                    <a:pt x="228" y="0"/>
                  </a:cubicBezTo>
                  <a:cubicBezTo>
                    <a:pt x="234" y="0"/>
                    <a:pt x="239" y="5"/>
                    <a:pt x="239" y="11"/>
                  </a:cubicBezTo>
                  <a:lnTo>
                    <a:pt x="239" y="79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66530E73-4E35-433E-BA3B-04FBF5117BF8}"/>
                </a:ext>
              </a:extLst>
            </p:cNvPr>
            <p:cNvSpPr txBox="1"/>
            <p:nvPr/>
          </p:nvSpPr>
          <p:spPr>
            <a:xfrm>
              <a:off x="8856912" y="4265748"/>
              <a:ext cx="1175719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500" dirty="0">
                  <a:latin typeface="Montserrat" panose="000005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16,003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5BCFB832-330F-4615-BE70-E356F4A060B9}"/>
                </a:ext>
              </a:extLst>
            </p:cNvPr>
            <p:cNvSpPr txBox="1"/>
            <p:nvPr/>
          </p:nvSpPr>
          <p:spPr>
            <a:xfrm>
              <a:off x="8495013" y="5045031"/>
              <a:ext cx="3158144" cy="9880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8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"/>
                </a:rPr>
                <a:t>Lorem Ipsum has been the industry's standard dummy text ever since the 1500s, when an unknown printer took a galley of type and scrambled it to make a type specimen book.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469251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B15AA9A2-4B49-4EE4-9803-21FE27B7CFB0}"/>
              </a:ext>
            </a:extLst>
          </p:cNvPr>
          <p:cNvSpPr/>
          <p:nvPr/>
        </p:nvSpPr>
        <p:spPr>
          <a:xfrm>
            <a:off x="348341" y="348342"/>
            <a:ext cx="11495316" cy="615972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66284284-DED3-4C89-B8F2-DA4F1B01C7F5}"/>
              </a:ext>
            </a:extLst>
          </p:cNvPr>
          <p:cNvSpPr/>
          <p:nvPr/>
        </p:nvSpPr>
        <p:spPr>
          <a:xfrm>
            <a:off x="348340" y="348342"/>
            <a:ext cx="11495315" cy="6159726"/>
          </a:xfrm>
          <a:prstGeom prst="rect">
            <a:avLst/>
          </a:prstGeom>
          <a:gradFill>
            <a:gsLst>
              <a:gs pos="0">
                <a:schemeClr val="bg1">
                  <a:lumMod val="85000"/>
                  <a:alpha val="67000"/>
                </a:schemeClr>
              </a:gs>
              <a:gs pos="100000">
                <a:schemeClr val="bg1">
                  <a:lumMod val="95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4" name="Picture Placeholder 83">
            <a:extLst>
              <a:ext uri="{FF2B5EF4-FFF2-40B4-BE49-F238E27FC236}">
                <a16:creationId xmlns:a16="http://schemas.microsoft.com/office/drawing/2014/main" id="{2A3DF04C-090A-49B5-96B3-35C6877940C6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16" t="33263" r="40203" b="32440"/>
          <a:stretch/>
        </p:blipFill>
        <p:spPr>
          <a:xfrm>
            <a:off x="6458854" y="4290173"/>
            <a:ext cx="996034" cy="996034"/>
          </a:xfrm>
        </p:spPr>
      </p:pic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5941F569-B278-4833-B044-459D56A0337D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39" t="14801" r="33505" b="24124"/>
          <a:stretch/>
        </p:blipFill>
        <p:spPr>
          <a:xfrm>
            <a:off x="8830134" y="4290173"/>
            <a:ext cx="996034" cy="996034"/>
          </a:xfrm>
        </p:spPr>
      </p:pic>
      <p:sp>
        <p:nvSpPr>
          <p:cNvPr id="54" name="TextBox 53">
            <a:extLst>
              <a:ext uri="{FF2B5EF4-FFF2-40B4-BE49-F238E27FC236}">
                <a16:creationId xmlns:a16="http://schemas.microsoft.com/office/drawing/2014/main" id="{83399478-AF54-4465-B4E3-78655719BF65}"/>
              </a:ext>
            </a:extLst>
          </p:cNvPr>
          <p:cNvSpPr txBox="1"/>
          <p:nvPr/>
        </p:nvSpPr>
        <p:spPr>
          <a:xfrm>
            <a:off x="6458854" y="1983034"/>
            <a:ext cx="4894943" cy="10812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 algn="just">
              <a:lnSpc>
                <a:spcPts val="2000"/>
              </a:lnSpc>
              <a:buClr>
                <a:schemeClr val="tx1"/>
              </a:buClr>
              <a:buFont typeface="+mj-lt"/>
              <a:buAutoNum type="alphaUcPeriod"/>
            </a:pPr>
            <a:r>
              <a:rPr 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0000500000000000000" pitchFamily="50" charset="0"/>
              </a:rPr>
              <a:t>Contrary to popular belief, Lorem Ipsum is not simply random text. It has roots</a:t>
            </a:r>
          </a:p>
          <a:p>
            <a:pPr marL="228600" indent="-228600" algn="just">
              <a:lnSpc>
                <a:spcPts val="2000"/>
              </a:lnSpc>
              <a:buClr>
                <a:schemeClr val="tx1"/>
              </a:buClr>
              <a:buFont typeface="+mj-lt"/>
              <a:buAutoNum type="alphaUcPeriod"/>
            </a:pPr>
            <a:r>
              <a:rPr 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0000500000000000000" pitchFamily="50" charset="0"/>
              </a:rPr>
              <a:t>in a piece of classical Latin literature from 45 BC, making it over 2000 years</a:t>
            </a:r>
          </a:p>
          <a:p>
            <a:pPr marL="228600" indent="-228600" algn="just">
              <a:lnSpc>
                <a:spcPts val="2000"/>
              </a:lnSpc>
              <a:buClr>
                <a:schemeClr val="tx1"/>
              </a:buClr>
              <a:buFont typeface="+mj-lt"/>
              <a:buAutoNum type="alphaUcPeriod"/>
            </a:pPr>
            <a:r>
              <a:rPr 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0000500000000000000" pitchFamily="50" charset="0"/>
              </a:rPr>
              <a:t>old. Richard McClintock, a Latin professor at Hampden-Sydney College in</a:t>
            </a:r>
          </a:p>
          <a:p>
            <a:pPr marL="228600" indent="-228600" algn="just">
              <a:lnSpc>
                <a:spcPts val="2000"/>
              </a:lnSpc>
              <a:buClr>
                <a:schemeClr val="tx1"/>
              </a:buClr>
              <a:buFont typeface="+mj-lt"/>
              <a:buAutoNum type="alphaUcPeriod"/>
            </a:pPr>
            <a:r>
              <a:rPr 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0000500000000000000" pitchFamily="50" charset="0"/>
              </a:rPr>
              <a:t>Virginia, looked up one of the more obscure Latin words, </a:t>
            </a:r>
            <a:r>
              <a:rPr lang="en-US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0000500000000000000" pitchFamily="50" charset="0"/>
              </a:rPr>
              <a:t>consectetur</a:t>
            </a:r>
            <a:r>
              <a:rPr 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0000500000000000000" pitchFamily="50" charset="0"/>
              </a:rPr>
              <a:t>, from a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A7687E02-EB6C-4E0F-A264-DF0CBEC09B5A}"/>
              </a:ext>
            </a:extLst>
          </p:cNvPr>
          <p:cNvGrpSpPr/>
          <p:nvPr/>
        </p:nvGrpSpPr>
        <p:grpSpPr>
          <a:xfrm>
            <a:off x="6458855" y="3545915"/>
            <a:ext cx="3821964" cy="389914"/>
            <a:chOff x="6458858" y="4489424"/>
            <a:chExt cx="4694918" cy="478972"/>
          </a:xfrm>
        </p:grpSpPr>
        <p:sp>
          <p:nvSpPr>
            <p:cNvPr id="56" name="Rectangle: Rounded Corners 55">
              <a:extLst>
                <a:ext uri="{FF2B5EF4-FFF2-40B4-BE49-F238E27FC236}">
                  <a16:creationId xmlns:a16="http://schemas.microsoft.com/office/drawing/2014/main" id="{6DCF0B30-8F9B-485F-AC9E-0651065618F0}"/>
                </a:ext>
              </a:extLst>
            </p:cNvPr>
            <p:cNvSpPr/>
            <p:nvPr/>
          </p:nvSpPr>
          <p:spPr>
            <a:xfrm>
              <a:off x="6458858" y="4489424"/>
              <a:ext cx="1513568" cy="478972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Rectangle: Rounded Corners 56">
              <a:extLst>
                <a:ext uri="{FF2B5EF4-FFF2-40B4-BE49-F238E27FC236}">
                  <a16:creationId xmlns:a16="http://schemas.microsoft.com/office/drawing/2014/main" id="{1D9179B5-5FD9-41BC-8962-0F86CA57409F}"/>
                </a:ext>
              </a:extLst>
            </p:cNvPr>
            <p:cNvSpPr/>
            <p:nvPr/>
          </p:nvSpPr>
          <p:spPr>
            <a:xfrm>
              <a:off x="8049533" y="4489424"/>
              <a:ext cx="1513568" cy="478972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50000"/>
                <a:lumOff val="50000"/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Rectangle: Rounded Corners 57">
              <a:extLst>
                <a:ext uri="{FF2B5EF4-FFF2-40B4-BE49-F238E27FC236}">
                  <a16:creationId xmlns:a16="http://schemas.microsoft.com/office/drawing/2014/main" id="{801EB117-0A3D-4386-9945-A69239999081}"/>
                </a:ext>
              </a:extLst>
            </p:cNvPr>
            <p:cNvSpPr/>
            <p:nvPr/>
          </p:nvSpPr>
          <p:spPr>
            <a:xfrm>
              <a:off x="9640208" y="4489424"/>
              <a:ext cx="1513568" cy="478972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9" name="TextBox 58">
            <a:extLst>
              <a:ext uri="{FF2B5EF4-FFF2-40B4-BE49-F238E27FC236}">
                <a16:creationId xmlns:a16="http://schemas.microsoft.com/office/drawing/2014/main" id="{779518E4-665D-4C21-AC6D-80CDD3AC38BA}"/>
              </a:ext>
            </a:extLst>
          </p:cNvPr>
          <p:cNvSpPr txBox="1"/>
          <p:nvPr/>
        </p:nvSpPr>
        <p:spPr>
          <a:xfrm>
            <a:off x="6458854" y="1512102"/>
            <a:ext cx="26289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Montserrat Light" panose="00000400000000000000" pitchFamily="50" charset="0"/>
              </a:rPr>
              <a:t>Annual Meet-up</a:t>
            </a:r>
            <a:endParaRPr lang="en-US" sz="1500" b="1" dirty="0">
              <a:latin typeface="Montserrat" panose="00000500000000000000" pitchFamily="50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C7177537-B941-4960-8953-C973E9D790F3}"/>
              </a:ext>
            </a:extLst>
          </p:cNvPr>
          <p:cNvSpPr txBox="1"/>
          <p:nvPr/>
        </p:nvSpPr>
        <p:spPr>
          <a:xfrm>
            <a:off x="6633114" y="3571100"/>
            <a:ext cx="8836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Montserrat Light" panose="00000400000000000000" pitchFamily="50" charset="0"/>
              </a:rPr>
              <a:t>Lorem</a:t>
            </a:r>
            <a:endParaRPr lang="en-US" sz="1500" b="1" dirty="0">
              <a:latin typeface="Montserrat" panose="00000500000000000000" pitchFamily="50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9EB1A5C3-FE82-4736-A926-65C4F203325A}"/>
              </a:ext>
            </a:extLst>
          </p:cNvPr>
          <p:cNvSpPr txBox="1"/>
          <p:nvPr/>
        </p:nvSpPr>
        <p:spPr>
          <a:xfrm>
            <a:off x="7934529" y="3571100"/>
            <a:ext cx="8706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Montserrat Light" panose="00000400000000000000" pitchFamily="50" charset="0"/>
              </a:rPr>
              <a:t>Ipsum</a:t>
            </a:r>
            <a:endParaRPr lang="en-US" sz="1500" b="1" dirty="0">
              <a:solidFill>
                <a:schemeClr val="bg1"/>
              </a:solidFill>
              <a:latin typeface="Montserrat" panose="00000500000000000000" pitchFamily="50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8DA0A204-0D97-48A7-92C5-33D6C6864A46}"/>
              </a:ext>
            </a:extLst>
          </p:cNvPr>
          <p:cNvSpPr txBox="1"/>
          <p:nvPr/>
        </p:nvSpPr>
        <p:spPr>
          <a:xfrm>
            <a:off x="9217756" y="3571100"/>
            <a:ext cx="8939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Montserrat Light" panose="00000400000000000000" pitchFamily="50" charset="0"/>
              </a:rPr>
              <a:t>Dolor</a:t>
            </a:r>
            <a:endParaRPr lang="en-US" sz="1500" b="1" dirty="0">
              <a:solidFill>
                <a:schemeClr val="bg1"/>
              </a:solidFill>
              <a:latin typeface="Montserrat" panose="00000500000000000000" pitchFamily="50" charset="0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5073ED1F-797E-4A2C-B00C-A198756D8AA7}"/>
              </a:ext>
            </a:extLst>
          </p:cNvPr>
          <p:cNvSpPr txBox="1"/>
          <p:nvPr/>
        </p:nvSpPr>
        <p:spPr>
          <a:xfrm>
            <a:off x="850000" y="4461429"/>
            <a:ext cx="5004391" cy="8247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0000500000000000000" pitchFamily="50" charset="0"/>
              </a:rPr>
              <a:t>Contrary to popular belief, Lorem Ipsum is not simply random text. It has roots in a McClintock, a Latin professor at Hampden-Sydney College in Virginia, looked up one of the more obscure Latin words, </a:t>
            </a:r>
            <a:r>
              <a:rPr lang="en-US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0000500000000000000" pitchFamily="50" charset="0"/>
              </a:rPr>
              <a:t>consectetur</a:t>
            </a:r>
            <a:r>
              <a:rPr 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0000500000000000000" pitchFamily="50" charset="0"/>
              </a:rPr>
              <a:t>, from a Lorem going</a:t>
            </a: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6799C51F-0E38-4FBA-8104-545F2BF70502}"/>
              </a:ext>
            </a:extLst>
          </p:cNvPr>
          <p:cNvGrpSpPr/>
          <p:nvPr/>
        </p:nvGrpSpPr>
        <p:grpSpPr>
          <a:xfrm>
            <a:off x="947644" y="1983033"/>
            <a:ext cx="4785496" cy="1926621"/>
            <a:chOff x="947647" y="2289640"/>
            <a:chExt cx="4785496" cy="1562387"/>
          </a:xfrm>
        </p:grpSpPr>
        <p:sp>
          <p:nvSpPr>
            <p:cNvPr id="65" name="Freeform 7">
              <a:extLst>
                <a:ext uri="{FF2B5EF4-FFF2-40B4-BE49-F238E27FC236}">
                  <a16:creationId xmlns:a16="http://schemas.microsoft.com/office/drawing/2014/main" id="{C0040C23-7562-47AD-96D1-5E6B03EC4EC7}"/>
                </a:ext>
              </a:extLst>
            </p:cNvPr>
            <p:cNvSpPr>
              <a:spLocks/>
            </p:cNvSpPr>
            <p:nvPr/>
          </p:nvSpPr>
          <p:spPr bwMode="auto">
            <a:xfrm>
              <a:off x="947647" y="2489752"/>
              <a:ext cx="1615188" cy="1362275"/>
            </a:xfrm>
            <a:custGeom>
              <a:avLst/>
              <a:gdLst>
                <a:gd name="T0" fmla="*/ 213 w 426"/>
                <a:gd name="T1" fmla="*/ 0 h 872"/>
                <a:gd name="T2" fmla="*/ 426 w 426"/>
                <a:gd name="T3" fmla="*/ 872 h 872"/>
                <a:gd name="T4" fmla="*/ 0 w 426"/>
                <a:gd name="T5" fmla="*/ 872 h 872"/>
                <a:gd name="T6" fmla="*/ 213 w 426"/>
                <a:gd name="T7" fmla="*/ 0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6" h="872">
                  <a:moveTo>
                    <a:pt x="213" y="0"/>
                  </a:moveTo>
                  <a:cubicBezTo>
                    <a:pt x="213" y="0"/>
                    <a:pt x="302" y="616"/>
                    <a:pt x="426" y="872"/>
                  </a:cubicBezTo>
                  <a:cubicBezTo>
                    <a:pt x="0" y="872"/>
                    <a:pt x="0" y="872"/>
                    <a:pt x="0" y="872"/>
                  </a:cubicBezTo>
                  <a:cubicBezTo>
                    <a:pt x="124" y="616"/>
                    <a:pt x="213" y="0"/>
                    <a:pt x="213" y="0"/>
                  </a:cubicBezTo>
                </a:path>
              </a:pathLst>
            </a:custGeom>
            <a:solidFill>
              <a:schemeClr val="accent4">
                <a:alpha val="82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6" name="Freeform 8">
              <a:extLst>
                <a:ext uri="{FF2B5EF4-FFF2-40B4-BE49-F238E27FC236}">
                  <a16:creationId xmlns:a16="http://schemas.microsoft.com/office/drawing/2014/main" id="{D376D85B-F20C-486C-A1A5-696BFCBEE466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2191" y="2709807"/>
              <a:ext cx="1618525" cy="1142220"/>
            </a:xfrm>
            <a:custGeom>
              <a:avLst/>
              <a:gdLst>
                <a:gd name="T0" fmla="*/ 214 w 427"/>
                <a:gd name="T1" fmla="*/ 0 h 731"/>
                <a:gd name="T2" fmla="*/ 427 w 427"/>
                <a:gd name="T3" fmla="*/ 731 h 731"/>
                <a:gd name="T4" fmla="*/ 0 w 427"/>
                <a:gd name="T5" fmla="*/ 731 h 731"/>
                <a:gd name="T6" fmla="*/ 214 w 427"/>
                <a:gd name="T7" fmla="*/ 0 h 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7" h="731">
                  <a:moveTo>
                    <a:pt x="214" y="0"/>
                  </a:moveTo>
                  <a:cubicBezTo>
                    <a:pt x="214" y="0"/>
                    <a:pt x="303" y="516"/>
                    <a:pt x="427" y="731"/>
                  </a:cubicBezTo>
                  <a:cubicBezTo>
                    <a:pt x="0" y="731"/>
                    <a:pt x="0" y="731"/>
                    <a:pt x="0" y="731"/>
                  </a:cubicBezTo>
                  <a:cubicBezTo>
                    <a:pt x="125" y="516"/>
                    <a:pt x="214" y="0"/>
                    <a:pt x="214" y="0"/>
                  </a:cubicBezTo>
                </a:path>
              </a:pathLst>
            </a:custGeom>
            <a:solidFill>
              <a:schemeClr val="accent4">
                <a:lumMod val="60000"/>
                <a:lumOff val="40000"/>
                <a:alpha val="82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9">
              <a:extLst>
                <a:ext uri="{FF2B5EF4-FFF2-40B4-BE49-F238E27FC236}">
                  <a16:creationId xmlns:a16="http://schemas.microsoft.com/office/drawing/2014/main" id="{FEB04AF7-57BF-423B-AACD-A6B7529272E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0073" y="2289640"/>
              <a:ext cx="1618525" cy="1562387"/>
            </a:xfrm>
            <a:custGeom>
              <a:avLst/>
              <a:gdLst>
                <a:gd name="T0" fmla="*/ 213 w 427"/>
                <a:gd name="T1" fmla="*/ 0 h 1000"/>
                <a:gd name="T2" fmla="*/ 427 w 427"/>
                <a:gd name="T3" fmla="*/ 1000 h 1000"/>
                <a:gd name="T4" fmla="*/ 0 w 427"/>
                <a:gd name="T5" fmla="*/ 1000 h 1000"/>
                <a:gd name="T6" fmla="*/ 213 w 427"/>
                <a:gd name="T7" fmla="*/ 0 h 1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7" h="1000">
                  <a:moveTo>
                    <a:pt x="213" y="0"/>
                  </a:moveTo>
                  <a:cubicBezTo>
                    <a:pt x="213" y="0"/>
                    <a:pt x="302" y="706"/>
                    <a:pt x="427" y="1000"/>
                  </a:cubicBezTo>
                  <a:cubicBezTo>
                    <a:pt x="0" y="1000"/>
                    <a:pt x="0" y="1000"/>
                    <a:pt x="0" y="1000"/>
                  </a:cubicBezTo>
                  <a:cubicBezTo>
                    <a:pt x="124" y="706"/>
                    <a:pt x="213" y="0"/>
                    <a:pt x="213" y="0"/>
                  </a:cubicBezTo>
                </a:path>
              </a:pathLst>
            </a:custGeom>
            <a:solidFill>
              <a:schemeClr val="tx1">
                <a:lumMod val="75000"/>
                <a:lumOff val="25000"/>
                <a:alpha val="82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10">
              <a:extLst>
                <a:ext uri="{FF2B5EF4-FFF2-40B4-BE49-F238E27FC236}">
                  <a16:creationId xmlns:a16="http://schemas.microsoft.com/office/drawing/2014/main" id="{466FFFE0-B802-48BF-9EE4-582D58602EA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7955" y="2575711"/>
              <a:ext cx="1615188" cy="1276316"/>
            </a:xfrm>
            <a:custGeom>
              <a:avLst/>
              <a:gdLst>
                <a:gd name="T0" fmla="*/ 213 w 426"/>
                <a:gd name="T1" fmla="*/ 0 h 817"/>
                <a:gd name="T2" fmla="*/ 426 w 426"/>
                <a:gd name="T3" fmla="*/ 817 h 817"/>
                <a:gd name="T4" fmla="*/ 0 w 426"/>
                <a:gd name="T5" fmla="*/ 817 h 817"/>
                <a:gd name="T6" fmla="*/ 213 w 426"/>
                <a:gd name="T7" fmla="*/ 0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6" h="817">
                  <a:moveTo>
                    <a:pt x="213" y="0"/>
                  </a:moveTo>
                  <a:cubicBezTo>
                    <a:pt x="213" y="0"/>
                    <a:pt x="302" y="577"/>
                    <a:pt x="426" y="817"/>
                  </a:cubicBezTo>
                  <a:cubicBezTo>
                    <a:pt x="0" y="817"/>
                    <a:pt x="0" y="817"/>
                    <a:pt x="0" y="817"/>
                  </a:cubicBezTo>
                  <a:cubicBezTo>
                    <a:pt x="124" y="577"/>
                    <a:pt x="213" y="0"/>
                    <a:pt x="213" y="0"/>
                  </a:cubicBezTo>
                </a:path>
              </a:pathLst>
            </a:custGeom>
            <a:solidFill>
              <a:schemeClr val="tx1">
                <a:lumMod val="85000"/>
                <a:lumOff val="15000"/>
                <a:alpha val="82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9" name="TextBox 68">
            <a:extLst>
              <a:ext uri="{FF2B5EF4-FFF2-40B4-BE49-F238E27FC236}">
                <a16:creationId xmlns:a16="http://schemas.microsoft.com/office/drawing/2014/main" id="{A2BA8C04-1BCF-41D6-A867-71E1401374E2}"/>
              </a:ext>
            </a:extLst>
          </p:cNvPr>
          <p:cNvSpPr txBox="1"/>
          <p:nvPr/>
        </p:nvSpPr>
        <p:spPr>
          <a:xfrm>
            <a:off x="1279811" y="1781053"/>
            <a:ext cx="95794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rPr>
              <a:t>356.23k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AE912739-EF11-4C80-936B-A8E01BE9C089}"/>
              </a:ext>
            </a:extLst>
          </p:cNvPr>
          <p:cNvSpPr txBox="1"/>
          <p:nvPr/>
        </p:nvSpPr>
        <p:spPr>
          <a:xfrm>
            <a:off x="2332480" y="2026754"/>
            <a:ext cx="95794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rPr>
              <a:t>356.23k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7EFC9025-6880-485E-88CA-0D39A61B33CB}"/>
              </a:ext>
            </a:extLst>
          </p:cNvPr>
          <p:cNvSpPr txBox="1"/>
          <p:nvPr/>
        </p:nvSpPr>
        <p:spPr>
          <a:xfrm>
            <a:off x="3390360" y="1633227"/>
            <a:ext cx="95794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rPr>
              <a:t>356.23k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D69080FA-A763-400A-B353-243415D86FBA}"/>
              </a:ext>
            </a:extLst>
          </p:cNvPr>
          <p:cNvSpPr txBox="1"/>
          <p:nvPr/>
        </p:nvSpPr>
        <p:spPr>
          <a:xfrm>
            <a:off x="4449772" y="1917996"/>
            <a:ext cx="95794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rPr>
              <a:t>356.23k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DF23B862-024F-4BE9-89A7-7EA5CCE891B3}"/>
              </a:ext>
            </a:extLst>
          </p:cNvPr>
          <p:cNvSpPr txBox="1"/>
          <p:nvPr/>
        </p:nvSpPr>
        <p:spPr>
          <a:xfrm>
            <a:off x="1272901" y="3917464"/>
            <a:ext cx="957943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>
                <a:latin typeface="Montserrat Light" panose="00000400000000000000" pitchFamily="50" charset="0"/>
              </a:rPr>
              <a:t>Mar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79CF687C-9BD0-418A-86E2-9F7FB325A613}"/>
              </a:ext>
            </a:extLst>
          </p:cNvPr>
          <p:cNvSpPr txBox="1"/>
          <p:nvPr/>
        </p:nvSpPr>
        <p:spPr>
          <a:xfrm>
            <a:off x="2332479" y="3917464"/>
            <a:ext cx="957943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>
                <a:latin typeface="Montserrat Light" panose="00000400000000000000" pitchFamily="50" charset="0"/>
              </a:rPr>
              <a:t>Apr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3C90638F-7775-4F71-BFA4-1961FEFFF539}"/>
              </a:ext>
            </a:extLst>
          </p:cNvPr>
          <p:cNvSpPr txBox="1"/>
          <p:nvPr/>
        </p:nvSpPr>
        <p:spPr>
          <a:xfrm>
            <a:off x="3390361" y="3917464"/>
            <a:ext cx="957943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>
                <a:latin typeface="Montserrat Light" panose="00000400000000000000" pitchFamily="50" charset="0"/>
              </a:rPr>
              <a:t>May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93C019C1-6E52-4D59-9776-BCDCD41496E2}"/>
              </a:ext>
            </a:extLst>
          </p:cNvPr>
          <p:cNvSpPr txBox="1"/>
          <p:nvPr/>
        </p:nvSpPr>
        <p:spPr>
          <a:xfrm>
            <a:off x="4446575" y="3917464"/>
            <a:ext cx="957943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>
                <a:latin typeface="Montserrat Light" panose="00000400000000000000" pitchFamily="50" charset="0"/>
              </a:rPr>
              <a:t>Jun</a:t>
            </a:r>
          </a:p>
        </p:txBody>
      </p:sp>
      <p:pic>
        <p:nvPicPr>
          <p:cNvPr id="82" name="Picture Placeholder 81">
            <a:extLst>
              <a:ext uri="{FF2B5EF4-FFF2-40B4-BE49-F238E27FC236}">
                <a16:creationId xmlns:a16="http://schemas.microsoft.com/office/drawing/2014/main" id="{5B9ADC8F-03EA-4777-9DB4-14A9996D4392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4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688" t="33865" r="42672" b="31217"/>
          <a:stretch/>
        </p:blipFill>
        <p:spPr>
          <a:xfrm>
            <a:off x="7644494" y="4290173"/>
            <a:ext cx="996034" cy="996034"/>
          </a:xfrm>
        </p:spPr>
      </p:pic>
    </p:spTree>
    <p:extLst>
      <p:ext uri="{BB962C8B-B14F-4D97-AF65-F5344CB8AC3E}">
        <p14:creationId xmlns:p14="http://schemas.microsoft.com/office/powerpoint/2010/main" val="23799567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837C99A-37E0-4FA3-A230-1B0B694D6E14}"/>
              </a:ext>
            </a:extLst>
          </p:cNvPr>
          <p:cNvSpPr/>
          <p:nvPr/>
        </p:nvSpPr>
        <p:spPr>
          <a:xfrm>
            <a:off x="348341" y="1997304"/>
            <a:ext cx="2351316" cy="2960913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6361FB2A-8092-4CE0-91C5-97DF48C2E543}"/>
              </a:ext>
            </a:extLst>
          </p:cNvPr>
          <p:cNvSpPr/>
          <p:nvPr/>
        </p:nvSpPr>
        <p:spPr>
          <a:xfrm>
            <a:off x="2699657" y="348342"/>
            <a:ext cx="3120572" cy="296091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08FB24A5-E68D-41AA-A09D-C827E25FB325}"/>
              </a:ext>
            </a:extLst>
          </p:cNvPr>
          <p:cNvSpPr/>
          <p:nvPr/>
        </p:nvSpPr>
        <p:spPr>
          <a:xfrm>
            <a:off x="5820229" y="3309254"/>
            <a:ext cx="3120572" cy="31988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5A2F9068-0180-4032-8C40-E06D676CAC41}"/>
              </a:ext>
            </a:extLst>
          </p:cNvPr>
          <p:cNvGrpSpPr/>
          <p:nvPr/>
        </p:nvGrpSpPr>
        <p:grpSpPr>
          <a:xfrm>
            <a:off x="9582783" y="3988455"/>
            <a:ext cx="1639751" cy="1562159"/>
            <a:chOff x="9714049" y="2360116"/>
            <a:chExt cx="1639751" cy="1562159"/>
          </a:xfrm>
        </p:grpSpPr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22CAD82D-8EDD-4A84-AD0D-BF922138B89B}"/>
                </a:ext>
              </a:extLst>
            </p:cNvPr>
            <p:cNvSpPr txBox="1"/>
            <p:nvPr/>
          </p:nvSpPr>
          <p:spPr>
            <a:xfrm>
              <a:off x="9829800" y="2360116"/>
              <a:ext cx="1524000" cy="1562159"/>
            </a:xfrm>
            <a:prstGeom prst="rect">
              <a:avLst/>
            </a:prstGeom>
            <a:noFill/>
          </p:spPr>
          <p:txBody>
            <a:bodyPr wrap="square" numCol="1" spcCol="0" rtlCol="0" anchor="ctr">
              <a:spAutoFit/>
            </a:bodyPr>
            <a:lstStyle/>
            <a:p>
              <a:pPr>
                <a:lnSpc>
                  <a:spcPts val="3000"/>
                </a:lnSpc>
              </a:pPr>
              <a:r>
                <a:rPr 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"/>
                </a:rPr>
                <a:t>Virginia, looked up one of the more obscure Latin </a:t>
              </a:r>
              <a:r>
                <a:rPr lang="en-US" sz="9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"/>
                </a:rPr>
                <a:t>Finibus</a:t>
              </a:r>
              <a:r>
                <a:rPr 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"/>
                </a:rPr>
                <a:t> </a:t>
              </a:r>
              <a:r>
                <a:rPr lang="en-US" sz="9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"/>
                </a:rPr>
                <a:t>Bonorum</a:t>
              </a:r>
              <a:r>
                <a:rPr 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"/>
                </a:rPr>
                <a:t> et </a:t>
              </a:r>
              <a:r>
                <a:rPr lang="en-US" sz="9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"/>
                </a:rPr>
                <a:t>Malorum</a:t>
              </a:r>
              <a:r>
                <a:rPr 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"/>
                </a:rPr>
                <a:t>"  Rackham.</a:t>
              </a:r>
              <a:endPara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"/>
                <a:ea typeface="Montserrat" charset="0"/>
                <a:cs typeface="Montserrat" charset="0"/>
              </a:endParaRPr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F4291237-70C2-441A-B1EB-1956716318B5}"/>
                </a:ext>
              </a:extLst>
            </p:cNvPr>
            <p:cNvSpPr/>
            <p:nvPr/>
          </p:nvSpPr>
          <p:spPr>
            <a:xfrm>
              <a:off x="9714049" y="2619080"/>
              <a:ext cx="101738" cy="10173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8050CC04-C8B5-4037-87FD-475183931E3D}"/>
                </a:ext>
              </a:extLst>
            </p:cNvPr>
            <p:cNvSpPr/>
            <p:nvPr/>
          </p:nvSpPr>
          <p:spPr>
            <a:xfrm>
              <a:off x="9714049" y="2999935"/>
              <a:ext cx="101738" cy="10173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90C3E6CC-EF8A-4D5B-B064-A95FC7EFE7CC}"/>
                </a:ext>
              </a:extLst>
            </p:cNvPr>
            <p:cNvSpPr/>
            <p:nvPr/>
          </p:nvSpPr>
          <p:spPr>
            <a:xfrm>
              <a:off x="9714049" y="3380790"/>
              <a:ext cx="101738" cy="10173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FE2EDB67-BF1D-456D-95ED-472C3D265AF1}"/>
                </a:ext>
              </a:extLst>
            </p:cNvPr>
            <p:cNvSpPr/>
            <p:nvPr/>
          </p:nvSpPr>
          <p:spPr>
            <a:xfrm>
              <a:off x="9714049" y="3761644"/>
              <a:ext cx="101738" cy="10173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D6395659-1A15-4D8B-AFB2-861DC0C08565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26" t="29939" r="33734" b="16301"/>
          <a:stretch/>
        </p:blipFill>
        <p:spPr>
          <a:xfrm>
            <a:off x="348341" y="1997305"/>
            <a:ext cx="2351316" cy="2960912"/>
          </a:xfrm>
        </p:spPr>
      </p:pic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B91C2B95-84EF-4666-8A3C-B286AB972BBB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212" t="33164" r="41212" b="27522"/>
          <a:stretch/>
        </p:blipFill>
        <p:spPr>
          <a:xfrm>
            <a:off x="5820230" y="3309253"/>
            <a:ext cx="3120571" cy="3198813"/>
          </a:xfrm>
        </p:spPr>
      </p:pic>
      <p:sp>
        <p:nvSpPr>
          <p:cNvPr id="31" name="Rectangle 30">
            <a:extLst>
              <a:ext uri="{FF2B5EF4-FFF2-40B4-BE49-F238E27FC236}">
                <a16:creationId xmlns:a16="http://schemas.microsoft.com/office/drawing/2014/main" id="{BA59D486-AB29-4C24-8FC9-AAE02EE9F65A}"/>
              </a:ext>
            </a:extLst>
          </p:cNvPr>
          <p:cNvSpPr/>
          <p:nvPr/>
        </p:nvSpPr>
        <p:spPr>
          <a:xfrm>
            <a:off x="2699657" y="3309256"/>
            <a:ext cx="6241144" cy="3198812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Placeholder 17">
            <a:extLst>
              <a:ext uri="{FF2B5EF4-FFF2-40B4-BE49-F238E27FC236}">
                <a16:creationId xmlns:a16="http://schemas.microsoft.com/office/drawing/2014/main" id="{A7038F33-DD97-4EF4-BAEF-6514453E9BFF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718" t="59786" r="28000" b="9350"/>
          <a:stretch/>
        </p:blipFill>
        <p:spPr>
          <a:xfrm>
            <a:off x="2699656" y="348342"/>
            <a:ext cx="3120571" cy="2960912"/>
          </a:xfrm>
        </p:spPr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73923A02-DF40-4EAA-B484-3939AE79F358}"/>
              </a:ext>
            </a:extLst>
          </p:cNvPr>
          <p:cNvSpPr/>
          <p:nvPr/>
        </p:nvSpPr>
        <p:spPr>
          <a:xfrm>
            <a:off x="2699656" y="348342"/>
            <a:ext cx="9144001" cy="2960910"/>
          </a:xfrm>
          <a:prstGeom prst="rect">
            <a:avLst/>
          </a:prstGeom>
          <a:gradFill>
            <a:gsLst>
              <a:gs pos="0">
                <a:schemeClr val="accent6">
                  <a:alpha val="70000"/>
                </a:schemeClr>
              </a:gs>
              <a:gs pos="52000">
                <a:schemeClr val="accent5">
                  <a:lumMod val="75000"/>
                  <a:alpha val="39000"/>
                </a:schemeClr>
              </a:gs>
              <a:gs pos="100000">
                <a:schemeClr val="accent4">
                  <a:alpha val="58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E4F977E-CBEC-418E-A3BE-06C03CA746B1}"/>
              </a:ext>
            </a:extLst>
          </p:cNvPr>
          <p:cNvGrpSpPr/>
          <p:nvPr/>
        </p:nvGrpSpPr>
        <p:grpSpPr>
          <a:xfrm>
            <a:off x="3587748" y="4253977"/>
            <a:ext cx="1344390" cy="1309371"/>
            <a:chOff x="1074960" y="4165600"/>
            <a:chExt cx="1344390" cy="1309371"/>
          </a:xfrm>
        </p:grpSpPr>
        <p:sp>
          <p:nvSpPr>
            <p:cNvPr id="49" name="Freeform 14">
              <a:extLst>
                <a:ext uri="{FF2B5EF4-FFF2-40B4-BE49-F238E27FC236}">
                  <a16:creationId xmlns:a16="http://schemas.microsoft.com/office/drawing/2014/main" id="{C16D67FC-35CA-444E-B022-38530F3E4CD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54852" y="4165600"/>
              <a:ext cx="584606" cy="481308"/>
            </a:xfrm>
            <a:custGeom>
              <a:avLst/>
              <a:gdLst>
                <a:gd name="T0" fmla="*/ 460 w 486"/>
                <a:gd name="T1" fmla="*/ 98 h 400"/>
                <a:gd name="T2" fmla="*/ 342 w 486"/>
                <a:gd name="T3" fmla="*/ 0 h 400"/>
                <a:gd name="T4" fmla="*/ 243 w 486"/>
                <a:gd name="T5" fmla="*/ 58 h 400"/>
                <a:gd name="T6" fmla="*/ 144 w 486"/>
                <a:gd name="T7" fmla="*/ 0 h 400"/>
                <a:gd name="T8" fmla="*/ 25 w 486"/>
                <a:gd name="T9" fmla="*/ 98 h 400"/>
                <a:gd name="T10" fmla="*/ 239 w 486"/>
                <a:gd name="T11" fmla="*/ 398 h 400"/>
                <a:gd name="T12" fmla="*/ 243 w 486"/>
                <a:gd name="T13" fmla="*/ 400 h 400"/>
                <a:gd name="T14" fmla="*/ 246 w 486"/>
                <a:gd name="T15" fmla="*/ 398 h 400"/>
                <a:gd name="T16" fmla="*/ 460 w 486"/>
                <a:gd name="T17" fmla="*/ 98 h 400"/>
                <a:gd name="T18" fmla="*/ 243 w 486"/>
                <a:gd name="T19" fmla="*/ 384 h 400"/>
                <a:gd name="T20" fmla="*/ 39 w 486"/>
                <a:gd name="T21" fmla="*/ 102 h 400"/>
                <a:gd name="T22" fmla="*/ 144 w 486"/>
                <a:gd name="T23" fmla="*/ 14 h 400"/>
                <a:gd name="T24" fmla="*/ 237 w 486"/>
                <a:gd name="T25" fmla="*/ 74 h 400"/>
                <a:gd name="T26" fmla="*/ 243 w 486"/>
                <a:gd name="T27" fmla="*/ 83 h 400"/>
                <a:gd name="T28" fmla="*/ 249 w 486"/>
                <a:gd name="T29" fmla="*/ 74 h 400"/>
                <a:gd name="T30" fmla="*/ 342 w 486"/>
                <a:gd name="T31" fmla="*/ 14 h 400"/>
                <a:gd name="T32" fmla="*/ 447 w 486"/>
                <a:gd name="T33" fmla="*/ 102 h 400"/>
                <a:gd name="T34" fmla="*/ 243 w 486"/>
                <a:gd name="T35" fmla="*/ 384 h 400"/>
                <a:gd name="T36" fmla="*/ 144 w 486"/>
                <a:gd name="T37" fmla="*/ 38 h 400"/>
                <a:gd name="T38" fmla="*/ 62 w 486"/>
                <a:gd name="T39" fmla="*/ 107 h 400"/>
                <a:gd name="T40" fmla="*/ 64 w 486"/>
                <a:gd name="T41" fmla="*/ 112 h 400"/>
                <a:gd name="T42" fmla="*/ 65 w 486"/>
                <a:gd name="T43" fmla="*/ 112 h 400"/>
                <a:gd name="T44" fmla="*/ 69 w 486"/>
                <a:gd name="T45" fmla="*/ 109 h 400"/>
                <a:gd name="T46" fmla="*/ 144 w 486"/>
                <a:gd name="T47" fmla="*/ 45 h 400"/>
                <a:gd name="T48" fmla="*/ 147 w 486"/>
                <a:gd name="T49" fmla="*/ 41 h 400"/>
                <a:gd name="T50" fmla="*/ 144 w 486"/>
                <a:gd name="T51" fmla="*/ 38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86" h="400">
                  <a:moveTo>
                    <a:pt x="460" y="98"/>
                  </a:moveTo>
                  <a:cubicBezTo>
                    <a:pt x="445" y="40"/>
                    <a:pt x="397" y="0"/>
                    <a:pt x="342" y="0"/>
                  </a:cubicBezTo>
                  <a:cubicBezTo>
                    <a:pt x="303" y="0"/>
                    <a:pt x="268" y="20"/>
                    <a:pt x="243" y="58"/>
                  </a:cubicBezTo>
                  <a:cubicBezTo>
                    <a:pt x="217" y="20"/>
                    <a:pt x="182" y="0"/>
                    <a:pt x="144" y="0"/>
                  </a:cubicBezTo>
                  <a:cubicBezTo>
                    <a:pt x="89" y="0"/>
                    <a:pt x="40" y="40"/>
                    <a:pt x="25" y="98"/>
                  </a:cubicBezTo>
                  <a:cubicBezTo>
                    <a:pt x="0" y="199"/>
                    <a:pt x="80" y="311"/>
                    <a:pt x="239" y="398"/>
                  </a:cubicBezTo>
                  <a:cubicBezTo>
                    <a:pt x="243" y="400"/>
                    <a:pt x="243" y="400"/>
                    <a:pt x="243" y="400"/>
                  </a:cubicBezTo>
                  <a:cubicBezTo>
                    <a:pt x="246" y="398"/>
                    <a:pt x="246" y="398"/>
                    <a:pt x="246" y="398"/>
                  </a:cubicBezTo>
                  <a:cubicBezTo>
                    <a:pt x="406" y="311"/>
                    <a:pt x="486" y="199"/>
                    <a:pt x="460" y="98"/>
                  </a:cubicBezTo>
                  <a:close/>
                  <a:moveTo>
                    <a:pt x="243" y="384"/>
                  </a:moveTo>
                  <a:cubicBezTo>
                    <a:pt x="91" y="300"/>
                    <a:pt x="15" y="195"/>
                    <a:pt x="39" y="102"/>
                  </a:cubicBezTo>
                  <a:cubicBezTo>
                    <a:pt x="52" y="50"/>
                    <a:pt x="95" y="14"/>
                    <a:pt x="144" y="14"/>
                  </a:cubicBezTo>
                  <a:cubicBezTo>
                    <a:pt x="180" y="14"/>
                    <a:pt x="214" y="35"/>
                    <a:pt x="237" y="74"/>
                  </a:cubicBezTo>
                  <a:cubicBezTo>
                    <a:pt x="243" y="83"/>
                    <a:pt x="243" y="83"/>
                    <a:pt x="243" y="83"/>
                  </a:cubicBezTo>
                  <a:cubicBezTo>
                    <a:pt x="249" y="74"/>
                    <a:pt x="249" y="74"/>
                    <a:pt x="249" y="74"/>
                  </a:cubicBezTo>
                  <a:cubicBezTo>
                    <a:pt x="272" y="35"/>
                    <a:pt x="305" y="14"/>
                    <a:pt x="342" y="14"/>
                  </a:cubicBezTo>
                  <a:cubicBezTo>
                    <a:pt x="391" y="14"/>
                    <a:pt x="434" y="50"/>
                    <a:pt x="447" y="102"/>
                  </a:cubicBezTo>
                  <a:cubicBezTo>
                    <a:pt x="471" y="195"/>
                    <a:pt x="394" y="300"/>
                    <a:pt x="243" y="384"/>
                  </a:cubicBezTo>
                  <a:close/>
                  <a:moveTo>
                    <a:pt x="144" y="38"/>
                  </a:moveTo>
                  <a:cubicBezTo>
                    <a:pt x="107" y="38"/>
                    <a:pt x="72" y="67"/>
                    <a:pt x="62" y="107"/>
                  </a:cubicBezTo>
                  <a:cubicBezTo>
                    <a:pt x="62" y="109"/>
                    <a:pt x="63" y="111"/>
                    <a:pt x="64" y="112"/>
                  </a:cubicBezTo>
                  <a:cubicBezTo>
                    <a:pt x="65" y="112"/>
                    <a:pt x="65" y="112"/>
                    <a:pt x="65" y="112"/>
                  </a:cubicBezTo>
                  <a:cubicBezTo>
                    <a:pt x="67" y="112"/>
                    <a:pt x="68" y="111"/>
                    <a:pt x="69" y="109"/>
                  </a:cubicBezTo>
                  <a:cubicBezTo>
                    <a:pt x="78" y="72"/>
                    <a:pt x="110" y="45"/>
                    <a:pt x="144" y="45"/>
                  </a:cubicBezTo>
                  <a:cubicBezTo>
                    <a:pt x="145" y="45"/>
                    <a:pt x="147" y="43"/>
                    <a:pt x="147" y="41"/>
                  </a:cubicBezTo>
                  <a:cubicBezTo>
                    <a:pt x="147" y="39"/>
                    <a:pt x="145" y="38"/>
                    <a:pt x="144" y="3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342740EB-796B-4BDD-85F5-A94A62FABE87}"/>
                </a:ext>
              </a:extLst>
            </p:cNvPr>
            <p:cNvSpPr txBox="1"/>
            <p:nvPr/>
          </p:nvSpPr>
          <p:spPr>
            <a:xfrm>
              <a:off x="1074960" y="4935336"/>
              <a:ext cx="1344390" cy="539635"/>
            </a:xfrm>
            <a:prstGeom prst="rect">
              <a:avLst/>
            </a:prstGeom>
            <a:noFill/>
          </p:spPr>
          <p:txBody>
            <a:bodyPr wrap="square" numCol="1" spcCol="0" rtlCol="0" anchor="ctr">
              <a:spAutoFit/>
            </a:bodyPr>
            <a:lstStyle/>
            <a:p>
              <a:pPr algn="ctr">
                <a:lnSpc>
                  <a:spcPts val="1200"/>
                </a:lnSpc>
              </a:pPr>
              <a:r>
                <a:rPr lang="en-US" sz="800" dirty="0">
                  <a:solidFill>
                    <a:schemeClr val="bg1"/>
                  </a:solidFill>
                  <a:latin typeface="Montserrat "/>
                </a:rPr>
                <a:t>Virginia, looked up</a:t>
              </a:r>
            </a:p>
            <a:p>
              <a:pPr algn="ctr">
                <a:lnSpc>
                  <a:spcPts val="1200"/>
                </a:lnSpc>
              </a:pPr>
              <a:r>
                <a:rPr lang="en-US" sz="800" dirty="0">
                  <a:solidFill>
                    <a:schemeClr val="bg1"/>
                  </a:solidFill>
                  <a:latin typeface="Montserrat "/>
                </a:rPr>
                <a:t>one of the more lorem</a:t>
              </a:r>
            </a:p>
            <a:p>
              <a:pPr algn="ctr">
                <a:lnSpc>
                  <a:spcPts val="1200"/>
                </a:lnSpc>
              </a:pPr>
              <a:r>
                <a:rPr lang="en-US" sz="800" dirty="0">
                  <a:solidFill>
                    <a:schemeClr val="bg1"/>
                  </a:solidFill>
                  <a:latin typeface="Montserrat "/>
                </a:rPr>
                <a:t>Latin </a:t>
              </a:r>
              <a:r>
                <a:rPr lang="en-US" sz="800" dirty="0" err="1">
                  <a:solidFill>
                    <a:schemeClr val="bg1"/>
                  </a:solidFill>
                  <a:latin typeface="Montserrat "/>
                </a:rPr>
                <a:t>Finibus</a:t>
              </a:r>
              <a:endParaRPr lang="en-US" sz="800" dirty="0">
                <a:solidFill>
                  <a:schemeClr val="bg1"/>
                </a:solidFill>
                <a:latin typeface="Montserrat "/>
                <a:ea typeface="Montserrat" charset="0"/>
                <a:cs typeface="Montserrat" charset="0"/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54F44874-6C1D-4671-A8ED-5A1BD907BA3F}"/>
                </a:ext>
              </a:extLst>
            </p:cNvPr>
            <p:cNvSpPr txBox="1"/>
            <p:nvPr/>
          </p:nvSpPr>
          <p:spPr>
            <a:xfrm>
              <a:off x="1279747" y="4729276"/>
              <a:ext cx="934816" cy="215444"/>
            </a:xfrm>
            <a:prstGeom prst="rect">
              <a:avLst/>
            </a:prstGeom>
            <a:noFill/>
          </p:spPr>
          <p:txBody>
            <a:bodyPr wrap="square" numCol="1" spcCol="0" rtlCol="0" anchor="ctr">
              <a:spAutoFit/>
            </a:bodyPr>
            <a:lstStyle/>
            <a:p>
              <a:pPr algn="ctr"/>
              <a:r>
                <a:rPr lang="en-US" sz="800" spc="500" dirty="0">
                  <a:solidFill>
                    <a:schemeClr val="accent4"/>
                  </a:solidFill>
                  <a:latin typeface="Montserrat ExtraBold" panose="00000900000000000000" pitchFamily="50" charset="0"/>
                  <a:ea typeface="Montserrat" charset="0"/>
                  <a:cs typeface="Montserrat" charset="0"/>
                </a:rPr>
                <a:t>LOREM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72760A56-BE29-4E79-825C-8BACA1874811}"/>
              </a:ext>
            </a:extLst>
          </p:cNvPr>
          <p:cNvGrpSpPr/>
          <p:nvPr/>
        </p:nvGrpSpPr>
        <p:grpSpPr>
          <a:xfrm>
            <a:off x="7064375" y="1008646"/>
            <a:ext cx="3535136" cy="1640303"/>
            <a:chOff x="2757716" y="1213561"/>
            <a:chExt cx="3535136" cy="1640303"/>
          </a:xfrm>
        </p:grpSpPr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F30CD07B-2EDF-4F90-A3C5-93A98F7DEFF7}"/>
                </a:ext>
              </a:extLst>
            </p:cNvPr>
            <p:cNvSpPr txBox="1"/>
            <p:nvPr/>
          </p:nvSpPr>
          <p:spPr>
            <a:xfrm>
              <a:off x="2757716" y="1582057"/>
              <a:ext cx="1045028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000" dirty="0">
                  <a:solidFill>
                    <a:schemeClr val="bg1"/>
                  </a:solidFill>
                  <a:latin typeface="Montserrat ExtraBold" panose="00000900000000000000" pitchFamily="50" charset="0"/>
                </a:rPr>
                <a:t>IT’S</a:t>
              </a:r>
              <a:endParaRPr lang="en-US" sz="3000" dirty="0">
                <a:solidFill>
                  <a:schemeClr val="bg1"/>
                </a:solidFill>
                <a:latin typeface="Montserrat" panose="00000500000000000000" pitchFamily="50" charset="0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587BBE60-6751-446C-A57C-5227307251F3}"/>
                </a:ext>
              </a:extLst>
            </p:cNvPr>
            <p:cNvSpPr txBox="1"/>
            <p:nvPr/>
          </p:nvSpPr>
          <p:spPr>
            <a:xfrm>
              <a:off x="3457122" y="1213561"/>
              <a:ext cx="246742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0" dirty="0">
                  <a:latin typeface="Montserrat ExtraBold" panose="00000900000000000000" pitchFamily="50" charset="0"/>
                </a:rPr>
                <a:t>TIME</a:t>
              </a: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E88B0491-1646-4623-8DD9-B99A5781A6C4}"/>
                </a:ext>
              </a:extLst>
            </p:cNvPr>
            <p:cNvSpPr/>
            <p:nvPr/>
          </p:nvSpPr>
          <p:spPr>
            <a:xfrm>
              <a:off x="5672140" y="1452562"/>
              <a:ext cx="423860" cy="5334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F1D3A547-ACA8-467B-B333-CE8713F95309}"/>
                </a:ext>
              </a:extLst>
            </p:cNvPr>
            <p:cNvSpPr txBox="1"/>
            <p:nvPr/>
          </p:nvSpPr>
          <p:spPr>
            <a:xfrm rot="16200000">
              <a:off x="5526301" y="1527525"/>
              <a:ext cx="729910" cy="3847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900" dirty="0">
                  <a:latin typeface="Montserrat ExtraBold" panose="00000900000000000000" pitchFamily="50" charset="0"/>
                </a:rPr>
                <a:t>FOR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A9E49949-2AA7-4423-B072-AF9659F20C5A}"/>
                </a:ext>
              </a:extLst>
            </p:cNvPr>
            <p:cNvSpPr txBox="1"/>
            <p:nvPr/>
          </p:nvSpPr>
          <p:spPr>
            <a:xfrm>
              <a:off x="2784024" y="1838201"/>
              <a:ext cx="350882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0" dirty="0">
                  <a:solidFill>
                    <a:schemeClr val="bg1"/>
                  </a:solidFill>
                  <a:latin typeface="Montserrat ExtraBold" panose="00000900000000000000" pitchFamily="50" charset="0"/>
                </a:rPr>
                <a:t>TRAVEL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800899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51">
            <a:extLst>
              <a:ext uri="{FF2B5EF4-FFF2-40B4-BE49-F238E27FC236}">
                <a16:creationId xmlns:a16="http://schemas.microsoft.com/office/drawing/2014/main" id="{3A4EDB0F-CC66-49A2-8924-AEC3455BEDD2}"/>
              </a:ext>
            </a:extLst>
          </p:cNvPr>
          <p:cNvSpPr/>
          <p:nvPr/>
        </p:nvSpPr>
        <p:spPr>
          <a:xfrm>
            <a:off x="348341" y="348342"/>
            <a:ext cx="11495316" cy="615972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568A58D-05B1-4A5E-B518-212B5361503C}"/>
              </a:ext>
            </a:extLst>
          </p:cNvPr>
          <p:cNvGrpSpPr/>
          <p:nvPr/>
        </p:nvGrpSpPr>
        <p:grpSpPr>
          <a:xfrm>
            <a:off x="6800283" y="1659349"/>
            <a:ext cx="3239065" cy="3537710"/>
            <a:chOff x="8114734" y="2394587"/>
            <a:chExt cx="3239065" cy="3537710"/>
          </a:xfrm>
        </p:grpSpPr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8AA46188-2AED-4405-A9A2-955C1A01FB9A}"/>
                </a:ext>
              </a:extLst>
            </p:cNvPr>
            <p:cNvSpPr/>
            <p:nvPr/>
          </p:nvSpPr>
          <p:spPr>
            <a:xfrm>
              <a:off x="8114734" y="2394587"/>
              <a:ext cx="1504950" cy="1504950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BACCE672-D248-4DE4-A48B-B4181B950F8A}"/>
                </a:ext>
              </a:extLst>
            </p:cNvPr>
            <p:cNvSpPr/>
            <p:nvPr/>
          </p:nvSpPr>
          <p:spPr>
            <a:xfrm>
              <a:off x="9848849" y="2394587"/>
              <a:ext cx="1504950" cy="1504950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70C644C4-3930-4D6A-B6DE-A4B29F7E2FCA}"/>
                </a:ext>
              </a:extLst>
            </p:cNvPr>
            <p:cNvSpPr txBox="1"/>
            <p:nvPr/>
          </p:nvSpPr>
          <p:spPr>
            <a:xfrm>
              <a:off x="8508018" y="2763768"/>
              <a:ext cx="642284" cy="7848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4500" dirty="0">
                  <a:solidFill>
                    <a:schemeClr val="bg1"/>
                  </a:solidFill>
                  <a:latin typeface="FontAwesome" charset="0"/>
                  <a:ea typeface="FontAwesome" charset="0"/>
                  <a:cs typeface="FontAwesome" charset="0"/>
                </a:rPr>
                <a:t></a:t>
              </a:r>
              <a:endParaRPr lang="en-US" sz="4500" b="1" spc="-100" dirty="0">
                <a:solidFill>
                  <a:schemeClr val="bg1"/>
                </a:solidFill>
                <a:latin typeface="FontAwesome" charset="0"/>
                <a:ea typeface="FontAwesome" charset="0"/>
                <a:cs typeface="FontAwesome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F889273A-70A2-4B0E-B4F0-9FF77398466E}"/>
                </a:ext>
              </a:extLst>
            </p:cNvPr>
            <p:cNvSpPr txBox="1"/>
            <p:nvPr/>
          </p:nvSpPr>
          <p:spPr>
            <a:xfrm>
              <a:off x="10280182" y="2768155"/>
              <a:ext cx="642284" cy="7848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4500" dirty="0">
                  <a:solidFill>
                    <a:schemeClr val="bg1"/>
                  </a:solidFill>
                  <a:latin typeface="FontAwesome" charset="0"/>
                  <a:ea typeface="FontAwesome" charset="0"/>
                  <a:cs typeface="FontAwesome" charset="0"/>
                </a:rPr>
                <a:t> </a:t>
              </a:r>
              <a:endParaRPr lang="en-US" sz="4500" b="1" spc="-100" dirty="0">
                <a:solidFill>
                  <a:schemeClr val="bg1"/>
                </a:solidFill>
                <a:latin typeface="FontAwesome" charset="0"/>
                <a:ea typeface="FontAwesome" charset="0"/>
                <a:cs typeface="FontAwesome" charset="0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80FB513A-216F-497B-9E87-98E7748AF933}"/>
                </a:ext>
              </a:extLst>
            </p:cNvPr>
            <p:cNvSpPr txBox="1"/>
            <p:nvPr/>
          </p:nvSpPr>
          <p:spPr>
            <a:xfrm>
              <a:off x="8114734" y="4148972"/>
              <a:ext cx="1504950" cy="6484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900" dirty="0">
                  <a:solidFill>
                    <a:schemeClr val="bg1"/>
                  </a:solidFill>
                  <a:latin typeface="Montserrat" panose="00000500000000000000" pitchFamily="50" charset="0"/>
                </a:rPr>
                <a:t>Contrary to popular piece of classical Latin obscure Latin words, 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AB8C4A25-BA54-4DD2-98BD-F5BA916D7A76}"/>
                </a:ext>
              </a:extLst>
            </p:cNvPr>
            <p:cNvSpPr txBox="1"/>
            <p:nvPr/>
          </p:nvSpPr>
          <p:spPr>
            <a:xfrm>
              <a:off x="9848849" y="4148972"/>
              <a:ext cx="1504950" cy="6484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900" dirty="0">
                  <a:solidFill>
                    <a:schemeClr val="bg1"/>
                  </a:solidFill>
                  <a:latin typeface="Montserrat" panose="00000500000000000000" pitchFamily="50" charset="0"/>
                </a:rPr>
                <a:t>Contrary to popular piece of classical Latin obscure Latin words, 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50252B97-10A3-4E25-A5EB-299EE9613D28}"/>
                </a:ext>
              </a:extLst>
            </p:cNvPr>
            <p:cNvSpPr txBox="1"/>
            <p:nvPr/>
          </p:nvSpPr>
          <p:spPr>
            <a:xfrm>
              <a:off x="8114734" y="5091489"/>
              <a:ext cx="3239065" cy="8408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US" sz="900" dirty="0">
                  <a:solidFill>
                    <a:schemeClr val="bg1">
                      <a:lumMod val="75000"/>
                    </a:schemeClr>
                  </a:solidFill>
                  <a:latin typeface="Montserrat" panose="00000500000000000000" pitchFamily="50" charset="0"/>
                </a:rPr>
                <a:t>Contrary to popular belief, Lorem Ipsum is not simply random text. It has roots in a piece of classical Latin Sydney College in Virginia, looked up one of the more obscure Latin words, </a:t>
              </a:r>
            </a:p>
          </p:txBody>
        </p:sp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id="{E6B71D3C-FA8A-421C-88FC-ECA47B73A022}"/>
              </a:ext>
            </a:extLst>
          </p:cNvPr>
          <p:cNvSpPr txBox="1"/>
          <p:nvPr/>
        </p:nvSpPr>
        <p:spPr>
          <a:xfrm rot="16200000">
            <a:off x="424364" y="3843626"/>
            <a:ext cx="238369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4"/>
                </a:solidFill>
                <a:latin typeface="Montserrat Light" panose="00000400000000000000" pitchFamily="50" charset="0"/>
              </a:rPr>
              <a:t>Lorem Ipsum Dolor</a:t>
            </a:r>
          </a:p>
        </p:txBody>
      </p:sp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84D94CDC-5E5E-4E37-8FD6-B89A12E2DF3A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77" r="6149"/>
          <a:stretch/>
        </p:blipFill>
        <p:spPr>
          <a:xfrm>
            <a:off x="2152649" y="1659350"/>
            <a:ext cx="3867149" cy="3537710"/>
          </a:xfrm>
        </p:spPr>
      </p:pic>
    </p:spTree>
    <p:extLst>
      <p:ext uri="{BB962C8B-B14F-4D97-AF65-F5344CB8AC3E}">
        <p14:creationId xmlns:p14="http://schemas.microsoft.com/office/powerpoint/2010/main" val="7135104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BBB9BE89-9F8C-4DF2-AF6A-DDCD428DD8D4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644" r="13265" b="12380"/>
          <a:stretch/>
        </p:blipFill>
        <p:spPr>
          <a:xfrm>
            <a:off x="348343" y="349931"/>
            <a:ext cx="11495314" cy="6159726"/>
          </a:xfrm>
        </p:spPr>
      </p:pic>
      <p:sp>
        <p:nvSpPr>
          <p:cNvPr id="22" name="Right Triangle 21">
            <a:extLst>
              <a:ext uri="{FF2B5EF4-FFF2-40B4-BE49-F238E27FC236}">
                <a16:creationId xmlns:a16="http://schemas.microsoft.com/office/drawing/2014/main" id="{99ADEDA7-804B-4AA1-AD73-00C84D1A02C1}"/>
              </a:ext>
            </a:extLst>
          </p:cNvPr>
          <p:cNvSpPr/>
          <p:nvPr/>
        </p:nvSpPr>
        <p:spPr>
          <a:xfrm rot="5400000">
            <a:off x="348342" y="348342"/>
            <a:ext cx="6183537" cy="6183537"/>
          </a:xfrm>
          <a:prstGeom prst="rtTriangle">
            <a:avLst/>
          </a:prstGeom>
          <a:gradFill>
            <a:gsLst>
              <a:gs pos="0">
                <a:schemeClr val="accent6">
                  <a:alpha val="70000"/>
                </a:schemeClr>
              </a:gs>
              <a:gs pos="52000">
                <a:schemeClr val="accent5">
                  <a:lumMod val="75000"/>
                  <a:alpha val="39000"/>
                </a:schemeClr>
              </a:gs>
              <a:gs pos="100000">
                <a:schemeClr val="accent4">
                  <a:alpha val="58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745D4EF-C3F0-4269-8E9C-971BC5721A87}"/>
              </a:ext>
            </a:extLst>
          </p:cNvPr>
          <p:cNvGrpSpPr/>
          <p:nvPr/>
        </p:nvGrpSpPr>
        <p:grpSpPr>
          <a:xfrm>
            <a:off x="1191076" y="1561098"/>
            <a:ext cx="3535136" cy="1640303"/>
            <a:chOff x="2757716" y="1213561"/>
            <a:chExt cx="3535136" cy="1640303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7C9EB3E0-FA8C-4B8A-8876-5474A54D3A50}"/>
                </a:ext>
              </a:extLst>
            </p:cNvPr>
            <p:cNvSpPr txBox="1"/>
            <p:nvPr/>
          </p:nvSpPr>
          <p:spPr>
            <a:xfrm>
              <a:off x="2757716" y="1582057"/>
              <a:ext cx="1045028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000" dirty="0">
                  <a:solidFill>
                    <a:schemeClr val="bg1"/>
                  </a:solidFill>
                  <a:latin typeface="Montserrat ExtraBold" panose="00000900000000000000" pitchFamily="50" charset="0"/>
                </a:rPr>
                <a:t>IT’S</a:t>
              </a:r>
              <a:endParaRPr lang="en-US" sz="3000" dirty="0">
                <a:solidFill>
                  <a:schemeClr val="bg1"/>
                </a:solidFill>
                <a:latin typeface="Montserrat" panose="00000500000000000000" pitchFamily="50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0920525-0402-4495-97D4-A858CD505344}"/>
                </a:ext>
              </a:extLst>
            </p:cNvPr>
            <p:cNvSpPr txBox="1"/>
            <p:nvPr/>
          </p:nvSpPr>
          <p:spPr>
            <a:xfrm>
              <a:off x="3457122" y="1213561"/>
              <a:ext cx="246742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0" dirty="0">
                  <a:latin typeface="Montserrat ExtraBold" panose="00000900000000000000" pitchFamily="50" charset="0"/>
                </a:rPr>
                <a:t>TIME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97601B2C-20BB-454E-B029-77E2AD159818}"/>
                </a:ext>
              </a:extLst>
            </p:cNvPr>
            <p:cNvSpPr/>
            <p:nvPr/>
          </p:nvSpPr>
          <p:spPr>
            <a:xfrm>
              <a:off x="5672140" y="1452562"/>
              <a:ext cx="423860" cy="5334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0D0E726-A567-47E2-825C-B65237321E7D}"/>
                </a:ext>
              </a:extLst>
            </p:cNvPr>
            <p:cNvSpPr txBox="1"/>
            <p:nvPr/>
          </p:nvSpPr>
          <p:spPr>
            <a:xfrm rot="16200000">
              <a:off x="5526301" y="1527525"/>
              <a:ext cx="729910" cy="3847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900" dirty="0">
                  <a:latin typeface="Montserrat ExtraBold" panose="00000900000000000000" pitchFamily="50" charset="0"/>
                </a:rPr>
                <a:t>FOR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A707BB7F-6A31-489A-9419-F87A647777E6}"/>
                </a:ext>
              </a:extLst>
            </p:cNvPr>
            <p:cNvSpPr txBox="1"/>
            <p:nvPr/>
          </p:nvSpPr>
          <p:spPr>
            <a:xfrm>
              <a:off x="2784024" y="1838201"/>
              <a:ext cx="350882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0" dirty="0">
                  <a:solidFill>
                    <a:schemeClr val="bg1"/>
                  </a:solidFill>
                  <a:latin typeface="Montserrat ExtraBold" panose="00000900000000000000" pitchFamily="50" charset="0"/>
                </a:rPr>
                <a:t>TRAVEL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491054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6">
      <a:dk1>
        <a:sysClr val="windowText" lastClr="000000"/>
      </a:dk1>
      <a:lt1>
        <a:sysClr val="window" lastClr="FFFFFF"/>
      </a:lt1>
      <a:dk2>
        <a:srgbClr val="6491C8"/>
      </a:dk2>
      <a:lt2>
        <a:srgbClr val="283440"/>
      </a:lt2>
      <a:accent1>
        <a:srgbClr val="14B4EB"/>
      </a:accent1>
      <a:accent2>
        <a:srgbClr val="3CBEB4"/>
      </a:accent2>
      <a:accent3>
        <a:srgbClr val="96C83C"/>
      </a:accent3>
      <a:accent4>
        <a:srgbClr val="FFAF28"/>
      </a:accent4>
      <a:accent5>
        <a:srgbClr val="FA4655"/>
      </a:accent5>
      <a:accent6>
        <a:srgbClr val="A596D2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14127</TotalTime>
  <Words>440</Words>
  <Application>Microsoft Office PowerPoint</Application>
  <PresentationFormat>Widescreen</PresentationFormat>
  <Paragraphs>70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21" baseType="lpstr">
      <vt:lpstr>Arial</vt:lpstr>
      <vt:lpstr>Calibri</vt:lpstr>
      <vt:lpstr>FontAwesome</vt:lpstr>
      <vt:lpstr>Montserrat</vt:lpstr>
      <vt:lpstr>Montserrat </vt:lpstr>
      <vt:lpstr>Montserrat ExtraBold</vt:lpstr>
      <vt:lpstr>Montserrat Light</vt:lpstr>
      <vt:lpstr>Open Sans</vt:lpstr>
      <vt:lpstr>Open Sans Extrabold</vt:lpstr>
      <vt:lpstr>Roboto Slab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Shopon Ahmed</dc:creator>
  <cp:lastModifiedBy> src</cp:lastModifiedBy>
  <cp:revision>2316</cp:revision>
  <dcterms:created xsi:type="dcterms:W3CDTF">2017-09-28T05:04:55Z</dcterms:created>
  <dcterms:modified xsi:type="dcterms:W3CDTF">2018-08-05T06:45:21Z</dcterms:modified>
</cp:coreProperties>
</file>