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8" r:id="rId3"/>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Lato"/>
      <p:regular r:id="rId16"/>
      <p:bold r:id="rId17"/>
      <p:italic r:id="rId18"/>
      <p:boldItalic r:id="rId19"/>
    </p:embeddedFont>
    <p:embeddedFont>
      <p:font typeface="Montserrat"/>
      <p:regular r:id="rId20"/>
      <p:bold r:id="rId21"/>
      <p:italic r:id="rId22"/>
      <p:boldItalic r:id="rId23"/>
    </p:embeddedFont>
    <p:embeddedFont>
      <p:font typeface="Gill Sans"/>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ontserrat-regular.fntdata"/><Relationship Id="rId22" Type="http://schemas.openxmlformats.org/officeDocument/2006/relationships/font" Target="fonts/Montserrat-italic.fntdata"/><Relationship Id="rId21" Type="http://schemas.openxmlformats.org/officeDocument/2006/relationships/font" Target="fonts/Montserrat-bold.fntdata"/><Relationship Id="rId24" Type="http://schemas.openxmlformats.org/officeDocument/2006/relationships/font" Target="fonts/GillSans-regular.fntdata"/><Relationship Id="rId23" Type="http://schemas.openxmlformats.org/officeDocument/2006/relationships/font" Target="fonts/Montserrat-bold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5" Type="http://schemas.openxmlformats.org/officeDocument/2006/relationships/font" Target="fonts/GillSans-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Lato-bold.fntdata"/><Relationship Id="rId16" Type="http://schemas.openxmlformats.org/officeDocument/2006/relationships/font" Target="fonts/Lato-regular.fntdata"/><Relationship Id="rId19" Type="http://schemas.openxmlformats.org/officeDocument/2006/relationships/font" Target="fonts/Lato-boldItalic.fntdata"/><Relationship Id="rId18" Type="http://schemas.openxmlformats.org/officeDocument/2006/relationships/font" Target="fonts/Lato-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Shape 29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8" name="Shape 2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2" name="Shape 1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3" name="Shape 1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Shape 20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1" name="Shape 20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1" name="Shape 21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2" name="Shape 25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Shape 28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1" name="Shape 28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page 1 image">
  <p:cSld name="1 page 1 image">
    <p:spTree>
      <p:nvGrpSpPr>
        <p:cNvPr id="51" name="Shape 51"/>
        <p:cNvGrpSpPr/>
        <p:nvPr/>
      </p:nvGrpSpPr>
      <p:grpSpPr>
        <a:xfrm>
          <a:off x="0" y="0"/>
          <a:ext cx="0" cy="0"/>
          <a:chOff x="0" y="0"/>
          <a:chExt cx="0" cy="0"/>
        </a:xfrm>
      </p:grpSpPr>
      <p:sp>
        <p:nvSpPr>
          <p:cNvPr id="52" name="Shape 52"/>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u="none" cap="none" strike="noStrike">
                <a:solidFill>
                  <a:srgbClr val="FFFFFF"/>
                </a:solidFill>
                <a:latin typeface="Lato"/>
                <a:ea typeface="Lato"/>
                <a:cs typeface="Lato"/>
                <a:sym typeface="Lato"/>
              </a:defRPr>
            </a:lvl1pPr>
            <a:lvl2pPr indent="0" lvl="1" marL="0" marR="0" rtl="0" algn="ctr">
              <a:spcBef>
                <a:spcPts val="0"/>
              </a:spcBef>
              <a:buNone/>
              <a:defRPr b="1" i="0" sz="800" u="none" cap="none" strike="noStrike">
                <a:solidFill>
                  <a:srgbClr val="FFFFFF"/>
                </a:solidFill>
                <a:latin typeface="Lato"/>
                <a:ea typeface="Lato"/>
                <a:cs typeface="Lato"/>
                <a:sym typeface="Lato"/>
              </a:defRPr>
            </a:lvl2pPr>
            <a:lvl3pPr indent="0" lvl="2" marL="0" marR="0" rtl="0" algn="ctr">
              <a:spcBef>
                <a:spcPts val="0"/>
              </a:spcBef>
              <a:buNone/>
              <a:defRPr b="1" i="0" sz="800" u="none" cap="none" strike="noStrike">
                <a:solidFill>
                  <a:srgbClr val="FFFFFF"/>
                </a:solidFill>
                <a:latin typeface="Lato"/>
                <a:ea typeface="Lato"/>
                <a:cs typeface="Lato"/>
                <a:sym typeface="Lato"/>
              </a:defRPr>
            </a:lvl3pPr>
            <a:lvl4pPr indent="0" lvl="3" marL="0" marR="0" rtl="0" algn="ctr">
              <a:spcBef>
                <a:spcPts val="0"/>
              </a:spcBef>
              <a:buNone/>
              <a:defRPr b="1" i="0" sz="800" u="none" cap="none" strike="noStrike">
                <a:solidFill>
                  <a:srgbClr val="FFFFFF"/>
                </a:solidFill>
                <a:latin typeface="Lato"/>
                <a:ea typeface="Lato"/>
                <a:cs typeface="Lato"/>
                <a:sym typeface="Lato"/>
              </a:defRPr>
            </a:lvl4pPr>
            <a:lvl5pPr indent="0" lvl="4" marL="0" marR="0" rtl="0" algn="ctr">
              <a:spcBef>
                <a:spcPts val="0"/>
              </a:spcBef>
              <a:buNone/>
              <a:defRPr b="1" i="0" sz="800" u="none" cap="none" strike="noStrike">
                <a:solidFill>
                  <a:srgbClr val="FFFFFF"/>
                </a:solidFill>
                <a:latin typeface="Lato"/>
                <a:ea typeface="Lato"/>
                <a:cs typeface="Lato"/>
                <a:sym typeface="Lato"/>
              </a:defRPr>
            </a:lvl5pPr>
            <a:lvl6pPr indent="0" lvl="5" marL="0" marR="0" rtl="0" algn="ctr">
              <a:spcBef>
                <a:spcPts val="0"/>
              </a:spcBef>
              <a:buNone/>
              <a:defRPr b="1" i="0" sz="800" u="none" cap="none" strike="noStrike">
                <a:solidFill>
                  <a:srgbClr val="FFFFFF"/>
                </a:solidFill>
                <a:latin typeface="Lato"/>
                <a:ea typeface="Lato"/>
                <a:cs typeface="Lato"/>
                <a:sym typeface="Lato"/>
              </a:defRPr>
            </a:lvl6pPr>
            <a:lvl7pPr indent="0" lvl="6" marL="0" marR="0" rtl="0" algn="ctr">
              <a:spcBef>
                <a:spcPts val="0"/>
              </a:spcBef>
              <a:buNone/>
              <a:defRPr b="1" i="0" sz="800" u="none" cap="none" strike="noStrike">
                <a:solidFill>
                  <a:srgbClr val="FFFFFF"/>
                </a:solidFill>
                <a:latin typeface="Lato"/>
                <a:ea typeface="Lato"/>
                <a:cs typeface="Lato"/>
                <a:sym typeface="Lato"/>
              </a:defRPr>
            </a:lvl7pPr>
            <a:lvl8pPr indent="0" lvl="7" marL="0" marR="0" rtl="0" algn="ctr">
              <a:spcBef>
                <a:spcPts val="0"/>
              </a:spcBef>
              <a:buNone/>
              <a:defRPr b="1" i="0" sz="800" u="none" cap="none" strike="noStrike">
                <a:solidFill>
                  <a:srgbClr val="FFFFFF"/>
                </a:solidFill>
                <a:latin typeface="Lato"/>
                <a:ea typeface="Lato"/>
                <a:cs typeface="Lato"/>
                <a:sym typeface="Lato"/>
              </a:defRPr>
            </a:lvl8pPr>
            <a:lvl9pPr indent="0" lvl="8" marL="0" marR="0" rtl="0" algn="ctr">
              <a:spcBef>
                <a:spcPts val="0"/>
              </a:spcBef>
              <a:buNone/>
              <a:defRPr b="1" i="0" sz="800" u="none" cap="none" strike="noStrike">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54" name="Shape 54"/>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u="none" cap="none" strike="noStrike">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5" name="Shape 55"/>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 page 1 image">
  <p:cSld name="2 page 1 image">
    <p:spTree>
      <p:nvGrpSpPr>
        <p:cNvPr id="56" name="Shape 56"/>
        <p:cNvGrpSpPr/>
        <p:nvPr/>
      </p:nvGrpSpPr>
      <p:grpSpPr>
        <a:xfrm>
          <a:off x="0" y="0"/>
          <a:ext cx="0" cy="0"/>
          <a:chOff x="0" y="0"/>
          <a:chExt cx="0" cy="0"/>
        </a:xfrm>
      </p:grpSpPr>
      <p:sp>
        <p:nvSpPr>
          <p:cNvPr id="57" name="Shape 57"/>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 name="Shape 58"/>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59" name="Shape 59"/>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0" name="Shape 60"/>
          <p:cNvSpPr/>
          <p:nvPr>
            <p:ph idx="2" type="pic"/>
          </p:nvPr>
        </p:nvSpPr>
        <p:spPr>
          <a:xfrm>
            <a:off x="0" y="0"/>
            <a:ext cx="9144000" cy="2676524"/>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page 3 image">
  <p:cSld name="3 page 3 image">
    <p:spTree>
      <p:nvGrpSpPr>
        <p:cNvPr id="61" name="Shape 61"/>
        <p:cNvGrpSpPr/>
        <p:nvPr/>
      </p:nvGrpSpPr>
      <p:grpSpPr>
        <a:xfrm>
          <a:off x="0" y="0"/>
          <a:ext cx="0" cy="0"/>
          <a:chOff x="0" y="0"/>
          <a:chExt cx="0" cy="0"/>
        </a:xfrm>
      </p:grpSpPr>
      <p:sp>
        <p:nvSpPr>
          <p:cNvPr id="62" name="Shape 62"/>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 name="Shape 63"/>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64" name="Shape 64"/>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Shape 65"/>
          <p:cNvSpPr/>
          <p:nvPr>
            <p:ph idx="2" type="pic"/>
          </p:nvPr>
        </p:nvSpPr>
        <p:spPr>
          <a:xfrm>
            <a:off x="4571999" y="1739070"/>
            <a:ext cx="2250558" cy="1663614"/>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Shape 66"/>
          <p:cNvSpPr/>
          <p:nvPr>
            <p:ph idx="3" type="pic"/>
          </p:nvPr>
        </p:nvSpPr>
        <p:spPr>
          <a:xfrm>
            <a:off x="6893441" y="0"/>
            <a:ext cx="2250558" cy="1663614"/>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Shape 67"/>
          <p:cNvSpPr/>
          <p:nvPr>
            <p:ph idx="4" type="pic"/>
          </p:nvPr>
        </p:nvSpPr>
        <p:spPr>
          <a:xfrm>
            <a:off x="6893440" y="3479886"/>
            <a:ext cx="2250558" cy="1663614"/>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 page 3 image">
  <p:cSld name="4 page 3 image">
    <p:spTree>
      <p:nvGrpSpPr>
        <p:cNvPr id="68" name="Shape 68"/>
        <p:cNvGrpSpPr/>
        <p:nvPr/>
      </p:nvGrpSpPr>
      <p:grpSpPr>
        <a:xfrm>
          <a:off x="0" y="0"/>
          <a:ext cx="0" cy="0"/>
          <a:chOff x="0" y="0"/>
          <a:chExt cx="0" cy="0"/>
        </a:xfrm>
      </p:grpSpPr>
      <p:sp>
        <p:nvSpPr>
          <p:cNvPr id="69" name="Shape 69"/>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 name="Shape 70"/>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1" name="Shape 71"/>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Shape 72"/>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a:solidFill>
                  <a:schemeClr val="dk1"/>
                </a:solidFill>
                <a:latin typeface="Montserrat"/>
                <a:ea typeface="Montserrat"/>
                <a:cs typeface="Montserrat"/>
                <a:sym typeface="Montserrat"/>
              </a:rPr>
              <a:t>Our </a:t>
            </a:r>
            <a:r>
              <a:rPr b="1" i="0" lang="en" sz="2300">
                <a:solidFill>
                  <a:schemeClr val="accent1"/>
                </a:solidFill>
                <a:latin typeface="Montserrat"/>
                <a:ea typeface="Montserrat"/>
                <a:cs typeface="Montserrat"/>
                <a:sym typeface="Montserrat"/>
              </a:rPr>
              <a:t>Service</a:t>
            </a:r>
            <a:endParaRPr sz="1100"/>
          </a:p>
        </p:txBody>
      </p:sp>
      <p:sp>
        <p:nvSpPr>
          <p:cNvPr id="73" name="Shape 73"/>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 page 1 image">
  <p:cSld name="5 page 1 image">
    <p:spTree>
      <p:nvGrpSpPr>
        <p:cNvPr id="74" name="Shape 74"/>
        <p:cNvGrpSpPr/>
        <p:nvPr/>
      </p:nvGrpSpPr>
      <p:grpSpPr>
        <a:xfrm>
          <a:off x="0" y="0"/>
          <a:ext cx="0" cy="0"/>
          <a:chOff x="0" y="0"/>
          <a:chExt cx="0" cy="0"/>
        </a:xfrm>
      </p:grpSpPr>
      <p:sp>
        <p:nvSpPr>
          <p:cNvPr id="75" name="Shape 75"/>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 name="Shape 7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7" name="Shape 77"/>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Shape 78"/>
          <p:cNvSpPr/>
          <p:nvPr>
            <p:ph idx="2" type="pic"/>
          </p:nvPr>
        </p:nvSpPr>
        <p:spPr>
          <a:xfrm>
            <a:off x="0" y="0"/>
            <a:ext cx="9144000" cy="5143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 page 2 image">
  <p:cSld name="6 page 2 image">
    <p:spTree>
      <p:nvGrpSpPr>
        <p:cNvPr id="79" name="Shape 79"/>
        <p:cNvGrpSpPr/>
        <p:nvPr/>
      </p:nvGrpSpPr>
      <p:grpSpPr>
        <a:xfrm>
          <a:off x="0" y="0"/>
          <a:ext cx="0" cy="0"/>
          <a:chOff x="0" y="0"/>
          <a:chExt cx="0" cy="0"/>
        </a:xfrm>
      </p:grpSpPr>
      <p:sp>
        <p:nvSpPr>
          <p:cNvPr id="80" name="Shape 80"/>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 name="Shape 81"/>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82" name="Shape 82"/>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Shape 83"/>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a:solidFill>
                  <a:schemeClr val="dk1"/>
                </a:solidFill>
                <a:latin typeface="Montserrat"/>
                <a:ea typeface="Montserrat"/>
                <a:cs typeface="Montserrat"/>
                <a:sym typeface="Montserrat"/>
              </a:rPr>
              <a:t>Two Image</a:t>
            </a:r>
            <a:endParaRPr b="1" i="0" sz="2300">
              <a:solidFill>
                <a:schemeClr val="accent1"/>
              </a:solidFill>
              <a:latin typeface="Montserrat"/>
              <a:ea typeface="Montserrat"/>
              <a:cs typeface="Montserrat"/>
              <a:sym typeface="Montserrat"/>
            </a:endParaRPr>
          </a:p>
        </p:txBody>
      </p:sp>
      <p:sp>
        <p:nvSpPr>
          <p:cNvPr id="84" name="Shape 84"/>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
        <p:nvSpPr>
          <p:cNvPr id="85" name="Shape 85"/>
          <p:cNvSpPr/>
          <p:nvPr>
            <p:ph idx="2" type="pic"/>
          </p:nvPr>
        </p:nvSpPr>
        <p:spPr>
          <a:xfrm>
            <a:off x="1192556" y="2843891"/>
            <a:ext cx="2828925" cy="165890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6" name="Shape 86"/>
          <p:cNvSpPr/>
          <p:nvPr>
            <p:ph idx="3" type="pic"/>
          </p:nvPr>
        </p:nvSpPr>
        <p:spPr>
          <a:xfrm>
            <a:off x="5122519" y="2843891"/>
            <a:ext cx="2828925" cy="165890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 page 4 image">
  <p:cSld name="7 page 4 image">
    <p:spTree>
      <p:nvGrpSpPr>
        <p:cNvPr id="87" name="Shape 87"/>
        <p:cNvGrpSpPr/>
        <p:nvPr/>
      </p:nvGrpSpPr>
      <p:grpSpPr>
        <a:xfrm>
          <a:off x="0" y="0"/>
          <a:ext cx="0" cy="0"/>
          <a:chOff x="0" y="0"/>
          <a:chExt cx="0" cy="0"/>
        </a:xfrm>
      </p:grpSpPr>
      <p:sp>
        <p:nvSpPr>
          <p:cNvPr id="88" name="Shape 88"/>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 name="Shape 89"/>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90" name="Shape 90"/>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Shape 91"/>
          <p:cNvSpPr/>
          <p:nvPr>
            <p:ph idx="2" type="pic"/>
          </p:nvPr>
        </p:nvSpPr>
        <p:spPr>
          <a:xfrm>
            <a:off x="6893441" y="0"/>
            <a:ext cx="2250558" cy="166361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2" name="Shape 92"/>
          <p:cNvSpPr/>
          <p:nvPr>
            <p:ph idx="3" type="pic"/>
          </p:nvPr>
        </p:nvSpPr>
        <p:spPr>
          <a:xfrm>
            <a:off x="6893440" y="3479886"/>
            <a:ext cx="2250558" cy="166361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3" name="Shape 93"/>
          <p:cNvSpPr/>
          <p:nvPr>
            <p:ph idx="4" type="pic"/>
          </p:nvPr>
        </p:nvSpPr>
        <p:spPr>
          <a:xfrm>
            <a:off x="4571999" y="1739070"/>
            <a:ext cx="2250558" cy="166361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4" name="Shape 94"/>
          <p:cNvSpPr/>
          <p:nvPr>
            <p:ph idx="5" type="pic"/>
          </p:nvPr>
        </p:nvSpPr>
        <p:spPr>
          <a:xfrm>
            <a:off x="0" y="0"/>
            <a:ext cx="4503480" cy="51435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 page">
  <p:cSld name="8 page">
    <p:spTree>
      <p:nvGrpSpPr>
        <p:cNvPr id="95" name="Shape 95"/>
        <p:cNvGrpSpPr/>
        <p:nvPr/>
      </p:nvGrpSpPr>
      <p:grpSpPr>
        <a:xfrm>
          <a:off x="0" y="0"/>
          <a:ext cx="0" cy="0"/>
          <a:chOff x="0" y="0"/>
          <a:chExt cx="0" cy="0"/>
        </a:xfrm>
      </p:grpSpPr>
      <p:sp>
        <p:nvSpPr>
          <p:cNvPr id="96" name="Shape 96"/>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Shape 97"/>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98" name="Shape 98"/>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Shape 99"/>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a:solidFill>
                  <a:schemeClr val="dk1"/>
                </a:solidFill>
                <a:latin typeface="Montserrat"/>
                <a:ea typeface="Montserrat"/>
                <a:cs typeface="Montserrat"/>
                <a:sym typeface="Montserrat"/>
              </a:rPr>
              <a:t>Infographic</a:t>
            </a:r>
            <a:endParaRPr b="1" i="0" sz="2300">
              <a:solidFill>
                <a:schemeClr val="accent1"/>
              </a:solidFill>
              <a:latin typeface="Montserrat"/>
              <a:ea typeface="Montserrat"/>
              <a:cs typeface="Montserrat"/>
              <a:sym typeface="Montserrat"/>
            </a:endParaRPr>
          </a:p>
        </p:txBody>
      </p:sp>
      <p:sp>
        <p:nvSpPr>
          <p:cNvPr id="100" name="Shape 100"/>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 page 1 image">
  <p:cSld name="9 page 1 image">
    <p:spTree>
      <p:nvGrpSpPr>
        <p:cNvPr id="101" name="Shape 101"/>
        <p:cNvGrpSpPr/>
        <p:nvPr/>
      </p:nvGrpSpPr>
      <p:grpSpPr>
        <a:xfrm>
          <a:off x="0" y="0"/>
          <a:ext cx="0" cy="0"/>
          <a:chOff x="0" y="0"/>
          <a:chExt cx="0" cy="0"/>
        </a:xfrm>
      </p:grpSpPr>
      <p:sp>
        <p:nvSpPr>
          <p:cNvPr id="102" name="Shape 102"/>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 name="Shape 103"/>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04" name="Shape 104"/>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Shape 105"/>
          <p:cNvSpPr/>
          <p:nvPr>
            <p:ph idx="2" type="pic"/>
          </p:nvPr>
        </p:nvSpPr>
        <p:spPr>
          <a:xfrm>
            <a:off x="0" y="0"/>
            <a:ext cx="9143999" cy="514349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0"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11" name="Shape 111"/>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u="none" cap="none" strike="noStrike">
                <a:solidFill>
                  <a:srgbClr val="FFFFFF"/>
                </a:solidFill>
                <a:latin typeface="Lato"/>
                <a:ea typeface="Lato"/>
                <a:cs typeface="Lato"/>
                <a:sym typeface="Lato"/>
              </a:rPr>
              <a:t>‹#›</a:t>
            </a:fld>
            <a:endParaRPr b="1" i="0" sz="800" u="none" cap="none" strike="noStrike">
              <a:solidFill>
                <a:srgbClr val="FFFFFF"/>
              </a:solidFill>
              <a:latin typeface="Lato"/>
              <a:ea typeface="Lato"/>
              <a:cs typeface="Lato"/>
              <a:sym typeface="Lato"/>
            </a:endParaRPr>
          </a:p>
        </p:txBody>
      </p:sp>
      <p:sp>
        <p:nvSpPr>
          <p:cNvPr id="112" name="Shape 112"/>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u="none" cap="none" strike="noStrike">
                <a:solidFill>
                  <a:schemeClr val="dk1"/>
                </a:solidFill>
                <a:latin typeface="Lato"/>
                <a:ea typeface="Lato"/>
                <a:cs typeface="Lato"/>
                <a:sym typeface="Lato"/>
              </a:rPr>
              <a:t>www.website.com</a:t>
            </a:r>
            <a:endParaRPr sz="1100"/>
          </a:p>
        </p:txBody>
      </p:sp>
      <p:sp>
        <p:nvSpPr>
          <p:cNvPr id="113" name="Shape 113"/>
          <p:cNvSpPr/>
          <p:nvPr/>
        </p:nvSpPr>
        <p:spPr>
          <a:xfrm>
            <a:off x="3113314" y="1423307"/>
            <a:ext cx="2917371" cy="2296886"/>
          </a:xfrm>
          <a:prstGeom prst="rect">
            <a:avLst/>
          </a:prstGeom>
          <a:solidFill>
            <a:schemeClr val="accent6">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14" name="Shape 114"/>
          <p:cNvGrpSpPr/>
          <p:nvPr/>
        </p:nvGrpSpPr>
        <p:grpSpPr>
          <a:xfrm>
            <a:off x="3820886" y="2029237"/>
            <a:ext cx="1502229" cy="446873"/>
            <a:chOff x="8048625" y="1322388"/>
            <a:chExt cx="2198688" cy="654050"/>
          </a:xfrm>
        </p:grpSpPr>
        <p:sp>
          <p:nvSpPr>
            <p:cNvPr id="115" name="Shape 115"/>
            <p:cNvSpPr/>
            <p:nvPr/>
          </p:nvSpPr>
          <p:spPr>
            <a:xfrm>
              <a:off x="8550275" y="1322388"/>
              <a:ext cx="1281113" cy="568325"/>
            </a:xfrm>
            <a:custGeom>
              <a:pathLst>
                <a:path extrusionOk="0" h="120000" w="120000">
                  <a:moveTo>
                    <a:pt x="8834" y="90000"/>
                  </a:moveTo>
                  <a:cubicBezTo>
                    <a:pt x="13987" y="90000"/>
                    <a:pt x="19141" y="98333"/>
                    <a:pt x="23558" y="111666"/>
                  </a:cubicBezTo>
                  <a:cubicBezTo>
                    <a:pt x="25766" y="118333"/>
                    <a:pt x="27239" y="120000"/>
                    <a:pt x="27975" y="120000"/>
                  </a:cubicBezTo>
                  <a:cubicBezTo>
                    <a:pt x="28711" y="120000"/>
                    <a:pt x="30920" y="115000"/>
                    <a:pt x="31656" y="113333"/>
                  </a:cubicBezTo>
                  <a:cubicBezTo>
                    <a:pt x="32392" y="110000"/>
                    <a:pt x="32392" y="110000"/>
                    <a:pt x="32392" y="110000"/>
                  </a:cubicBezTo>
                  <a:cubicBezTo>
                    <a:pt x="33128" y="108333"/>
                    <a:pt x="40490" y="91666"/>
                    <a:pt x="50061" y="91666"/>
                  </a:cubicBezTo>
                  <a:cubicBezTo>
                    <a:pt x="53742" y="93333"/>
                    <a:pt x="58895" y="96666"/>
                    <a:pt x="63312" y="111666"/>
                  </a:cubicBezTo>
                  <a:cubicBezTo>
                    <a:pt x="64785" y="116666"/>
                    <a:pt x="66257" y="118333"/>
                    <a:pt x="66993" y="118333"/>
                  </a:cubicBezTo>
                  <a:cubicBezTo>
                    <a:pt x="66993" y="118333"/>
                    <a:pt x="66993" y="118333"/>
                    <a:pt x="66993" y="118333"/>
                  </a:cubicBezTo>
                  <a:cubicBezTo>
                    <a:pt x="68466" y="118333"/>
                    <a:pt x="70674" y="115000"/>
                    <a:pt x="72147" y="111666"/>
                  </a:cubicBezTo>
                  <a:cubicBezTo>
                    <a:pt x="73619" y="106666"/>
                    <a:pt x="77300" y="95000"/>
                    <a:pt x="83190" y="93333"/>
                  </a:cubicBezTo>
                  <a:cubicBezTo>
                    <a:pt x="89079" y="91666"/>
                    <a:pt x="94233" y="98333"/>
                    <a:pt x="99386" y="110000"/>
                  </a:cubicBezTo>
                  <a:cubicBezTo>
                    <a:pt x="100122" y="113333"/>
                    <a:pt x="100122" y="113333"/>
                    <a:pt x="100858" y="115000"/>
                  </a:cubicBezTo>
                  <a:cubicBezTo>
                    <a:pt x="115582" y="91666"/>
                    <a:pt x="120000" y="43333"/>
                    <a:pt x="120000" y="43333"/>
                  </a:cubicBezTo>
                  <a:cubicBezTo>
                    <a:pt x="69938" y="43333"/>
                    <a:pt x="69938" y="43333"/>
                    <a:pt x="69938" y="43333"/>
                  </a:cubicBezTo>
                  <a:cubicBezTo>
                    <a:pt x="67730" y="23333"/>
                    <a:pt x="67730" y="23333"/>
                    <a:pt x="67730" y="23333"/>
                  </a:cubicBezTo>
                  <a:cubicBezTo>
                    <a:pt x="52269" y="23333"/>
                    <a:pt x="52269" y="23333"/>
                    <a:pt x="52269" y="23333"/>
                  </a:cubicBezTo>
                  <a:cubicBezTo>
                    <a:pt x="49325" y="0"/>
                    <a:pt x="49325" y="0"/>
                    <a:pt x="49325" y="0"/>
                  </a:cubicBezTo>
                  <a:cubicBezTo>
                    <a:pt x="34601" y="0"/>
                    <a:pt x="34601" y="0"/>
                    <a:pt x="34601" y="0"/>
                  </a:cubicBezTo>
                  <a:cubicBezTo>
                    <a:pt x="36809" y="23333"/>
                    <a:pt x="36809" y="23333"/>
                    <a:pt x="36809" y="23333"/>
                  </a:cubicBezTo>
                  <a:cubicBezTo>
                    <a:pt x="17668" y="23333"/>
                    <a:pt x="17668" y="23333"/>
                    <a:pt x="17668" y="23333"/>
                  </a:cubicBezTo>
                  <a:cubicBezTo>
                    <a:pt x="19877" y="43333"/>
                    <a:pt x="19877" y="43333"/>
                    <a:pt x="19877" y="43333"/>
                  </a:cubicBezTo>
                  <a:cubicBezTo>
                    <a:pt x="0" y="43333"/>
                    <a:pt x="0" y="43333"/>
                    <a:pt x="0" y="43333"/>
                  </a:cubicBezTo>
                  <a:cubicBezTo>
                    <a:pt x="0" y="43333"/>
                    <a:pt x="3680" y="68333"/>
                    <a:pt x="8834" y="90000"/>
                  </a:cubicBezTo>
                  <a:close/>
                  <a:moveTo>
                    <a:pt x="80981" y="63333"/>
                  </a:moveTo>
                  <a:cubicBezTo>
                    <a:pt x="86871" y="63333"/>
                    <a:pt x="86871" y="63333"/>
                    <a:pt x="86871" y="63333"/>
                  </a:cubicBezTo>
                  <a:cubicBezTo>
                    <a:pt x="86871" y="76666"/>
                    <a:pt x="86871" y="76666"/>
                    <a:pt x="86871" y="76666"/>
                  </a:cubicBezTo>
                  <a:cubicBezTo>
                    <a:pt x="80981" y="76666"/>
                    <a:pt x="80981" y="76666"/>
                    <a:pt x="80981" y="76666"/>
                  </a:cubicBezTo>
                  <a:lnTo>
                    <a:pt x="80981" y="63333"/>
                  </a:lnTo>
                  <a:close/>
                  <a:moveTo>
                    <a:pt x="71411" y="63333"/>
                  </a:moveTo>
                  <a:cubicBezTo>
                    <a:pt x="77300" y="63333"/>
                    <a:pt x="77300" y="63333"/>
                    <a:pt x="77300" y="63333"/>
                  </a:cubicBezTo>
                  <a:cubicBezTo>
                    <a:pt x="77300" y="76666"/>
                    <a:pt x="77300" y="76666"/>
                    <a:pt x="77300" y="76666"/>
                  </a:cubicBezTo>
                  <a:cubicBezTo>
                    <a:pt x="71411" y="76666"/>
                    <a:pt x="71411" y="76666"/>
                    <a:pt x="71411" y="76666"/>
                  </a:cubicBezTo>
                  <a:lnTo>
                    <a:pt x="71411" y="63333"/>
                  </a:lnTo>
                  <a:close/>
                  <a:moveTo>
                    <a:pt x="61840" y="63333"/>
                  </a:moveTo>
                  <a:cubicBezTo>
                    <a:pt x="67730" y="63333"/>
                    <a:pt x="67730" y="63333"/>
                    <a:pt x="67730" y="63333"/>
                  </a:cubicBezTo>
                  <a:cubicBezTo>
                    <a:pt x="67730" y="76666"/>
                    <a:pt x="67730" y="76666"/>
                    <a:pt x="67730" y="76666"/>
                  </a:cubicBezTo>
                  <a:cubicBezTo>
                    <a:pt x="61840" y="76666"/>
                    <a:pt x="61840" y="76666"/>
                    <a:pt x="61840" y="76666"/>
                  </a:cubicBezTo>
                  <a:lnTo>
                    <a:pt x="61840" y="63333"/>
                  </a:lnTo>
                  <a:close/>
                  <a:moveTo>
                    <a:pt x="52269" y="63333"/>
                  </a:moveTo>
                  <a:cubicBezTo>
                    <a:pt x="58159" y="63333"/>
                    <a:pt x="58159" y="63333"/>
                    <a:pt x="58159" y="63333"/>
                  </a:cubicBezTo>
                  <a:cubicBezTo>
                    <a:pt x="58159" y="76666"/>
                    <a:pt x="58159" y="76666"/>
                    <a:pt x="58159" y="76666"/>
                  </a:cubicBezTo>
                  <a:cubicBezTo>
                    <a:pt x="52269" y="76666"/>
                    <a:pt x="52269" y="76666"/>
                    <a:pt x="52269" y="76666"/>
                  </a:cubicBezTo>
                  <a:lnTo>
                    <a:pt x="52269" y="63333"/>
                  </a:lnTo>
                  <a:close/>
                  <a:moveTo>
                    <a:pt x="43435" y="63333"/>
                  </a:moveTo>
                  <a:cubicBezTo>
                    <a:pt x="49325" y="63333"/>
                    <a:pt x="49325" y="63333"/>
                    <a:pt x="49325" y="63333"/>
                  </a:cubicBezTo>
                  <a:cubicBezTo>
                    <a:pt x="49325" y="76666"/>
                    <a:pt x="49325" y="76666"/>
                    <a:pt x="49325" y="76666"/>
                  </a:cubicBezTo>
                  <a:cubicBezTo>
                    <a:pt x="43435" y="76666"/>
                    <a:pt x="43435" y="76666"/>
                    <a:pt x="43435" y="76666"/>
                  </a:cubicBezTo>
                  <a:lnTo>
                    <a:pt x="43435" y="63333"/>
                  </a:lnTo>
                  <a:close/>
                  <a:moveTo>
                    <a:pt x="33865" y="63333"/>
                  </a:moveTo>
                  <a:cubicBezTo>
                    <a:pt x="39754" y="63333"/>
                    <a:pt x="39754" y="63333"/>
                    <a:pt x="39754" y="63333"/>
                  </a:cubicBezTo>
                  <a:cubicBezTo>
                    <a:pt x="39754" y="76666"/>
                    <a:pt x="39754" y="76666"/>
                    <a:pt x="39754" y="76666"/>
                  </a:cubicBezTo>
                  <a:cubicBezTo>
                    <a:pt x="33865" y="76666"/>
                    <a:pt x="33865" y="76666"/>
                    <a:pt x="33865" y="76666"/>
                  </a:cubicBezTo>
                  <a:lnTo>
                    <a:pt x="33865" y="63333"/>
                  </a:lnTo>
                  <a:close/>
                  <a:moveTo>
                    <a:pt x="24294" y="63333"/>
                  </a:moveTo>
                  <a:cubicBezTo>
                    <a:pt x="30184" y="63333"/>
                    <a:pt x="30184" y="63333"/>
                    <a:pt x="30184" y="63333"/>
                  </a:cubicBezTo>
                  <a:cubicBezTo>
                    <a:pt x="30184" y="76666"/>
                    <a:pt x="30184" y="76666"/>
                    <a:pt x="30184" y="76666"/>
                  </a:cubicBezTo>
                  <a:cubicBezTo>
                    <a:pt x="24294" y="76666"/>
                    <a:pt x="24294" y="76666"/>
                    <a:pt x="24294" y="76666"/>
                  </a:cubicBezTo>
                  <a:lnTo>
                    <a:pt x="24294" y="63333"/>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 name="Shape 116"/>
            <p:cNvSpPr/>
            <p:nvPr/>
          </p:nvSpPr>
          <p:spPr>
            <a:xfrm>
              <a:off x="8048625" y="1771650"/>
              <a:ext cx="2198688" cy="204788"/>
            </a:xfrm>
            <a:custGeom>
              <a:pathLst>
                <a:path extrusionOk="0" h="120000" w="120000">
                  <a:moveTo>
                    <a:pt x="90857" y="41538"/>
                  </a:moveTo>
                  <a:cubicBezTo>
                    <a:pt x="90857" y="41538"/>
                    <a:pt x="90857" y="41538"/>
                    <a:pt x="90857" y="41538"/>
                  </a:cubicBezTo>
                  <a:cubicBezTo>
                    <a:pt x="90857" y="50769"/>
                    <a:pt x="89571" y="78461"/>
                    <a:pt x="87857" y="78461"/>
                  </a:cubicBezTo>
                  <a:cubicBezTo>
                    <a:pt x="86571" y="78461"/>
                    <a:pt x="84857" y="64615"/>
                    <a:pt x="83571" y="50769"/>
                  </a:cubicBezTo>
                  <a:cubicBezTo>
                    <a:pt x="81428" y="18461"/>
                    <a:pt x="78857" y="4615"/>
                    <a:pt x="76714" y="9230"/>
                  </a:cubicBezTo>
                  <a:cubicBezTo>
                    <a:pt x="73714" y="13846"/>
                    <a:pt x="72000" y="41538"/>
                    <a:pt x="71571" y="50769"/>
                  </a:cubicBezTo>
                  <a:cubicBezTo>
                    <a:pt x="71142" y="55384"/>
                    <a:pt x="69000" y="78461"/>
                    <a:pt x="66857" y="78461"/>
                  </a:cubicBezTo>
                  <a:cubicBezTo>
                    <a:pt x="65142" y="78461"/>
                    <a:pt x="63857" y="69230"/>
                    <a:pt x="63000" y="50769"/>
                  </a:cubicBezTo>
                  <a:cubicBezTo>
                    <a:pt x="60857" y="23076"/>
                    <a:pt x="58714" y="9230"/>
                    <a:pt x="56571" y="9230"/>
                  </a:cubicBezTo>
                  <a:cubicBezTo>
                    <a:pt x="51857" y="4615"/>
                    <a:pt x="48428" y="46153"/>
                    <a:pt x="48000" y="50769"/>
                  </a:cubicBezTo>
                  <a:cubicBezTo>
                    <a:pt x="48000" y="50769"/>
                    <a:pt x="48000" y="50769"/>
                    <a:pt x="48000" y="50769"/>
                  </a:cubicBezTo>
                  <a:cubicBezTo>
                    <a:pt x="47571" y="60000"/>
                    <a:pt x="45857" y="83076"/>
                    <a:pt x="43714" y="83076"/>
                  </a:cubicBezTo>
                  <a:cubicBezTo>
                    <a:pt x="42000" y="87692"/>
                    <a:pt x="40714" y="64615"/>
                    <a:pt x="39428" y="50769"/>
                  </a:cubicBezTo>
                  <a:cubicBezTo>
                    <a:pt x="37285" y="18461"/>
                    <a:pt x="34714" y="0"/>
                    <a:pt x="32142" y="0"/>
                  </a:cubicBezTo>
                  <a:cubicBezTo>
                    <a:pt x="29571" y="4615"/>
                    <a:pt x="27857" y="27692"/>
                    <a:pt x="26571" y="41538"/>
                  </a:cubicBezTo>
                  <a:cubicBezTo>
                    <a:pt x="0" y="41538"/>
                    <a:pt x="0" y="41538"/>
                    <a:pt x="0" y="41538"/>
                  </a:cubicBezTo>
                  <a:cubicBezTo>
                    <a:pt x="0" y="69230"/>
                    <a:pt x="0" y="69230"/>
                    <a:pt x="0" y="69230"/>
                  </a:cubicBezTo>
                  <a:cubicBezTo>
                    <a:pt x="29142" y="69230"/>
                    <a:pt x="29142" y="69230"/>
                    <a:pt x="29142" y="69230"/>
                  </a:cubicBezTo>
                  <a:cubicBezTo>
                    <a:pt x="29142" y="69230"/>
                    <a:pt x="29142" y="69230"/>
                    <a:pt x="29142" y="69230"/>
                  </a:cubicBezTo>
                  <a:cubicBezTo>
                    <a:pt x="29142" y="69230"/>
                    <a:pt x="29142" y="69230"/>
                    <a:pt x="29142" y="69230"/>
                  </a:cubicBezTo>
                  <a:cubicBezTo>
                    <a:pt x="29142" y="69230"/>
                    <a:pt x="29142" y="69230"/>
                    <a:pt x="29142" y="69230"/>
                  </a:cubicBezTo>
                  <a:cubicBezTo>
                    <a:pt x="29142" y="69230"/>
                    <a:pt x="29142" y="69230"/>
                    <a:pt x="29142" y="69230"/>
                  </a:cubicBezTo>
                  <a:cubicBezTo>
                    <a:pt x="29571" y="60000"/>
                    <a:pt x="30857" y="41538"/>
                    <a:pt x="32571" y="36923"/>
                  </a:cubicBezTo>
                  <a:cubicBezTo>
                    <a:pt x="34285" y="36923"/>
                    <a:pt x="35571" y="55384"/>
                    <a:pt x="36857" y="73846"/>
                  </a:cubicBezTo>
                  <a:cubicBezTo>
                    <a:pt x="39000" y="106153"/>
                    <a:pt x="41142" y="120000"/>
                    <a:pt x="43714" y="120000"/>
                  </a:cubicBezTo>
                  <a:cubicBezTo>
                    <a:pt x="43714" y="120000"/>
                    <a:pt x="44142" y="120000"/>
                    <a:pt x="44142" y="120000"/>
                  </a:cubicBezTo>
                  <a:cubicBezTo>
                    <a:pt x="47571" y="120000"/>
                    <a:pt x="50142" y="83076"/>
                    <a:pt x="50571" y="73846"/>
                  </a:cubicBezTo>
                  <a:cubicBezTo>
                    <a:pt x="51000" y="69230"/>
                    <a:pt x="53571" y="41538"/>
                    <a:pt x="56142" y="41538"/>
                  </a:cubicBezTo>
                  <a:cubicBezTo>
                    <a:pt x="57428" y="46153"/>
                    <a:pt x="58714" y="55384"/>
                    <a:pt x="60000" y="73846"/>
                  </a:cubicBezTo>
                  <a:cubicBezTo>
                    <a:pt x="61714" y="101538"/>
                    <a:pt x="63857" y="115384"/>
                    <a:pt x="66428" y="115384"/>
                  </a:cubicBezTo>
                  <a:cubicBezTo>
                    <a:pt x="70714" y="115384"/>
                    <a:pt x="74142" y="73846"/>
                    <a:pt x="74142" y="73846"/>
                  </a:cubicBezTo>
                  <a:cubicBezTo>
                    <a:pt x="74142" y="69230"/>
                    <a:pt x="74142" y="69230"/>
                    <a:pt x="74142" y="69230"/>
                  </a:cubicBezTo>
                  <a:cubicBezTo>
                    <a:pt x="74571" y="69230"/>
                    <a:pt x="74571" y="69230"/>
                    <a:pt x="74571" y="69230"/>
                  </a:cubicBezTo>
                  <a:cubicBezTo>
                    <a:pt x="74571" y="69230"/>
                    <a:pt x="75428" y="46153"/>
                    <a:pt x="77142" y="46153"/>
                  </a:cubicBezTo>
                  <a:cubicBezTo>
                    <a:pt x="78428" y="41538"/>
                    <a:pt x="80142" y="60000"/>
                    <a:pt x="81000" y="73846"/>
                  </a:cubicBezTo>
                  <a:cubicBezTo>
                    <a:pt x="83571" y="101538"/>
                    <a:pt x="85714" y="115384"/>
                    <a:pt x="88285" y="115384"/>
                  </a:cubicBezTo>
                  <a:cubicBezTo>
                    <a:pt x="90857" y="110769"/>
                    <a:pt x="92571" y="83076"/>
                    <a:pt x="93428" y="69230"/>
                  </a:cubicBezTo>
                  <a:cubicBezTo>
                    <a:pt x="120000" y="69230"/>
                    <a:pt x="120000" y="69230"/>
                    <a:pt x="120000" y="69230"/>
                  </a:cubicBezTo>
                  <a:cubicBezTo>
                    <a:pt x="120000" y="41538"/>
                    <a:pt x="120000" y="41538"/>
                    <a:pt x="120000" y="41538"/>
                  </a:cubicBezTo>
                  <a:lnTo>
                    <a:pt x="90857" y="41538"/>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17" name="Shape 117"/>
          <p:cNvSpPr txBox="1"/>
          <p:nvPr/>
        </p:nvSpPr>
        <p:spPr>
          <a:xfrm>
            <a:off x="3387025" y="2555400"/>
            <a:ext cx="23700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u="none">
                <a:solidFill>
                  <a:schemeClr val="lt1"/>
                </a:solidFill>
                <a:latin typeface="Montserrat"/>
                <a:ea typeface="Montserrat"/>
                <a:cs typeface="Montserrat"/>
                <a:sym typeface="Montserrat"/>
              </a:rPr>
              <a:t>TRAVEL AND TOUR</a:t>
            </a:r>
            <a:endParaRPr sz="1100"/>
          </a:p>
        </p:txBody>
      </p:sp>
      <p:sp>
        <p:nvSpPr>
          <p:cNvPr id="118" name="Shape 118"/>
          <p:cNvSpPr txBox="1"/>
          <p:nvPr/>
        </p:nvSpPr>
        <p:spPr>
          <a:xfrm>
            <a:off x="4012275" y="2901425"/>
            <a:ext cx="11193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lang="en" sz="800" u="none">
                <a:solidFill>
                  <a:schemeClr val="lt1"/>
                </a:solidFill>
                <a:latin typeface="Montserrat"/>
                <a:ea typeface="Montserrat"/>
                <a:cs typeface="Montserrat"/>
                <a:sym typeface="Montserrat"/>
              </a:rPr>
              <a:t>PRESENTATION</a:t>
            </a:r>
            <a:endParaRPr sz="1100"/>
          </a:p>
        </p:txBody>
      </p:sp>
      <p:sp>
        <p:nvSpPr>
          <p:cNvPr id="119" name="Shape 119"/>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Shape 300"/>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302" name="Shape 302"/>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303" name="Shape 303"/>
          <p:cNvSpPr/>
          <p:nvPr/>
        </p:nvSpPr>
        <p:spPr>
          <a:xfrm>
            <a:off x="0" y="0"/>
            <a:ext cx="9144000" cy="5143500"/>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04" name="Shape 304"/>
          <p:cNvGrpSpPr/>
          <p:nvPr/>
        </p:nvGrpSpPr>
        <p:grpSpPr>
          <a:xfrm>
            <a:off x="2608082" y="1958290"/>
            <a:ext cx="3927838" cy="1226921"/>
            <a:chOff x="3477441" y="2108576"/>
            <a:chExt cx="5237117" cy="1635895"/>
          </a:xfrm>
        </p:grpSpPr>
        <p:grpSp>
          <p:nvGrpSpPr>
            <p:cNvPr id="305" name="Shape 305"/>
            <p:cNvGrpSpPr/>
            <p:nvPr/>
          </p:nvGrpSpPr>
          <p:grpSpPr>
            <a:xfrm>
              <a:off x="3477441" y="3113529"/>
              <a:ext cx="5237117" cy="630942"/>
              <a:chOff x="3445873" y="3113529"/>
              <a:chExt cx="5237117" cy="630942"/>
            </a:xfrm>
          </p:grpSpPr>
          <p:sp>
            <p:nvSpPr>
              <p:cNvPr id="306" name="Shape 306"/>
              <p:cNvSpPr txBox="1"/>
              <p:nvPr/>
            </p:nvSpPr>
            <p:spPr>
              <a:xfrm>
                <a:off x="4583974" y="3113529"/>
                <a:ext cx="2960914"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lt1"/>
                    </a:solidFill>
                    <a:latin typeface="Montserrat"/>
                    <a:ea typeface="Montserrat"/>
                    <a:cs typeface="Montserrat"/>
                    <a:sym typeface="Montserrat"/>
                  </a:rPr>
                  <a:t>THE END</a:t>
                </a:r>
                <a:endParaRPr sz="1100"/>
              </a:p>
            </p:txBody>
          </p:sp>
          <p:sp>
            <p:nvSpPr>
              <p:cNvPr id="307" name="Shape 307"/>
              <p:cNvSpPr/>
              <p:nvPr/>
            </p:nvSpPr>
            <p:spPr>
              <a:xfrm>
                <a:off x="7339693" y="3386023"/>
                <a:ext cx="1343297" cy="859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8" name="Shape 308"/>
              <p:cNvSpPr/>
              <p:nvPr/>
            </p:nvSpPr>
            <p:spPr>
              <a:xfrm>
                <a:off x="3445873" y="3386023"/>
                <a:ext cx="1343297" cy="8595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09" name="Shape 309"/>
            <p:cNvGrpSpPr/>
            <p:nvPr/>
          </p:nvGrpSpPr>
          <p:grpSpPr>
            <a:xfrm>
              <a:off x="5676900" y="2108576"/>
              <a:ext cx="838200" cy="846032"/>
              <a:chOff x="3889376" y="1868488"/>
              <a:chExt cx="509588" cy="514350"/>
            </a:xfrm>
          </p:grpSpPr>
          <p:sp>
            <p:nvSpPr>
              <p:cNvPr id="310" name="Shape 310"/>
              <p:cNvSpPr/>
              <p:nvPr/>
            </p:nvSpPr>
            <p:spPr>
              <a:xfrm>
                <a:off x="4235451" y="1868488"/>
                <a:ext cx="73025" cy="106363"/>
              </a:xfrm>
              <a:custGeom>
                <a:pathLst>
                  <a:path extrusionOk="0" h="120000" w="120000">
                    <a:moveTo>
                      <a:pt x="55384" y="120000"/>
                    </a:moveTo>
                    <a:cubicBezTo>
                      <a:pt x="92307" y="120000"/>
                      <a:pt x="120000" y="107368"/>
                      <a:pt x="120000" y="82105"/>
                    </a:cubicBezTo>
                    <a:cubicBezTo>
                      <a:pt x="120000" y="37894"/>
                      <a:pt x="120000" y="37894"/>
                      <a:pt x="120000" y="37894"/>
                    </a:cubicBezTo>
                    <a:cubicBezTo>
                      <a:pt x="120000" y="18947"/>
                      <a:pt x="92307" y="0"/>
                      <a:pt x="55384" y="0"/>
                    </a:cubicBezTo>
                    <a:cubicBezTo>
                      <a:pt x="27692" y="0"/>
                      <a:pt x="0" y="18947"/>
                      <a:pt x="0" y="37894"/>
                    </a:cubicBezTo>
                    <a:cubicBezTo>
                      <a:pt x="0" y="82105"/>
                      <a:pt x="0" y="82105"/>
                      <a:pt x="0" y="82105"/>
                    </a:cubicBezTo>
                    <a:cubicBezTo>
                      <a:pt x="0" y="107368"/>
                      <a:pt x="27692" y="120000"/>
                      <a:pt x="55384" y="120000"/>
                    </a:cubicBezTo>
                    <a:close/>
                    <a:moveTo>
                      <a:pt x="55384" y="120000"/>
                    </a:moveTo>
                    <a:cubicBezTo>
                      <a:pt x="55384" y="120000"/>
                      <a:pt x="55384" y="120000"/>
                      <a:pt x="55384"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1" name="Shape 311"/>
              <p:cNvSpPr/>
              <p:nvPr/>
            </p:nvSpPr>
            <p:spPr>
              <a:xfrm>
                <a:off x="3889376" y="1930400"/>
                <a:ext cx="509588" cy="452438"/>
              </a:xfrm>
              <a:custGeom>
                <a:pathLst>
                  <a:path extrusionOk="0" h="120000" w="120000">
                    <a:moveTo>
                      <a:pt x="120000" y="0"/>
                    </a:moveTo>
                    <a:cubicBezTo>
                      <a:pt x="102857" y="0"/>
                      <a:pt x="102857" y="0"/>
                      <a:pt x="102857" y="0"/>
                    </a:cubicBezTo>
                    <a:cubicBezTo>
                      <a:pt x="102857" y="4444"/>
                      <a:pt x="102857" y="4444"/>
                      <a:pt x="102857" y="4444"/>
                    </a:cubicBezTo>
                    <a:cubicBezTo>
                      <a:pt x="102857" y="13333"/>
                      <a:pt x="97582" y="19259"/>
                      <a:pt x="89670" y="19259"/>
                    </a:cubicBezTo>
                    <a:cubicBezTo>
                      <a:pt x="83076" y="19259"/>
                      <a:pt x="77802" y="13333"/>
                      <a:pt x="77802" y="4444"/>
                    </a:cubicBezTo>
                    <a:cubicBezTo>
                      <a:pt x="77802" y="0"/>
                      <a:pt x="77802" y="0"/>
                      <a:pt x="77802" y="0"/>
                    </a:cubicBezTo>
                    <a:cubicBezTo>
                      <a:pt x="43516" y="0"/>
                      <a:pt x="43516" y="0"/>
                      <a:pt x="43516" y="0"/>
                    </a:cubicBezTo>
                    <a:cubicBezTo>
                      <a:pt x="43516" y="4444"/>
                      <a:pt x="43516" y="4444"/>
                      <a:pt x="43516" y="4444"/>
                    </a:cubicBezTo>
                    <a:cubicBezTo>
                      <a:pt x="43516" y="13333"/>
                      <a:pt x="36923" y="19259"/>
                      <a:pt x="30329" y="19259"/>
                    </a:cubicBezTo>
                    <a:cubicBezTo>
                      <a:pt x="22417" y="19259"/>
                      <a:pt x="17142" y="13333"/>
                      <a:pt x="17142" y="4444"/>
                    </a:cubicBezTo>
                    <a:cubicBezTo>
                      <a:pt x="17142" y="0"/>
                      <a:pt x="17142" y="0"/>
                      <a:pt x="17142" y="0"/>
                    </a:cubicBezTo>
                    <a:cubicBezTo>
                      <a:pt x="0" y="0"/>
                      <a:pt x="0" y="0"/>
                      <a:pt x="0" y="0"/>
                    </a:cubicBezTo>
                    <a:cubicBezTo>
                      <a:pt x="0" y="120000"/>
                      <a:pt x="0" y="120000"/>
                      <a:pt x="0" y="120000"/>
                    </a:cubicBezTo>
                    <a:cubicBezTo>
                      <a:pt x="112087" y="120000"/>
                      <a:pt x="112087" y="120000"/>
                      <a:pt x="112087" y="120000"/>
                    </a:cubicBezTo>
                    <a:cubicBezTo>
                      <a:pt x="120000" y="120000"/>
                      <a:pt x="120000" y="120000"/>
                      <a:pt x="120000" y="120000"/>
                    </a:cubicBezTo>
                    <a:lnTo>
                      <a:pt x="120000" y="0"/>
                    </a:lnTo>
                    <a:close/>
                    <a:moveTo>
                      <a:pt x="112087" y="111111"/>
                    </a:moveTo>
                    <a:cubicBezTo>
                      <a:pt x="9230" y="111111"/>
                      <a:pt x="9230" y="111111"/>
                      <a:pt x="9230" y="111111"/>
                    </a:cubicBezTo>
                    <a:cubicBezTo>
                      <a:pt x="9230" y="34074"/>
                      <a:pt x="9230" y="34074"/>
                      <a:pt x="9230" y="34074"/>
                    </a:cubicBezTo>
                    <a:cubicBezTo>
                      <a:pt x="112087" y="34074"/>
                      <a:pt x="112087" y="34074"/>
                      <a:pt x="112087" y="34074"/>
                    </a:cubicBezTo>
                    <a:lnTo>
                      <a:pt x="112087" y="111111"/>
                    </a:lnTo>
                    <a:close/>
                    <a:moveTo>
                      <a:pt x="112087" y="111111"/>
                    </a:moveTo>
                    <a:cubicBezTo>
                      <a:pt x="112087" y="111111"/>
                      <a:pt x="112087" y="111111"/>
                      <a:pt x="112087" y="111111"/>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2" name="Shape 312"/>
              <p:cNvSpPr/>
              <p:nvPr/>
            </p:nvSpPr>
            <p:spPr>
              <a:xfrm>
                <a:off x="3978276" y="1868488"/>
                <a:ext cx="73025" cy="106363"/>
              </a:xfrm>
              <a:custGeom>
                <a:pathLst>
                  <a:path extrusionOk="0" h="120000" w="120000">
                    <a:moveTo>
                      <a:pt x="64615" y="120000"/>
                    </a:moveTo>
                    <a:cubicBezTo>
                      <a:pt x="92307" y="120000"/>
                      <a:pt x="120000" y="107368"/>
                      <a:pt x="120000" y="82105"/>
                    </a:cubicBezTo>
                    <a:cubicBezTo>
                      <a:pt x="120000" y="37894"/>
                      <a:pt x="120000" y="37894"/>
                      <a:pt x="120000" y="37894"/>
                    </a:cubicBezTo>
                    <a:cubicBezTo>
                      <a:pt x="120000" y="18947"/>
                      <a:pt x="92307" y="0"/>
                      <a:pt x="64615" y="0"/>
                    </a:cubicBezTo>
                    <a:cubicBezTo>
                      <a:pt x="27692" y="0"/>
                      <a:pt x="0" y="18947"/>
                      <a:pt x="0" y="37894"/>
                    </a:cubicBezTo>
                    <a:cubicBezTo>
                      <a:pt x="0" y="82105"/>
                      <a:pt x="0" y="82105"/>
                      <a:pt x="0" y="82105"/>
                    </a:cubicBezTo>
                    <a:cubicBezTo>
                      <a:pt x="0" y="107368"/>
                      <a:pt x="27692" y="120000"/>
                      <a:pt x="64615" y="120000"/>
                    </a:cubicBezTo>
                    <a:close/>
                    <a:moveTo>
                      <a:pt x="64615" y="120000"/>
                    </a:moveTo>
                    <a:cubicBezTo>
                      <a:pt x="64615" y="120000"/>
                      <a:pt x="64615" y="120000"/>
                      <a:pt x="64615"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3" name="Shape 313"/>
              <p:cNvSpPr/>
              <p:nvPr/>
            </p:nvSpPr>
            <p:spPr>
              <a:xfrm>
                <a:off x="4017963" y="2114550"/>
                <a:ext cx="122238" cy="184150"/>
              </a:xfrm>
              <a:custGeom>
                <a:pathLst>
                  <a:path extrusionOk="0" h="120000" w="120000">
                    <a:moveTo>
                      <a:pt x="5454" y="90909"/>
                    </a:moveTo>
                    <a:cubicBezTo>
                      <a:pt x="16363" y="94545"/>
                      <a:pt x="32727" y="98181"/>
                      <a:pt x="49090" y="98181"/>
                    </a:cubicBezTo>
                    <a:cubicBezTo>
                      <a:pt x="65454" y="98181"/>
                      <a:pt x="76363" y="90909"/>
                      <a:pt x="76363" y="83636"/>
                    </a:cubicBezTo>
                    <a:cubicBezTo>
                      <a:pt x="76363" y="69090"/>
                      <a:pt x="60000" y="65454"/>
                      <a:pt x="43636" y="65454"/>
                    </a:cubicBezTo>
                    <a:cubicBezTo>
                      <a:pt x="27272" y="65454"/>
                      <a:pt x="27272" y="65454"/>
                      <a:pt x="27272" y="65454"/>
                    </a:cubicBezTo>
                    <a:cubicBezTo>
                      <a:pt x="27272" y="47272"/>
                      <a:pt x="27272" y="47272"/>
                      <a:pt x="27272" y="47272"/>
                    </a:cubicBezTo>
                    <a:cubicBezTo>
                      <a:pt x="43636" y="47272"/>
                      <a:pt x="43636" y="47272"/>
                      <a:pt x="43636" y="47272"/>
                    </a:cubicBezTo>
                    <a:cubicBezTo>
                      <a:pt x="54545" y="47272"/>
                      <a:pt x="76363" y="43636"/>
                      <a:pt x="76363" y="32727"/>
                    </a:cubicBezTo>
                    <a:cubicBezTo>
                      <a:pt x="76363" y="25454"/>
                      <a:pt x="65454" y="21818"/>
                      <a:pt x="49090" y="21818"/>
                    </a:cubicBezTo>
                    <a:cubicBezTo>
                      <a:pt x="32727" y="21818"/>
                      <a:pt x="16363" y="25454"/>
                      <a:pt x="10909" y="29090"/>
                    </a:cubicBezTo>
                    <a:cubicBezTo>
                      <a:pt x="5454" y="7272"/>
                      <a:pt x="5454" y="7272"/>
                      <a:pt x="5454" y="7272"/>
                    </a:cubicBezTo>
                    <a:cubicBezTo>
                      <a:pt x="16363" y="3636"/>
                      <a:pt x="32727" y="0"/>
                      <a:pt x="60000" y="0"/>
                    </a:cubicBezTo>
                    <a:cubicBezTo>
                      <a:pt x="92727" y="0"/>
                      <a:pt x="114545" y="10909"/>
                      <a:pt x="114545" y="29090"/>
                    </a:cubicBezTo>
                    <a:cubicBezTo>
                      <a:pt x="114545" y="40000"/>
                      <a:pt x="103636" y="50909"/>
                      <a:pt x="81818" y="54545"/>
                    </a:cubicBezTo>
                    <a:cubicBezTo>
                      <a:pt x="81818" y="54545"/>
                      <a:pt x="81818" y="54545"/>
                      <a:pt x="81818" y="54545"/>
                    </a:cubicBezTo>
                    <a:cubicBezTo>
                      <a:pt x="103636" y="58181"/>
                      <a:pt x="120000" y="69090"/>
                      <a:pt x="120000" y="83636"/>
                    </a:cubicBezTo>
                    <a:cubicBezTo>
                      <a:pt x="120000" y="105454"/>
                      <a:pt x="92727" y="120000"/>
                      <a:pt x="49090" y="120000"/>
                    </a:cubicBezTo>
                    <a:cubicBezTo>
                      <a:pt x="27272" y="120000"/>
                      <a:pt x="10909" y="116363"/>
                      <a:pt x="0" y="109090"/>
                    </a:cubicBezTo>
                    <a:lnTo>
                      <a:pt x="5454" y="90909"/>
                    </a:lnTo>
                    <a:close/>
                    <a:moveTo>
                      <a:pt x="5454" y="90909"/>
                    </a:moveTo>
                    <a:cubicBezTo>
                      <a:pt x="5454" y="90909"/>
                      <a:pt x="5454" y="90909"/>
                      <a:pt x="5454" y="9090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4" name="Shape 314"/>
              <p:cNvSpPr/>
              <p:nvPr/>
            </p:nvSpPr>
            <p:spPr>
              <a:xfrm>
                <a:off x="4179888" y="2114550"/>
                <a:ext cx="84138" cy="177800"/>
              </a:xfrm>
              <a:custGeom>
                <a:pathLst>
                  <a:path extrusionOk="0" h="120000" w="120000">
                    <a:moveTo>
                      <a:pt x="63396" y="25714"/>
                    </a:moveTo>
                    <a:lnTo>
                      <a:pt x="63396" y="25714"/>
                    </a:lnTo>
                    <a:lnTo>
                      <a:pt x="9056" y="37500"/>
                    </a:lnTo>
                    <a:lnTo>
                      <a:pt x="0" y="14999"/>
                    </a:lnTo>
                    <a:lnTo>
                      <a:pt x="72452" y="0"/>
                    </a:lnTo>
                    <a:lnTo>
                      <a:pt x="120000" y="0"/>
                    </a:lnTo>
                    <a:lnTo>
                      <a:pt x="120000" y="119999"/>
                    </a:lnTo>
                    <a:lnTo>
                      <a:pt x="63396" y="119999"/>
                    </a:lnTo>
                    <a:lnTo>
                      <a:pt x="63396" y="25714"/>
                    </a:lnTo>
                    <a:close/>
                    <a:moveTo>
                      <a:pt x="63396" y="25714"/>
                    </a:moveTo>
                    <a:lnTo>
                      <a:pt x="63396" y="25714"/>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5" name="Shape 315"/>
              <p:cNvSpPr/>
              <p:nvPr/>
            </p:nvSpPr>
            <p:spPr>
              <a:xfrm>
                <a:off x="4179888" y="2114550"/>
                <a:ext cx="84138" cy="177800"/>
              </a:xfrm>
              <a:custGeom>
                <a:pathLst>
                  <a:path extrusionOk="0" h="120000" w="120000">
                    <a:moveTo>
                      <a:pt x="63396" y="25714"/>
                    </a:moveTo>
                    <a:lnTo>
                      <a:pt x="63396" y="25714"/>
                    </a:lnTo>
                    <a:lnTo>
                      <a:pt x="9056" y="37500"/>
                    </a:lnTo>
                    <a:lnTo>
                      <a:pt x="0" y="14999"/>
                    </a:lnTo>
                    <a:lnTo>
                      <a:pt x="72452" y="0"/>
                    </a:lnTo>
                    <a:lnTo>
                      <a:pt x="120000" y="0"/>
                    </a:lnTo>
                    <a:lnTo>
                      <a:pt x="120000" y="119999"/>
                    </a:lnTo>
                    <a:lnTo>
                      <a:pt x="63396" y="119999"/>
                    </a:lnTo>
                    <a:lnTo>
                      <a:pt x="63396" y="25714"/>
                    </a:lnTo>
                    <a:moveTo>
                      <a:pt x="63396" y="25714"/>
                    </a:moveTo>
                    <a:lnTo>
                      <a:pt x="63396" y="25714"/>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5" name="Shape 125"/>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26" name="Shape 126"/>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27" name="Shape 127"/>
          <p:cNvSpPr/>
          <p:nvPr/>
        </p:nvSpPr>
        <p:spPr>
          <a:xfrm>
            <a:off x="600077" y="3375015"/>
            <a:ext cx="7943850" cy="1337175"/>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rPr lang="en" sz="800">
                <a:solidFill>
                  <a:srgbClr val="000000"/>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 contributes to the aesthetics of the layout to your forrest and the travel for your tour contributes to the aesthetics of the popular exchalange but your </a:t>
            </a:r>
            <a:endParaRPr sz="1100"/>
          </a:p>
          <a:p>
            <a:pPr indent="0" lvl="0" marL="0" marR="0" rtl="0" algn="ctr">
              <a:lnSpc>
                <a:spcPct val="150000"/>
              </a:lnSpc>
              <a:spcBef>
                <a:spcPts val="0"/>
              </a:spcBef>
              <a:spcAft>
                <a:spcPts val="0"/>
              </a:spcAft>
              <a:buNone/>
            </a:pPr>
            <a:r>
              <a:rPr lang="en" sz="800">
                <a:solidFill>
                  <a:srgbClr val="000000"/>
                </a:solidFill>
                <a:latin typeface="Lato"/>
                <a:ea typeface="Lato"/>
                <a:cs typeface="Lato"/>
                <a:sym typeface="Lato"/>
              </a:rPr>
              <a:t>project an image of professionalism and reliability. By using simple alignments we have</a:t>
            </a:r>
            <a:endParaRPr sz="1100"/>
          </a:p>
          <a:p>
            <a:pPr indent="0" lvl="0" marL="0" marR="0" rtl="0" algn="ctr">
              <a:lnSpc>
                <a:spcPct val="150000"/>
              </a:lnSpc>
              <a:spcBef>
                <a:spcPts val="0"/>
              </a:spcBef>
              <a:spcAft>
                <a:spcPts val="0"/>
              </a:spcAft>
              <a:buNone/>
            </a:pPr>
            <a:r>
              <a:t/>
            </a:r>
            <a:endParaRPr sz="800">
              <a:solidFill>
                <a:srgbClr val="000000"/>
              </a:solidFill>
              <a:latin typeface="Lato"/>
              <a:ea typeface="Lato"/>
              <a:cs typeface="Lato"/>
              <a:sym typeface="Lato"/>
            </a:endParaRPr>
          </a:p>
          <a:p>
            <a:pPr indent="0" lvl="0" marL="0" marR="0" rtl="0" algn="ctr">
              <a:lnSpc>
                <a:spcPct val="150000"/>
              </a:lnSpc>
              <a:spcBef>
                <a:spcPts val="0"/>
              </a:spcBef>
              <a:spcAft>
                <a:spcPts val="0"/>
              </a:spcAft>
              <a:buNone/>
            </a:pPr>
            <a:r>
              <a:rPr lang="en" sz="800">
                <a:solidFill>
                  <a:srgbClr val="000000"/>
                </a:solidFill>
                <a:latin typeface="Lato"/>
                <a:ea typeface="Lato"/>
                <a:cs typeface="Lato"/>
                <a:sym typeface="Lato"/>
              </a:rPr>
              <a:t>The simplicity suggests strength and the spaciousn contributes to the aesthetics of the layout some problem the exchalange but your tour eventi lorem ipsum for your powerpoint </a:t>
            </a:r>
            <a:endParaRPr sz="1100"/>
          </a:p>
          <a:p>
            <a:pPr indent="0" lvl="0" marL="0" marR="0" rtl="0" algn="ctr">
              <a:lnSpc>
                <a:spcPct val="150000"/>
              </a:lnSpc>
              <a:spcBef>
                <a:spcPts val="0"/>
              </a:spcBef>
              <a:spcAft>
                <a:spcPts val="0"/>
              </a:spcAft>
              <a:buNone/>
            </a:pPr>
            <a:r>
              <a:rPr lang="en" sz="800">
                <a:solidFill>
                  <a:srgbClr val="000000"/>
                </a:solidFill>
                <a:latin typeface="Lato"/>
                <a:ea typeface="Lato"/>
                <a:cs typeface="Lato"/>
                <a:sym typeface="Lato"/>
              </a:rPr>
              <a:t>The awesome powerpoint the txxt lorem ipsum.</a:t>
            </a:r>
            <a:endParaRPr sz="1100"/>
          </a:p>
          <a:p>
            <a:pPr indent="0" lvl="0" marL="0" marR="0" rtl="0" algn="ctr">
              <a:lnSpc>
                <a:spcPct val="150000"/>
              </a:lnSpc>
              <a:spcBef>
                <a:spcPts val="0"/>
              </a:spcBef>
              <a:spcAft>
                <a:spcPts val="0"/>
              </a:spcAft>
              <a:buNone/>
            </a:pPr>
            <a:r>
              <a:t/>
            </a:r>
            <a:endParaRPr sz="800">
              <a:solidFill>
                <a:srgbClr val="000000"/>
              </a:solidFill>
              <a:latin typeface="Lato"/>
              <a:ea typeface="Lato"/>
              <a:cs typeface="Lato"/>
              <a:sym typeface="Lato"/>
            </a:endParaRPr>
          </a:p>
        </p:txBody>
      </p:sp>
      <p:sp>
        <p:nvSpPr>
          <p:cNvPr id="128" name="Shape 128"/>
          <p:cNvSpPr txBox="1"/>
          <p:nvPr/>
        </p:nvSpPr>
        <p:spPr>
          <a:xfrm>
            <a:off x="3681950" y="2916225"/>
            <a:ext cx="1780200" cy="2829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4"/>
              </a:buClr>
              <a:buSzPts val="1900"/>
              <a:buFont typeface="Montserrat"/>
              <a:buNone/>
            </a:pPr>
            <a:r>
              <a:rPr b="1" i="0" lang="en" sz="1900">
                <a:solidFill>
                  <a:schemeClr val="accent4"/>
                </a:solidFill>
                <a:latin typeface="Montserrat"/>
                <a:ea typeface="Montserrat"/>
                <a:cs typeface="Montserrat"/>
                <a:sym typeface="Montserrat"/>
              </a:rPr>
              <a:t>ABOUT US</a:t>
            </a:r>
            <a:endParaRPr sz="1100"/>
          </a:p>
        </p:txBody>
      </p:sp>
      <p:sp>
        <p:nvSpPr>
          <p:cNvPr id="129" name="Shape 129"/>
          <p:cNvSpPr/>
          <p:nvPr>
            <p:ph idx="2" type="pic"/>
          </p:nvPr>
        </p:nvSpPr>
        <p:spPr>
          <a:xfrm>
            <a:off x="0" y="0"/>
            <a:ext cx="9144000" cy="267652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p:nvPr/>
        </p:nvSpPr>
        <p:spPr>
          <a:xfrm>
            <a:off x="0" y="0"/>
            <a:ext cx="4494798" cy="5143500"/>
          </a:xfrm>
          <a:prstGeom prst="rect">
            <a:avLst/>
          </a:prstGeom>
          <a:solidFill>
            <a:schemeClr val="lt2">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 name="Shape 135"/>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 name="Shape 13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37" name="Shape 137"/>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38" name="Shape 138"/>
          <p:cNvSpPr/>
          <p:nvPr/>
        </p:nvSpPr>
        <p:spPr>
          <a:xfrm>
            <a:off x="4572000" y="0"/>
            <a:ext cx="2250558" cy="1663614"/>
          </a:xfrm>
          <a:prstGeom prst="rect">
            <a:avLst/>
          </a:prstGeom>
          <a:solidFill>
            <a:schemeClr val="accent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 name="Shape 139"/>
          <p:cNvSpPr/>
          <p:nvPr/>
        </p:nvSpPr>
        <p:spPr>
          <a:xfrm>
            <a:off x="6893441" y="1739069"/>
            <a:ext cx="2250558" cy="1663614"/>
          </a:xfrm>
          <a:prstGeom prst="rect">
            <a:avLst/>
          </a:prstGeom>
          <a:solidFill>
            <a:srgbClr val="FF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 name="Shape 140"/>
          <p:cNvSpPr/>
          <p:nvPr/>
        </p:nvSpPr>
        <p:spPr>
          <a:xfrm>
            <a:off x="4572001" y="3479886"/>
            <a:ext cx="2250558" cy="1663614"/>
          </a:xfrm>
          <a:prstGeom prst="rect">
            <a:avLst/>
          </a:prstGeom>
          <a:solidFill>
            <a:schemeClr val="accent4">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41" name="Shape 141"/>
          <p:cNvGrpSpPr/>
          <p:nvPr/>
        </p:nvGrpSpPr>
        <p:grpSpPr>
          <a:xfrm>
            <a:off x="1735770" y="1139521"/>
            <a:ext cx="1023258" cy="694761"/>
            <a:chOff x="4956175" y="1854200"/>
            <a:chExt cx="2279650" cy="1547813"/>
          </a:xfrm>
        </p:grpSpPr>
        <p:sp>
          <p:nvSpPr>
            <p:cNvPr id="142" name="Shape 142"/>
            <p:cNvSpPr/>
            <p:nvPr/>
          </p:nvSpPr>
          <p:spPr>
            <a:xfrm>
              <a:off x="6530975" y="2041525"/>
              <a:ext cx="704850" cy="1071563"/>
            </a:xfrm>
            <a:custGeom>
              <a:pathLst>
                <a:path extrusionOk="0" h="120000" w="120000">
                  <a:moveTo>
                    <a:pt x="113846" y="95757"/>
                  </a:moveTo>
                  <a:cubicBezTo>
                    <a:pt x="92307" y="84040"/>
                    <a:pt x="68923" y="76363"/>
                    <a:pt x="64000" y="75151"/>
                  </a:cubicBezTo>
                  <a:cubicBezTo>
                    <a:pt x="64000" y="74747"/>
                    <a:pt x="63384" y="74343"/>
                    <a:pt x="63384" y="73939"/>
                  </a:cubicBezTo>
                  <a:cubicBezTo>
                    <a:pt x="63384" y="52121"/>
                    <a:pt x="63384" y="52121"/>
                    <a:pt x="63384" y="52121"/>
                  </a:cubicBezTo>
                  <a:cubicBezTo>
                    <a:pt x="67692" y="50101"/>
                    <a:pt x="70153" y="46868"/>
                    <a:pt x="70153" y="43232"/>
                  </a:cubicBezTo>
                  <a:cubicBezTo>
                    <a:pt x="70153" y="20606"/>
                    <a:pt x="70153" y="20606"/>
                    <a:pt x="70153" y="20606"/>
                  </a:cubicBezTo>
                  <a:cubicBezTo>
                    <a:pt x="70153" y="9292"/>
                    <a:pt x="56615" y="0"/>
                    <a:pt x="38769" y="0"/>
                  </a:cubicBezTo>
                  <a:cubicBezTo>
                    <a:pt x="31384" y="0"/>
                    <a:pt x="31384" y="0"/>
                    <a:pt x="31384" y="0"/>
                  </a:cubicBezTo>
                  <a:cubicBezTo>
                    <a:pt x="14153" y="0"/>
                    <a:pt x="0" y="9292"/>
                    <a:pt x="0" y="20606"/>
                  </a:cubicBezTo>
                  <a:cubicBezTo>
                    <a:pt x="0" y="43232"/>
                    <a:pt x="0" y="43232"/>
                    <a:pt x="0" y="43232"/>
                  </a:cubicBezTo>
                  <a:cubicBezTo>
                    <a:pt x="0" y="46868"/>
                    <a:pt x="3076" y="50101"/>
                    <a:pt x="7384" y="52121"/>
                  </a:cubicBezTo>
                  <a:cubicBezTo>
                    <a:pt x="7384" y="73939"/>
                    <a:pt x="7384" y="73939"/>
                    <a:pt x="7384" y="73939"/>
                  </a:cubicBezTo>
                  <a:cubicBezTo>
                    <a:pt x="7384" y="74343"/>
                    <a:pt x="7384" y="74343"/>
                    <a:pt x="7384" y="74343"/>
                  </a:cubicBezTo>
                  <a:cubicBezTo>
                    <a:pt x="13538" y="77171"/>
                    <a:pt x="20923" y="80808"/>
                    <a:pt x="27692" y="84444"/>
                  </a:cubicBezTo>
                  <a:cubicBezTo>
                    <a:pt x="35076" y="88484"/>
                    <a:pt x="40000" y="94949"/>
                    <a:pt x="40000" y="101818"/>
                  </a:cubicBezTo>
                  <a:cubicBezTo>
                    <a:pt x="40000" y="120000"/>
                    <a:pt x="40000" y="120000"/>
                    <a:pt x="40000" y="120000"/>
                  </a:cubicBezTo>
                  <a:cubicBezTo>
                    <a:pt x="120000" y="120000"/>
                    <a:pt x="120000" y="120000"/>
                    <a:pt x="120000" y="120000"/>
                  </a:cubicBezTo>
                  <a:cubicBezTo>
                    <a:pt x="120000" y="104242"/>
                    <a:pt x="120000" y="104242"/>
                    <a:pt x="120000" y="104242"/>
                  </a:cubicBezTo>
                  <a:cubicBezTo>
                    <a:pt x="120000" y="101010"/>
                    <a:pt x="117538" y="97777"/>
                    <a:pt x="113846" y="95757"/>
                  </a:cubicBezTo>
                  <a:close/>
                  <a:moveTo>
                    <a:pt x="113846" y="95757"/>
                  </a:moveTo>
                  <a:cubicBezTo>
                    <a:pt x="113846" y="95757"/>
                    <a:pt x="113846" y="95757"/>
                    <a:pt x="113846" y="95757"/>
                  </a:cubicBezTo>
                </a:path>
              </a:pathLst>
            </a:custGeom>
            <a:solidFill>
              <a:srgbClr val="25408F">
                <a:alpha val="6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 name="Shape 143"/>
            <p:cNvSpPr/>
            <p:nvPr/>
          </p:nvSpPr>
          <p:spPr>
            <a:xfrm>
              <a:off x="4956175" y="2041525"/>
              <a:ext cx="701675" cy="1071563"/>
            </a:xfrm>
            <a:custGeom>
              <a:pathLst>
                <a:path extrusionOk="0" h="120000" w="120000">
                  <a:moveTo>
                    <a:pt x="113195" y="73939"/>
                  </a:moveTo>
                  <a:cubicBezTo>
                    <a:pt x="113195" y="52121"/>
                    <a:pt x="113195" y="52121"/>
                    <a:pt x="113195" y="52121"/>
                  </a:cubicBezTo>
                  <a:cubicBezTo>
                    <a:pt x="117525" y="50101"/>
                    <a:pt x="120000" y="46868"/>
                    <a:pt x="120000" y="43232"/>
                  </a:cubicBezTo>
                  <a:cubicBezTo>
                    <a:pt x="120000" y="20606"/>
                    <a:pt x="120000" y="20606"/>
                    <a:pt x="120000" y="20606"/>
                  </a:cubicBezTo>
                  <a:cubicBezTo>
                    <a:pt x="120000" y="9292"/>
                    <a:pt x="105773" y="0"/>
                    <a:pt x="88453" y="0"/>
                  </a:cubicBezTo>
                  <a:cubicBezTo>
                    <a:pt x="81030" y="0"/>
                    <a:pt x="81030" y="0"/>
                    <a:pt x="81030" y="0"/>
                  </a:cubicBezTo>
                  <a:cubicBezTo>
                    <a:pt x="63711" y="0"/>
                    <a:pt x="49484" y="9292"/>
                    <a:pt x="49484" y="20606"/>
                  </a:cubicBezTo>
                  <a:cubicBezTo>
                    <a:pt x="49484" y="43232"/>
                    <a:pt x="49484" y="43232"/>
                    <a:pt x="49484" y="43232"/>
                  </a:cubicBezTo>
                  <a:cubicBezTo>
                    <a:pt x="49484" y="46868"/>
                    <a:pt x="52577" y="50101"/>
                    <a:pt x="56907" y="52121"/>
                  </a:cubicBezTo>
                  <a:cubicBezTo>
                    <a:pt x="56907" y="73939"/>
                    <a:pt x="56907" y="73939"/>
                    <a:pt x="56907" y="73939"/>
                  </a:cubicBezTo>
                  <a:cubicBezTo>
                    <a:pt x="56907" y="74343"/>
                    <a:pt x="56288" y="74747"/>
                    <a:pt x="55670" y="75151"/>
                  </a:cubicBezTo>
                  <a:cubicBezTo>
                    <a:pt x="51340" y="76363"/>
                    <a:pt x="27835" y="84040"/>
                    <a:pt x="6185" y="95757"/>
                  </a:cubicBezTo>
                  <a:cubicBezTo>
                    <a:pt x="1855" y="97777"/>
                    <a:pt x="0" y="101010"/>
                    <a:pt x="0" y="104242"/>
                  </a:cubicBezTo>
                  <a:cubicBezTo>
                    <a:pt x="0" y="120000"/>
                    <a:pt x="0" y="120000"/>
                    <a:pt x="0" y="120000"/>
                  </a:cubicBezTo>
                  <a:cubicBezTo>
                    <a:pt x="80412" y="120000"/>
                    <a:pt x="80412" y="120000"/>
                    <a:pt x="80412" y="120000"/>
                  </a:cubicBezTo>
                  <a:cubicBezTo>
                    <a:pt x="80412" y="101818"/>
                    <a:pt x="80412" y="101818"/>
                    <a:pt x="80412" y="101818"/>
                  </a:cubicBezTo>
                  <a:cubicBezTo>
                    <a:pt x="80412" y="94949"/>
                    <a:pt x="84742" y="88484"/>
                    <a:pt x="92783" y="84444"/>
                  </a:cubicBezTo>
                  <a:cubicBezTo>
                    <a:pt x="99587" y="80808"/>
                    <a:pt x="106391" y="77171"/>
                    <a:pt x="113195" y="74343"/>
                  </a:cubicBezTo>
                  <a:cubicBezTo>
                    <a:pt x="113195" y="74343"/>
                    <a:pt x="113195" y="74343"/>
                    <a:pt x="113195" y="73939"/>
                  </a:cubicBezTo>
                  <a:close/>
                  <a:moveTo>
                    <a:pt x="113195" y="73939"/>
                  </a:moveTo>
                  <a:cubicBezTo>
                    <a:pt x="113195" y="73939"/>
                    <a:pt x="113195" y="73939"/>
                    <a:pt x="113195" y="73939"/>
                  </a:cubicBezTo>
                </a:path>
              </a:pathLst>
            </a:custGeom>
            <a:solidFill>
              <a:srgbClr val="25408F">
                <a:alpha val="6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 name="Shape 144"/>
            <p:cNvSpPr/>
            <p:nvPr/>
          </p:nvSpPr>
          <p:spPr>
            <a:xfrm>
              <a:off x="5510213" y="1854200"/>
              <a:ext cx="1171575" cy="1258888"/>
            </a:xfrm>
            <a:custGeom>
              <a:pathLst>
                <a:path extrusionOk="0" h="120000" w="120000">
                  <a:moveTo>
                    <a:pt x="115555" y="95931"/>
                  </a:moveTo>
                  <a:cubicBezTo>
                    <a:pt x="100370" y="84240"/>
                    <a:pt x="83703" y="76332"/>
                    <a:pt x="80370" y="74957"/>
                  </a:cubicBezTo>
                  <a:cubicBezTo>
                    <a:pt x="80000" y="74613"/>
                    <a:pt x="79629" y="74269"/>
                    <a:pt x="79629" y="73925"/>
                  </a:cubicBezTo>
                  <a:cubicBezTo>
                    <a:pt x="79629" y="51919"/>
                    <a:pt x="79629" y="51919"/>
                    <a:pt x="79629" y="51919"/>
                  </a:cubicBezTo>
                  <a:cubicBezTo>
                    <a:pt x="82592" y="50200"/>
                    <a:pt x="84814" y="47106"/>
                    <a:pt x="84814" y="43323"/>
                  </a:cubicBezTo>
                  <a:cubicBezTo>
                    <a:pt x="84814" y="20630"/>
                    <a:pt x="84814" y="20630"/>
                    <a:pt x="84814" y="20630"/>
                  </a:cubicBezTo>
                  <a:cubicBezTo>
                    <a:pt x="84814" y="9283"/>
                    <a:pt x="74814" y="0"/>
                    <a:pt x="62592" y="0"/>
                  </a:cubicBezTo>
                  <a:cubicBezTo>
                    <a:pt x="57407" y="0"/>
                    <a:pt x="57407" y="0"/>
                    <a:pt x="57407" y="0"/>
                  </a:cubicBezTo>
                  <a:cubicBezTo>
                    <a:pt x="45185" y="0"/>
                    <a:pt x="35185" y="9283"/>
                    <a:pt x="35185" y="20630"/>
                  </a:cubicBezTo>
                  <a:cubicBezTo>
                    <a:pt x="35185" y="43323"/>
                    <a:pt x="35185" y="43323"/>
                    <a:pt x="35185" y="43323"/>
                  </a:cubicBezTo>
                  <a:cubicBezTo>
                    <a:pt x="35185" y="47106"/>
                    <a:pt x="37037" y="50200"/>
                    <a:pt x="40000" y="51919"/>
                  </a:cubicBezTo>
                  <a:cubicBezTo>
                    <a:pt x="40000" y="73925"/>
                    <a:pt x="40000" y="73925"/>
                    <a:pt x="40000" y="73925"/>
                  </a:cubicBezTo>
                  <a:cubicBezTo>
                    <a:pt x="40000" y="74269"/>
                    <a:pt x="40000" y="74613"/>
                    <a:pt x="39629" y="74957"/>
                  </a:cubicBezTo>
                  <a:cubicBezTo>
                    <a:pt x="36296" y="76332"/>
                    <a:pt x="19629" y="84240"/>
                    <a:pt x="4444" y="95931"/>
                  </a:cubicBezTo>
                  <a:cubicBezTo>
                    <a:pt x="1851" y="97994"/>
                    <a:pt x="0" y="101088"/>
                    <a:pt x="0" y="104527"/>
                  </a:cubicBezTo>
                  <a:cubicBezTo>
                    <a:pt x="0" y="120000"/>
                    <a:pt x="0" y="120000"/>
                    <a:pt x="0" y="120000"/>
                  </a:cubicBezTo>
                  <a:cubicBezTo>
                    <a:pt x="22592" y="120000"/>
                    <a:pt x="22592" y="120000"/>
                    <a:pt x="22592" y="120000"/>
                  </a:cubicBezTo>
                  <a:cubicBezTo>
                    <a:pt x="22592" y="118280"/>
                    <a:pt x="22592" y="118280"/>
                    <a:pt x="22592" y="118280"/>
                  </a:cubicBezTo>
                  <a:cubicBezTo>
                    <a:pt x="22592" y="113810"/>
                    <a:pt x="26296" y="110028"/>
                    <a:pt x="30740" y="108997"/>
                  </a:cubicBezTo>
                  <a:cubicBezTo>
                    <a:pt x="31111" y="108653"/>
                    <a:pt x="31111" y="108653"/>
                    <a:pt x="31111" y="108653"/>
                  </a:cubicBezTo>
                  <a:cubicBezTo>
                    <a:pt x="30000" y="107277"/>
                    <a:pt x="29259" y="105558"/>
                    <a:pt x="29259" y="103495"/>
                  </a:cubicBezTo>
                  <a:cubicBezTo>
                    <a:pt x="29259" y="101088"/>
                    <a:pt x="30370" y="98681"/>
                    <a:pt x="32222" y="96962"/>
                  </a:cubicBezTo>
                  <a:cubicBezTo>
                    <a:pt x="34814" y="94212"/>
                    <a:pt x="34814" y="94212"/>
                    <a:pt x="34814" y="94212"/>
                  </a:cubicBezTo>
                  <a:cubicBezTo>
                    <a:pt x="37037" y="92492"/>
                    <a:pt x="39629" y="91461"/>
                    <a:pt x="42222" y="91461"/>
                  </a:cubicBezTo>
                  <a:cubicBezTo>
                    <a:pt x="44074" y="91461"/>
                    <a:pt x="46296" y="92148"/>
                    <a:pt x="47777" y="93180"/>
                  </a:cubicBezTo>
                  <a:cubicBezTo>
                    <a:pt x="47777" y="93180"/>
                    <a:pt x="47777" y="93180"/>
                    <a:pt x="48148" y="93180"/>
                  </a:cubicBezTo>
                  <a:cubicBezTo>
                    <a:pt x="48888" y="88710"/>
                    <a:pt x="52962" y="85272"/>
                    <a:pt x="58148" y="85272"/>
                  </a:cubicBezTo>
                  <a:cubicBezTo>
                    <a:pt x="61851" y="85272"/>
                    <a:pt x="61851" y="85272"/>
                    <a:pt x="61851" y="85272"/>
                  </a:cubicBezTo>
                  <a:cubicBezTo>
                    <a:pt x="67037" y="85272"/>
                    <a:pt x="71111" y="88710"/>
                    <a:pt x="71851" y="93180"/>
                  </a:cubicBezTo>
                  <a:cubicBezTo>
                    <a:pt x="71851" y="93180"/>
                    <a:pt x="71851" y="93180"/>
                    <a:pt x="72222" y="93180"/>
                  </a:cubicBezTo>
                  <a:cubicBezTo>
                    <a:pt x="73703" y="92148"/>
                    <a:pt x="75555" y="91461"/>
                    <a:pt x="77777" y="91461"/>
                  </a:cubicBezTo>
                  <a:cubicBezTo>
                    <a:pt x="80370" y="91461"/>
                    <a:pt x="82962" y="92492"/>
                    <a:pt x="84814" y="94212"/>
                  </a:cubicBezTo>
                  <a:cubicBezTo>
                    <a:pt x="87777" y="96618"/>
                    <a:pt x="87777" y="96618"/>
                    <a:pt x="87777" y="96618"/>
                  </a:cubicBezTo>
                  <a:cubicBezTo>
                    <a:pt x="91111" y="100057"/>
                    <a:pt x="91481" y="105214"/>
                    <a:pt x="88888" y="108653"/>
                  </a:cubicBezTo>
                  <a:cubicBezTo>
                    <a:pt x="88888" y="108653"/>
                    <a:pt x="88888" y="108997"/>
                    <a:pt x="88888" y="108997"/>
                  </a:cubicBezTo>
                  <a:cubicBezTo>
                    <a:pt x="93703" y="109684"/>
                    <a:pt x="97407" y="113467"/>
                    <a:pt x="97407" y="118280"/>
                  </a:cubicBezTo>
                  <a:cubicBezTo>
                    <a:pt x="97407" y="120000"/>
                    <a:pt x="97407" y="120000"/>
                    <a:pt x="97407" y="120000"/>
                  </a:cubicBezTo>
                  <a:cubicBezTo>
                    <a:pt x="120000" y="120000"/>
                    <a:pt x="120000" y="120000"/>
                    <a:pt x="120000" y="120000"/>
                  </a:cubicBezTo>
                  <a:cubicBezTo>
                    <a:pt x="120000" y="104527"/>
                    <a:pt x="120000" y="104527"/>
                    <a:pt x="120000" y="104527"/>
                  </a:cubicBezTo>
                  <a:cubicBezTo>
                    <a:pt x="119629" y="101088"/>
                    <a:pt x="118148" y="97994"/>
                    <a:pt x="115555" y="95931"/>
                  </a:cubicBezTo>
                  <a:close/>
                  <a:moveTo>
                    <a:pt x="115555" y="95931"/>
                  </a:moveTo>
                  <a:cubicBezTo>
                    <a:pt x="115555" y="95931"/>
                    <a:pt x="115555" y="95931"/>
                    <a:pt x="115555" y="95931"/>
                  </a:cubicBezTo>
                </a:path>
              </a:pathLst>
            </a:custGeom>
            <a:solidFill>
              <a:srgbClr val="25408F">
                <a:alpha val="6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 name="Shape 145"/>
            <p:cNvSpPr/>
            <p:nvPr/>
          </p:nvSpPr>
          <p:spPr>
            <a:xfrm>
              <a:off x="5807075" y="2824163"/>
              <a:ext cx="577850" cy="577850"/>
            </a:xfrm>
            <a:custGeom>
              <a:pathLst>
                <a:path extrusionOk="0" h="120000" w="120000">
                  <a:moveTo>
                    <a:pt x="114750" y="51000"/>
                  </a:moveTo>
                  <a:cubicBezTo>
                    <a:pt x="107250" y="51000"/>
                    <a:pt x="107250" y="51000"/>
                    <a:pt x="107250" y="51000"/>
                  </a:cubicBezTo>
                  <a:cubicBezTo>
                    <a:pt x="105750" y="44250"/>
                    <a:pt x="103500" y="38250"/>
                    <a:pt x="99750" y="33000"/>
                  </a:cubicBezTo>
                  <a:cubicBezTo>
                    <a:pt x="105000" y="27750"/>
                    <a:pt x="105000" y="27750"/>
                    <a:pt x="105000" y="27750"/>
                  </a:cubicBezTo>
                  <a:cubicBezTo>
                    <a:pt x="107250" y="25500"/>
                    <a:pt x="107250" y="22500"/>
                    <a:pt x="105000" y="20250"/>
                  </a:cubicBezTo>
                  <a:cubicBezTo>
                    <a:pt x="99750" y="15000"/>
                    <a:pt x="99750" y="15000"/>
                    <a:pt x="99750" y="15000"/>
                  </a:cubicBezTo>
                  <a:cubicBezTo>
                    <a:pt x="97500" y="12750"/>
                    <a:pt x="94500" y="12750"/>
                    <a:pt x="92250" y="15000"/>
                  </a:cubicBezTo>
                  <a:cubicBezTo>
                    <a:pt x="87000" y="20250"/>
                    <a:pt x="87000" y="20250"/>
                    <a:pt x="87000" y="20250"/>
                  </a:cubicBezTo>
                  <a:cubicBezTo>
                    <a:pt x="81000" y="16500"/>
                    <a:pt x="75000" y="14250"/>
                    <a:pt x="69000" y="12750"/>
                  </a:cubicBezTo>
                  <a:cubicBezTo>
                    <a:pt x="69000" y="5250"/>
                    <a:pt x="69000" y="5250"/>
                    <a:pt x="69000" y="5250"/>
                  </a:cubicBezTo>
                  <a:cubicBezTo>
                    <a:pt x="69000" y="2250"/>
                    <a:pt x="66750" y="0"/>
                    <a:pt x="63750" y="0"/>
                  </a:cubicBezTo>
                  <a:cubicBezTo>
                    <a:pt x="56250" y="0"/>
                    <a:pt x="56250" y="0"/>
                    <a:pt x="56250" y="0"/>
                  </a:cubicBezTo>
                  <a:cubicBezTo>
                    <a:pt x="53250" y="0"/>
                    <a:pt x="51000" y="2250"/>
                    <a:pt x="51000" y="5250"/>
                  </a:cubicBezTo>
                  <a:cubicBezTo>
                    <a:pt x="51000" y="12750"/>
                    <a:pt x="51000" y="12750"/>
                    <a:pt x="51000" y="12750"/>
                  </a:cubicBezTo>
                  <a:cubicBezTo>
                    <a:pt x="44250" y="14250"/>
                    <a:pt x="38250" y="16500"/>
                    <a:pt x="33000" y="20250"/>
                  </a:cubicBezTo>
                  <a:cubicBezTo>
                    <a:pt x="27750" y="15000"/>
                    <a:pt x="27750" y="15000"/>
                    <a:pt x="27750" y="15000"/>
                  </a:cubicBezTo>
                  <a:cubicBezTo>
                    <a:pt x="25500" y="12750"/>
                    <a:pt x="22500" y="12750"/>
                    <a:pt x="20250" y="15000"/>
                  </a:cubicBezTo>
                  <a:cubicBezTo>
                    <a:pt x="15000" y="20250"/>
                    <a:pt x="15000" y="20250"/>
                    <a:pt x="15000" y="20250"/>
                  </a:cubicBezTo>
                  <a:cubicBezTo>
                    <a:pt x="12750" y="22500"/>
                    <a:pt x="12750" y="25500"/>
                    <a:pt x="15000" y="27750"/>
                  </a:cubicBezTo>
                  <a:cubicBezTo>
                    <a:pt x="20250" y="33000"/>
                    <a:pt x="20250" y="33000"/>
                    <a:pt x="20250" y="33000"/>
                  </a:cubicBezTo>
                  <a:cubicBezTo>
                    <a:pt x="16500" y="38250"/>
                    <a:pt x="13500" y="44250"/>
                    <a:pt x="12750" y="51000"/>
                  </a:cubicBezTo>
                  <a:cubicBezTo>
                    <a:pt x="5250" y="51000"/>
                    <a:pt x="5250" y="51000"/>
                    <a:pt x="5250" y="51000"/>
                  </a:cubicBezTo>
                  <a:cubicBezTo>
                    <a:pt x="2250" y="51000"/>
                    <a:pt x="0" y="53250"/>
                    <a:pt x="0" y="56250"/>
                  </a:cubicBezTo>
                  <a:cubicBezTo>
                    <a:pt x="0" y="63750"/>
                    <a:pt x="0" y="63750"/>
                    <a:pt x="0" y="63750"/>
                  </a:cubicBezTo>
                  <a:cubicBezTo>
                    <a:pt x="0" y="66750"/>
                    <a:pt x="2250" y="69000"/>
                    <a:pt x="5250" y="69000"/>
                  </a:cubicBezTo>
                  <a:cubicBezTo>
                    <a:pt x="12750" y="69000"/>
                    <a:pt x="12750" y="69000"/>
                    <a:pt x="12750" y="69000"/>
                  </a:cubicBezTo>
                  <a:cubicBezTo>
                    <a:pt x="13500" y="75000"/>
                    <a:pt x="16500" y="81750"/>
                    <a:pt x="20250" y="87000"/>
                  </a:cubicBezTo>
                  <a:cubicBezTo>
                    <a:pt x="15000" y="92250"/>
                    <a:pt x="15000" y="92250"/>
                    <a:pt x="15000" y="92250"/>
                  </a:cubicBezTo>
                  <a:cubicBezTo>
                    <a:pt x="12750" y="94500"/>
                    <a:pt x="12750" y="97500"/>
                    <a:pt x="15000" y="99750"/>
                  </a:cubicBezTo>
                  <a:cubicBezTo>
                    <a:pt x="20250" y="105000"/>
                    <a:pt x="20250" y="105000"/>
                    <a:pt x="20250" y="105000"/>
                  </a:cubicBezTo>
                  <a:cubicBezTo>
                    <a:pt x="22500" y="106500"/>
                    <a:pt x="25500" y="106500"/>
                    <a:pt x="27750" y="105000"/>
                  </a:cubicBezTo>
                  <a:cubicBezTo>
                    <a:pt x="33000" y="99750"/>
                    <a:pt x="33000" y="99750"/>
                    <a:pt x="33000" y="99750"/>
                  </a:cubicBezTo>
                  <a:cubicBezTo>
                    <a:pt x="38250" y="103500"/>
                    <a:pt x="44250" y="105750"/>
                    <a:pt x="51000" y="107250"/>
                  </a:cubicBezTo>
                  <a:cubicBezTo>
                    <a:pt x="51000" y="114750"/>
                    <a:pt x="51000" y="114750"/>
                    <a:pt x="51000" y="114750"/>
                  </a:cubicBezTo>
                  <a:cubicBezTo>
                    <a:pt x="51000" y="117750"/>
                    <a:pt x="53250" y="120000"/>
                    <a:pt x="56250" y="120000"/>
                  </a:cubicBezTo>
                  <a:cubicBezTo>
                    <a:pt x="63750" y="120000"/>
                    <a:pt x="63750" y="120000"/>
                    <a:pt x="63750" y="120000"/>
                  </a:cubicBezTo>
                  <a:cubicBezTo>
                    <a:pt x="66750" y="120000"/>
                    <a:pt x="69000" y="117750"/>
                    <a:pt x="69000" y="114750"/>
                  </a:cubicBezTo>
                  <a:cubicBezTo>
                    <a:pt x="69000" y="107250"/>
                    <a:pt x="69000" y="107250"/>
                    <a:pt x="69000" y="107250"/>
                  </a:cubicBezTo>
                  <a:cubicBezTo>
                    <a:pt x="75000" y="105750"/>
                    <a:pt x="81750" y="103500"/>
                    <a:pt x="87000" y="99750"/>
                  </a:cubicBezTo>
                  <a:cubicBezTo>
                    <a:pt x="92250" y="105000"/>
                    <a:pt x="92250" y="105000"/>
                    <a:pt x="92250" y="105000"/>
                  </a:cubicBezTo>
                  <a:cubicBezTo>
                    <a:pt x="94500" y="107250"/>
                    <a:pt x="97500" y="107250"/>
                    <a:pt x="99750" y="105000"/>
                  </a:cubicBezTo>
                  <a:cubicBezTo>
                    <a:pt x="105000" y="99750"/>
                    <a:pt x="105000" y="99750"/>
                    <a:pt x="105000" y="99750"/>
                  </a:cubicBezTo>
                  <a:cubicBezTo>
                    <a:pt x="107250" y="97500"/>
                    <a:pt x="107250" y="94500"/>
                    <a:pt x="105000" y="92250"/>
                  </a:cubicBezTo>
                  <a:cubicBezTo>
                    <a:pt x="99750" y="87000"/>
                    <a:pt x="99750" y="87000"/>
                    <a:pt x="99750" y="87000"/>
                  </a:cubicBezTo>
                  <a:cubicBezTo>
                    <a:pt x="103500" y="81000"/>
                    <a:pt x="105750" y="75000"/>
                    <a:pt x="107250" y="69000"/>
                  </a:cubicBezTo>
                  <a:cubicBezTo>
                    <a:pt x="114750" y="69000"/>
                    <a:pt x="114750" y="69000"/>
                    <a:pt x="114750" y="69000"/>
                  </a:cubicBezTo>
                  <a:cubicBezTo>
                    <a:pt x="117750" y="69000"/>
                    <a:pt x="120000" y="66750"/>
                    <a:pt x="120000" y="63750"/>
                  </a:cubicBezTo>
                  <a:cubicBezTo>
                    <a:pt x="120000" y="56250"/>
                    <a:pt x="120000" y="56250"/>
                    <a:pt x="120000" y="56250"/>
                  </a:cubicBezTo>
                  <a:cubicBezTo>
                    <a:pt x="120000" y="53250"/>
                    <a:pt x="117750" y="51000"/>
                    <a:pt x="114750" y="51000"/>
                  </a:cubicBezTo>
                  <a:close/>
                  <a:moveTo>
                    <a:pt x="78000" y="78750"/>
                  </a:moveTo>
                  <a:cubicBezTo>
                    <a:pt x="68250" y="88500"/>
                    <a:pt x="51750" y="88500"/>
                    <a:pt x="41250" y="78750"/>
                  </a:cubicBezTo>
                  <a:cubicBezTo>
                    <a:pt x="31500" y="68250"/>
                    <a:pt x="31500" y="51750"/>
                    <a:pt x="41250" y="41250"/>
                  </a:cubicBezTo>
                  <a:cubicBezTo>
                    <a:pt x="51750" y="31500"/>
                    <a:pt x="68250" y="31500"/>
                    <a:pt x="78000" y="41250"/>
                  </a:cubicBezTo>
                  <a:cubicBezTo>
                    <a:pt x="88500" y="51750"/>
                    <a:pt x="88500" y="68250"/>
                    <a:pt x="78000" y="78750"/>
                  </a:cubicBezTo>
                  <a:close/>
                  <a:moveTo>
                    <a:pt x="78000" y="78750"/>
                  </a:moveTo>
                  <a:cubicBezTo>
                    <a:pt x="78000" y="78750"/>
                    <a:pt x="78000" y="78750"/>
                    <a:pt x="78000" y="78750"/>
                  </a:cubicBezTo>
                </a:path>
              </a:pathLst>
            </a:custGeom>
            <a:solidFill>
              <a:srgbClr val="25408F">
                <a:alpha val="6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46" name="Shape 146"/>
          <p:cNvSpPr/>
          <p:nvPr/>
        </p:nvSpPr>
        <p:spPr>
          <a:xfrm>
            <a:off x="740052" y="2566035"/>
            <a:ext cx="3014700" cy="1514100"/>
          </a:xfrm>
          <a:prstGeom prst="rect">
            <a:avLst/>
          </a:prstGeom>
          <a:noFill/>
          <a:ln>
            <a:noFill/>
          </a:ln>
        </p:spPr>
        <p:txBody>
          <a:bodyPr anchorCtr="0" anchor="ctr" bIns="0" lIns="0" spcFirstLastPara="1" rIns="0" wrap="square" tIns="0">
            <a:noAutofit/>
          </a:bodyPr>
          <a:lstStyle/>
          <a:p>
            <a:pPr indent="0" lvl="0" marL="0" marR="0" rtl="0" algn="ctr">
              <a:lnSpc>
                <a:spcPct val="17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professionalisms and reliability. By using simple alignments we have created a very for &amp;  th spacious feeling. The simplicity suggests strength and the spaciousn cntributes to the aesthetics of the layout aesthetics of the popular exchalange to but your tour eventi to your </a:t>
            </a:r>
            <a:endParaRPr sz="1100"/>
          </a:p>
          <a:p>
            <a:pPr indent="0" lvl="0" marL="0" marR="0" rtl="0" algn="ctr">
              <a:lnSpc>
                <a:spcPct val="170000"/>
              </a:lnSpc>
              <a:spcBef>
                <a:spcPts val="0"/>
              </a:spcBef>
              <a:spcAft>
                <a:spcPts val="0"/>
              </a:spcAft>
              <a:buNone/>
            </a:pPr>
            <a:r>
              <a:rPr lang="en" sz="800">
                <a:solidFill>
                  <a:schemeClr val="dk1"/>
                </a:solidFill>
                <a:latin typeface="Lato"/>
                <a:ea typeface="Lato"/>
                <a:cs typeface="Lato"/>
                <a:sym typeface="Lato"/>
              </a:rPr>
              <a:t>project an image of professionalism and reliability. By using simple your alignments we have</a:t>
            </a:r>
            <a:endParaRPr sz="1100"/>
          </a:p>
        </p:txBody>
      </p:sp>
      <p:sp>
        <p:nvSpPr>
          <p:cNvPr id="147" name="Shape 147"/>
          <p:cNvSpPr txBox="1"/>
          <p:nvPr/>
        </p:nvSpPr>
        <p:spPr>
          <a:xfrm>
            <a:off x="1166150" y="2098250"/>
            <a:ext cx="2250600" cy="309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accent4"/>
              </a:buClr>
              <a:buSzPts val="1900"/>
              <a:buFont typeface="Montserrat"/>
              <a:buNone/>
            </a:pPr>
            <a:r>
              <a:rPr b="1" i="0" lang="en" sz="1900">
                <a:solidFill>
                  <a:schemeClr val="accent4"/>
                </a:solidFill>
                <a:latin typeface="Montserrat"/>
                <a:ea typeface="Montserrat"/>
                <a:cs typeface="Montserrat"/>
                <a:sym typeface="Montserrat"/>
              </a:rPr>
              <a:t>CREATIVE TEAM</a:t>
            </a:r>
            <a:endParaRPr sz="1100"/>
          </a:p>
        </p:txBody>
      </p:sp>
      <p:sp>
        <p:nvSpPr>
          <p:cNvPr id="148" name="Shape 148"/>
          <p:cNvSpPr/>
          <p:nvPr/>
        </p:nvSpPr>
        <p:spPr>
          <a:xfrm>
            <a:off x="2089921" y="1954269"/>
            <a:ext cx="314957" cy="61850"/>
          </a:xfrm>
          <a:prstGeom prst="rect">
            <a:avLst/>
          </a:prstGeom>
          <a:solidFill>
            <a:srgbClr val="C0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49" name="Shape 149"/>
          <p:cNvGrpSpPr/>
          <p:nvPr/>
        </p:nvGrpSpPr>
        <p:grpSpPr>
          <a:xfrm>
            <a:off x="4732536" y="3832522"/>
            <a:ext cx="1929488" cy="958342"/>
            <a:chOff x="6120454" y="4454053"/>
            <a:chExt cx="2572651" cy="1277790"/>
          </a:xfrm>
        </p:grpSpPr>
        <p:sp>
          <p:nvSpPr>
            <p:cNvPr id="150" name="Shape 150"/>
            <p:cNvSpPr/>
            <p:nvPr/>
          </p:nvSpPr>
          <p:spPr>
            <a:xfrm>
              <a:off x="6176467" y="5023957"/>
              <a:ext cx="2460625"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151" name="Shape 151"/>
            <p:cNvSpPr txBox="1"/>
            <p:nvPr/>
          </p:nvSpPr>
          <p:spPr>
            <a:xfrm>
              <a:off x="6120454" y="4454053"/>
              <a:ext cx="2572651" cy="56938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Montserrat"/>
                  <a:ea typeface="Montserrat"/>
                  <a:cs typeface="Montserrat"/>
                  <a:sym typeface="Montserrat"/>
                </a:rPr>
                <a:t>JAKIYA POPE</a:t>
              </a:r>
              <a:endParaRPr sz="1100"/>
            </a:p>
            <a:p>
              <a:pPr indent="0" lvl="0" marL="0" marR="0" rtl="0" algn="ctr">
                <a:spcBef>
                  <a:spcPts val="0"/>
                </a:spcBef>
                <a:spcAft>
                  <a:spcPts val="0"/>
                </a:spcAft>
                <a:buNone/>
              </a:pPr>
              <a:r>
                <a:rPr lang="en" sz="1000">
                  <a:solidFill>
                    <a:schemeClr val="lt1"/>
                  </a:solidFill>
                  <a:latin typeface="Montserrat"/>
                  <a:ea typeface="Montserrat"/>
                  <a:cs typeface="Montserrat"/>
                  <a:sym typeface="Montserrat"/>
                </a:rPr>
                <a:t>Post Title</a:t>
              </a:r>
              <a:endParaRPr sz="1100"/>
            </a:p>
          </p:txBody>
        </p:sp>
      </p:grpSp>
      <p:grpSp>
        <p:nvGrpSpPr>
          <p:cNvPr id="152" name="Shape 152"/>
          <p:cNvGrpSpPr/>
          <p:nvPr/>
        </p:nvGrpSpPr>
        <p:grpSpPr>
          <a:xfrm>
            <a:off x="7053976" y="2091705"/>
            <a:ext cx="1929488" cy="958343"/>
            <a:chOff x="6310047" y="521079"/>
            <a:chExt cx="2572651" cy="1277790"/>
          </a:xfrm>
        </p:grpSpPr>
        <p:sp>
          <p:nvSpPr>
            <p:cNvPr id="153" name="Shape 153"/>
            <p:cNvSpPr/>
            <p:nvPr/>
          </p:nvSpPr>
          <p:spPr>
            <a:xfrm>
              <a:off x="6366060" y="1090983"/>
              <a:ext cx="2460625"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154" name="Shape 154"/>
            <p:cNvSpPr txBox="1"/>
            <p:nvPr/>
          </p:nvSpPr>
          <p:spPr>
            <a:xfrm>
              <a:off x="6310047" y="521079"/>
              <a:ext cx="2572651" cy="56938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Montserrat"/>
                  <a:ea typeface="Montserrat"/>
                  <a:cs typeface="Montserrat"/>
                  <a:sym typeface="Montserrat"/>
                </a:rPr>
                <a:t>ROSENA JR.</a:t>
              </a:r>
              <a:endParaRPr sz="1100"/>
            </a:p>
            <a:p>
              <a:pPr indent="0" lvl="0" marL="0" marR="0" rtl="0" algn="ctr">
                <a:spcBef>
                  <a:spcPts val="0"/>
                </a:spcBef>
                <a:spcAft>
                  <a:spcPts val="0"/>
                </a:spcAft>
                <a:buNone/>
              </a:pPr>
              <a:r>
                <a:rPr lang="en" sz="1000">
                  <a:solidFill>
                    <a:schemeClr val="lt1"/>
                  </a:solidFill>
                  <a:latin typeface="Montserrat"/>
                  <a:ea typeface="Montserrat"/>
                  <a:cs typeface="Montserrat"/>
                  <a:sym typeface="Montserrat"/>
                </a:rPr>
                <a:t>Post Title</a:t>
              </a:r>
              <a:endParaRPr sz="1100"/>
            </a:p>
          </p:txBody>
        </p:sp>
      </p:grpSp>
      <p:grpSp>
        <p:nvGrpSpPr>
          <p:cNvPr id="155" name="Shape 155"/>
          <p:cNvGrpSpPr/>
          <p:nvPr/>
        </p:nvGrpSpPr>
        <p:grpSpPr>
          <a:xfrm>
            <a:off x="4732535" y="352636"/>
            <a:ext cx="1929488" cy="958342"/>
            <a:chOff x="3498894" y="4454053"/>
            <a:chExt cx="2572651" cy="1277790"/>
          </a:xfrm>
        </p:grpSpPr>
        <p:sp>
          <p:nvSpPr>
            <p:cNvPr id="156" name="Shape 156"/>
            <p:cNvSpPr/>
            <p:nvPr/>
          </p:nvSpPr>
          <p:spPr>
            <a:xfrm>
              <a:off x="3554907" y="5023957"/>
              <a:ext cx="2460625"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157" name="Shape 157"/>
            <p:cNvSpPr txBox="1"/>
            <p:nvPr/>
          </p:nvSpPr>
          <p:spPr>
            <a:xfrm>
              <a:off x="3498894" y="4454053"/>
              <a:ext cx="2572651" cy="56938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Montserrat"/>
                  <a:ea typeface="Montserrat"/>
                  <a:cs typeface="Montserrat"/>
                  <a:sym typeface="Montserrat"/>
                </a:rPr>
                <a:t>JOHN DEO</a:t>
              </a:r>
              <a:endParaRPr sz="1100"/>
            </a:p>
            <a:p>
              <a:pPr indent="0" lvl="0" marL="0" marR="0" rtl="0" algn="ctr">
                <a:spcBef>
                  <a:spcPts val="0"/>
                </a:spcBef>
                <a:spcAft>
                  <a:spcPts val="0"/>
                </a:spcAft>
                <a:buNone/>
              </a:pPr>
              <a:r>
                <a:rPr lang="en" sz="1000">
                  <a:solidFill>
                    <a:schemeClr val="lt1"/>
                  </a:solidFill>
                  <a:latin typeface="Montserrat"/>
                  <a:ea typeface="Montserrat"/>
                  <a:cs typeface="Montserrat"/>
                  <a:sym typeface="Montserrat"/>
                </a:rPr>
                <a:t>Post Title</a:t>
              </a:r>
              <a:endParaRPr sz="1100"/>
            </a:p>
          </p:txBody>
        </p:sp>
      </p:grpSp>
      <p:sp>
        <p:nvSpPr>
          <p:cNvPr id="158" name="Shape 158"/>
          <p:cNvSpPr/>
          <p:nvPr>
            <p:ph idx="3" type="pic"/>
          </p:nvPr>
        </p:nvSpPr>
        <p:spPr>
          <a:xfrm>
            <a:off x="6893441" y="0"/>
            <a:ext cx="2250558" cy="16636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59" name="Shape 159"/>
          <p:cNvSpPr/>
          <p:nvPr>
            <p:ph idx="2" type="pic"/>
          </p:nvPr>
        </p:nvSpPr>
        <p:spPr>
          <a:xfrm>
            <a:off x="4571999" y="1739070"/>
            <a:ext cx="2250558" cy="16636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0" name="Shape 160"/>
          <p:cNvSpPr/>
          <p:nvPr>
            <p:ph idx="4" type="pic"/>
          </p:nvPr>
        </p:nvSpPr>
        <p:spPr>
          <a:xfrm>
            <a:off x="6893440" y="3479886"/>
            <a:ext cx="2250558" cy="166361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Shape 165"/>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 name="Shape 16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7" name="Shape 167"/>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68" name="Shape 168"/>
          <p:cNvSpPr/>
          <p:nvPr/>
        </p:nvSpPr>
        <p:spPr>
          <a:xfrm>
            <a:off x="0" y="0"/>
            <a:ext cx="9144000" cy="146957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 name="Shape 169"/>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a:solidFill>
                  <a:schemeClr val="dk1"/>
                </a:solidFill>
                <a:latin typeface="Montserrat"/>
                <a:ea typeface="Montserrat"/>
                <a:cs typeface="Montserrat"/>
                <a:sym typeface="Montserrat"/>
              </a:rPr>
              <a:t>Our </a:t>
            </a:r>
            <a:r>
              <a:rPr b="1" i="0" lang="en" sz="2300">
                <a:solidFill>
                  <a:schemeClr val="accent1"/>
                </a:solidFill>
                <a:latin typeface="Montserrat"/>
                <a:ea typeface="Montserrat"/>
                <a:cs typeface="Montserrat"/>
                <a:sym typeface="Montserrat"/>
              </a:rPr>
              <a:t>Service</a:t>
            </a:r>
            <a:endParaRPr sz="1100"/>
          </a:p>
        </p:txBody>
      </p:sp>
      <p:sp>
        <p:nvSpPr>
          <p:cNvPr id="170" name="Shape 170"/>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
        <p:nvSpPr>
          <p:cNvPr id="171" name="Shape 171"/>
          <p:cNvSpPr/>
          <p:nvPr/>
        </p:nvSpPr>
        <p:spPr>
          <a:xfrm>
            <a:off x="1057702" y="1907720"/>
            <a:ext cx="3451628" cy="1235759"/>
          </a:xfrm>
          <a:prstGeom prst="rect">
            <a:avLst/>
          </a:prstGeom>
          <a:solidFill>
            <a:srgbClr val="37CA9D">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Shape 172"/>
          <p:cNvSpPr/>
          <p:nvPr/>
        </p:nvSpPr>
        <p:spPr>
          <a:xfrm>
            <a:off x="4634670" y="1907720"/>
            <a:ext cx="3451628" cy="1235759"/>
          </a:xfrm>
          <a:prstGeom prst="rect">
            <a:avLst/>
          </a:prstGeom>
          <a:solidFill>
            <a:srgbClr val="62BA46">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3" name="Shape 173"/>
          <p:cNvSpPr/>
          <p:nvPr/>
        </p:nvSpPr>
        <p:spPr>
          <a:xfrm>
            <a:off x="1057702" y="3281812"/>
            <a:ext cx="3451628" cy="1235759"/>
          </a:xfrm>
          <a:prstGeom prst="rect">
            <a:avLst/>
          </a:prstGeom>
          <a:solidFill>
            <a:srgbClr val="F6921E">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4" name="Shape 174"/>
          <p:cNvSpPr/>
          <p:nvPr/>
        </p:nvSpPr>
        <p:spPr>
          <a:xfrm>
            <a:off x="4634670" y="3281812"/>
            <a:ext cx="3451628" cy="1235759"/>
          </a:xfrm>
          <a:prstGeom prst="rect">
            <a:avLst/>
          </a:prstGeom>
          <a:solidFill>
            <a:srgbClr val="FF0000">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75" name="Shape 175"/>
          <p:cNvGrpSpPr/>
          <p:nvPr/>
        </p:nvGrpSpPr>
        <p:grpSpPr>
          <a:xfrm>
            <a:off x="3547383" y="2187565"/>
            <a:ext cx="2049234" cy="2050163"/>
            <a:chOff x="9703968" y="1800814"/>
            <a:chExt cx="2732312" cy="2733550"/>
          </a:xfrm>
        </p:grpSpPr>
        <p:grpSp>
          <p:nvGrpSpPr>
            <p:cNvPr id="176" name="Shape 176"/>
            <p:cNvGrpSpPr/>
            <p:nvPr/>
          </p:nvGrpSpPr>
          <p:grpSpPr>
            <a:xfrm>
              <a:off x="9703968" y="1800814"/>
              <a:ext cx="2732312" cy="2733550"/>
              <a:chOff x="4729844" y="2916753"/>
              <a:chExt cx="2732312" cy="2733550"/>
            </a:xfrm>
          </p:grpSpPr>
          <p:sp>
            <p:nvSpPr>
              <p:cNvPr id="177" name="Shape 177"/>
              <p:cNvSpPr/>
              <p:nvPr/>
            </p:nvSpPr>
            <p:spPr>
              <a:xfrm>
                <a:off x="4729845" y="2916753"/>
                <a:ext cx="1280693" cy="1275739"/>
              </a:xfrm>
              <a:custGeom>
                <a:pathLst>
                  <a:path extrusionOk="0" h="120000" w="120000">
                    <a:moveTo>
                      <a:pt x="119999" y="0"/>
                    </a:moveTo>
                    <a:cubicBezTo>
                      <a:pt x="55648" y="4229"/>
                      <a:pt x="4219" y="55770"/>
                      <a:pt x="0" y="120000"/>
                    </a:cubicBezTo>
                    <a:cubicBezTo>
                      <a:pt x="119999" y="120000"/>
                      <a:pt x="119999" y="120000"/>
                      <a:pt x="119999" y="120000"/>
                    </a:cubicBezTo>
                    <a:lnTo>
                      <a:pt x="119999" y="0"/>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8" name="Shape 178"/>
              <p:cNvSpPr/>
              <p:nvPr/>
            </p:nvSpPr>
            <p:spPr>
              <a:xfrm>
                <a:off x="6182701" y="2916753"/>
                <a:ext cx="1279455" cy="1275739"/>
              </a:xfrm>
              <a:custGeom>
                <a:pathLst>
                  <a:path extrusionOk="0" h="120000" w="120000">
                    <a:moveTo>
                      <a:pt x="0" y="0"/>
                    </a:moveTo>
                    <a:cubicBezTo>
                      <a:pt x="0" y="120000"/>
                      <a:pt x="0" y="120000"/>
                      <a:pt x="0" y="120000"/>
                    </a:cubicBezTo>
                    <a:cubicBezTo>
                      <a:pt x="119999" y="120000"/>
                      <a:pt x="119999" y="120000"/>
                      <a:pt x="119999" y="120000"/>
                    </a:cubicBezTo>
                    <a:cubicBezTo>
                      <a:pt x="115780" y="55770"/>
                      <a:pt x="64351" y="4229"/>
                      <a:pt x="0"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9" name="Shape 179"/>
              <p:cNvSpPr/>
              <p:nvPr/>
            </p:nvSpPr>
            <p:spPr>
              <a:xfrm>
                <a:off x="4729844" y="4374564"/>
                <a:ext cx="1280693" cy="1275739"/>
              </a:xfrm>
              <a:custGeom>
                <a:pathLst>
                  <a:path extrusionOk="0" h="120000" w="120000">
                    <a:moveTo>
                      <a:pt x="0" y="0"/>
                    </a:moveTo>
                    <a:cubicBezTo>
                      <a:pt x="4219" y="64493"/>
                      <a:pt x="55648" y="116035"/>
                      <a:pt x="119999" y="120000"/>
                    </a:cubicBezTo>
                    <a:cubicBezTo>
                      <a:pt x="119999" y="0"/>
                      <a:pt x="119999" y="0"/>
                      <a:pt x="119999" y="0"/>
                    </a:cubicBezTo>
                    <a:lnTo>
                      <a:pt x="0"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0" name="Shape 180"/>
              <p:cNvSpPr/>
              <p:nvPr/>
            </p:nvSpPr>
            <p:spPr>
              <a:xfrm>
                <a:off x="6182699" y="4374564"/>
                <a:ext cx="1279455" cy="1275739"/>
              </a:xfrm>
              <a:custGeom>
                <a:pathLst>
                  <a:path extrusionOk="0" h="120000" w="120000">
                    <a:moveTo>
                      <a:pt x="0" y="120000"/>
                    </a:moveTo>
                    <a:cubicBezTo>
                      <a:pt x="64351" y="116035"/>
                      <a:pt x="115780" y="64493"/>
                      <a:pt x="119999" y="0"/>
                    </a:cubicBezTo>
                    <a:cubicBezTo>
                      <a:pt x="0" y="0"/>
                      <a:pt x="0" y="0"/>
                      <a:pt x="0" y="0"/>
                    </a:cubicBezTo>
                    <a:lnTo>
                      <a:pt x="0" y="120000"/>
                    </a:ln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1" name="Shape 181"/>
            <p:cNvGrpSpPr/>
            <p:nvPr/>
          </p:nvGrpSpPr>
          <p:grpSpPr>
            <a:xfrm>
              <a:off x="10348749" y="2451251"/>
              <a:ext cx="1442750" cy="1432676"/>
              <a:chOff x="5365093" y="3559374"/>
              <a:chExt cx="1442750" cy="1432676"/>
            </a:xfrm>
          </p:grpSpPr>
          <p:sp>
            <p:nvSpPr>
              <p:cNvPr id="182" name="Shape 182"/>
              <p:cNvSpPr/>
              <p:nvPr/>
            </p:nvSpPr>
            <p:spPr>
              <a:xfrm>
                <a:off x="5365093" y="3579652"/>
                <a:ext cx="420776" cy="341367"/>
              </a:xfrm>
              <a:custGeom>
                <a:pathLst>
                  <a:path extrusionOk="0" h="120000" w="120000">
                    <a:moveTo>
                      <a:pt x="118669" y="1634"/>
                    </a:moveTo>
                    <a:cubicBezTo>
                      <a:pt x="117605" y="653"/>
                      <a:pt x="116541" y="0"/>
                      <a:pt x="115476" y="0"/>
                    </a:cubicBezTo>
                    <a:cubicBezTo>
                      <a:pt x="44434" y="0"/>
                      <a:pt x="44434" y="0"/>
                      <a:pt x="44434" y="0"/>
                    </a:cubicBezTo>
                    <a:cubicBezTo>
                      <a:pt x="43104" y="0"/>
                      <a:pt x="42039" y="653"/>
                      <a:pt x="41241" y="1634"/>
                    </a:cubicBezTo>
                    <a:cubicBezTo>
                      <a:pt x="40443" y="2615"/>
                      <a:pt x="39911" y="3923"/>
                      <a:pt x="39911" y="5558"/>
                    </a:cubicBezTo>
                    <a:cubicBezTo>
                      <a:pt x="39911" y="21907"/>
                      <a:pt x="39911" y="21907"/>
                      <a:pt x="39911" y="21907"/>
                    </a:cubicBezTo>
                    <a:cubicBezTo>
                      <a:pt x="28736" y="21907"/>
                      <a:pt x="28736" y="21907"/>
                      <a:pt x="28736" y="21907"/>
                    </a:cubicBezTo>
                    <a:cubicBezTo>
                      <a:pt x="27671" y="21907"/>
                      <a:pt x="26341" y="22234"/>
                      <a:pt x="24745" y="22888"/>
                    </a:cubicBezTo>
                    <a:cubicBezTo>
                      <a:pt x="23414" y="23542"/>
                      <a:pt x="22084" y="24523"/>
                      <a:pt x="21286" y="25504"/>
                    </a:cubicBezTo>
                    <a:cubicBezTo>
                      <a:pt x="7450" y="42506"/>
                      <a:pt x="7450" y="42506"/>
                      <a:pt x="7450" y="42506"/>
                    </a:cubicBezTo>
                    <a:cubicBezTo>
                      <a:pt x="6917" y="43160"/>
                      <a:pt x="6385" y="44141"/>
                      <a:pt x="6119" y="45122"/>
                    </a:cubicBezTo>
                    <a:cubicBezTo>
                      <a:pt x="5587" y="46103"/>
                      <a:pt x="5321" y="47084"/>
                      <a:pt x="5055" y="47738"/>
                    </a:cubicBezTo>
                    <a:cubicBezTo>
                      <a:pt x="4789" y="48392"/>
                      <a:pt x="4789" y="49373"/>
                      <a:pt x="4523" y="51008"/>
                    </a:cubicBezTo>
                    <a:cubicBezTo>
                      <a:pt x="4523" y="52316"/>
                      <a:pt x="4523" y="53297"/>
                      <a:pt x="4523" y="53950"/>
                    </a:cubicBezTo>
                    <a:cubicBezTo>
                      <a:pt x="4257" y="54277"/>
                      <a:pt x="4257" y="55585"/>
                      <a:pt x="4523" y="56893"/>
                    </a:cubicBezTo>
                    <a:cubicBezTo>
                      <a:pt x="4523" y="58528"/>
                      <a:pt x="4523" y="59509"/>
                      <a:pt x="4523" y="60163"/>
                    </a:cubicBezTo>
                    <a:cubicBezTo>
                      <a:pt x="4523" y="87302"/>
                      <a:pt x="4523" y="87302"/>
                      <a:pt x="4523" y="87302"/>
                    </a:cubicBezTo>
                    <a:cubicBezTo>
                      <a:pt x="3192" y="87302"/>
                      <a:pt x="2128" y="87956"/>
                      <a:pt x="1330" y="88937"/>
                    </a:cubicBezTo>
                    <a:cubicBezTo>
                      <a:pt x="532" y="89918"/>
                      <a:pt x="0" y="91226"/>
                      <a:pt x="0" y="92861"/>
                    </a:cubicBezTo>
                    <a:cubicBezTo>
                      <a:pt x="0" y="93514"/>
                      <a:pt x="0" y="94495"/>
                      <a:pt x="266" y="95149"/>
                    </a:cubicBezTo>
                    <a:cubicBezTo>
                      <a:pt x="532" y="95803"/>
                      <a:pt x="798" y="96130"/>
                      <a:pt x="1330" y="96457"/>
                    </a:cubicBezTo>
                    <a:cubicBezTo>
                      <a:pt x="1596" y="97111"/>
                      <a:pt x="2128" y="97438"/>
                      <a:pt x="2394" y="97438"/>
                    </a:cubicBezTo>
                    <a:cubicBezTo>
                      <a:pt x="2660" y="97765"/>
                      <a:pt x="3192" y="98092"/>
                      <a:pt x="3991" y="98092"/>
                    </a:cubicBezTo>
                    <a:cubicBezTo>
                      <a:pt x="4789" y="98092"/>
                      <a:pt x="5321" y="98092"/>
                      <a:pt x="5587" y="98092"/>
                    </a:cubicBezTo>
                    <a:cubicBezTo>
                      <a:pt x="5853" y="98419"/>
                      <a:pt x="6385" y="98419"/>
                      <a:pt x="7450" y="98092"/>
                    </a:cubicBezTo>
                    <a:cubicBezTo>
                      <a:pt x="8248" y="98092"/>
                      <a:pt x="8780" y="98092"/>
                      <a:pt x="8780" y="98092"/>
                    </a:cubicBezTo>
                    <a:cubicBezTo>
                      <a:pt x="13303" y="98092"/>
                      <a:pt x="13303" y="98092"/>
                      <a:pt x="13303" y="98092"/>
                    </a:cubicBezTo>
                    <a:cubicBezTo>
                      <a:pt x="13303" y="104305"/>
                      <a:pt x="15166" y="109209"/>
                      <a:pt x="18625" y="113787"/>
                    </a:cubicBezTo>
                    <a:cubicBezTo>
                      <a:pt x="22084" y="118038"/>
                      <a:pt x="26075" y="120000"/>
                      <a:pt x="31130" y="120000"/>
                    </a:cubicBezTo>
                    <a:cubicBezTo>
                      <a:pt x="35920" y="120000"/>
                      <a:pt x="40177" y="118038"/>
                      <a:pt x="43636" y="113787"/>
                    </a:cubicBezTo>
                    <a:cubicBezTo>
                      <a:pt x="47095" y="109209"/>
                      <a:pt x="48957" y="104305"/>
                      <a:pt x="48957" y="98092"/>
                    </a:cubicBezTo>
                    <a:cubicBezTo>
                      <a:pt x="75565" y="98092"/>
                      <a:pt x="75565" y="98092"/>
                      <a:pt x="75565" y="98092"/>
                    </a:cubicBezTo>
                    <a:cubicBezTo>
                      <a:pt x="75565" y="104305"/>
                      <a:pt x="77161" y="109209"/>
                      <a:pt x="80620" y="113787"/>
                    </a:cubicBezTo>
                    <a:cubicBezTo>
                      <a:pt x="84079" y="118038"/>
                      <a:pt x="88337" y="120000"/>
                      <a:pt x="93126" y="120000"/>
                    </a:cubicBezTo>
                    <a:cubicBezTo>
                      <a:pt x="98181" y="120000"/>
                      <a:pt x="102439" y="118038"/>
                      <a:pt x="105898" y="113787"/>
                    </a:cubicBezTo>
                    <a:cubicBezTo>
                      <a:pt x="109356" y="109209"/>
                      <a:pt x="110953" y="104305"/>
                      <a:pt x="110953" y="98092"/>
                    </a:cubicBezTo>
                    <a:cubicBezTo>
                      <a:pt x="111219" y="98092"/>
                      <a:pt x="111751" y="98092"/>
                      <a:pt x="112549" y="98092"/>
                    </a:cubicBezTo>
                    <a:cubicBezTo>
                      <a:pt x="113348" y="98419"/>
                      <a:pt x="114146" y="98419"/>
                      <a:pt x="114412" y="98092"/>
                    </a:cubicBezTo>
                    <a:cubicBezTo>
                      <a:pt x="114678" y="98092"/>
                      <a:pt x="115210" y="98092"/>
                      <a:pt x="116008" y="98092"/>
                    </a:cubicBezTo>
                    <a:cubicBezTo>
                      <a:pt x="116541" y="98092"/>
                      <a:pt x="117073" y="97765"/>
                      <a:pt x="117605" y="97438"/>
                    </a:cubicBezTo>
                    <a:cubicBezTo>
                      <a:pt x="117871" y="97438"/>
                      <a:pt x="118137" y="97111"/>
                      <a:pt x="118669" y="96457"/>
                    </a:cubicBezTo>
                    <a:cubicBezTo>
                      <a:pt x="119201" y="96130"/>
                      <a:pt x="119467" y="95803"/>
                      <a:pt x="119467" y="95149"/>
                    </a:cubicBezTo>
                    <a:cubicBezTo>
                      <a:pt x="119733" y="94495"/>
                      <a:pt x="120000" y="93514"/>
                      <a:pt x="120000" y="92861"/>
                    </a:cubicBezTo>
                    <a:cubicBezTo>
                      <a:pt x="120000" y="5558"/>
                      <a:pt x="120000" y="5558"/>
                      <a:pt x="120000" y="5558"/>
                    </a:cubicBezTo>
                    <a:cubicBezTo>
                      <a:pt x="120000" y="3923"/>
                      <a:pt x="119467" y="2615"/>
                      <a:pt x="118669" y="1634"/>
                    </a:cubicBezTo>
                    <a:close/>
                    <a:moveTo>
                      <a:pt x="37250" y="105940"/>
                    </a:moveTo>
                    <a:cubicBezTo>
                      <a:pt x="35654" y="107901"/>
                      <a:pt x="33525" y="109209"/>
                      <a:pt x="31130" y="109209"/>
                    </a:cubicBezTo>
                    <a:cubicBezTo>
                      <a:pt x="28736" y="109209"/>
                      <a:pt x="26607" y="107901"/>
                      <a:pt x="24745" y="105940"/>
                    </a:cubicBezTo>
                    <a:cubicBezTo>
                      <a:pt x="23148" y="103651"/>
                      <a:pt x="22084" y="101035"/>
                      <a:pt x="22084" y="98092"/>
                    </a:cubicBezTo>
                    <a:cubicBezTo>
                      <a:pt x="22084" y="95149"/>
                      <a:pt x="23148" y="92534"/>
                      <a:pt x="24745" y="90572"/>
                    </a:cubicBezTo>
                    <a:cubicBezTo>
                      <a:pt x="26607" y="88283"/>
                      <a:pt x="28736" y="87302"/>
                      <a:pt x="31130" y="87302"/>
                    </a:cubicBezTo>
                    <a:cubicBezTo>
                      <a:pt x="33525" y="87302"/>
                      <a:pt x="35654" y="88283"/>
                      <a:pt x="37250" y="90572"/>
                    </a:cubicBezTo>
                    <a:cubicBezTo>
                      <a:pt x="39113" y="92534"/>
                      <a:pt x="39911" y="95149"/>
                      <a:pt x="39911" y="98092"/>
                    </a:cubicBezTo>
                    <a:cubicBezTo>
                      <a:pt x="39911" y="101035"/>
                      <a:pt x="39113" y="103651"/>
                      <a:pt x="37250" y="105940"/>
                    </a:cubicBezTo>
                    <a:close/>
                    <a:moveTo>
                      <a:pt x="39911" y="54604"/>
                    </a:moveTo>
                    <a:cubicBezTo>
                      <a:pt x="13303" y="54604"/>
                      <a:pt x="13303" y="54604"/>
                      <a:pt x="13303" y="54604"/>
                    </a:cubicBezTo>
                    <a:cubicBezTo>
                      <a:pt x="13303" y="51989"/>
                      <a:pt x="13303" y="51989"/>
                      <a:pt x="13303" y="51989"/>
                    </a:cubicBezTo>
                    <a:cubicBezTo>
                      <a:pt x="13303" y="51335"/>
                      <a:pt x="13569" y="50681"/>
                      <a:pt x="13835" y="50027"/>
                    </a:cubicBezTo>
                    <a:cubicBezTo>
                      <a:pt x="27405" y="33351"/>
                      <a:pt x="27405" y="33351"/>
                      <a:pt x="27405" y="33351"/>
                    </a:cubicBezTo>
                    <a:cubicBezTo>
                      <a:pt x="27937" y="33024"/>
                      <a:pt x="28470" y="32697"/>
                      <a:pt x="29002" y="32697"/>
                    </a:cubicBezTo>
                    <a:cubicBezTo>
                      <a:pt x="39911" y="32697"/>
                      <a:pt x="39911" y="32697"/>
                      <a:pt x="39911" y="32697"/>
                    </a:cubicBezTo>
                    <a:lnTo>
                      <a:pt x="39911" y="54604"/>
                    </a:lnTo>
                    <a:close/>
                    <a:moveTo>
                      <a:pt x="99512" y="105940"/>
                    </a:moveTo>
                    <a:cubicBezTo>
                      <a:pt x="97649" y="107901"/>
                      <a:pt x="95521" y="109209"/>
                      <a:pt x="93126" y="109209"/>
                    </a:cubicBezTo>
                    <a:cubicBezTo>
                      <a:pt x="90731" y="109209"/>
                      <a:pt x="88869" y="107901"/>
                      <a:pt x="87006" y="105940"/>
                    </a:cubicBezTo>
                    <a:cubicBezTo>
                      <a:pt x="85144" y="103651"/>
                      <a:pt x="84345" y="101035"/>
                      <a:pt x="84345" y="98092"/>
                    </a:cubicBezTo>
                    <a:cubicBezTo>
                      <a:pt x="84345" y="95149"/>
                      <a:pt x="85144" y="92534"/>
                      <a:pt x="87006" y="90572"/>
                    </a:cubicBezTo>
                    <a:cubicBezTo>
                      <a:pt x="88869" y="88283"/>
                      <a:pt x="90731" y="87302"/>
                      <a:pt x="93126" y="87302"/>
                    </a:cubicBezTo>
                    <a:cubicBezTo>
                      <a:pt x="95521" y="87302"/>
                      <a:pt x="97649" y="88283"/>
                      <a:pt x="99512" y="90572"/>
                    </a:cubicBezTo>
                    <a:cubicBezTo>
                      <a:pt x="101108" y="92534"/>
                      <a:pt x="102172" y="95149"/>
                      <a:pt x="102172" y="98092"/>
                    </a:cubicBezTo>
                    <a:cubicBezTo>
                      <a:pt x="102172" y="101035"/>
                      <a:pt x="101108" y="103651"/>
                      <a:pt x="99512" y="105940"/>
                    </a:cubicBezTo>
                    <a:close/>
                    <a:moveTo>
                      <a:pt x="99512" y="105940"/>
                    </a:moveTo>
                    <a:cubicBezTo>
                      <a:pt x="99512" y="105940"/>
                      <a:pt x="99512" y="105940"/>
                      <a:pt x="99512" y="10594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 name="Shape 183"/>
              <p:cNvSpPr/>
              <p:nvPr/>
            </p:nvSpPr>
            <p:spPr>
              <a:xfrm>
                <a:off x="5365093" y="4615588"/>
                <a:ext cx="348592" cy="376462"/>
              </a:xfrm>
              <a:custGeom>
                <a:pathLst>
                  <a:path extrusionOk="0" h="120000" w="120000">
                    <a:moveTo>
                      <a:pt x="117900" y="1935"/>
                    </a:moveTo>
                    <a:cubicBezTo>
                      <a:pt x="116400" y="552"/>
                      <a:pt x="114600" y="0"/>
                      <a:pt x="112500" y="0"/>
                    </a:cubicBezTo>
                    <a:cubicBezTo>
                      <a:pt x="111900" y="0"/>
                      <a:pt x="111000" y="0"/>
                      <a:pt x="110400" y="276"/>
                    </a:cubicBezTo>
                    <a:cubicBezTo>
                      <a:pt x="45300" y="18801"/>
                      <a:pt x="45300" y="18801"/>
                      <a:pt x="45300" y="18801"/>
                    </a:cubicBezTo>
                    <a:cubicBezTo>
                      <a:pt x="43800" y="19354"/>
                      <a:pt x="42600" y="20184"/>
                      <a:pt x="41400" y="21290"/>
                    </a:cubicBezTo>
                    <a:cubicBezTo>
                      <a:pt x="40500" y="22396"/>
                      <a:pt x="39900" y="23778"/>
                      <a:pt x="39900" y="25437"/>
                    </a:cubicBezTo>
                    <a:cubicBezTo>
                      <a:pt x="39900" y="95115"/>
                      <a:pt x="39900" y="95115"/>
                      <a:pt x="39900" y="95115"/>
                    </a:cubicBezTo>
                    <a:cubicBezTo>
                      <a:pt x="35400" y="93179"/>
                      <a:pt x="30600" y="92350"/>
                      <a:pt x="24900" y="92350"/>
                    </a:cubicBezTo>
                    <a:cubicBezTo>
                      <a:pt x="22800" y="92350"/>
                      <a:pt x="20100" y="92626"/>
                      <a:pt x="17400" y="92903"/>
                    </a:cubicBezTo>
                    <a:cubicBezTo>
                      <a:pt x="14700" y="93456"/>
                      <a:pt x="12000" y="94285"/>
                      <a:pt x="9300" y="95391"/>
                    </a:cubicBezTo>
                    <a:cubicBezTo>
                      <a:pt x="6600" y="96497"/>
                      <a:pt x="4500" y="97880"/>
                      <a:pt x="2700" y="99815"/>
                    </a:cubicBezTo>
                    <a:cubicBezTo>
                      <a:pt x="900" y="101474"/>
                      <a:pt x="0" y="103686"/>
                      <a:pt x="0" y="106175"/>
                    </a:cubicBezTo>
                    <a:cubicBezTo>
                      <a:pt x="0" y="108387"/>
                      <a:pt x="900" y="110599"/>
                      <a:pt x="2700" y="112534"/>
                    </a:cubicBezTo>
                    <a:cubicBezTo>
                      <a:pt x="4500" y="114470"/>
                      <a:pt x="6600" y="115852"/>
                      <a:pt x="9300" y="116958"/>
                    </a:cubicBezTo>
                    <a:cubicBezTo>
                      <a:pt x="12000" y="117788"/>
                      <a:pt x="14700" y="118617"/>
                      <a:pt x="17400" y="119170"/>
                    </a:cubicBezTo>
                    <a:cubicBezTo>
                      <a:pt x="20100" y="119723"/>
                      <a:pt x="22800" y="120000"/>
                      <a:pt x="24900" y="120000"/>
                    </a:cubicBezTo>
                    <a:cubicBezTo>
                      <a:pt x="27300" y="120000"/>
                      <a:pt x="30000" y="119723"/>
                      <a:pt x="32700" y="119170"/>
                    </a:cubicBezTo>
                    <a:cubicBezTo>
                      <a:pt x="35400" y="118617"/>
                      <a:pt x="38100" y="117788"/>
                      <a:pt x="40800" y="116958"/>
                    </a:cubicBezTo>
                    <a:cubicBezTo>
                      <a:pt x="43500" y="115852"/>
                      <a:pt x="45600" y="114470"/>
                      <a:pt x="47400" y="112534"/>
                    </a:cubicBezTo>
                    <a:cubicBezTo>
                      <a:pt x="49200" y="110599"/>
                      <a:pt x="50100" y="108387"/>
                      <a:pt x="50100" y="106175"/>
                    </a:cubicBezTo>
                    <a:cubicBezTo>
                      <a:pt x="50100" y="55023"/>
                      <a:pt x="50100" y="55023"/>
                      <a:pt x="50100" y="55023"/>
                    </a:cubicBezTo>
                    <a:cubicBezTo>
                      <a:pt x="110100" y="37880"/>
                      <a:pt x="110100" y="37880"/>
                      <a:pt x="110100" y="37880"/>
                    </a:cubicBezTo>
                    <a:cubicBezTo>
                      <a:pt x="110100" y="76589"/>
                      <a:pt x="110100" y="76589"/>
                      <a:pt x="110100" y="76589"/>
                    </a:cubicBezTo>
                    <a:cubicBezTo>
                      <a:pt x="105600" y="74654"/>
                      <a:pt x="100500" y="73824"/>
                      <a:pt x="95100" y="73824"/>
                    </a:cubicBezTo>
                    <a:cubicBezTo>
                      <a:pt x="92700" y="73824"/>
                      <a:pt x="90300" y="74101"/>
                      <a:pt x="87600" y="74654"/>
                    </a:cubicBezTo>
                    <a:cubicBezTo>
                      <a:pt x="84900" y="75207"/>
                      <a:pt x="82200" y="75760"/>
                      <a:pt x="79500" y="76866"/>
                    </a:cubicBezTo>
                    <a:cubicBezTo>
                      <a:pt x="76800" y="77972"/>
                      <a:pt x="74400" y="79354"/>
                      <a:pt x="72600" y="81290"/>
                    </a:cubicBezTo>
                    <a:cubicBezTo>
                      <a:pt x="71100" y="83225"/>
                      <a:pt x="70200" y="85161"/>
                      <a:pt x="70200" y="87649"/>
                    </a:cubicBezTo>
                    <a:cubicBezTo>
                      <a:pt x="70200" y="90138"/>
                      <a:pt x="71100" y="92073"/>
                      <a:pt x="72600" y="94009"/>
                    </a:cubicBezTo>
                    <a:cubicBezTo>
                      <a:pt x="74400" y="95944"/>
                      <a:pt x="76800" y="97327"/>
                      <a:pt x="79500" y="98433"/>
                    </a:cubicBezTo>
                    <a:cubicBezTo>
                      <a:pt x="82200" y="99539"/>
                      <a:pt x="84900" y="100368"/>
                      <a:pt x="87600" y="100645"/>
                    </a:cubicBezTo>
                    <a:cubicBezTo>
                      <a:pt x="90300" y="101198"/>
                      <a:pt x="92700" y="101474"/>
                      <a:pt x="95100" y="101474"/>
                    </a:cubicBezTo>
                    <a:cubicBezTo>
                      <a:pt x="97500" y="101474"/>
                      <a:pt x="99900" y="101198"/>
                      <a:pt x="102600" y="100645"/>
                    </a:cubicBezTo>
                    <a:cubicBezTo>
                      <a:pt x="105300" y="100368"/>
                      <a:pt x="108000" y="99539"/>
                      <a:pt x="110700" y="98433"/>
                    </a:cubicBezTo>
                    <a:cubicBezTo>
                      <a:pt x="113400" y="97327"/>
                      <a:pt x="115800" y="95944"/>
                      <a:pt x="117600" y="94009"/>
                    </a:cubicBezTo>
                    <a:cubicBezTo>
                      <a:pt x="119400" y="92073"/>
                      <a:pt x="120000" y="90138"/>
                      <a:pt x="120000" y="87649"/>
                    </a:cubicBezTo>
                    <a:cubicBezTo>
                      <a:pt x="120000" y="6912"/>
                      <a:pt x="120000" y="6912"/>
                      <a:pt x="120000" y="6912"/>
                    </a:cubicBezTo>
                    <a:cubicBezTo>
                      <a:pt x="120000" y="4976"/>
                      <a:pt x="119400" y="3317"/>
                      <a:pt x="117900" y="1935"/>
                    </a:cubicBezTo>
                    <a:close/>
                    <a:moveTo>
                      <a:pt x="117900" y="1935"/>
                    </a:moveTo>
                    <a:cubicBezTo>
                      <a:pt x="117900" y="1935"/>
                      <a:pt x="117900" y="1935"/>
                      <a:pt x="117900" y="193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84" name="Shape 184"/>
              <p:cNvGrpSpPr/>
              <p:nvPr/>
            </p:nvGrpSpPr>
            <p:grpSpPr>
              <a:xfrm>
                <a:off x="6461199" y="4616229"/>
                <a:ext cx="346644" cy="375180"/>
                <a:chOff x="-698500" y="-1852613"/>
                <a:chExt cx="1446213" cy="1565275"/>
              </a:xfrm>
            </p:grpSpPr>
            <p:sp>
              <p:nvSpPr>
                <p:cNvPr id="185" name="Shape 185"/>
                <p:cNvSpPr/>
                <p:nvPr/>
              </p:nvSpPr>
              <p:spPr>
                <a:xfrm>
                  <a:off x="-93662" y="-1852613"/>
                  <a:ext cx="241300" cy="844550"/>
                </a:xfrm>
                <a:custGeom>
                  <a:pathLst>
                    <a:path extrusionOk="0" h="120000" w="120000">
                      <a:moveTo>
                        <a:pt x="59104" y="120000"/>
                      </a:moveTo>
                      <a:cubicBezTo>
                        <a:pt x="75223" y="120000"/>
                        <a:pt x="89552" y="117948"/>
                        <a:pt x="102089" y="114871"/>
                      </a:cubicBezTo>
                      <a:cubicBezTo>
                        <a:pt x="112835" y="111282"/>
                        <a:pt x="120000" y="107179"/>
                        <a:pt x="120000" y="102564"/>
                      </a:cubicBezTo>
                      <a:cubicBezTo>
                        <a:pt x="120000" y="16923"/>
                        <a:pt x="120000" y="16923"/>
                        <a:pt x="120000" y="16923"/>
                      </a:cubicBezTo>
                      <a:cubicBezTo>
                        <a:pt x="120000" y="12307"/>
                        <a:pt x="112835" y="8717"/>
                        <a:pt x="102089" y="5128"/>
                      </a:cubicBezTo>
                      <a:cubicBezTo>
                        <a:pt x="89552" y="1538"/>
                        <a:pt x="75223" y="0"/>
                        <a:pt x="59104" y="0"/>
                      </a:cubicBezTo>
                      <a:cubicBezTo>
                        <a:pt x="42985" y="0"/>
                        <a:pt x="28656" y="1538"/>
                        <a:pt x="17910" y="5128"/>
                      </a:cubicBezTo>
                      <a:cubicBezTo>
                        <a:pt x="5373" y="8717"/>
                        <a:pt x="0" y="12307"/>
                        <a:pt x="0" y="16923"/>
                      </a:cubicBezTo>
                      <a:cubicBezTo>
                        <a:pt x="0" y="102564"/>
                        <a:pt x="0" y="102564"/>
                        <a:pt x="0" y="102564"/>
                      </a:cubicBezTo>
                      <a:cubicBezTo>
                        <a:pt x="0" y="107179"/>
                        <a:pt x="5373" y="111282"/>
                        <a:pt x="17910" y="114871"/>
                      </a:cubicBezTo>
                      <a:cubicBezTo>
                        <a:pt x="28656" y="117948"/>
                        <a:pt x="42985" y="120000"/>
                        <a:pt x="59104" y="120000"/>
                      </a:cubicBezTo>
                      <a:close/>
                      <a:moveTo>
                        <a:pt x="59104" y="120000"/>
                      </a:moveTo>
                      <a:cubicBezTo>
                        <a:pt x="59104" y="120000"/>
                        <a:pt x="59104" y="120000"/>
                        <a:pt x="59104" y="12000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6" name="Shape 186"/>
                <p:cNvSpPr/>
                <p:nvPr/>
              </p:nvSpPr>
              <p:spPr>
                <a:xfrm>
                  <a:off x="-698500" y="-1614488"/>
                  <a:ext cx="1446213" cy="1327150"/>
                </a:xfrm>
                <a:custGeom>
                  <a:pathLst>
                    <a:path extrusionOk="0" h="120000" w="120000">
                      <a:moveTo>
                        <a:pt x="113700" y="25434"/>
                      </a:moveTo>
                      <a:cubicBezTo>
                        <a:pt x="109500" y="16304"/>
                        <a:pt x="103800" y="8804"/>
                        <a:pt x="96000" y="2608"/>
                      </a:cubicBezTo>
                      <a:cubicBezTo>
                        <a:pt x="93900" y="652"/>
                        <a:pt x="91500" y="0"/>
                        <a:pt x="88800" y="326"/>
                      </a:cubicBezTo>
                      <a:cubicBezTo>
                        <a:pt x="85800" y="652"/>
                        <a:pt x="83700" y="2282"/>
                        <a:pt x="82200" y="4565"/>
                      </a:cubicBezTo>
                      <a:cubicBezTo>
                        <a:pt x="80400" y="7173"/>
                        <a:pt x="79800" y="9782"/>
                        <a:pt x="80100" y="12717"/>
                      </a:cubicBezTo>
                      <a:cubicBezTo>
                        <a:pt x="80700" y="15652"/>
                        <a:pt x="81900" y="17934"/>
                        <a:pt x="84000" y="19891"/>
                      </a:cubicBezTo>
                      <a:cubicBezTo>
                        <a:pt x="89100" y="24130"/>
                        <a:pt x="93000" y="29347"/>
                        <a:pt x="96000" y="35217"/>
                      </a:cubicBezTo>
                      <a:cubicBezTo>
                        <a:pt x="98700" y="41413"/>
                        <a:pt x="100200" y="47934"/>
                        <a:pt x="100200" y="54782"/>
                      </a:cubicBezTo>
                      <a:cubicBezTo>
                        <a:pt x="100200" y="60652"/>
                        <a:pt x="99000" y="66195"/>
                        <a:pt x="96900" y="71413"/>
                      </a:cubicBezTo>
                      <a:cubicBezTo>
                        <a:pt x="94800" y="76956"/>
                        <a:pt x="92100" y="81521"/>
                        <a:pt x="88500" y="85434"/>
                      </a:cubicBezTo>
                      <a:cubicBezTo>
                        <a:pt x="84900" y="89347"/>
                        <a:pt x="80400" y="92282"/>
                        <a:pt x="75600" y="94891"/>
                      </a:cubicBezTo>
                      <a:cubicBezTo>
                        <a:pt x="70800" y="97173"/>
                        <a:pt x="65400" y="98152"/>
                        <a:pt x="60000" y="98152"/>
                      </a:cubicBezTo>
                      <a:cubicBezTo>
                        <a:pt x="54600" y="98152"/>
                        <a:pt x="49500" y="97173"/>
                        <a:pt x="44400" y="94891"/>
                      </a:cubicBezTo>
                      <a:cubicBezTo>
                        <a:pt x="39600" y="92282"/>
                        <a:pt x="35400" y="89347"/>
                        <a:pt x="31800" y="85434"/>
                      </a:cubicBezTo>
                      <a:cubicBezTo>
                        <a:pt x="28200" y="81521"/>
                        <a:pt x="25200" y="76956"/>
                        <a:pt x="23100" y="71413"/>
                      </a:cubicBezTo>
                      <a:cubicBezTo>
                        <a:pt x="21000" y="66195"/>
                        <a:pt x="20100" y="60652"/>
                        <a:pt x="20100" y="54782"/>
                      </a:cubicBezTo>
                      <a:cubicBezTo>
                        <a:pt x="20100" y="47934"/>
                        <a:pt x="21300" y="41413"/>
                        <a:pt x="24300" y="35217"/>
                      </a:cubicBezTo>
                      <a:cubicBezTo>
                        <a:pt x="27000" y="29347"/>
                        <a:pt x="30900" y="24130"/>
                        <a:pt x="36000" y="19891"/>
                      </a:cubicBezTo>
                      <a:cubicBezTo>
                        <a:pt x="38100" y="17934"/>
                        <a:pt x="39600" y="15652"/>
                        <a:pt x="39900" y="12717"/>
                      </a:cubicBezTo>
                      <a:cubicBezTo>
                        <a:pt x="40200" y="9782"/>
                        <a:pt x="39600" y="7173"/>
                        <a:pt x="38100" y="4565"/>
                      </a:cubicBezTo>
                      <a:cubicBezTo>
                        <a:pt x="36300" y="2282"/>
                        <a:pt x="34200" y="652"/>
                        <a:pt x="31500" y="326"/>
                      </a:cubicBezTo>
                      <a:cubicBezTo>
                        <a:pt x="28800" y="0"/>
                        <a:pt x="26400" y="652"/>
                        <a:pt x="24000" y="2608"/>
                      </a:cubicBezTo>
                      <a:cubicBezTo>
                        <a:pt x="16500" y="8804"/>
                        <a:pt x="10500" y="16304"/>
                        <a:pt x="6300" y="25434"/>
                      </a:cubicBezTo>
                      <a:cubicBezTo>
                        <a:pt x="2100" y="34565"/>
                        <a:pt x="0" y="44347"/>
                        <a:pt x="0" y="54782"/>
                      </a:cubicBezTo>
                      <a:cubicBezTo>
                        <a:pt x="0" y="63586"/>
                        <a:pt x="1500" y="72065"/>
                        <a:pt x="4800" y="79891"/>
                      </a:cubicBezTo>
                      <a:cubicBezTo>
                        <a:pt x="8100" y="88043"/>
                        <a:pt x="12300" y="94891"/>
                        <a:pt x="17700" y="100760"/>
                      </a:cubicBezTo>
                      <a:cubicBezTo>
                        <a:pt x="23100" y="106630"/>
                        <a:pt x="29400" y="111195"/>
                        <a:pt x="36900" y="114782"/>
                      </a:cubicBezTo>
                      <a:cubicBezTo>
                        <a:pt x="44100" y="118369"/>
                        <a:pt x="51900" y="120000"/>
                        <a:pt x="60000" y="120000"/>
                      </a:cubicBezTo>
                      <a:cubicBezTo>
                        <a:pt x="68100" y="120000"/>
                        <a:pt x="75900" y="118369"/>
                        <a:pt x="83400" y="114782"/>
                      </a:cubicBezTo>
                      <a:cubicBezTo>
                        <a:pt x="90900" y="111195"/>
                        <a:pt x="97200" y="106630"/>
                        <a:pt x="102600" y="100760"/>
                      </a:cubicBezTo>
                      <a:cubicBezTo>
                        <a:pt x="108000" y="94891"/>
                        <a:pt x="112200" y="88043"/>
                        <a:pt x="115500" y="79891"/>
                      </a:cubicBezTo>
                      <a:cubicBezTo>
                        <a:pt x="118500" y="72065"/>
                        <a:pt x="120000" y="63586"/>
                        <a:pt x="120000" y="54782"/>
                      </a:cubicBezTo>
                      <a:cubicBezTo>
                        <a:pt x="120000" y="44347"/>
                        <a:pt x="117900" y="34565"/>
                        <a:pt x="113700" y="25434"/>
                      </a:cubicBezTo>
                      <a:close/>
                      <a:moveTo>
                        <a:pt x="113700" y="25434"/>
                      </a:moveTo>
                      <a:cubicBezTo>
                        <a:pt x="113700" y="25434"/>
                        <a:pt x="113700" y="25434"/>
                        <a:pt x="113700" y="2543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7" name="Shape 187"/>
              <p:cNvGrpSpPr/>
              <p:nvPr/>
            </p:nvGrpSpPr>
            <p:grpSpPr>
              <a:xfrm>
                <a:off x="6425198" y="3559374"/>
                <a:ext cx="382645" cy="381923"/>
                <a:chOff x="2336800" y="-1193801"/>
                <a:chExt cx="3362325" cy="3355976"/>
              </a:xfrm>
            </p:grpSpPr>
            <p:sp>
              <p:nvSpPr>
                <p:cNvPr id="188" name="Shape 188"/>
                <p:cNvSpPr/>
                <p:nvPr/>
              </p:nvSpPr>
              <p:spPr>
                <a:xfrm>
                  <a:off x="2336800" y="-1193801"/>
                  <a:ext cx="3082925" cy="2236788"/>
                </a:xfrm>
                <a:custGeom>
                  <a:pathLst>
                    <a:path extrusionOk="0" h="120000" w="120000">
                      <a:moveTo>
                        <a:pt x="4394" y="90000"/>
                      </a:moveTo>
                      <a:cubicBezTo>
                        <a:pt x="4394" y="43736"/>
                        <a:pt x="31797" y="6043"/>
                        <a:pt x="65432" y="6043"/>
                      </a:cubicBezTo>
                      <a:cubicBezTo>
                        <a:pt x="84367" y="6043"/>
                        <a:pt x="102023" y="18241"/>
                        <a:pt x="113608" y="39010"/>
                      </a:cubicBezTo>
                      <a:cubicBezTo>
                        <a:pt x="100346" y="39010"/>
                        <a:pt x="100346" y="39010"/>
                        <a:pt x="100346" y="39010"/>
                      </a:cubicBezTo>
                      <a:cubicBezTo>
                        <a:pt x="99147" y="39010"/>
                        <a:pt x="98189" y="40329"/>
                        <a:pt x="98189" y="41978"/>
                      </a:cubicBezTo>
                      <a:cubicBezTo>
                        <a:pt x="98189" y="43626"/>
                        <a:pt x="99147" y="45054"/>
                        <a:pt x="100346" y="45054"/>
                      </a:cubicBezTo>
                      <a:cubicBezTo>
                        <a:pt x="117842" y="45054"/>
                        <a:pt x="117842" y="45054"/>
                        <a:pt x="117842" y="45054"/>
                      </a:cubicBezTo>
                      <a:cubicBezTo>
                        <a:pt x="117842" y="45054"/>
                        <a:pt x="117922" y="44945"/>
                        <a:pt x="118002" y="44945"/>
                      </a:cubicBezTo>
                      <a:cubicBezTo>
                        <a:pt x="118162" y="44945"/>
                        <a:pt x="118322" y="44945"/>
                        <a:pt x="118402" y="44835"/>
                      </a:cubicBezTo>
                      <a:cubicBezTo>
                        <a:pt x="118561" y="44725"/>
                        <a:pt x="118721" y="44725"/>
                        <a:pt x="118801" y="44615"/>
                      </a:cubicBezTo>
                      <a:cubicBezTo>
                        <a:pt x="118881" y="44615"/>
                        <a:pt x="118961" y="44615"/>
                        <a:pt x="119041" y="44505"/>
                      </a:cubicBezTo>
                      <a:cubicBezTo>
                        <a:pt x="119041" y="44505"/>
                        <a:pt x="119121" y="44395"/>
                        <a:pt x="119201" y="44285"/>
                      </a:cubicBezTo>
                      <a:cubicBezTo>
                        <a:pt x="119280" y="44175"/>
                        <a:pt x="119360" y="44065"/>
                        <a:pt x="119440" y="43846"/>
                      </a:cubicBezTo>
                      <a:cubicBezTo>
                        <a:pt x="119600" y="43736"/>
                        <a:pt x="119680" y="43626"/>
                        <a:pt x="119680" y="43406"/>
                      </a:cubicBezTo>
                      <a:cubicBezTo>
                        <a:pt x="119760" y="43296"/>
                        <a:pt x="119840" y="43076"/>
                        <a:pt x="119840" y="42857"/>
                      </a:cubicBezTo>
                      <a:cubicBezTo>
                        <a:pt x="119920" y="42747"/>
                        <a:pt x="119920" y="42527"/>
                        <a:pt x="119920" y="42307"/>
                      </a:cubicBezTo>
                      <a:cubicBezTo>
                        <a:pt x="119920" y="42197"/>
                        <a:pt x="120000" y="42087"/>
                        <a:pt x="120000" y="41978"/>
                      </a:cubicBezTo>
                      <a:cubicBezTo>
                        <a:pt x="120000" y="18021"/>
                        <a:pt x="120000" y="18021"/>
                        <a:pt x="120000" y="18021"/>
                      </a:cubicBezTo>
                      <a:cubicBezTo>
                        <a:pt x="120000" y="16373"/>
                        <a:pt x="119041" y="15054"/>
                        <a:pt x="117842" y="15054"/>
                      </a:cubicBezTo>
                      <a:cubicBezTo>
                        <a:pt x="116564" y="15054"/>
                        <a:pt x="115605" y="16373"/>
                        <a:pt x="115605" y="18021"/>
                      </a:cubicBezTo>
                      <a:cubicBezTo>
                        <a:pt x="115605" y="32967"/>
                        <a:pt x="115605" y="32967"/>
                        <a:pt x="115605" y="32967"/>
                      </a:cubicBezTo>
                      <a:cubicBezTo>
                        <a:pt x="103302" y="12197"/>
                        <a:pt x="85006" y="0"/>
                        <a:pt x="65432" y="0"/>
                      </a:cubicBezTo>
                      <a:cubicBezTo>
                        <a:pt x="29400" y="0"/>
                        <a:pt x="0" y="40329"/>
                        <a:pt x="0" y="90000"/>
                      </a:cubicBezTo>
                      <a:cubicBezTo>
                        <a:pt x="0" y="99560"/>
                        <a:pt x="1118" y="109010"/>
                        <a:pt x="3195" y="117912"/>
                      </a:cubicBezTo>
                      <a:cubicBezTo>
                        <a:pt x="3515" y="119230"/>
                        <a:pt x="4394" y="119999"/>
                        <a:pt x="5272" y="119999"/>
                      </a:cubicBezTo>
                      <a:cubicBezTo>
                        <a:pt x="5512" y="119999"/>
                        <a:pt x="5752" y="119999"/>
                        <a:pt x="5992" y="119890"/>
                      </a:cubicBezTo>
                      <a:cubicBezTo>
                        <a:pt x="7110" y="119340"/>
                        <a:pt x="7749" y="117692"/>
                        <a:pt x="7350" y="116043"/>
                      </a:cubicBezTo>
                      <a:cubicBezTo>
                        <a:pt x="5352" y="107692"/>
                        <a:pt x="4394" y="98901"/>
                        <a:pt x="4394" y="90000"/>
                      </a:cubicBezTo>
                      <a:close/>
                      <a:moveTo>
                        <a:pt x="4394" y="90000"/>
                      </a:moveTo>
                      <a:cubicBezTo>
                        <a:pt x="4394" y="90000"/>
                        <a:pt x="4394" y="90000"/>
                        <a:pt x="4394" y="9000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9" name="Shape 189"/>
                <p:cNvSpPr/>
                <p:nvPr/>
              </p:nvSpPr>
              <p:spPr>
                <a:xfrm>
                  <a:off x="3287713" y="-641350"/>
                  <a:ext cx="1463675" cy="2244725"/>
                </a:xfrm>
                <a:custGeom>
                  <a:pathLst>
                    <a:path extrusionOk="0" h="120000" w="120000">
                      <a:moveTo>
                        <a:pt x="44431" y="119780"/>
                      </a:moveTo>
                      <a:cubicBezTo>
                        <a:pt x="44936" y="120000"/>
                        <a:pt x="45610" y="120000"/>
                        <a:pt x="46115" y="120000"/>
                      </a:cubicBezTo>
                      <a:cubicBezTo>
                        <a:pt x="47629" y="120000"/>
                        <a:pt x="49144" y="119561"/>
                        <a:pt x="49985" y="118684"/>
                      </a:cubicBezTo>
                      <a:cubicBezTo>
                        <a:pt x="118990" y="49863"/>
                        <a:pt x="118990" y="49863"/>
                        <a:pt x="118990" y="49863"/>
                      </a:cubicBezTo>
                      <a:cubicBezTo>
                        <a:pt x="119999" y="48876"/>
                        <a:pt x="119999" y="47561"/>
                        <a:pt x="118990" y="46575"/>
                      </a:cubicBezTo>
                      <a:cubicBezTo>
                        <a:pt x="117980" y="45589"/>
                        <a:pt x="116129" y="45041"/>
                        <a:pt x="114277" y="45260"/>
                      </a:cubicBezTo>
                      <a:cubicBezTo>
                        <a:pt x="65638" y="50520"/>
                        <a:pt x="65638" y="50520"/>
                        <a:pt x="65638" y="50520"/>
                      </a:cubicBezTo>
                      <a:cubicBezTo>
                        <a:pt x="78260" y="3835"/>
                        <a:pt x="78260" y="3835"/>
                        <a:pt x="78260" y="3835"/>
                      </a:cubicBezTo>
                      <a:cubicBezTo>
                        <a:pt x="78597" y="2410"/>
                        <a:pt x="77419" y="986"/>
                        <a:pt x="75399" y="547"/>
                      </a:cubicBezTo>
                      <a:cubicBezTo>
                        <a:pt x="73211" y="0"/>
                        <a:pt x="70855" y="547"/>
                        <a:pt x="69845" y="1753"/>
                      </a:cubicBezTo>
                      <a:cubicBezTo>
                        <a:pt x="841" y="76602"/>
                        <a:pt x="841" y="76602"/>
                        <a:pt x="841" y="76602"/>
                      </a:cubicBezTo>
                      <a:cubicBezTo>
                        <a:pt x="0" y="77589"/>
                        <a:pt x="0" y="78904"/>
                        <a:pt x="1009" y="79780"/>
                      </a:cubicBezTo>
                      <a:cubicBezTo>
                        <a:pt x="2019" y="80767"/>
                        <a:pt x="3870" y="81315"/>
                        <a:pt x="5553" y="81095"/>
                      </a:cubicBezTo>
                      <a:cubicBezTo>
                        <a:pt x="54193" y="75835"/>
                        <a:pt x="54193" y="75835"/>
                        <a:pt x="54193" y="75835"/>
                      </a:cubicBezTo>
                      <a:cubicBezTo>
                        <a:pt x="41570" y="116493"/>
                        <a:pt x="41570" y="116493"/>
                        <a:pt x="41570" y="116493"/>
                      </a:cubicBezTo>
                      <a:cubicBezTo>
                        <a:pt x="41234" y="117808"/>
                        <a:pt x="42412" y="119232"/>
                        <a:pt x="44431" y="119780"/>
                      </a:cubicBezTo>
                      <a:close/>
                      <a:moveTo>
                        <a:pt x="13800" y="74082"/>
                      </a:moveTo>
                      <a:cubicBezTo>
                        <a:pt x="64964" y="18739"/>
                        <a:pt x="64964" y="18739"/>
                        <a:pt x="64964" y="18739"/>
                      </a:cubicBezTo>
                      <a:cubicBezTo>
                        <a:pt x="55371" y="53698"/>
                        <a:pt x="55371" y="53698"/>
                        <a:pt x="55371" y="53698"/>
                      </a:cubicBezTo>
                      <a:cubicBezTo>
                        <a:pt x="55203" y="54684"/>
                        <a:pt x="55708" y="55561"/>
                        <a:pt x="56718" y="56328"/>
                      </a:cubicBezTo>
                      <a:cubicBezTo>
                        <a:pt x="57727" y="56986"/>
                        <a:pt x="59242" y="57315"/>
                        <a:pt x="60757" y="57205"/>
                      </a:cubicBezTo>
                      <a:cubicBezTo>
                        <a:pt x="105525" y="52273"/>
                        <a:pt x="105525" y="52273"/>
                        <a:pt x="105525" y="52273"/>
                      </a:cubicBezTo>
                      <a:cubicBezTo>
                        <a:pt x="55371" y="102356"/>
                        <a:pt x="55371" y="102356"/>
                        <a:pt x="55371" y="102356"/>
                      </a:cubicBezTo>
                      <a:cubicBezTo>
                        <a:pt x="64460" y="72767"/>
                        <a:pt x="64460" y="72767"/>
                        <a:pt x="64460" y="72767"/>
                      </a:cubicBezTo>
                      <a:cubicBezTo>
                        <a:pt x="64796" y="71780"/>
                        <a:pt x="64291" y="70794"/>
                        <a:pt x="63281" y="70027"/>
                      </a:cubicBezTo>
                      <a:cubicBezTo>
                        <a:pt x="62440" y="69479"/>
                        <a:pt x="61262" y="69150"/>
                        <a:pt x="59915" y="69150"/>
                      </a:cubicBezTo>
                      <a:cubicBezTo>
                        <a:pt x="59747" y="69150"/>
                        <a:pt x="59410" y="69150"/>
                        <a:pt x="59242" y="69150"/>
                      </a:cubicBezTo>
                      <a:lnTo>
                        <a:pt x="13800" y="74082"/>
                      </a:lnTo>
                      <a:close/>
                      <a:moveTo>
                        <a:pt x="13800" y="74082"/>
                      </a:moveTo>
                      <a:cubicBezTo>
                        <a:pt x="13800" y="74082"/>
                        <a:pt x="13800" y="74082"/>
                        <a:pt x="13800" y="7408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0" name="Shape 190"/>
                <p:cNvSpPr/>
                <p:nvPr/>
              </p:nvSpPr>
              <p:spPr>
                <a:xfrm>
                  <a:off x="2619375" y="-92075"/>
                  <a:ext cx="3079750" cy="2254250"/>
                </a:xfrm>
                <a:custGeom>
                  <a:pathLst>
                    <a:path extrusionOk="0" h="120000" w="120000">
                      <a:moveTo>
                        <a:pt x="116722" y="2400"/>
                      </a:moveTo>
                      <a:cubicBezTo>
                        <a:pt x="116322" y="872"/>
                        <a:pt x="115123" y="0"/>
                        <a:pt x="113924" y="545"/>
                      </a:cubicBezTo>
                      <a:cubicBezTo>
                        <a:pt x="112804" y="1090"/>
                        <a:pt x="112165" y="2727"/>
                        <a:pt x="112564" y="4363"/>
                      </a:cubicBezTo>
                      <a:cubicBezTo>
                        <a:pt x="114643" y="12763"/>
                        <a:pt x="115682" y="21709"/>
                        <a:pt x="115682" y="30654"/>
                      </a:cubicBezTo>
                      <a:cubicBezTo>
                        <a:pt x="115682" y="76690"/>
                        <a:pt x="88261" y="114109"/>
                        <a:pt x="54523" y="114109"/>
                      </a:cubicBezTo>
                      <a:cubicBezTo>
                        <a:pt x="35656" y="114109"/>
                        <a:pt x="17908" y="101890"/>
                        <a:pt x="6395" y="81272"/>
                      </a:cubicBezTo>
                      <a:cubicBezTo>
                        <a:pt x="19586" y="81272"/>
                        <a:pt x="19586" y="81272"/>
                        <a:pt x="19586" y="81272"/>
                      </a:cubicBezTo>
                      <a:cubicBezTo>
                        <a:pt x="20786" y="81272"/>
                        <a:pt x="21825" y="79963"/>
                        <a:pt x="21825" y="78327"/>
                      </a:cubicBezTo>
                      <a:cubicBezTo>
                        <a:pt x="21825" y="76690"/>
                        <a:pt x="20786" y="75381"/>
                        <a:pt x="19586" y="75381"/>
                      </a:cubicBezTo>
                      <a:cubicBezTo>
                        <a:pt x="2158" y="75381"/>
                        <a:pt x="2158" y="75381"/>
                        <a:pt x="2158" y="75381"/>
                      </a:cubicBezTo>
                      <a:cubicBezTo>
                        <a:pt x="2078" y="75381"/>
                        <a:pt x="1998" y="75381"/>
                        <a:pt x="1918" y="75381"/>
                      </a:cubicBezTo>
                      <a:cubicBezTo>
                        <a:pt x="1838" y="75381"/>
                        <a:pt x="1678" y="75490"/>
                        <a:pt x="1518" y="75490"/>
                      </a:cubicBezTo>
                      <a:cubicBezTo>
                        <a:pt x="1359" y="75600"/>
                        <a:pt x="1279" y="75709"/>
                        <a:pt x="1119" y="75709"/>
                      </a:cubicBezTo>
                      <a:cubicBezTo>
                        <a:pt x="1039" y="75818"/>
                        <a:pt x="959" y="75818"/>
                        <a:pt x="959" y="75818"/>
                      </a:cubicBezTo>
                      <a:cubicBezTo>
                        <a:pt x="879" y="75927"/>
                        <a:pt x="879" y="76036"/>
                        <a:pt x="799" y="76036"/>
                      </a:cubicBezTo>
                      <a:cubicBezTo>
                        <a:pt x="639" y="76145"/>
                        <a:pt x="559" y="76363"/>
                        <a:pt x="479" y="76472"/>
                      </a:cubicBezTo>
                      <a:cubicBezTo>
                        <a:pt x="399" y="76581"/>
                        <a:pt x="319" y="76800"/>
                        <a:pt x="239" y="76909"/>
                      </a:cubicBezTo>
                      <a:cubicBezTo>
                        <a:pt x="159" y="77127"/>
                        <a:pt x="159" y="77236"/>
                        <a:pt x="79" y="77454"/>
                      </a:cubicBezTo>
                      <a:cubicBezTo>
                        <a:pt x="79" y="77672"/>
                        <a:pt x="0" y="77890"/>
                        <a:pt x="0" y="78109"/>
                      </a:cubicBezTo>
                      <a:cubicBezTo>
                        <a:pt x="0" y="78109"/>
                        <a:pt x="0" y="78218"/>
                        <a:pt x="0" y="78327"/>
                      </a:cubicBezTo>
                      <a:cubicBezTo>
                        <a:pt x="0" y="102218"/>
                        <a:pt x="0" y="102218"/>
                        <a:pt x="0" y="102218"/>
                      </a:cubicBezTo>
                      <a:cubicBezTo>
                        <a:pt x="0" y="103854"/>
                        <a:pt x="959" y="105163"/>
                        <a:pt x="2158" y="105163"/>
                      </a:cubicBezTo>
                      <a:cubicBezTo>
                        <a:pt x="3357" y="105163"/>
                        <a:pt x="4317" y="103854"/>
                        <a:pt x="4317" y="102218"/>
                      </a:cubicBezTo>
                      <a:cubicBezTo>
                        <a:pt x="4317" y="87272"/>
                        <a:pt x="4317" y="87272"/>
                        <a:pt x="4317" y="87272"/>
                      </a:cubicBezTo>
                      <a:cubicBezTo>
                        <a:pt x="16708" y="107890"/>
                        <a:pt x="35016" y="120000"/>
                        <a:pt x="54523" y="120000"/>
                      </a:cubicBezTo>
                      <a:cubicBezTo>
                        <a:pt x="90659" y="120000"/>
                        <a:pt x="120000" y="79963"/>
                        <a:pt x="120000" y="30654"/>
                      </a:cubicBezTo>
                      <a:cubicBezTo>
                        <a:pt x="120000" y="21054"/>
                        <a:pt x="118880" y="11563"/>
                        <a:pt x="116722" y="2400"/>
                      </a:cubicBezTo>
                      <a:close/>
                      <a:moveTo>
                        <a:pt x="116722" y="2400"/>
                      </a:moveTo>
                      <a:cubicBezTo>
                        <a:pt x="116722" y="2400"/>
                        <a:pt x="116722" y="2400"/>
                        <a:pt x="116722" y="240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sp>
        <p:nvSpPr>
          <p:cNvPr id="191" name="Shape 191"/>
          <p:cNvSpPr/>
          <p:nvPr/>
        </p:nvSpPr>
        <p:spPr>
          <a:xfrm>
            <a:off x="5664300" y="2492425"/>
            <a:ext cx="22569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This letterhead design is meant to your project simple image of professional and reliability. By</a:t>
            </a:r>
            <a:endParaRPr sz="1100"/>
          </a:p>
        </p:txBody>
      </p:sp>
      <p:sp>
        <p:nvSpPr>
          <p:cNvPr id="192" name="Shape 192"/>
          <p:cNvSpPr txBox="1"/>
          <p:nvPr/>
        </p:nvSpPr>
        <p:spPr>
          <a:xfrm>
            <a:off x="5664302" y="2199736"/>
            <a:ext cx="885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lt1"/>
                </a:solidFill>
                <a:latin typeface="Arial"/>
                <a:ea typeface="Arial"/>
                <a:cs typeface="Arial"/>
                <a:sym typeface="Arial"/>
              </a:rPr>
              <a:t>Energy</a:t>
            </a:r>
            <a:endParaRPr sz="1100"/>
          </a:p>
        </p:txBody>
      </p:sp>
      <p:sp>
        <p:nvSpPr>
          <p:cNvPr id="193" name="Shape 193"/>
          <p:cNvSpPr/>
          <p:nvPr/>
        </p:nvSpPr>
        <p:spPr>
          <a:xfrm>
            <a:off x="5664386" y="3854949"/>
            <a:ext cx="2256900" cy="3771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This letterhead design is meant to your project simple image of professional and reliability. By</a:t>
            </a:r>
            <a:endParaRPr sz="1100"/>
          </a:p>
        </p:txBody>
      </p:sp>
      <p:sp>
        <p:nvSpPr>
          <p:cNvPr id="194" name="Shape 194"/>
          <p:cNvSpPr txBox="1"/>
          <p:nvPr/>
        </p:nvSpPr>
        <p:spPr>
          <a:xfrm>
            <a:off x="5664373" y="3567400"/>
            <a:ext cx="11190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lt1"/>
                </a:solidFill>
                <a:latin typeface="Arial"/>
                <a:ea typeface="Arial"/>
                <a:cs typeface="Arial"/>
                <a:sym typeface="Arial"/>
              </a:rPr>
              <a:t>Powerful</a:t>
            </a:r>
            <a:endParaRPr sz="1100"/>
          </a:p>
        </p:txBody>
      </p:sp>
      <p:sp>
        <p:nvSpPr>
          <p:cNvPr id="195" name="Shape 195"/>
          <p:cNvSpPr/>
          <p:nvPr/>
        </p:nvSpPr>
        <p:spPr>
          <a:xfrm>
            <a:off x="1274100" y="2483425"/>
            <a:ext cx="2256900" cy="3771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Lato"/>
                <a:ea typeface="Lato"/>
                <a:cs typeface="Lato"/>
                <a:sym typeface="Lato"/>
              </a:rPr>
              <a:t>This letterhead design is meant to your project simple image of professional and reliability. By</a:t>
            </a:r>
            <a:endParaRPr sz="1100"/>
          </a:p>
        </p:txBody>
      </p:sp>
      <p:sp>
        <p:nvSpPr>
          <p:cNvPr id="196" name="Shape 196"/>
          <p:cNvSpPr txBox="1"/>
          <p:nvPr/>
        </p:nvSpPr>
        <p:spPr>
          <a:xfrm>
            <a:off x="2548200" y="2190750"/>
            <a:ext cx="982800" cy="3231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700">
                <a:solidFill>
                  <a:schemeClr val="lt1"/>
                </a:solidFill>
                <a:latin typeface="Arial"/>
                <a:ea typeface="Arial"/>
                <a:cs typeface="Arial"/>
                <a:sym typeface="Arial"/>
              </a:rPr>
              <a:t>Delivery</a:t>
            </a:r>
            <a:endParaRPr sz="1100"/>
          </a:p>
        </p:txBody>
      </p:sp>
      <p:sp>
        <p:nvSpPr>
          <p:cNvPr id="197" name="Shape 197"/>
          <p:cNvSpPr/>
          <p:nvPr/>
        </p:nvSpPr>
        <p:spPr>
          <a:xfrm>
            <a:off x="1274100" y="3863946"/>
            <a:ext cx="2256900" cy="3771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Lato"/>
                <a:ea typeface="Lato"/>
                <a:cs typeface="Lato"/>
                <a:sym typeface="Lato"/>
              </a:rPr>
              <a:t>This letterhead design is meant to your project simple image of professional and reliability. By</a:t>
            </a:r>
            <a:endParaRPr sz="1100"/>
          </a:p>
        </p:txBody>
      </p:sp>
      <p:sp>
        <p:nvSpPr>
          <p:cNvPr id="198" name="Shape 198"/>
          <p:cNvSpPr txBox="1"/>
          <p:nvPr/>
        </p:nvSpPr>
        <p:spPr>
          <a:xfrm>
            <a:off x="2736949" y="3576400"/>
            <a:ext cx="793800" cy="3231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700">
                <a:solidFill>
                  <a:schemeClr val="lt1"/>
                </a:solidFill>
                <a:latin typeface="Arial"/>
                <a:ea typeface="Arial"/>
                <a:cs typeface="Arial"/>
                <a:sym typeface="Arial"/>
              </a:rPr>
              <a:t>Music</a:t>
            </a:r>
            <a:endParaRPr sz="1100"/>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Shape 203"/>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4" name="Shape 204"/>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05" name="Shape 205"/>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206" name="Shape 206"/>
          <p:cNvSpPr/>
          <p:nvPr/>
        </p:nvSpPr>
        <p:spPr>
          <a:xfrm>
            <a:off x="3113314" y="1423307"/>
            <a:ext cx="2917371" cy="2296886"/>
          </a:xfrm>
          <a:prstGeom prst="rect">
            <a:avLst/>
          </a:prstGeom>
          <a:solidFill>
            <a:schemeClr val="accent3">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7" name="Shape 207"/>
          <p:cNvSpPr txBox="1"/>
          <p:nvPr/>
        </p:nvSpPr>
        <p:spPr>
          <a:xfrm>
            <a:off x="3814763" y="2198113"/>
            <a:ext cx="1514475" cy="747272"/>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2600">
                <a:solidFill>
                  <a:schemeClr val="lt1"/>
                </a:solidFill>
                <a:latin typeface="Montserrat"/>
                <a:ea typeface="Montserrat"/>
                <a:cs typeface="Montserrat"/>
                <a:sym typeface="Montserrat"/>
              </a:rPr>
              <a:t>ONE</a:t>
            </a:r>
            <a:endParaRPr sz="1100"/>
          </a:p>
          <a:p>
            <a:pPr indent="0" lvl="0" marL="0" marR="0" rtl="0" algn="ctr">
              <a:lnSpc>
                <a:spcPct val="100000"/>
              </a:lnSpc>
              <a:spcBef>
                <a:spcPts val="0"/>
              </a:spcBef>
              <a:spcAft>
                <a:spcPts val="0"/>
              </a:spcAft>
              <a:buNone/>
            </a:pPr>
            <a:r>
              <a:rPr b="1" lang="en" sz="2600">
                <a:solidFill>
                  <a:schemeClr val="lt1"/>
                </a:solidFill>
                <a:latin typeface="Montserrat"/>
                <a:ea typeface="Montserrat"/>
                <a:cs typeface="Montserrat"/>
                <a:sym typeface="Montserrat"/>
              </a:rPr>
              <a:t>IMAGE</a:t>
            </a:r>
            <a:endParaRPr sz="1100"/>
          </a:p>
        </p:txBody>
      </p:sp>
      <p:sp>
        <p:nvSpPr>
          <p:cNvPr id="208" name="Shape 208"/>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4" name="Shape 214"/>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15" name="Shape 215"/>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b="1" i="0" sz="800">
              <a:solidFill>
                <a:schemeClr val="dk1"/>
              </a:solidFill>
              <a:latin typeface="Lato"/>
              <a:ea typeface="Lato"/>
              <a:cs typeface="Lato"/>
              <a:sym typeface="Lato"/>
            </a:endParaRPr>
          </a:p>
        </p:txBody>
      </p:sp>
      <p:sp>
        <p:nvSpPr>
          <p:cNvPr id="216" name="Shape 216"/>
          <p:cNvSpPr/>
          <p:nvPr/>
        </p:nvSpPr>
        <p:spPr>
          <a:xfrm>
            <a:off x="0" y="0"/>
            <a:ext cx="9144000" cy="1469572"/>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7" name="Shape 217"/>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a:solidFill>
                  <a:schemeClr val="dk1"/>
                </a:solidFill>
                <a:latin typeface="Montserrat"/>
                <a:ea typeface="Montserrat"/>
                <a:cs typeface="Montserrat"/>
                <a:sym typeface="Montserrat"/>
              </a:rPr>
              <a:t>Two Image</a:t>
            </a:r>
            <a:endParaRPr sz="1100"/>
          </a:p>
        </p:txBody>
      </p:sp>
      <p:sp>
        <p:nvSpPr>
          <p:cNvPr id="218" name="Shape 218"/>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
        <p:nvSpPr>
          <p:cNvPr id="219" name="Shape 219"/>
          <p:cNvSpPr/>
          <p:nvPr/>
        </p:nvSpPr>
        <p:spPr>
          <a:xfrm>
            <a:off x="5394685" y="1933218"/>
            <a:ext cx="1988166" cy="220301"/>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500">
                <a:solidFill>
                  <a:schemeClr val="accent3"/>
                </a:solidFill>
                <a:latin typeface="Lato"/>
                <a:ea typeface="Lato"/>
                <a:cs typeface="Lato"/>
                <a:sym typeface="Lato"/>
              </a:rPr>
              <a:t>SERVICES TEXT TITLE</a:t>
            </a:r>
            <a:endParaRPr sz="1100"/>
          </a:p>
        </p:txBody>
      </p:sp>
      <p:sp>
        <p:nvSpPr>
          <p:cNvPr id="220" name="Shape 220"/>
          <p:cNvSpPr/>
          <p:nvPr/>
        </p:nvSpPr>
        <p:spPr>
          <a:xfrm>
            <a:off x="5198748" y="2213575"/>
            <a:ext cx="2304300" cy="3819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professional and reliability.</a:t>
            </a:r>
            <a:endParaRPr sz="1100"/>
          </a:p>
        </p:txBody>
      </p:sp>
      <p:sp>
        <p:nvSpPr>
          <p:cNvPr id="221" name="Shape 221"/>
          <p:cNvSpPr/>
          <p:nvPr/>
        </p:nvSpPr>
        <p:spPr>
          <a:xfrm>
            <a:off x="5122519" y="1955092"/>
            <a:ext cx="176551" cy="176551"/>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22" name="Shape 222"/>
          <p:cNvSpPr/>
          <p:nvPr/>
        </p:nvSpPr>
        <p:spPr>
          <a:xfrm>
            <a:off x="1464721" y="1933218"/>
            <a:ext cx="1988166" cy="220301"/>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500">
                <a:solidFill>
                  <a:schemeClr val="accent6"/>
                </a:solidFill>
                <a:latin typeface="Lato"/>
                <a:ea typeface="Lato"/>
                <a:cs typeface="Lato"/>
                <a:sym typeface="Lato"/>
              </a:rPr>
              <a:t>SERVICES TEXT TITLE</a:t>
            </a:r>
            <a:endParaRPr sz="1100"/>
          </a:p>
        </p:txBody>
      </p:sp>
      <p:sp>
        <p:nvSpPr>
          <p:cNvPr id="223" name="Shape 223"/>
          <p:cNvSpPr/>
          <p:nvPr/>
        </p:nvSpPr>
        <p:spPr>
          <a:xfrm>
            <a:off x="1192550" y="2213575"/>
            <a:ext cx="2304300" cy="3819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dk1"/>
                </a:solidFill>
                <a:latin typeface="Lato"/>
                <a:ea typeface="Lato"/>
                <a:cs typeface="Lato"/>
                <a:sym typeface="Lato"/>
              </a:rPr>
              <a:t>This letterhead design is meant to project an image of professional and reliability.</a:t>
            </a:r>
            <a:endParaRPr sz="1100"/>
          </a:p>
        </p:txBody>
      </p:sp>
      <p:sp>
        <p:nvSpPr>
          <p:cNvPr id="224" name="Shape 224"/>
          <p:cNvSpPr/>
          <p:nvPr/>
        </p:nvSpPr>
        <p:spPr>
          <a:xfrm>
            <a:off x="1192555" y="1955092"/>
            <a:ext cx="176551" cy="176551"/>
          </a:xfrm>
          <a:prstGeom prst="ellipse">
            <a:avLst/>
          </a:prstGeom>
          <a:solidFill>
            <a:schemeClr val="accent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25" name="Shape 225"/>
          <p:cNvSpPr/>
          <p:nvPr>
            <p:ph idx="2" type="pic"/>
          </p:nvPr>
        </p:nvSpPr>
        <p:spPr>
          <a:xfrm>
            <a:off x="1192556" y="2843891"/>
            <a:ext cx="2828925" cy="16589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26" name="Shape 226"/>
          <p:cNvSpPr/>
          <p:nvPr>
            <p:ph idx="3" type="pic"/>
          </p:nvPr>
        </p:nvSpPr>
        <p:spPr>
          <a:xfrm>
            <a:off x="5122519" y="2843891"/>
            <a:ext cx="2828925" cy="16589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Shape 231"/>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2" name="Shape 232"/>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33" name="Shape 233"/>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234" name="Shape 234"/>
          <p:cNvSpPr/>
          <p:nvPr/>
        </p:nvSpPr>
        <p:spPr>
          <a:xfrm>
            <a:off x="4572000" y="0"/>
            <a:ext cx="2250558" cy="1663614"/>
          </a:xfrm>
          <a:prstGeom prst="rect">
            <a:avLst/>
          </a:prstGeom>
          <a:solidFill>
            <a:schemeClr val="accent3">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5" name="Shape 235"/>
          <p:cNvSpPr/>
          <p:nvPr/>
        </p:nvSpPr>
        <p:spPr>
          <a:xfrm>
            <a:off x="6893441" y="1739069"/>
            <a:ext cx="2250558" cy="1663614"/>
          </a:xfrm>
          <a:prstGeom prst="rect">
            <a:avLst/>
          </a:prstGeom>
          <a:solidFill>
            <a:srgbClr val="FF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6" name="Shape 236"/>
          <p:cNvSpPr/>
          <p:nvPr/>
        </p:nvSpPr>
        <p:spPr>
          <a:xfrm>
            <a:off x="4572001" y="3479886"/>
            <a:ext cx="2250558" cy="1663614"/>
          </a:xfrm>
          <a:prstGeom prst="rect">
            <a:avLst/>
          </a:prstGeom>
          <a:solidFill>
            <a:srgbClr val="F6921E">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37" name="Shape 237"/>
          <p:cNvGrpSpPr/>
          <p:nvPr/>
        </p:nvGrpSpPr>
        <p:grpSpPr>
          <a:xfrm>
            <a:off x="4835426" y="419250"/>
            <a:ext cx="1723707" cy="825114"/>
            <a:chOff x="822295" y="940761"/>
            <a:chExt cx="2298276" cy="1100152"/>
          </a:xfrm>
        </p:grpSpPr>
        <p:sp>
          <p:nvSpPr>
            <p:cNvPr id="238" name="Shape 238"/>
            <p:cNvSpPr txBox="1"/>
            <p:nvPr/>
          </p:nvSpPr>
          <p:spPr>
            <a:xfrm>
              <a:off x="822295" y="1394582"/>
              <a:ext cx="2298276"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Lato"/>
                  <a:ea typeface="Lato"/>
                  <a:cs typeface="Lato"/>
                  <a:sym typeface="Lato"/>
                </a:rPr>
                <a:t>Text of the printing to</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Typeset industry your</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of the printing this for</a:t>
              </a:r>
              <a:endParaRPr sz="1100"/>
            </a:p>
          </p:txBody>
        </p:sp>
        <p:sp>
          <p:nvSpPr>
            <p:cNvPr id="239" name="Shape 239"/>
            <p:cNvSpPr txBox="1"/>
            <p:nvPr/>
          </p:nvSpPr>
          <p:spPr>
            <a:xfrm>
              <a:off x="977658" y="940761"/>
              <a:ext cx="198755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Lato"/>
                  <a:ea typeface="Lato"/>
                  <a:cs typeface="Lato"/>
                  <a:sym typeface="Lato"/>
                </a:rPr>
                <a:t>Example 1</a:t>
              </a:r>
              <a:endParaRPr sz="1100"/>
            </a:p>
          </p:txBody>
        </p:sp>
      </p:grpSp>
      <p:grpSp>
        <p:nvGrpSpPr>
          <p:cNvPr id="240" name="Shape 240"/>
          <p:cNvGrpSpPr/>
          <p:nvPr/>
        </p:nvGrpSpPr>
        <p:grpSpPr>
          <a:xfrm>
            <a:off x="7156867" y="2158319"/>
            <a:ext cx="1723707" cy="825114"/>
            <a:chOff x="822295" y="940761"/>
            <a:chExt cx="2298276" cy="1100152"/>
          </a:xfrm>
        </p:grpSpPr>
        <p:sp>
          <p:nvSpPr>
            <p:cNvPr id="241" name="Shape 241"/>
            <p:cNvSpPr txBox="1"/>
            <p:nvPr/>
          </p:nvSpPr>
          <p:spPr>
            <a:xfrm>
              <a:off x="822295" y="1394582"/>
              <a:ext cx="2298276"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Lato"/>
                  <a:ea typeface="Lato"/>
                  <a:cs typeface="Lato"/>
                  <a:sym typeface="Lato"/>
                </a:rPr>
                <a:t>Text of the printing to</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Typeset industry your</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of the printing this for</a:t>
              </a:r>
              <a:endParaRPr sz="1100"/>
            </a:p>
          </p:txBody>
        </p:sp>
        <p:sp>
          <p:nvSpPr>
            <p:cNvPr id="242" name="Shape 242"/>
            <p:cNvSpPr txBox="1"/>
            <p:nvPr/>
          </p:nvSpPr>
          <p:spPr>
            <a:xfrm>
              <a:off x="977658" y="940761"/>
              <a:ext cx="198755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Lato"/>
                  <a:ea typeface="Lato"/>
                  <a:cs typeface="Lato"/>
                  <a:sym typeface="Lato"/>
                </a:rPr>
                <a:t>Example 2</a:t>
              </a:r>
              <a:endParaRPr sz="1100"/>
            </a:p>
          </p:txBody>
        </p:sp>
      </p:grpSp>
      <p:grpSp>
        <p:nvGrpSpPr>
          <p:cNvPr id="243" name="Shape 243"/>
          <p:cNvGrpSpPr/>
          <p:nvPr/>
        </p:nvGrpSpPr>
        <p:grpSpPr>
          <a:xfrm>
            <a:off x="4835426" y="3899136"/>
            <a:ext cx="1723707" cy="825114"/>
            <a:chOff x="822295" y="940761"/>
            <a:chExt cx="2298276" cy="1100152"/>
          </a:xfrm>
        </p:grpSpPr>
        <p:sp>
          <p:nvSpPr>
            <p:cNvPr id="244" name="Shape 244"/>
            <p:cNvSpPr txBox="1"/>
            <p:nvPr/>
          </p:nvSpPr>
          <p:spPr>
            <a:xfrm>
              <a:off x="822295" y="1394582"/>
              <a:ext cx="2298276"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Lato"/>
                  <a:ea typeface="Lato"/>
                  <a:cs typeface="Lato"/>
                  <a:sym typeface="Lato"/>
                </a:rPr>
                <a:t>Text of the printing to</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Typeset industry your</a:t>
              </a:r>
              <a:endParaRPr sz="1100"/>
            </a:p>
            <a:p>
              <a:pPr indent="0" lvl="0" marL="0" marR="0" rtl="0" algn="ctr">
                <a:spcBef>
                  <a:spcPts val="0"/>
                </a:spcBef>
                <a:spcAft>
                  <a:spcPts val="0"/>
                </a:spcAft>
                <a:buNone/>
              </a:pPr>
              <a:r>
                <a:rPr lang="en" sz="900">
                  <a:solidFill>
                    <a:schemeClr val="lt1"/>
                  </a:solidFill>
                  <a:latin typeface="Lato"/>
                  <a:ea typeface="Lato"/>
                  <a:cs typeface="Lato"/>
                  <a:sym typeface="Lato"/>
                </a:rPr>
                <a:t>of the printing this for</a:t>
              </a:r>
              <a:endParaRPr sz="1100"/>
            </a:p>
          </p:txBody>
        </p:sp>
        <p:sp>
          <p:nvSpPr>
            <p:cNvPr id="245" name="Shape 245"/>
            <p:cNvSpPr txBox="1"/>
            <p:nvPr/>
          </p:nvSpPr>
          <p:spPr>
            <a:xfrm>
              <a:off x="977658" y="940761"/>
              <a:ext cx="198755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Lato"/>
                  <a:ea typeface="Lato"/>
                  <a:cs typeface="Lato"/>
                  <a:sym typeface="Lato"/>
                </a:rPr>
                <a:t>Example 3</a:t>
              </a:r>
              <a:endParaRPr sz="1100"/>
            </a:p>
          </p:txBody>
        </p:sp>
      </p:grpSp>
      <p:sp>
        <p:nvSpPr>
          <p:cNvPr id="246" name="Shape 246"/>
          <p:cNvSpPr/>
          <p:nvPr>
            <p:ph idx="5" type="pic"/>
          </p:nvPr>
        </p:nvSpPr>
        <p:spPr>
          <a:xfrm>
            <a:off x="0" y="0"/>
            <a:ext cx="4503480" cy="51435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47" name="Shape 247"/>
          <p:cNvSpPr/>
          <p:nvPr>
            <p:ph idx="4" type="pic"/>
          </p:nvPr>
        </p:nvSpPr>
        <p:spPr>
          <a:xfrm>
            <a:off x="4571999" y="1739070"/>
            <a:ext cx="2250558" cy="166361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48" name="Shape 248"/>
          <p:cNvSpPr/>
          <p:nvPr>
            <p:ph idx="3" type="pic"/>
          </p:nvPr>
        </p:nvSpPr>
        <p:spPr>
          <a:xfrm>
            <a:off x="6893440" y="3479886"/>
            <a:ext cx="2250558" cy="166361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49" name="Shape 249"/>
          <p:cNvSpPr/>
          <p:nvPr>
            <p:ph idx="2" type="pic"/>
          </p:nvPr>
        </p:nvSpPr>
        <p:spPr>
          <a:xfrm>
            <a:off x="6893441" y="0"/>
            <a:ext cx="2250558" cy="166361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Shape 254"/>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5" name="Shape 255"/>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56" name="Shape 256"/>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pic>
        <p:nvPicPr>
          <p:cNvPr id="257" name="Shape 257"/>
          <p:cNvPicPr preferRelativeResize="0"/>
          <p:nvPr/>
        </p:nvPicPr>
        <p:blipFill rotWithShape="1">
          <a:blip r:embed="rId3">
            <a:alphaModFix/>
          </a:blip>
          <a:srcRect b="0" l="0" r="0" t="0"/>
          <a:stretch/>
        </p:blipFill>
        <p:spPr>
          <a:xfrm>
            <a:off x="699657" y="1821978"/>
            <a:ext cx="3948752" cy="2933936"/>
          </a:xfrm>
          <a:prstGeom prst="rect">
            <a:avLst/>
          </a:prstGeom>
          <a:noFill/>
          <a:ln>
            <a:noFill/>
          </a:ln>
        </p:spPr>
      </p:pic>
      <p:sp>
        <p:nvSpPr>
          <p:cNvPr id="258" name="Shape 258"/>
          <p:cNvSpPr/>
          <p:nvPr/>
        </p:nvSpPr>
        <p:spPr>
          <a:xfrm>
            <a:off x="5194813" y="1883394"/>
            <a:ext cx="3249530" cy="1396216"/>
          </a:xfrm>
          <a:prstGeom prst="rect">
            <a:avLst/>
          </a:prstGeom>
          <a:solidFill>
            <a:schemeClr val="accent4">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9" name="Shape 259"/>
          <p:cNvSpPr/>
          <p:nvPr/>
        </p:nvSpPr>
        <p:spPr>
          <a:xfrm>
            <a:off x="5627275" y="2531450"/>
            <a:ext cx="2465400" cy="46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Lato"/>
                <a:ea typeface="Lato"/>
                <a:cs typeface="Lato"/>
                <a:sym typeface="Lato"/>
              </a:rPr>
              <a:t>This letterhead design is meant you project an image of professionalism and reliability. By using simple ands alignments we have created a very spacious feeling. The</a:t>
            </a:r>
            <a:endParaRPr sz="1100"/>
          </a:p>
        </p:txBody>
      </p:sp>
      <p:sp>
        <p:nvSpPr>
          <p:cNvPr id="260" name="Shape 260"/>
          <p:cNvSpPr/>
          <p:nvPr/>
        </p:nvSpPr>
        <p:spPr>
          <a:xfrm>
            <a:off x="5627275" y="2170350"/>
            <a:ext cx="2064300" cy="3126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AWESOME HEADLINE TEXT</a:t>
            </a:r>
            <a:endParaRPr sz="1100"/>
          </a:p>
        </p:txBody>
      </p:sp>
      <p:sp>
        <p:nvSpPr>
          <p:cNvPr id="261" name="Shape 261"/>
          <p:cNvSpPr/>
          <p:nvPr/>
        </p:nvSpPr>
        <p:spPr>
          <a:xfrm>
            <a:off x="5194812" y="3359699"/>
            <a:ext cx="3249530" cy="1396216"/>
          </a:xfrm>
          <a:prstGeom prst="rect">
            <a:avLst/>
          </a:prstGeom>
          <a:solidFill>
            <a:schemeClr val="accent6">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2" name="Shape 262"/>
          <p:cNvSpPr/>
          <p:nvPr/>
        </p:nvSpPr>
        <p:spPr>
          <a:xfrm>
            <a:off x="5955875" y="3646650"/>
            <a:ext cx="24081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and reliability. By using simple lorem ipsum for</a:t>
            </a:r>
            <a:endParaRPr sz="1100"/>
          </a:p>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alignments This letterhead design is meant to your</a:t>
            </a:r>
            <a:endParaRPr sz="1100"/>
          </a:p>
        </p:txBody>
      </p:sp>
      <p:sp>
        <p:nvSpPr>
          <p:cNvPr id="263" name="Shape 263"/>
          <p:cNvSpPr/>
          <p:nvPr/>
        </p:nvSpPr>
        <p:spPr>
          <a:xfrm>
            <a:off x="5857965" y="3706546"/>
            <a:ext cx="34289" cy="23800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4" name="Shape 264"/>
          <p:cNvSpPr/>
          <p:nvPr/>
        </p:nvSpPr>
        <p:spPr>
          <a:xfrm>
            <a:off x="5436815" y="3670390"/>
            <a:ext cx="310317" cy="310317"/>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65" name="Shape 265"/>
          <p:cNvSpPr/>
          <p:nvPr/>
        </p:nvSpPr>
        <p:spPr>
          <a:xfrm>
            <a:off x="5955875" y="4111155"/>
            <a:ext cx="24081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and reliability. By using simple lorem ipsum for</a:t>
            </a:r>
            <a:endParaRPr sz="1100"/>
          </a:p>
          <a:p>
            <a:pPr indent="0" lvl="0" marL="0" marR="0" rtl="0" algn="l">
              <a:lnSpc>
                <a:spcPct val="140000"/>
              </a:lnSpc>
              <a:spcBef>
                <a:spcPts val="0"/>
              </a:spcBef>
              <a:spcAft>
                <a:spcPts val="0"/>
              </a:spcAft>
              <a:buNone/>
            </a:pPr>
            <a:r>
              <a:rPr lang="en" sz="800">
                <a:solidFill>
                  <a:schemeClr val="lt1"/>
                </a:solidFill>
                <a:latin typeface="Lato"/>
                <a:ea typeface="Lato"/>
                <a:cs typeface="Lato"/>
                <a:sym typeface="Lato"/>
              </a:rPr>
              <a:t>alignments This letterhead design is meant to your</a:t>
            </a:r>
            <a:endParaRPr sz="1100"/>
          </a:p>
        </p:txBody>
      </p:sp>
      <p:sp>
        <p:nvSpPr>
          <p:cNvPr id="266" name="Shape 266"/>
          <p:cNvSpPr/>
          <p:nvPr/>
        </p:nvSpPr>
        <p:spPr>
          <a:xfrm>
            <a:off x="5857965" y="4171062"/>
            <a:ext cx="34289" cy="23800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7" name="Shape 267"/>
          <p:cNvSpPr/>
          <p:nvPr/>
        </p:nvSpPr>
        <p:spPr>
          <a:xfrm>
            <a:off x="5436815" y="4134906"/>
            <a:ext cx="310317" cy="310317"/>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268" name="Shape 268"/>
          <p:cNvSpPr/>
          <p:nvPr/>
        </p:nvSpPr>
        <p:spPr>
          <a:xfrm>
            <a:off x="0" y="0"/>
            <a:ext cx="9144000" cy="1393243"/>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9" name="Shape 269"/>
          <p:cNvSpPr txBox="1"/>
          <p:nvPr/>
        </p:nvSpPr>
        <p:spPr>
          <a:xfrm>
            <a:off x="628650" y="361242"/>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a:solidFill>
                  <a:schemeClr val="dk1"/>
                </a:solidFill>
                <a:latin typeface="Montserrat"/>
                <a:ea typeface="Montserrat"/>
                <a:cs typeface="Montserrat"/>
                <a:sym typeface="Montserrat"/>
              </a:rPr>
              <a:t>Infographic</a:t>
            </a:r>
            <a:endParaRPr b="1" i="0" sz="2300">
              <a:solidFill>
                <a:schemeClr val="accent1"/>
              </a:solidFill>
              <a:latin typeface="Montserrat"/>
              <a:ea typeface="Montserrat"/>
              <a:cs typeface="Montserrat"/>
              <a:sym typeface="Montserrat"/>
            </a:endParaRPr>
          </a:p>
        </p:txBody>
      </p:sp>
      <p:sp>
        <p:nvSpPr>
          <p:cNvPr id="270" name="Shape 270"/>
          <p:cNvSpPr txBox="1"/>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Lato"/>
              <a:buNone/>
            </a:pPr>
            <a:r>
              <a:rPr lang="en" sz="900">
                <a:solidFill>
                  <a:schemeClr val="dk1"/>
                </a:solidFill>
                <a:latin typeface="Lato"/>
                <a:ea typeface="Lato"/>
                <a:cs typeface="Lato"/>
                <a:sym typeface="Lato"/>
              </a:rPr>
              <a:t>Lorem Ipsum Dolor Site Amet Text Here lorem ipsum.</a:t>
            </a:r>
            <a:endParaRPr sz="1100"/>
          </a:p>
        </p:txBody>
      </p:sp>
      <p:sp>
        <p:nvSpPr>
          <p:cNvPr id="271" name="Shape 271"/>
          <p:cNvSpPr txBox="1"/>
          <p:nvPr/>
        </p:nvSpPr>
        <p:spPr>
          <a:xfrm>
            <a:off x="1202275" y="3078550"/>
            <a:ext cx="450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25%</a:t>
            </a:r>
            <a:endParaRPr sz="1100"/>
          </a:p>
        </p:txBody>
      </p:sp>
      <p:sp>
        <p:nvSpPr>
          <p:cNvPr id="272" name="Shape 272"/>
          <p:cNvSpPr txBox="1"/>
          <p:nvPr/>
        </p:nvSpPr>
        <p:spPr>
          <a:xfrm>
            <a:off x="1247875" y="3871050"/>
            <a:ext cx="450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50%</a:t>
            </a:r>
            <a:endParaRPr sz="1100"/>
          </a:p>
        </p:txBody>
      </p:sp>
      <p:sp>
        <p:nvSpPr>
          <p:cNvPr id="273" name="Shape 273"/>
          <p:cNvSpPr txBox="1"/>
          <p:nvPr/>
        </p:nvSpPr>
        <p:spPr>
          <a:xfrm>
            <a:off x="2134701" y="3871058"/>
            <a:ext cx="444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15%</a:t>
            </a:r>
            <a:endParaRPr sz="1100"/>
          </a:p>
        </p:txBody>
      </p:sp>
      <p:sp>
        <p:nvSpPr>
          <p:cNvPr id="274" name="Shape 274"/>
          <p:cNvSpPr txBox="1"/>
          <p:nvPr/>
        </p:nvSpPr>
        <p:spPr>
          <a:xfrm>
            <a:off x="3028025" y="3871061"/>
            <a:ext cx="444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25%</a:t>
            </a:r>
            <a:endParaRPr sz="1100"/>
          </a:p>
        </p:txBody>
      </p:sp>
      <p:sp>
        <p:nvSpPr>
          <p:cNvPr id="275" name="Shape 275"/>
          <p:cNvSpPr txBox="1"/>
          <p:nvPr/>
        </p:nvSpPr>
        <p:spPr>
          <a:xfrm>
            <a:off x="3921350" y="3871052"/>
            <a:ext cx="4389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35%</a:t>
            </a:r>
            <a:endParaRPr sz="1100"/>
          </a:p>
        </p:txBody>
      </p:sp>
      <p:sp>
        <p:nvSpPr>
          <p:cNvPr id="276" name="Shape 276"/>
          <p:cNvSpPr txBox="1"/>
          <p:nvPr/>
        </p:nvSpPr>
        <p:spPr>
          <a:xfrm>
            <a:off x="2140592" y="3430975"/>
            <a:ext cx="444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30%</a:t>
            </a:r>
            <a:endParaRPr sz="1100"/>
          </a:p>
        </p:txBody>
      </p:sp>
      <p:sp>
        <p:nvSpPr>
          <p:cNvPr id="277" name="Shape 277"/>
          <p:cNvSpPr txBox="1"/>
          <p:nvPr/>
        </p:nvSpPr>
        <p:spPr>
          <a:xfrm>
            <a:off x="3028025" y="3121425"/>
            <a:ext cx="4446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80%</a:t>
            </a:r>
            <a:endParaRPr sz="1100"/>
          </a:p>
        </p:txBody>
      </p:sp>
      <p:sp>
        <p:nvSpPr>
          <p:cNvPr id="278" name="Shape 278"/>
          <p:cNvSpPr txBox="1"/>
          <p:nvPr/>
        </p:nvSpPr>
        <p:spPr>
          <a:xfrm>
            <a:off x="3927164" y="2945200"/>
            <a:ext cx="438900" cy="21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chemeClr val="lt1"/>
                </a:solidFill>
                <a:latin typeface="Arial"/>
                <a:ea typeface="Arial"/>
                <a:cs typeface="Arial"/>
                <a:sym typeface="Arial"/>
              </a:rPr>
              <a:t>95%</a:t>
            </a:r>
            <a:endParaRPr sz="1100"/>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Shape 283"/>
          <p:cNvSpPr/>
          <p:nvPr/>
        </p:nvSpPr>
        <p:spPr>
          <a:xfrm>
            <a:off x="8290366" y="205037"/>
            <a:ext cx="468774" cy="464435"/>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4" name="Shape 284"/>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85" name="Shape 285"/>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286" name="Shape 286"/>
          <p:cNvSpPr/>
          <p:nvPr/>
        </p:nvSpPr>
        <p:spPr>
          <a:xfrm>
            <a:off x="3113314" y="1423307"/>
            <a:ext cx="2917371" cy="2296886"/>
          </a:xfrm>
          <a:prstGeom prst="rect">
            <a:avLst/>
          </a:prstGeom>
          <a:solidFill>
            <a:srgbClr val="F6921E">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87" name="Shape 287"/>
          <p:cNvGrpSpPr/>
          <p:nvPr/>
        </p:nvGrpSpPr>
        <p:grpSpPr>
          <a:xfrm>
            <a:off x="3461657" y="1911548"/>
            <a:ext cx="2220685" cy="1320406"/>
            <a:chOff x="4615543" y="2366645"/>
            <a:chExt cx="2960914" cy="1760541"/>
          </a:xfrm>
        </p:grpSpPr>
        <p:sp>
          <p:nvSpPr>
            <p:cNvPr id="288" name="Shape 288"/>
            <p:cNvSpPr txBox="1"/>
            <p:nvPr/>
          </p:nvSpPr>
          <p:spPr>
            <a:xfrm>
              <a:off x="4615543" y="3432362"/>
              <a:ext cx="2960914"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1"/>
                  </a:solidFill>
                  <a:latin typeface="Montserrat"/>
                  <a:ea typeface="Montserrat"/>
                  <a:cs typeface="Montserrat"/>
                  <a:sym typeface="Montserrat"/>
                </a:rPr>
                <a:t>HAVE ANY QUESTION</a:t>
              </a:r>
              <a:endParaRPr sz="1100"/>
            </a:p>
          </p:txBody>
        </p:sp>
        <p:sp>
          <p:nvSpPr>
            <p:cNvPr id="289" name="Shape 289"/>
            <p:cNvSpPr txBox="1"/>
            <p:nvPr/>
          </p:nvSpPr>
          <p:spPr>
            <a:xfrm>
              <a:off x="5207000" y="3850187"/>
              <a:ext cx="17780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LOREM IPSUM TEXT</a:t>
              </a:r>
              <a:endParaRPr sz="1100"/>
            </a:p>
          </p:txBody>
        </p:sp>
        <p:grpSp>
          <p:nvGrpSpPr>
            <p:cNvPr id="290" name="Shape 290"/>
            <p:cNvGrpSpPr/>
            <p:nvPr/>
          </p:nvGrpSpPr>
          <p:grpSpPr>
            <a:xfrm>
              <a:off x="5652447" y="2366645"/>
              <a:ext cx="887106" cy="966174"/>
              <a:chOff x="12707938" y="892175"/>
              <a:chExt cx="1460500" cy="1590675"/>
            </a:xfrm>
          </p:grpSpPr>
          <p:sp>
            <p:nvSpPr>
              <p:cNvPr id="291" name="Shape 291"/>
              <p:cNvSpPr/>
              <p:nvPr/>
            </p:nvSpPr>
            <p:spPr>
              <a:xfrm>
                <a:off x="13090526" y="1665288"/>
                <a:ext cx="430213" cy="430213"/>
              </a:xfrm>
              <a:custGeom>
                <a:pathLst>
                  <a:path extrusionOk="0" h="120000" w="120000">
                    <a:moveTo>
                      <a:pt x="60504" y="0"/>
                    </a:moveTo>
                    <a:cubicBezTo>
                      <a:pt x="27226" y="0"/>
                      <a:pt x="0" y="27226"/>
                      <a:pt x="0" y="60504"/>
                    </a:cubicBezTo>
                    <a:cubicBezTo>
                      <a:pt x="0" y="92773"/>
                      <a:pt x="27226" y="120000"/>
                      <a:pt x="60504" y="120000"/>
                    </a:cubicBezTo>
                    <a:cubicBezTo>
                      <a:pt x="92773" y="120000"/>
                      <a:pt x="120000" y="92773"/>
                      <a:pt x="120000" y="60504"/>
                    </a:cubicBezTo>
                    <a:cubicBezTo>
                      <a:pt x="120000" y="27226"/>
                      <a:pt x="92773" y="0"/>
                      <a:pt x="60504" y="0"/>
                    </a:cubicBezTo>
                    <a:close/>
                    <a:moveTo>
                      <a:pt x="60504" y="97815"/>
                    </a:moveTo>
                    <a:cubicBezTo>
                      <a:pt x="39327" y="97815"/>
                      <a:pt x="22184" y="80672"/>
                      <a:pt x="22184" y="60504"/>
                    </a:cubicBezTo>
                    <a:cubicBezTo>
                      <a:pt x="22184" y="39327"/>
                      <a:pt x="39327" y="22184"/>
                      <a:pt x="60504" y="22184"/>
                    </a:cubicBezTo>
                    <a:cubicBezTo>
                      <a:pt x="80672" y="22184"/>
                      <a:pt x="97815" y="39327"/>
                      <a:pt x="97815" y="60504"/>
                    </a:cubicBezTo>
                    <a:cubicBezTo>
                      <a:pt x="97815" y="80672"/>
                      <a:pt x="80672" y="97815"/>
                      <a:pt x="60504" y="97815"/>
                    </a:cubicBezTo>
                    <a:close/>
                    <a:moveTo>
                      <a:pt x="60504" y="97815"/>
                    </a:moveTo>
                    <a:cubicBezTo>
                      <a:pt x="60504" y="97815"/>
                      <a:pt x="60504" y="97815"/>
                      <a:pt x="60504" y="9781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 name="Shape 292"/>
              <p:cNvSpPr/>
              <p:nvPr/>
            </p:nvSpPr>
            <p:spPr>
              <a:xfrm>
                <a:off x="12707938" y="892175"/>
                <a:ext cx="1460500" cy="1590675"/>
              </a:xfrm>
              <a:custGeom>
                <a:pathLst>
                  <a:path extrusionOk="0" h="120000" w="120000">
                    <a:moveTo>
                      <a:pt x="105445" y="0"/>
                    </a:moveTo>
                    <a:cubicBezTo>
                      <a:pt x="65643" y="0"/>
                      <a:pt x="65643" y="0"/>
                      <a:pt x="65643" y="0"/>
                    </a:cubicBezTo>
                    <a:cubicBezTo>
                      <a:pt x="57623" y="0"/>
                      <a:pt x="51089" y="6000"/>
                      <a:pt x="51089" y="13363"/>
                    </a:cubicBezTo>
                    <a:cubicBezTo>
                      <a:pt x="51089" y="29454"/>
                      <a:pt x="51089" y="29454"/>
                      <a:pt x="51089" y="29454"/>
                    </a:cubicBezTo>
                    <a:cubicBezTo>
                      <a:pt x="42772" y="29454"/>
                      <a:pt x="42772" y="29454"/>
                      <a:pt x="42772" y="29454"/>
                    </a:cubicBezTo>
                    <a:cubicBezTo>
                      <a:pt x="40990" y="29454"/>
                      <a:pt x="39504" y="30545"/>
                      <a:pt x="39504" y="32181"/>
                    </a:cubicBezTo>
                    <a:cubicBezTo>
                      <a:pt x="39504" y="37363"/>
                      <a:pt x="39504" y="37363"/>
                      <a:pt x="39504" y="37363"/>
                    </a:cubicBezTo>
                    <a:cubicBezTo>
                      <a:pt x="35346" y="38454"/>
                      <a:pt x="31188" y="39818"/>
                      <a:pt x="27623" y="42000"/>
                    </a:cubicBezTo>
                    <a:cubicBezTo>
                      <a:pt x="23465" y="38454"/>
                      <a:pt x="23465" y="38454"/>
                      <a:pt x="23465" y="38454"/>
                    </a:cubicBezTo>
                    <a:cubicBezTo>
                      <a:pt x="22277" y="37090"/>
                      <a:pt x="20198" y="37090"/>
                      <a:pt x="19009" y="38454"/>
                    </a:cubicBezTo>
                    <a:cubicBezTo>
                      <a:pt x="9801" y="46909"/>
                      <a:pt x="9801" y="46909"/>
                      <a:pt x="9801" y="46909"/>
                    </a:cubicBezTo>
                    <a:cubicBezTo>
                      <a:pt x="9207" y="47454"/>
                      <a:pt x="8613" y="48272"/>
                      <a:pt x="8613" y="49090"/>
                    </a:cubicBezTo>
                    <a:cubicBezTo>
                      <a:pt x="8613" y="49636"/>
                      <a:pt x="9207" y="50454"/>
                      <a:pt x="9801" y="51000"/>
                    </a:cubicBezTo>
                    <a:cubicBezTo>
                      <a:pt x="13663" y="54818"/>
                      <a:pt x="13663" y="54818"/>
                      <a:pt x="13663" y="54818"/>
                    </a:cubicBezTo>
                    <a:cubicBezTo>
                      <a:pt x="11287" y="58090"/>
                      <a:pt x="9801" y="61636"/>
                      <a:pt x="8910" y="65727"/>
                    </a:cubicBezTo>
                    <a:cubicBezTo>
                      <a:pt x="3267" y="65727"/>
                      <a:pt x="3267" y="65727"/>
                      <a:pt x="3267" y="65727"/>
                    </a:cubicBezTo>
                    <a:cubicBezTo>
                      <a:pt x="1485" y="65727"/>
                      <a:pt x="0" y="66818"/>
                      <a:pt x="0" y="68454"/>
                    </a:cubicBezTo>
                    <a:cubicBezTo>
                      <a:pt x="0" y="80727"/>
                      <a:pt x="0" y="80727"/>
                      <a:pt x="0" y="80727"/>
                    </a:cubicBezTo>
                    <a:cubicBezTo>
                      <a:pt x="0" y="82363"/>
                      <a:pt x="1485" y="83727"/>
                      <a:pt x="3267" y="83727"/>
                    </a:cubicBezTo>
                    <a:cubicBezTo>
                      <a:pt x="8910" y="83727"/>
                      <a:pt x="8910" y="83727"/>
                      <a:pt x="8910" y="83727"/>
                    </a:cubicBezTo>
                    <a:cubicBezTo>
                      <a:pt x="9801" y="87545"/>
                      <a:pt x="11287" y="91090"/>
                      <a:pt x="13663" y="94636"/>
                    </a:cubicBezTo>
                    <a:cubicBezTo>
                      <a:pt x="9801" y="98181"/>
                      <a:pt x="9801" y="98181"/>
                      <a:pt x="9801" y="98181"/>
                    </a:cubicBezTo>
                    <a:cubicBezTo>
                      <a:pt x="8316" y="99272"/>
                      <a:pt x="8316" y="101181"/>
                      <a:pt x="9801" y="102272"/>
                    </a:cubicBezTo>
                    <a:cubicBezTo>
                      <a:pt x="19009" y="111000"/>
                      <a:pt x="19009" y="111000"/>
                      <a:pt x="19009" y="111000"/>
                    </a:cubicBezTo>
                    <a:cubicBezTo>
                      <a:pt x="20198" y="112090"/>
                      <a:pt x="22277" y="112090"/>
                      <a:pt x="23465" y="111000"/>
                    </a:cubicBezTo>
                    <a:cubicBezTo>
                      <a:pt x="27623" y="107181"/>
                      <a:pt x="27623" y="107181"/>
                      <a:pt x="27623" y="107181"/>
                    </a:cubicBezTo>
                    <a:cubicBezTo>
                      <a:pt x="31188" y="109363"/>
                      <a:pt x="35346" y="110727"/>
                      <a:pt x="39504" y="111818"/>
                    </a:cubicBezTo>
                    <a:cubicBezTo>
                      <a:pt x="39504" y="117000"/>
                      <a:pt x="39504" y="117000"/>
                      <a:pt x="39504" y="117000"/>
                    </a:cubicBezTo>
                    <a:cubicBezTo>
                      <a:pt x="39504" y="118636"/>
                      <a:pt x="40990" y="120000"/>
                      <a:pt x="42772" y="120000"/>
                    </a:cubicBezTo>
                    <a:cubicBezTo>
                      <a:pt x="55841" y="120000"/>
                      <a:pt x="55841" y="120000"/>
                      <a:pt x="55841" y="120000"/>
                    </a:cubicBezTo>
                    <a:cubicBezTo>
                      <a:pt x="57623" y="120000"/>
                      <a:pt x="59108" y="118636"/>
                      <a:pt x="59108" y="117000"/>
                    </a:cubicBezTo>
                    <a:cubicBezTo>
                      <a:pt x="59108" y="111818"/>
                      <a:pt x="59108" y="111818"/>
                      <a:pt x="59108" y="111818"/>
                    </a:cubicBezTo>
                    <a:cubicBezTo>
                      <a:pt x="63267" y="110727"/>
                      <a:pt x="67128" y="109363"/>
                      <a:pt x="70990" y="107181"/>
                    </a:cubicBezTo>
                    <a:cubicBezTo>
                      <a:pt x="74851" y="111000"/>
                      <a:pt x="74851" y="111000"/>
                      <a:pt x="74851" y="111000"/>
                    </a:cubicBezTo>
                    <a:cubicBezTo>
                      <a:pt x="76039" y="112090"/>
                      <a:pt x="78118" y="112090"/>
                      <a:pt x="79306" y="111000"/>
                    </a:cubicBezTo>
                    <a:cubicBezTo>
                      <a:pt x="88811" y="102272"/>
                      <a:pt x="88811" y="102272"/>
                      <a:pt x="88811" y="102272"/>
                    </a:cubicBezTo>
                    <a:cubicBezTo>
                      <a:pt x="89405" y="101727"/>
                      <a:pt x="89702" y="101181"/>
                      <a:pt x="89702" y="100363"/>
                    </a:cubicBezTo>
                    <a:cubicBezTo>
                      <a:pt x="89702" y="99545"/>
                      <a:pt x="89405" y="98727"/>
                      <a:pt x="88811" y="98181"/>
                    </a:cubicBezTo>
                    <a:cubicBezTo>
                      <a:pt x="84653" y="94636"/>
                      <a:pt x="84653" y="94636"/>
                      <a:pt x="84653" y="94636"/>
                    </a:cubicBezTo>
                    <a:cubicBezTo>
                      <a:pt x="87029" y="91090"/>
                      <a:pt x="88514" y="87545"/>
                      <a:pt x="89702" y="83727"/>
                    </a:cubicBezTo>
                    <a:cubicBezTo>
                      <a:pt x="95346" y="83727"/>
                      <a:pt x="95346" y="83727"/>
                      <a:pt x="95346" y="83727"/>
                    </a:cubicBezTo>
                    <a:cubicBezTo>
                      <a:pt x="97128" y="83727"/>
                      <a:pt x="98613" y="82363"/>
                      <a:pt x="98613" y="80727"/>
                    </a:cubicBezTo>
                    <a:cubicBezTo>
                      <a:pt x="98613" y="68454"/>
                      <a:pt x="98613" y="68454"/>
                      <a:pt x="98613" y="68454"/>
                    </a:cubicBezTo>
                    <a:cubicBezTo>
                      <a:pt x="98613" y="66818"/>
                      <a:pt x="97128" y="65727"/>
                      <a:pt x="95346" y="65727"/>
                    </a:cubicBezTo>
                    <a:cubicBezTo>
                      <a:pt x="89702" y="65727"/>
                      <a:pt x="89702" y="65727"/>
                      <a:pt x="89702" y="65727"/>
                    </a:cubicBezTo>
                    <a:cubicBezTo>
                      <a:pt x="89405" y="64363"/>
                      <a:pt x="88811" y="63000"/>
                      <a:pt x="88217" y="61636"/>
                    </a:cubicBezTo>
                    <a:cubicBezTo>
                      <a:pt x="94455" y="57545"/>
                      <a:pt x="94455" y="57545"/>
                      <a:pt x="94455" y="57545"/>
                    </a:cubicBezTo>
                    <a:cubicBezTo>
                      <a:pt x="105445" y="57545"/>
                      <a:pt x="105445" y="57545"/>
                      <a:pt x="105445" y="57545"/>
                    </a:cubicBezTo>
                    <a:cubicBezTo>
                      <a:pt x="113465" y="57545"/>
                      <a:pt x="120000" y="51545"/>
                      <a:pt x="120000" y="44181"/>
                    </a:cubicBezTo>
                    <a:cubicBezTo>
                      <a:pt x="120000" y="13363"/>
                      <a:pt x="120000" y="13363"/>
                      <a:pt x="120000" y="13363"/>
                    </a:cubicBezTo>
                    <a:cubicBezTo>
                      <a:pt x="120000" y="6000"/>
                      <a:pt x="113465" y="0"/>
                      <a:pt x="105445" y="0"/>
                    </a:cubicBezTo>
                    <a:close/>
                    <a:moveTo>
                      <a:pt x="83762" y="69000"/>
                    </a:moveTo>
                    <a:cubicBezTo>
                      <a:pt x="84059" y="70636"/>
                      <a:pt x="85544" y="71454"/>
                      <a:pt x="87029" y="71454"/>
                    </a:cubicBezTo>
                    <a:cubicBezTo>
                      <a:pt x="92079" y="71454"/>
                      <a:pt x="92079" y="71454"/>
                      <a:pt x="92079" y="71454"/>
                    </a:cubicBezTo>
                    <a:cubicBezTo>
                      <a:pt x="92079" y="77727"/>
                      <a:pt x="92079" y="77727"/>
                      <a:pt x="92079" y="77727"/>
                    </a:cubicBezTo>
                    <a:cubicBezTo>
                      <a:pt x="87029" y="77727"/>
                      <a:pt x="87029" y="77727"/>
                      <a:pt x="87029" y="77727"/>
                    </a:cubicBezTo>
                    <a:cubicBezTo>
                      <a:pt x="85544" y="77727"/>
                      <a:pt x="84059" y="78818"/>
                      <a:pt x="83762" y="80181"/>
                    </a:cubicBezTo>
                    <a:cubicBezTo>
                      <a:pt x="82871" y="84818"/>
                      <a:pt x="81089" y="89181"/>
                      <a:pt x="78118" y="93272"/>
                    </a:cubicBezTo>
                    <a:cubicBezTo>
                      <a:pt x="76930" y="94363"/>
                      <a:pt x="77227" y="96000"/>
                      <a:pt x="78415" y="97090"/>
                    </a:cubicBezTo>
                    <a:cubicBezTo>
                      <a:pt x="81980" y="100363"/>
                      <a:pt x="81980" y="100363"/>
                      <a:pt x="81980" y="100363"/>
                    </a:cubicBezTo>
                    <a:cubicBezTo>
                      <a:pt x="77227" y="104727"/>
                      <a:pt x="77227" y="104727"/>
                      <a:pt x="77227" y="104727"/>
                    </a:cubicBezTo>
                    <a:cubicBezTo>
                      <a:pt x="73663" y="101454"/>
                      <a:pt x="73663" y="101454"/>
                      <a:pt x="73663" y="101454"/>
                    </a:cubicBezTo>
                    <a:cubicBezTo>
                      <a:pt x="72475" y="100363"/>
                      <a:pt x="70693" y="100090"/>
                      <a:pt x="69504" y="100909"/>
                    </a:cubicBezTo>
                    <a:cubicBezTo>
                      <a:pt x="65049" y="103909"/>
                      <a:pt x="60297" y="105545"/>
                      <a:pt x="55247" y="106363"/>
                    </a:cubicBezTo>
                    <a:cubicBezTo>
                      <a:pt x="53762" y="106636"/>
                      <a:pt x="52574" y="108000"/>
                      <a:pt x="52574" y="109363"/>
                    </a:cubicBezTo>
                    <a:cubicBezTo>
                      <a:pt x="52574" y="114000"/>
                      <a:pt x="52574" y="114000"/>
                      <a:pt x="52574" y="114000"/>
                    </a:cubicBezTo>
                    <a:cubicBezTo>
                      <a:pt x="45742" y="114000"/>
                      <a:pt x="45742" y="114000"/>
                      <a:pt x="45742" y="114000"/>
                    </a:cubicBezTo>
                    <a:cubicBezTo>
                      <a:pt x="45742" y="109363"/>
                      <a:pt x="45742" y="109363"/>
                      <a:pt x="45742" y="109363"/>
                    </a:cubicBezTo>
                    <a:cubicBezTo>
                      <a:pt x="45742" y="108000"/>
                      <a:pt x="44851" y="106636"/>
                      <a:pt x="43069" y="106363"/>
                    </a:cubicBezTo>
                    <a:cubicBezTo>
                      <a:pt x="38019" y="105545"/>
                      <a:pt x="33267" y="103909"/>
                      <a:pt x="29108" y="100909"/>
                    </a:cubicBezTo>
                    <a:cubicBezTo>
                      <a:pt x="27623" y="100090"/>
                      <a:pt x="25841" y="100363"/>
                      <a:pt x="24950" y="101454"/>
                    </a:cubicBezTo>
                    <a:cubicBezTo>
                      <a:pt x="21386" y="104727"/>
                      <a:pt x="21386" y="104727"/>
                      <a:pt x="21386" y="104727"/>
                    </a:cubicBezTo>
                    <a:cubicBezTo>
                      <a:pt x="16633" y="100363"/>
                      <a:pt x="16633" y="100363"/>
                      <a:pt x="16633" y="100363"/>
                    </a:cubicBezTo>
                    <a:cubicBezTo>
                      <a:pt x="20198" y="97090"/>
                      <a:pt x="20198" y="97090"/>
                      <a:pt x="20198" y="97090"/>
                    </a:cubicBezTo>
                    <a:cubicBezTo>
                      <a:pt x="21089" y="96000"/>
                      <a:pt x="21386" y="94363"/>
                      <a:pt x="20495" y="93272"/>
                    </a:cubicBezTo>
                    <a:cubicBezTo>
                      <a:pt x="17524" y="89181"/>
                      <a:pt x="15445" y="84818"/>
                      <a:pt x="14554" y="80181"/>
                    </a:cubicBezTo>
                    <a:cubicBezTo>
                      <a:pt x="14257" y="78818"/>
                      <a:pt x="13069" y="77727"/>
                      <a:pt x="11287" y="77727"/>
                    </a:cubicBezTo>
                    <a:cubicBezTo>
                      <a:pt x="6237" y="77727"/>
                      <a:pt x="6237" y="77727"/>
                      <a:pt x="6237" y="77727"/>
                    </a:cubicBezTo>
                    <a:cubicBezTo>
                      <a:pt x="6237" y="71454"/>
                      <a:pt x="6237" y="71454"/>
                      <a:pt x="6237" y="71454"/>
                    </a:cubicBezTo>
                    <a:cubicBezTo>
                      <a:pt x="11287" y="71454"/>
                      <a:pt x="11287" y="71454"/>
                      <a:pt x="11287" y="71454"/>
                    </a:cubicBezTo>
                    <a:cubicBezTo>
                      <a:pt x="13069" y="71454"/>
                      <a:pt x="14257" y="70636"/>
                      <a:pt x="14554" y="69000"/>
                    </a:cubicBezTo>
                    <a:cubicBezTo>
                      <a:pt x="15445" y="64363"/>
                      <a:pt x="17524" y="60000"/>
                      <a:pt x="20495" y="55909"/>
                    </a:cubicBezTo>
                    <a:cubicBezTo>
                      <a:pt x="21386" y="54818"/>
                      <a:pt x="21089" y="53181"/>
                      <a:pt x="20198" y="52363"/>
                    </a:cubicBezTo>
                    <a:cubicBezTo>
                      <a:pt x="16633" y="49090"/>
                      <a:pt x="16633" y="49090"/>
                      <a:pt x="16633" y="49090"/>
                    </a:cubicBezTo>
                    <a:cubicBezTo>
                      <a:pt x="21386" y="44727"/>
                      <a:pt x="21386" y="44727"/>
                      <a:pt x="21386" y="44727"/>
                    </a:cubicBezTo>
                    <a:cubicBezTo>
                      <a:pt x="24950" y="48000"/>
                      <a:pt x="24950" y="48000"/>
                      <a:pt x="24950" y="48000"/>
                    </a:cubicBezTo>
                    <a:cubicBezTo>
                      <a:pt x="25841" y="48818"/>
                      <a:pt x="27623" y="49090"/>
                      <a:pt x="29108" y="48272"/>
                    </a:cubicBezTo>
                    <a:cubicBezTo>
                      <a:pt x="33267" y="45545"/>
                      <a:pt x="38019" y="43636"/>
                      <a:pt x="43069" y="42818"/>
                    </a:cubicBezTo>
                    <a:cubicBezTo>
                      <a:pt x="44851" y="42545"/>
                      <a:pt x="45742" y="41454"/>
                      <a:pt x="45742" y="39818"/>
                    </a:cubicBezTo>
                    <a:cubicBezTo>
                      <a:pt x="45742" y="35181"/>
                      <a:pt x="45742" y="35181"/>
                      <a:pt x="45742" y="35181"/>
                    </a:cubicBezTo>
                    <a:cubicBezTo>
                      <a:pt x="51089" y="35181"/>
                      <a:pt x="51089" y="35181"/>
                      <a:pt x="51089" y="35181"/>
                    </a:cubicBezTo>
                    <a:cubicBezTo>
                      <a:pt x="51089" y="44181"/>
                      <a:pt x="51089" y="44181"/>
                      <a:pt x="51089" y="44181"/>
                    </a:cubicBezTo>
                    <a:cubicBezTo>
                      <a:pt x="51089" y="51545"/>
                      <a:pt x="57623" y="57545"/>
                      <a:pt x="65643" y="57545"/>
                    </a:cubicBezTo>
                    <a:cubicBezTo>
                      <a:pt x="68910" y="57545"/>
                      <a:pt x="68910" y="57545"/>
                      <a:pt x="68910" y="57545"/>
                    </a:cubicBezTo>
                    <a:cubicBezTo>
                      <a:pt x="68910" y="68727"/>
                      <a:pt x="68910" y="68727"/>
                      <a:pt x="68910" y="68727"/>
                    </a:cubicBezTo>
                    <a:cubicBezTo>
                      <a:pt x="68910" y="69818"/>
                      <a:pt x="69504" y="70909"/>
                      <a:pt x="70693" y="71181"/>
                    </a:cubicBezTo>
                    <a:cubicBezTo>
                      <a:pt x="70990" y="71454"/>
                      <a:pt x="71584" y="71727"/>
                      <a:pt x="72178" y="71727"/>
                    </a:cubicBezTo>
                    <a:cubicBezTo>
                      <a:pt x="72772" y="71727"/>
                      <a:pt x="73366" y="71454"/>
                      <a:pt x="73960" y="71181"/>
                    </a:cubicBezTo>
                    <a:cubicBezTo>
                      <a:pt x="82871" y="65181"/>
                      <a:pt x="82871" y="65181"/>
                      <a:pt x="82871" y="65181"/>
                    </a:cubicBezTo>
                    <a:cubicBezTo>
                      <a:pt x="83168" y="66545"/>
                      <a:pt x="83762" y="67636"/>
                      <a:pt x="83762" y="69000"/>
                    </a:cubicBezTo>
                    <a:close/>
                    <a:moveTo>
                      <a:pt x="113465" y="44181"/>
                    </a:moveTo>
                    <a:cubicBezTo>
                      <a:pt x="113465" y="48272"/>
                      <a:pt x="109900" y="51545"/>
                      <a:pt x="105445" y="51545"/>
                    </a:cubicBezTo>
                    <a:cubicBezTo>
                      <a:pt x="93267" y="51545"/>
                      <a:pt x="93267" y="51545"/>
                      <a:pt x="93267" y="51545"/>
                    </a:cubicBezTo>
                    <a:cubicBezTo>
                      <a:pt x="92673" y="51545"/>
                      <a:pt x="92079" y="51818"/>
                      <a:pt x="91485" y="52090"/>
                    </a:cubicBezTo>
                    <a:cubicBezTo>
                      <a:pt x="75445" y="63000"/>
                      <a:pt x="75445" y="63000"/>
                      <a:pt x="75445" y="63000"/>
                    </a:cubicBezTo>
                    <a:cubicBezTo>
                      <a:pt x="75445" y="54545"/>
                      <a:pt x="75445" y="54545"/>
                      <a:pt x="75445" y="54545"/>
                    </a:cubicBezTo>
                    <a:cubicBezTo>
                      <a:pt x="75445" y="52909"/>
                      <a:pt x="73960" y="51545"/>
                      <a:pt x="72178" y="51545"/>
                    </a:cubicBezTo>
                    <a:cubicBezTo>
                      <a:pt x="65643" y="51545"/>
                      <a:pt x="65643" y="51545"/>
                      <a:pt x="65643" y="51545"/>
                    </a:cubicBezTo>
                    <a:cubicBezTo>
                      <a:pt x="61188" y="51545"/>
                      <a:pt x="57623" y="48272"/>
                      <a:pt x="57623" y="44181"/>
                    </a:cubicBezTo>
                    <a:cubicBezTo>
                      <a:pt x="57623" y="13363"/>
                      <a:pt x="57623" y="13363"/>
                      <a:pt x="57623" y="13363"/>
                    </a:cubicBezTo>
                    <a:cubicBezTo>
                      <a:pt x="57623" y="9272"/>
                      <a:pt x="61188" y="6000"/>
                      <a:pt x="65643" y="6000"/>
                    </a:cubicBezTo>
                    <a:cubicBezTo>
                      <a:pt x="105445" y="6000"/>
                      <a:pt x="105445" y="6000"/>
                      <a:pt x="105445" y="6000"/>
                    </a:cubicBezTo>
                    <a:cubicBezTo>
                      <a:pt x="109900" y="6000"/>
                      <a:pt x="113465" y="9272"/>
                      <a:pt x="113465" y="13363"/>
                    </a:cubicBezTo>
                    <a:lnTo>
                      <a:pt x="113465" y="44181"/>
                    </a:lnTo>
                    <a:close/>
                    <a:moveTo>
                      <a:pt x="113465" y="44181"/>
                    </a:moveTo>
                    <a:cubicBezTo>
                      <a:pt x="113465" y="44181"/>
                      <a:pt x="113465" y="44181"/>
                      <a:pt x="113465" y="44181"/>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 name="Shape 293"/>
              <p:cNvSpPr/>
              <p:nvPr/>
            </p:nvSpPr>
            <p:spPr>
              <a:xfrm>
                <a:off x="13579477" y="1022350"/>
                <a:ext cx="328613" cy="390525"/>
              </a:xfrm>
              <a:custGeom>
                <a:pathLst>
                  <a:path extrusionOk="0" h="120000" w="120000">
                    <a:moveTo>
                      <a:pt x="60659" y="0"/>
                    </a:moveTo>
                    <a:cubicBezTo>
                      <a:pt x="27692" y="0"/>
                      <a:pt x="0" y="22222"/>
                      <a:pt x="0" y="50000"/>
                    </a:cubicBezTo>
                    <a:cubicBezTo>
                      <a:pt x="0" y="56666"/>
                      <a:pt x="6593" y="62222"/>
                      <a:pt x="14505" y="62222"/>
                    </a:cubicBezTo>
                    <a:cubicBezTo>
                      <a:pt x="22417" y="62222"/>
                      <a:pt x="29010" y="56666"/>
                      <a:pt x="29010" y="50000"/>
                    </a:cubicBezTo>
                    <a:cubicBezTo>
                      <a:pt x="29010" y="35555"/>
                      <a:pt x="43516" y="23333"/>
                      <a:pt x="60659" y="23333"/>
                    </a:cubicBezTo>
                    <a:cubicBezTo>
                      <a:pt x="77802" y="23333"/>
                      <a:pt x="90989" y="35555"/>
                      <a:pt x="90989" y="50000"/>
                    </a:cubicBezTo>
                    <a:cubicBezTo>
                      <a:pt x="90989" y="64444"/>
                      <a:pt x="68571" y="83333"/>
                      <a:pt x="54065" y="95555"/>
                    </a:cubicBezTo>
                    <a:cubicBezTo>
                      <a:pt x="52747" y="96666"/>
                      <a:pt x="51428" y="97777"/>
                      <a:pt x="50109" y="98888"/>
                    </a:cubicBezTo>
                    <a:cubicBezTo>
                      <a:pt x="44835" y="103333"/>
                      <a:pt x="44835" y="111111"/>
                      <a:pt x="50109" y="115555"/>
                    </a:cubicBezTo>
                    <a:cubicBezTo>
                      <a:pt x="52747" y="118888"/>
                      <a:pt x="56703" y="120000"/>
                      <a:pt x="60659" y="120000"/>
                    </a:cubicBezTo>
                    <a:cubicBezTo>
                      <a:pt x="63296" y="120000"/>
                      <a:pt x="67252" y="118888"/>
                      <a:pt x="69890" y="115555"/>
                    </a:cubicBezTo>
                    <a:cubicBezTo>
                      <a:pt x="71208" y="114444"/>
                      <a:pt x="72527" y="113333"/>
                      <a:pt x="73846" y="112222"/>
                    </a:cubicBezTo>
                    <a:cubicBezTo>
                      <a:pt x="93626" y="96666"/>
                      <a:pt x="120000" y="74444"/>
                      <a:pt x="120000" y="50000"/>
                    </a:cubicBezTo>
                    <a:cubicBezTo>
                      <a:pt x="120000" y="22222"/>
                      <a:pt x="93626" y="0"/>
                      <a:pt x="60659" y="0"/>
                    </a:cubicBezTo>
                    <a:close/>
                    <a:moveTo>
                      <a:pt x="60659" y="0"/>
                    </a:moveTo>
                    <a:cubicBezTo>
                      <a:pt x="60659" y="0"/>
                      <a:pt x="60659" y="0"/>
                      <a:pt x="60659"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4" name="Shape 294"/>
              <p:cNvSpPr/>
              <p:nvPr/>
            </p:nvSpPr>
            <p:spPr>
              <a:xfrm>
                <a:off x="13684252" y="1444625"/>
                <a:ext cx="93663" cy="95250"/>
              </a:xfrm>
              <a:custGeom>
                <a:pathLst>
                  <a:path extrusionOk="0" h="120000" w="120000">
                    <a:moveTo>
                      <a:pt x="60000" y="0"/>
                    </a:moveTo>
                    <a:cubicBezTo>
                      <a:pt x="46153" y="0"/>
                      <a:pt x="32307" y="4615"/>
                      <a:pt x="18461" y="18461"/>
                    </a:cubicBezTo>
                    <a:cubicBezTo>
                      <a:pt x="9230" y="27692"/>
                      <a:pt x="0" y="46153"/>
                      <a:pt x="0" y="60000"/>
                    </a:cubicBezTo>
                    <a:cubicBezTo>
                      <a:pt x="0" y="73846"/>
                      <a:pt x="9230" y="92307"/>
                      <a:pt x="18461" y="101538"/>
                    </a:cubicBezTo>
                    <a:cubicBezTo>
                      <a:pt x="32307" y="115384"/>
                      <a:pt x="46153" y="120000"/>
                      <a:pt x="60000" y="120000"/>
                    </a:cubicBezTo>
                    <a:cubicBezTo>
                      <a:pt x="78461" y="120000"/>
                      <a:pt x="92307" y="115384"/>
                      <a:pt x="106153" y="101538"/>
                    </a:cubicBezTo>
                    <a:cubicBezTo>
                      <a:pt x="115384" y="92307"/>
                      <a:pt x="120000" y="73846"/>
                      <a:pt x="120000" y="60000"/>
                    </a:cubicBezTo>
                    <a:cubicBezTo>
                      <a:pt x="120000" y="46153"/>
                      <a:pt x="115384" y="27692"/>
                      <a:pt x="106153" y="18461"/>
                    </a:cubicBezTo>
                    <a:cubicBezTo>
                      <a:pt x="92307" y="4615"/>
                      <a:pt x="78461" y="0"/>
                      <a:pt x="60000" y="0"/>
                    </a:cubicBezTo>
                    <a:close/>
                    <a:moveTo>
                      <a:pt x="60000" y="0"/>
                    </a:moveTo>
                    <a:cubicBezTo>
                      <a:pt x="60000" y="0"/>
                      <a:pt x="60000" y="0"/>
                      <a:pt x="6000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295" name="Shape 295"/>
          <p:cNvSpPr/>
          <p:nvPr>
            <p:ph idx="2" type="pic"/>
          </p:nvPr>
        </p:nvSpPr>
        <p:spPr>
          <a:xfrm>
            <a:off x="0" y="0"/>
            <a:ext cx="9143999" cy="5143499"/>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med">
    <p:push/>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_Master">
  <a:themeElements>
    <a:clrScheme name="Socialike_Br_Df">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E1E319"/>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