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2" r:id="rId4"/>
    <p:sldMasterId id="214748368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Lst>
  <p:sldSz cy="5143500" cx="9144000"/>
  <p:notesSz cx="6858000" cy="9144000"/>
  <p:embeddedFontLst>
    <p:embeddedFont>
      <p:font typeface="Montserrat"/>
      <p:regular r:id="rId38"/>
      <p:bold r:id="rId39"/>
      <p:italic r:id="rId40"/>
      <p:boldItalic r:id="rId41"/>
    </p:embeddedFont>
    <p:embeddedFont>
      <p:font typeface="Montserrat Light"/>
      <p:regular r:id="rId42"/>
      <p:bold r:id="rId43"/>
      <p:italic r:id="rId44"/>
      <p:boldItalic r:id="rId45"/>
    </p:embeddedFont>
    <p:embeddedFont>
      <p:font typeface="Montserrat Thin"/>
      <p:regular r:id="rId46"/>
      <p:bold r:id="rId47"/>
      <p:italic r:id="rId48"/>
      <p:boldItalic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italic.fntdata"/><Relationship Id="rId42" Type="http://schemas.openxmlformats.org/officeDocument/2006/relationships/font" Target="fonts/MontserratLight-regular.fntdata"/><Relationship Id="rId41" Type="http://schemas.openxmlformats.org/officeDocument/2006/relationships/font" Target="fonts/Montserrat-boldItalic.fntdata"/><Relationship Id="rId44" Type="http://schemas.openxmlformats.org/officeDocument/2006/relationships/font" Target="fonts/MontserratLight-italic.fntdata"/><Relationship Id="rId43" Type="http://schemas.openxmlformats.org/officeDocument/2006/relationships/font" Target="fonts/MontserratLight-bold.fntdata"/><Relationship Id="rId46" Type="http://schemas.openxmlformats.org/officeDocument/2006/relationships/font" Target="fonts/MontserratThin-regular.fntdata"/><Relationship Id="rId45" Type="http://schemas.openxmlformats.org/officeDocument/2006/relationships/font" Target="fonts/MontserratLight-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MontserratThin-italic.fntdata"/><Relationship Id="rId47" Type="http://schemas.openxmlformats.org/officeDocument/2006/relationships/font" Target="fonts/MontserratThin-bold.fntdata"/><Relationship Id="rId49" Type="http://schemas.openxmlformats.org/officeDocument/2006/relationships/font" Target="fonts/MontserratThin-bold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font" Target="fonts/Montserrat-bold.fntdata"/><Relationship Id="rId38" Type="http://schemas.openxmlformats.org/officeDocument/2006/relationships/font" Target="fonts/Montserrat-regular.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 name="Shape 254"/>
        <p:cNvGrpSpPr/>
        <p:nvPr/>
      </p:nvGrpSpPr>
      <p:grpSpPr>
        <a:xfrm>
          <a:off x="0" y="0"/>
          <a:ext cx="0" cy="0"/>
          <a:chOff x="0" y="0"/>
          <a:chExt cx="0" cy="0"/>
        </a:xfrm>
      </p:grpSpPr>
      <p:sp>
        <p:nvSpPr>
          <p:cNvPr id="255" name="Google Shape;255;g55423269b1_2_20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g55423269b1_2_2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9" name="Shape 419"/>
        <p:cNvGrpSpPr/>
        <p:nvPr/>
      </p:nvGrpSpPr>
      <p:grpSpPr>
        <a:xfrm>
          <a:off x="0" y="0"/>
          <a:ext cx="0" cy="0"/>
          <a:chOff x="0" y="0"/>
          <a:chExt cx="0" cy="0"/>
        </a:xfrm>
      </p:grpSpPr>
      <p:sp>
        <p:nvSpPr>
          <p:cNvPr id="420" name="Google Shape;420;g55423269b1_2_36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g55423269b1_2_3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9" name="Shape 439"/>
        <p:cNvGrpSpPr/>
        <p:nvPr/>
      </p:nvGrpSpPr>
      <p:grpSpPr>
        <a:xfrm>
          <a:off x="0" y="0"/>
          <a:ext cx="0" cy="0"/>
          <a:chOff x="0" y="0"/>
          <a:chExt cx="0" cy="0"/>
        </a:xfrm>
      </p:grpSpPr>
      <p:sp>
        <p:nvSpPr>
          <p:cNvPr id="440" name="Google Shape;440;g55423269b1_2_38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g55423269b1_2_3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8" name="Shape 468"/>
        <p:cNvGrpSpPr/>
        <p:nvPr/>
      </p:nvGrpSpPr>
      <p:grpSpPr>
        <a:xfrm>
          <a:off x="0" y="0"/>
          <a:ext cx="0" cy="0"/>
          <a:chOff x="0" y="0"/>
          <a:chExt cx="0" cy="0"/>
        </a:xfrm>
      </p:grpSpPr>
      <p:sp>
        <p:nvSpPr>
          <p:cNvPr id="469" name="Google Shape;469;g55423269b1_2_40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g55423269b1_2_4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6" name="Shape 496"/>
        <p:cNvGrpSpPr/>
        <p:nvPr/>
      </p:nvGrpSpPr>
      <p:grpSpPr>
        <a:xfrm>
          <a:off x="0" y="0"/>
          <a:ext cx="0" cy="0"/>
          <a:chOff x="0" y="0"/>
          <a:chExt cx="0" cy="0"/>
        </a:xfrm>
      </p:grpSpPr>
      <p:sp>
        <p:nvSpPr>
          <p:cNvPr id="497" name="Google Shape;497;g55423269b1_2_43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8" name="Google Shape;498;g55423269b1_2_4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5" name="Shape 525"/>
        <p:cNvGrpSpPr/>
        <p:nvPr/>
      </p:nvGrpSpPr>
      <p:grpSpPr>
        <a:xfrm>
          <a:off x="0" y="0"/>
          <a:ext cx="0" cy="0"/>
          <a:chOff x="0" y="0"/>
          <a:chExt cx="0" cy="0"/>
        </a:xfrm>
      </p:grpSpPr>
      <p:sp>
        <p:nvSpPr>
          <p:cNvPr id="526" name="Google Shape;526;g55423269b1_2_46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g55423269b1_2_4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3" name="Shape 553"/>
        <p:cNvGrpSpPr/>
        <p:nvPr/>
      </p:nvGrpSpPr>
      <p:grpSpPr>
        <a:xfrm>
          <a:off x="0" y="0"/>
          <a:ext cx="0" cy="0"/>
          <a:chOff x="0" y="0"/>
          <a:chExt cx="0" cy="0"/>
        </a:xfrm>
      </p:grpSpPr>
      <p:sp>
        <p:nvSpPr>
          <p:cNvPr id="554" name="Google Shape;554;g55423269b1_2_49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g55423269b1_2_4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9" name="Shape 579"/>
        <p:cNvGrpSpPr/>
        <p:nvPr/>
      </p:nvGrpSpPr>
      <p:grpSpPr>
        <a:xfrm>
          <a:off x="0" y="0"/>
          <a:ext cx="0" cy="0"/>
          <a:chOff x="0" y="0"/>
          <a:chExt cx="0" cy="0"/>
        </a:xfrm>
      </p:grpSpPr>
      <p:sp>
        <p:nvSpPr>
          <p:cNvPr id="580" name="Google Shape;580;g55423269b1_2_51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1" name="Google Shape;581;g55423269b1_2_5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1" name="Shape 611"/>
        <p:cNvGrpSpPr/>
        <p:nvPr/>
      </p:nvGrpSpPr>
      <p:grpSpPr>
        <a:xfrm>
          <a:off x="0" y="0"/>
          <a:ext cx="0" cy="0"/>
          <a:chOff x="0" y="0"/>
          <a:chExt cx="0" cy="0"/>
        </a:xfrm>
      </p:grpSpPr>
      <p:sp>
        <p:nvSpPr>
          <p:cNvPr id="612" name="Google Shape;612;g55423269b1_2_54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3" name="Google Shape;613;g55423269b1_2_5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0" name="Shape 650"/>
        <p:cNvGrpSpPr/>
        <p:nvPr/>
      </p:nvGrpSpPr>
      <p:grpSpPr>
        <a:xfrm>
          <a:off x="0" y="0"/>
          <a:ext cx="0" cy="0"/>
          <a:chOff x="0" y="0"/>
          <a:chExt cx="0" cy="0"/>
        </a:xfrm>
      </p:grpSpPr>
      <p:sp>
        <p:nvSpPr>
          <p:cNvPr id="651" name="Google Shape;651;g55423269b1_2_58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2" name="Google Shape;652;g55423269b1_2_5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9" name="Shape 669"/>
        <p:cNvGrpSpPr/>
        <p:nvPr/>
      </p:nvGrpSpPr>
      <p:grpSpPr>
        <a:xfrm>
          <a:off x="0" y="0"/>
          <a:ext cx="0" cy="0"/>
          <a:chOff x="0" y="0"/>
          <a:chExt cx="0" cy="0"/>
        </a:xfrm>
      </p:grpSpPr>
      <p:sp>
        <p:nvSpPr>
          <p:cNvPr id="670" name="Google Shape;670;g55423269b1_2_60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1" name="Google Shape;671;g55423269b1_2_6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1" name="Shape 261"/>
        <p:cNvGrpSpPr/>
        <p:nvPr/>
      </p:nvGrpSpPr>
      <p:grpSpPr>
        <a:xfrm>
          <a:off x="0" y="0"/>
          <a:ext cx="0" cy="0"/>
          <a:chOff x="0" y="0"/>
          <a:chExt cx="0" cy="0"/>
        </a:xfrm>
      </p:grpSpPr>
      <p:sp>
        <p:nvSpPr>
          <p:cNvPr id="262" name="Google Shape;262;g55423269b1_2_21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g55423269b1_2_2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6" name="Shape 706"/>
        <p:cNvGrpSpPr/>
        <p:nvPr/>
      </p:nvGrpSpPr>
      <p:grpSpPr>
        <a:xfrm>
          <a:off x="0" y="0"/>
          <a:ext cx="0" cy="0"/>
          <a:chOff x="0" y="0"/>
          <a:chExt cx="0" cy="0"/>
        </a:xfrm>
      </p:grpSpPr>
      <p:sp>
        <p:nvSpPr>
          <p:cNvPr id="707" name="Google Shape;707;g55423269b1_2_63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08" name="Google Shape;708;g55423269b1_2_6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2" name="Shape 722"/>
        <p:cNvGrpSpPr/>
        <p:nvPr/>
      </p:nvGrpSpPr>
      <p:grpSpPr>
        <a:xfrm>
          <a:off x="0" y="0"/>
          <a:ext cx="0" cy="0"/>
          <a:chOff x="0" y="0"/>
          <a:chExt cx="0" cy="0"/>
        </a:xfrm>
      </p:grpSpPr>
      <p:sp>
        <p:nvSpPr>
          <p:cNvPr id="723" name="Google Shape;723;g55423269b1_2_65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24" name="Google Shape;724;g55423269b1_2_6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4" name="Shape 734"/>
        <p:cNvGrpSpPr/>
        <p:nvPr/>
      </p:nvGrpSpPr>
      <p:grpSpPr>
        <a:xfrm>
          <a:off x="0" y="0"/>
          <a:ext cx="0" cy="0"/>
          <a:chOff x="0" y="0"/>
          <a:chExt cx="0" cy="0"/>
        </a:xfrm>
      </p:grpSpPr>
      <p:sp>
        <p:nvSpPr>
          <p:cNvPr id="735" name="Google Shape;735;g55423269b1_2_66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6" name="Google Shape;736;g55423269b1_2_6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9" name="Shape 759"/>
        <p:cNvGrpSpPr/>
        <p:nvPr/>
      </p:nvGrpSpPr>
      <p:grpSpPr>
        <a:xfrm>
          <a:off x="0" y="0"/>
          <a:ext cx="0" cy="0"/>
          <a:chOff x="0" y="0"/>
          <a:chExt cx="0" cy="0"/>
        </a:xfrm>
      </p:grpSpPr>
      <p:sp>
        <p:nvSpPr>
          <p:cNvPr id="760" name="Google Shape;760;g55423269b1_2_68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61" name="Google Shape;761;g55423269b1_2_6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9" name="Shape 779"/>
        <p:cNvGrpSpPr/>
        <p:nvPr/>
      </p:nvGrpSpPr>
      <p:grpSpPr>
        <a:xfrm>
          <a:off x="0" y="0"/>
          <a:ext cx="0" cy="0"/>
          <a:chOff x="0" y="0"/>
          <a:chExt cx="0" cy="0"/>
        </a:xfrm>
      </p:grpSpPr>
      <p:sp>
        <p:nvSpPr>
          <p:cNvPr id="780" name="Google Shape;780;g55423269b1_2_70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81" name="Google Shape;781;g55423269b1_2_7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2" name="Shape 802"/>
        <p:cNvGrpSpPr/>
        <p:nvPr/>
      </p:nvGrpSpPr>
      <p:grpSpPr>
        <a:xfrm>
          <a:off x="0" y="0"/>
          <a:ext cx="0" cy="0"/>
          <a:chOff x="0" y="0"/>
          <a:chExt cx="0" cy="0"/>
        </a:xfrm>
      </p:grpSpPr>
      <p:sp>
        <p:nvSpPr>
          <p:cNvPr id="803" name="Google Shape;803;g55423269b1_2_72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04" name="Google Shape;804;g55423269b1_2_7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26" name="Shape 826"/>
        <p:cNvGrpSpPr/>
        <p:nvPr/>
      </p:nvGrpSpPr>
      <p:grpSpPr>
        <a:xfrm>
          <a:off x="0" y="0"/>
          <a:ext cx="0" cy="0"/>
          <a:chOff x="0" y="0"/>
          <a:chExt cx="0" cy="0"/>
        </a:xfrm>
      </p:grpSpPr>
      <p:sp>
        <p:nvSpPr>
          <p:cNvPr id="827" name="Google Shape;827;g55423269b1_2_75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8" name="Google Shape;828;g55423269b1_2_7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4" name="Shape 844"/>
        <p:cNvGrpSpPr/>
        <p:nvPr/>
      </p:nvGrpSpPr>
      <p:grpSpPr>
        <a:xfrm>
          <a:off x="0" y="0"/>
          <a:ext cx="0" cy="0"/>
          <a:chOff x="0" y="0"/>
          <a:chExt cx="0" cy="0"/>
        </a:xfrm>
      </p:grpSpPr>
      <p:sp>
        <p:nvSpPr>
          <p:cNvPr id="845" name="Google Shape;845;g55423269b1_2_76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46" name="Google Shape;846;g55423269b1_2_7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1" name="Shape 861"/>
        <p:cNvGrpSpPr/>
        <p:nvPr/>
      </p:nvGrpSpPr>
      <p:grpSpPr>
        <a:xfrm>
          <a:off x="0" y="0"/>
          <a:ext cx="0" cy="0"/>
          <a:chOff x="0" y="0"/>
          <a:chExt cx="0" cy="0"/>
        </a:xfrm>
      </p:grpSpPr>
      <p:sp>
        <p:nvSpPr>
          <p:cNvPr id="862" name="Google Shape;862;g55423269b1_2_78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63" name="Google Shape;863;g55423269b1_2_7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5" name="Shape 875"/>
        <p:cNvGrpSpPr/>
        <p:nvPr/>
      </p:nvGrpSpPr>
      <p:grpSpPr>
        <a:xfrm>
          <a:off x="0" y="0"/>
          <a:ext cx="0" cy="0"/>
          <a:chOff x="0" y="0"/>
          <a:chExt cx="0" cy="0"/>
        </a:xfrm>
      </p:grpSpPr>
      <p:sp>
        <p:nvSpPr>
          <p:cNvPr id="876" name="Google Shape;876;g55423269b1_2_79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77" name="Google Shape;877;g55423269b1_2_7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6" name="Shape 276"/>
        <p:cNvGrpSpPr/>
        <p:nvPr/>
      </p:nvGrpSpPr>
      <p:grpSpPr>
        <a:xfrm>
          <a:off x="0" y="0"/>
          <a:ext cx="0" cy="0"/>
          <a:chOff x="0" y="0"/>
          <a:chExt cx="0" cy="0"/>
        </a:xfrm>
      </p:grpSpPr>
      <p:sp>
        <p:nvSpPr>
          <p:cNvPr id="277" name="Google Shape;277;g55423269b1_2_22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g55423269b1_2_2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7" name="Shape 897"/>
        <p:cNvGrpSpPr/>
        <p:nvPr/>
      </p:nvGrpSpPr>
      <p:grpSpPr>
        <a:xfrm>
          <a:off x="0" y="0"/>
          <a:ext cx="0" cy="0"/>
          <a:chOff x="0" y="0"/>
          <a:chExt cx="0" cy="0"/>
        </a:xfrm>
      </p:grpSpPr>
      <p:sp>
        <p:nvSpPr>
          <p:cNvPr id="898" name="Google Shape;898;g55423269b1_2_81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99" name="Google Shape;899;g55423269b1_2_8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16" name="Shape 916"/>
        <p:cNvGrpSpPr/>
        <p:nvPr/>
      </p:nvGrpSpPr>
      <p:grpSpPr>
        <a:xfrm>
          <a:off x="0" y="0"/>
          <a:ext cx="0" cy="0"/>
          <a:chOff x="0" y="0"/>
          <a:chExt cx="0" cy="0"/>
        </a:xfrm>
      </p:grpSpPr>
      <p:sp>
        <p:nvSpPr>
          <p:cNvPr id="917" name="Google Shape;917;g55423269b1_2_83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18" name="Google Shape;918;g55423269b1_2_8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4" name="Shape 314"/>
        <p:cNvGrpSpPr/>
        <p:nvPr/>
      </p:nvGrpSpPr>
      <p:grpSpPr>
        <a:xfrm>
          <a:off x="0" y="0"/>
          <a:ext cx="0" cy="0"/>
          <a:chOff x="0" y="0"/>
          <a:chExt cx="0" cy="0"/>
        </a:xfrm>
      </p:grpSpPr>
      <p:sp>
        <p:nvSpPr>
          <p:cNvPr id="315" name="Google Shape;315;g55423269b1_2_26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g55423269b1_2_2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7" name="Shape 327"/>
        <p:cNvGrpSpPr/>
        <p:nvPr/>
      </p:nvGrpSpPr>
      <p:grpSpPr>
        <a:xfrm>
          <a:off x="0" y="0"/>
          <a:ext cx="0" cy="0"/>
          <a:chOff x="0" y="0"/>
          <a:chExt cx="0" cy="0"/>
        </a:xfrm>
      </p:grpSpPr>
      <p:sp>
        <p:nvSpPr>
          <p:cNvPr id="328" name="Google Shape;328;g55423269b1_2_27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g55423269b1_2_2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7" name="Shape 347"/>
        <p:cNvGrpSpPr/>
        <p:nvPr/>
      </p:nvGrpSpPr>
      <p:grpSpPr>
        <a:xfrm>
          <a:off x="0" y="0"/>
          <a:ext cx="0" cy="0"/>
          <a:chOff x="0" y="0"/>
          <a:chExt cx="0" cy="0"/>
        </a:xfrm>
      </p:grpSpPr>
      <p:sp>
        <p:nvSpPr>
          <p:cNvPr id="348" name="Google Shape;348;g55423269b1_2_29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g55423269b1_2_2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4" name="Shape 364"/>
        <p:cNvGrpSpPr/>
        <p:nvPr/>
      </p:nvGrpSpPr>
      <p:grpSpPr>
        <a:xfrm>
          <a:off x="0" y="0"/>
          <a:ext cx="0" cy="0"/>
          <a:chOff x="0" y="0"/>
          <a:chExt cx="0" cy="0"/>
        </a:xfrm>
      </p:grpSpPr>
      <p:sp>
        <p:nvSpPr>
          <p:cNvPr id="365" name="Google Shape;365;g55423269b1_2_30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g55423269b1_2_30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9" name="Shape 389"/>
        <p:cNvGrpSpPr/>
        <p:nvPr/>
      </p:nvGrpSpPr>
      <p:grpSpPr>
        <a:xfrm>
          <a:off x="0" y="0"/>
          <a:ext cx="0" cy="0"/>
          <a:chOff x="0" y="0"/>
          <a:chExt cx="0" cy="0"/>
        </a:xfrm>
      </p:grpSpPr>
      <p:sp>
        <p:nvSpPr>
          <p:cNvPr id="390" name="Google Shape;390;g55423269b1_2_33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g55423269b1_2_3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4" name="Shape 404"/>
        <p:cNvGrpSpPr/>
        <p:nvPr/>
      </p:nvGrpSpPr>
      <p:grpSpPr>
        <a:xfrm>
          <a:off x="0" y="0"/>
          <a:ext cx="0" cy="0"/>
          <a:chOff x="0" y="0"/>
          <a:chExt cx="0" cy="0"/>
        </a:xfrm>
      </p:grpSpPr>
      <p:sp>
        <p:nvSpPr>
          <p:cNvPr id="405" name="Google Shape;405;g55423269b1_2_34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g55423269b1_2_3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ull Image without Header &amp; Footer">
  <p:cSld name="Full Image without Header &amp; Footer">
    <p:spTree>
      <p:nvGrpSpPr>
        <p:cNvPr id="56" name="Shape 56"/>
        <p:cNvGrpSpPr/>
        <p:nvPr/>
      </p:nvGrpSpPr>
      <p:grpSpPr>
        <a:xfrm>
          <a:off x="0" y="0"/>
          <a:ext cx="0" cy="0"/>
          <a:chOff x="0" y="0"/>
          <a:chExt cx="0" cy="0"/>
        </a:xfrm>
      </p:grpSpPr>
      <p:sp>
        <p:nvSpPr>
          <p:cNvPr id="57" name="Google Shape;57;p14"/>
          <p:cNvSpPr/>
          <p:nvPr>
            <p:ph idx="2" type="pic"/>
          </p:nvPr>
        </p:nvSpPr>
        <p:spPr>
          <a:xfrm>
            <a:off x="0" y="0"/>
            <a:ext cx="9143999" cy="515652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Full Image without Header &amp; Footer">
  <p:cSld name="2_Full Image without Header &amp; Footer">
    <p:spTree>
      <p:nvGrpSpPr>
        <p:cNvPr id="58" name="Shape 58"/>
        <p:cNvGrpSpPr/>
        <p:nvPr/>
      </p:nvGrpSpPr>
      <p:grpSpPr>
        <a:xfrm>
          <a:off x="0" y="0"/>
          <a:ext cx="0" cy="0"/>
          <a:chOff x="0" y="0"/>
          <a:chExt cx="0" cy="0"/>
        </a:xfrm>
      </p:grpSpPr>
      <p:sp>
        <p:nvSpPr>
          <p:cNvPr id="59" name="Google Shape;59;p15"/>
          <p:cNvSpPr/>
          <p:nvPr>
            <p:ph idx="2" type="pic"/>
          </p:nvPr>
        </p:nvSpPr>
        <p:spPr>
          <a:xfrm>
            <a:off x="1" y="0"/>
            <a:ext cx="3864428" cy="515652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Blank with Footer &amp; Header">
  <p:cSld name="3_Blank with Footer &amp; Header">
    <p:spTree>
      <p:nvGrpSpPr>
        <p:cNvPr id="60" name="Shape 60"/>
        <p:cNvGrpSpPr/>
        <p:nvPr/>
      </p:nvGrpSpPr>
      <p:grpSpPr>
        <a:xfrm>
          <a:off x="0" y="0"/>
          <a:ext cx="0" cy="0"/>
          <a:chOff x="0" y="0"/>
          <a:chExt cx="0" cy="0"/>
        </a:xfrm>
      </p:grpSpPr>
      <p:sp>
        <p:nvSpPr>
          <p:cNvPr id="61" name="Google Shape;61;p16"/>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62" name="Google Shape;62;p16"/>
          <p:cNvGrpSpPr/>
          <p:nvPr/>
        </p:nvGrpSpPr>
        <p:grpSpPr>
          <a:xfrm>
            <a:off x="8722788" y="4906808"/>
            <a:ext cx="292625" cy="128841"/>
            <a:chOff x="11125576" y="6251575"/>
            <a:chExt cx="288549" cy="117476"/>
          </a:xfrm>
        </p:grpSpPr>
        <p:sp>
          <p:nvSpPr>
            <p:cNvPr id="63" name="Google Shape;63;p16">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4" name="Google Shape;64;p16">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65" name="Google Shape;65;p16"/>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66" name="Google Shape;66;p16"/>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7" name="Google Shape;67;p16"/>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8" name="Google Shape;68;p16"/>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4_Blank with Footer &amp; Header">
  <p:cSld name="74_Blank with Footer &amp; Header">
    <p:spTree>
      <p:nvGrpSpPr>
        <p:cNvPr id="69" name="Shape 69"/>
        <p:cNvGrpSpPr/>
        <p:nvPr/>
      </p:nvGrpSpPr>
      <p:grpSpPr>
        <a:xfrm>
          <a:off x="0" y="0"/>
          <a:ext cx="0" cy="0"/>
          <a:chOff x="0" y="0"/>
          <a:chExt cx="0" cy="0"/>
        </a:xfrm>
      </p:grpSpPr>
      <p:sp>
        <p:nvSpPr>
          <p:cNvPr id="70" name="Google Shape;70;p17"/>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71" name="Google Shape;71;p17"/>
          <p:cNvGrpSpPr/>
          <p:nvPr/>
        </p:nvGrpSpPr>
        <p:grpSpPr>
          <a:xfrm>
            <a:off x="8722788" y="4906808"/>
            <a:ext cx="292625" cy="128841"/>
            <a:chOff x="11125576" y="6251575"/>
            <a:chExt cx="288549" cy="117476"/>
          </a:xfrm>
        </p:grpSpPr>
        <p:sp>
          <p:nvSpPr>
            <p:cNvPr id="72" name="Google Shape;72;p17">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73" name="Google Shape;73;p17">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74" name="Google Shape;74;p17"/>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75" name="Google Shape;75;p17"/>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6" name="Google Shape;76;p17"/>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77" name="Google Shape;77;p17"/>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8" name="Google Shape;78;p17"/>
          <p:cNvSpPr/>
          <p:nvPr>
            <p:ph idx="2" type="pic"/>
          </p:nvPr>
        </p:nvSpPr>
        <p:spPr>
          <a:xfrm>
            <a:off x="3853543" y="1639877"/>
            <a:ext cx="1436914" cy="1436914"/>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5_Blank with Footer &amp; Header">
  <p:cSld name="75_Blank with Footer &amp; Header">
    <p:spTree>
      <p:nvGrpSpPr>
        <p:cNvPr id="79" name="Shape 79"/>
        <p:cNvGrpSpPr/>
        <p:nvPr/>
      </p:nvGrpSpPr>
      <p:grpSpPr>
        <a:xfrm>
          <a:off x="0" y="0"/>
          <a:ext cx="0" cy="0"/>
          <a:chOff x="0" y="0"/>
          <a:chExt cx="0" cy="0"/>
        </a:xfrm>
      </p:grpSpPr>
      <p:sp>
        <p:nvSpPr>
          <p:cNvPr id="80" name="Google Shape;80;p18"/>
          <p:cNvSpPr/>
          <p:nvPr>
            <p:ph idx="2" type="pic"/>
          </p:nvPr>
        </p:nvSpPr>
        <p:spPr>
          <a:xfrm>
            <a:off x="3614057" y="1690006"/>
            <a:ext cx="1915886" cy="159149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1" name="Google Shape;81;p18"/>
          <p:cNvSpPr/>
          <p:nvPr>
            <p:ph idx="3" type="pic"/>
          </p:nvPr>
        </p:nvSpPr>
        <p:spPr>
          <a:xfrm>
            <a:off x="6030686" y="1690006"/>
            <a:ext cx="1915886" cy="159149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2" name="Google Shape;82;p18"/>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83" name="Google Shape;83;p18"/>
          <p:cNvGrpSpPr/>
          <p:nvPr/>
        </p:nvGrpSpPr>
        <p:grpSpPr>
          <a:xfrm>
            <a:off x="8722788" y="4906808"/>
            <a:ext cx="292625" cy="128841"/>
            <a:chOff x="11125576" y="6251575"/>
            <a:chExt cx="288549" cy="117476"/>
          </a:xfrm>
        </p:grpSpPr>
        <p:sp>
          <p:nvSpPr>
            <p:cNvPr id="84" name="Google Shape;84;p18">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85" name="Google Shape;85;p18">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86" name="Google Shape;86;p18"/>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87" name="Google Shape;87;p18"/>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8" name="Google Shape;88;p18"/>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89" name="Google Shape;89;p18"/>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90" name="Google Shape;90;p18"/>
          <p:cNvSpPr/>
          <p:nvPr>
            <p:ph idx="4" type="pic"/>
          </p:nvPr>
        </p:nvSpPr>
        <p:spPr>
          <a:xfrm>
            <a:off x="1197429" y="1690006"/>
            <a:ext cx="1915886" cy="159149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Blank with Footer &amp; Header">
  <p:cSld name="5_Blank with Footer &amp; Header">
    <p:spTree>
      <p:nvGrpSpPr>
        <p:cNvPr id="91" name="Shape 91"/>
        <p:cNvGrpSpPr/>
        <p:nvPr/>
      </p:nvGrpSpPr>
      <p:grpSpPr>
        <a:xfrm>
          <a:off x="0" y="0"/>
          <a:ext cx="0" cy="0"/>
          <a:chOff x="0" y="0"/>
          <a:chExt cx="0" cy="0"/>
        </a:xfrm>
      </p:grpSpPr>
      <p:sp>
        <p:nvSpPr>
          <p:cNvPr id="92" name="Google Shape;92;p19"/>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93" name="Google Shape;93;p19"/>
          <p:cNvGrpSpPr/>
          <p:nvPr/>
        </p:nvGrpSpPr>
        <p:grpSpPr>
          <a:xfrm>
            <a:off x="8722788" y="4906808"/>
            <a:ext cx="292625" cy="128841"/>
            <a:chOff x="11125576" y="6251575"/>
            <a:chExt cx="288549" cy="117476"/>
          </a:xfrm>
        </p:grpSpPr>
        <p:sp>
          <p:nvSpPr>
            <p:cNvPr id="94" name="Google Shape;94;p19">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95" name="Google Shape;95;p19">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96" name="Google Shape;96;p19"/>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97" name="Google Shape;97;p19"/>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8" name="Google Shape;98;p19"/>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99" name="Google Shape;99;p19"/>
          <p:cNvSpPr/>
          <p:nvPr>
            <p:ph idx="2" type="pic"/>
          </p:nvPr>
        </p:nvSpPr>
        <p:spPr>
          <a:xfrm>
            <a:off x="0" y="0"/>
            <a:ext cx="4332514" cy="299357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Blank with Footer &amp; Header">
  <p:cSld name="6_Blank with Footer &amp; Header">
    <p:spTree>
      <p:nvGrpSpPr>
        <p:cNvPr id="100" name="Shape 100"/>
        <p:cNvGrpSpPr/>
        <p:nvPr/>
      </p:nvGrpSpPr>
      <p:grpSpPr>
        <a:xfrm>
          <a:off x="0" y="0"/>
          <a:ext cx="0" cy="0"/>
          <a:chOff x="0" y="0"/>
          <a:chExt cx="0" cy="0"/>
        </a:xfrm>
      </p:grpSpPr>
      <p:sp>
        <p:nvSpPr>
          <p:cNvPr id="101" name="Google Shape;101;p20"/>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102" name="Google Shape;102;p20"/>
          <p:cNvGrpSpPr/>
          <p:nvPr/>
        </p:nvGrpSpPr>
        <p:grpSpPr>
          <a:xfrm>
            <a:off x="8722788" y="4906808"/>
            <a:ext cx="292625" cy="128841"/>
            <a:chOff x="11125576" y="6251575"/>
            <a:chExt cx="288549" cy="117476"/>
          </a:xfrm>
        </p:grpSpPr>
        <p:sp>
          <p:nvSpPr>
            <p:cNvPr id="103" name="Google Shape;103;p20">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04" name="Google Shape;104;p20">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105" name="Google Shape;105;p20"/>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106" name="Google Shape;106;p20"/>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7" name="Google Shape;107;p20"/>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08" name="Google Shape;108;p20"/>
          <p:cNvSpPr/>
          <p:nvPr>
            <p:ph idx="2" type="pic"/>
          </p:nvPr>
        </p:nvSpPr>
        <p:spPr>
          <a:xfrm>
            <a:off x="5987142" y="2571749"/>
            <a:ext cx="2195685" cy="177709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Blank with Footer &amp; Header">
  <p:cSld name="7_Blank with Footer &amp; Header">
    <p:spTree>
      <p:nvGrpSpPr>
        <p:cNvPr id="109" name="Shape 109"/>
        <p:cNvGrpSpPr/>
        <p:nvPr/>
      </p:nvGrpSpPr>
      <p:grpSpPr>
        <a:xfrm>
          <a:off x="0" y="0"/>
          <a:ext cx="0" cy="0"/>
          <a:chOff x="0" y="0"/>
          <a:chExt cx="0" cy="0"/>
        </a:xfrm>
      </p:grpSpPr>
      <p:sp>
        <p:nvSpPr>
          <p:cNvPr id="110" name="Google Shape;110;p21"/>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111" name="Google Shape;111;p21"/>
          <p:cNvGrpSpPr/>
          <p:nvPr/>
        </p:nvGrpSpPr>
        <p:grpSpPr>
          <a:xfrm>
            <a:off x="8722788" y="4906808"/>
            <a:ext cx="292625" cy="128841"/>
            <a:chOff x="11125576" y="6251575"/>
            <a:chExt cx="288549" cy="117476"/>
          </a:xfrm>
        </p:grpSpPr>
        <p:sp>
          <p:nvSpPr>
            <p:cNvPr id="112" name="Google Shape;112;p21">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13" name="Google Shape;113;p21">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114" name="Google Shape;114;p21"/>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115" name="Google Shape;115;p21"/>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6" name="Google Shape;116;p21"/>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17" name="Google Shape;117;p21"/>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18" name="Google Shape;118;p21"/>
          <p:cNvSpPr/>
          <p:nvPr>
            <p:ph idx="2" type="pic"/>
          </p:nvPr>
        </p:nvSpPr>
        <p:spPr>
          <a:xfrm>
            <a:off x="1466510" y="1701952"/>
            <a:ext cx="1837228" cy="155559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19" name="Google Shape;119;p21"/>
          <p:cNvSpPr/>
          <p:nvPr>
            <p:ph idx="3" type="pic"/>
          </p:nvPr>
        </p:nvSpPr>
        <p:spPr>
          <a:xfrm>
            <a:off x="3653386" y="1701952"/>
            <a:ext cx="1837228" cy="155559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20" name="Google Shape;120;p21"/>
          <p:cNvSpPr/>
          <p:nvPr>
            <p:ph idx="4" type="pic"/>
          </p:nvPr>
        </p:nvSpPr>
        <p:spPr>
          <a:xfrm>
            <a:off x="5840261" y="1701952"/>
            <a:ext cx="1837228" cy="155559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Blank with Footer &amp; Header">
  <p:cSld name="9_Blank with Footer &amp; Header">
    <p:spTree>
      <p:nvGrpSpPr>
        <p:cNvPr id="121" name="Shape 121"/>
        <p:cNvGrpSpPr/>
        <p:nvPr/>
      </p:nvGrpSpPr>
      <p:grpSpPr>
        <a:xfrm>
          <a:off x="0" y="0"/>
          <a:ext cx="0" cy="0"/>
          <a:chOff x="0" y="0"/>
          <a:chExt cx="0" cy="0"/>
        </a:xfrm>
      </p:grpSpPr>
      <p:sp>
        <p:nvSpPr>
          <p:cNvPr id="122" name="Google Shape;122;p22"/>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123" name="Google Shape;123;p22"/>
          <p:cNvGrpSpPr/>
          <p:nvPr/>
        </p:nvGrpSpPr>
        <p:grpSpPr>
          <a:xfrm>
            <a:off x="8722788" y="4906808"/>
            <a:ext cx="292625" cy="128841"/>
            <a:chOff x="11125576" y="6251575"/>
            <a:chExt cx="288549" cy="117476"/>
          </a:xfrm>
        </p:grpSpPr>
        <p:sp>
          <p:nvSpPr>
            <p:cNvPr id="124" name="Google Shape;124;p22">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25" name="Google Shape;125;p22">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126" name="Google Shape;126;p22"/>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127" name="Google Shape;127;p22"/>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8" name="Google Shape;128;p22"/>
          <p:cNvSpPr/>
          <p:nvPr>
            <p:ph idx="2" type="pic"/>
          </p:nvPr>
        </p:nvSpPr>
        <p:spPr>
          <a:xfrm>
            <a:off x="5936456" y="1385888"/>
            <a:ext cx="2371725" cy="237172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29" name="Google Shape;129;p22"/>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30" name="Google Shape;130;p22"/>
          <p:cNvSpPr/>
          <p:nvPr>
            <p:ph idx="3" type="pic"/>
          </p:nvPr>
        </p:nvSpPr>
        <p:spPr>
          <a:xfrm>
            <a:off x="835819" y="1385888"/>
            <a:ext cx="2371725" cy="237172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Blank with Footer &amp; Header">
  <p:cSld name="12_Blank with Footer &amp; Header">
    <p:spTree>
      <p:nvGrpSpPr>
        <p:cNvPr id="131" name="Shape 131"/>
        <p:cNvGrpSpPr/>
        <p:nvPr/>
      </p:nvGrpSpPr>
      <p:grpSpPr>
        <a:xfrm>
          <a:off x="0" y="0"/>
          <a:ext cx="0" cy="0"/>
          <a:chOff x="0" y="0"/>
          <a:chExt cx="0" cy="0"/>
        </a:xfrm>
      </p:grpSpPr>
      <p:sp>
        <p:nvSpPr>
          <p:cNvPr id="132" name="Google Shape;132;p23"/>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133" name="Google Shape;133;p23"/>
          <p:cNvGrpSpPr/>
          <p:nvPr/>
        </p:nvGrpSpPr>
        <p:grpSpPr>
          <a:xfrm>
            <a:off x="8722788" y="4906808"/>
            <a:ext cx="292625" cy="128841"/>
            <a:chOff x="11125576" y="6251575"/>
            <a:chExt cx="288549" cy="117476"/>
          </a:xfrm>
        </p:grpSpPr>
        <p:sp>
          <p:nvSpPr>
            <p:cNvPr id="134" name="Google Shape;134;p23">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35" name="Google Shape;135;p23">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136" name="Google Shape;136;p23"/>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137" name="Google Shape;137;p23"/>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8" name="Google Shape;138;p23"/>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39" name="Google Shape;139;p2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40" name="Google Shape;140;p23"/>
          <p:cNvSpPr/>
          <p:nvPr>
            <p:ph idx="2" type="pic"/>
          </p:nvPr>
        </p:nvSpPr>
        <p:spPr>
          <a:xfrm>
            <a:off x="1077341" y="1709567"/>
            <a:ext cx="2776201" cy="343393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Blank with Footer &amp; Header">
  <p:cSld name="14_Blank with Footer &amp; Header">
    <p:spTree>
      <p:nvGrpSpPr>
        <p:cNvPr id="141" name="Shape 141"/>
        <p:cNvGrpSpPr/>
        <p:nvPr/>
      </p:nvGrpSpPr>
      <p:grpSpPr>
        <a:xfrm>
          <a:off x="0" y="0"/>
          <a:ext cx="0" cy="0"/>
          <a:chOff x="0" y="0"/>
          <a:chExt cx="0" cy="0"/>
        </a:xfrm>
      </p:grpSpPr>
      <p:sp>
        <p:nvSpPr>
          <p:cNvPr id="142" name="Google Shape;142;p24"/>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143" name="Google Shape;143;p24"/>
          <p:cNvGrpSpPr/>
          <p:nvPr/>
        </p:nvGrpSpPr>
        <p:grpSpPr>
          <a:xfrm>
            <a:off x="8722788" y="4906808"/>
            <a:ext cx="292625" cy="128841"/>
            <a:chOff x="11125576" y="6251575"/>
            <a:chExt cx="288549" cy="117476"/>
          </a:xfrm>
        </p:grpSpPr>
        <p:sp>
          <p:nvSpPr>
            <p:cNvPr id="144" name="Google Shape;144;p24">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45" name="Google Shape;145;p24">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146" name="Google Shape;146;p24"/>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147" name="Google Shape;147;p24"/>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8" name="Google Shape;148;p24"/>
          <p:cNvSpPr/>
          <p:nvPr>
            <p:ph idx="2" type="pic"/>
          </p:nvPr>
        </p:nvSpPr>
        <p:spPr>
          <a:xfrm>
            <a:off x="0" y="0"/>
            <a:ext cx="2932978" cy="312896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49" name="Google Shape;149;p24"/>
          <p:cNvSpPr/>
          <p:nvPr>
            <p:ph idx="3" type="pic"/>
          </p:nvPr>
        </p:nvSpPr>
        <p:spPr>
          <a:xfrm>
            <a:off x="2932978" y="3128962"/>
            <a:ext cx="2614175" cy="201453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50" name="Google Shape;150;p24"/>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Blank with Footer &amp; Header">
  <p:cSld name="15_Blank with Footer &amp; Header">
    <p:spTree>
      <p:nvGrpSpPr>
        <p:cNvPr id="151" name="Shape 151"/>
        <p:cNvGrpSpPr/>
        <p:nvPr/>
      </p:nvGrpSpPr>
      <p:grpSpPr>
        <a:xfrm>
          <a:off x="0" y="0"/>
          <a:ext cx="0" cy="0"/>
          <a:chOff x="0" y="0"/>
          <a:chExt cx="0" cy="0"/>
        </a:xfrm>
      </p:grpSpPr>
      <p:sp>
        <p:nvSpPr>
          <p:cNvPr id="152" name="Google Shape;152;p25"/>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153" name="Google Shape;153;p25"/>
          <p:cNvGrpSpPr/>
          <p:nvPr/>
        </p:nvGrpSpPr>
        <p:grpSpPr>
          <a:xfrm>
            <a:off x="8722788" y="4906808"/>
            <a:ext cx="292625" cy="128841"/>
            <a:chOff x="11125576" y="6251575"/>
            <a:chExt cx="288549" cy="117476"/>
          </a:xfrm>
        </p:grpSpPr>
        <p:sp>
          <p:nvSpPr>
            <p:cNvPr id="154" name="Google Shape;154;p25">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55" name="Google Shape;155;p25">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156" name="Google Shape;156;p25"/>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157" name="Google Shape;157;p25"/>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8" name="Google Shape;158;p25"/>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9" name="Google Shape;159;p25"/>
          <p:cNvSpPr/>
          <p:nvPr>
            <p:ph idx="2" type="pic"/>
          </p:nvPr>
        </p:nvSpPr>
        <p:spPr>
          <a:xfrm>
            <a:off x="3430815" y="0"/>
            <a:ext cx="2012069" cy="514349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Blank with Footer &amp; Header">
  <p:cSld name="18_Blank with Footer &amp; Header">
    <p:spTree>
      <p:nvGrpSpPr>
        <p:cNvPr id="160" name="Shape 160"/>
        <p:cNvGrpSpPr/>
        <p:nvPr/>
      </p:nvGrpSpPr>
      <p:grpSpPr>
        <a:xfrm>
          <a:off x="0" y="0"/>
          <a:ext cx="0" cy="0"/>
          <a:chOff x="0" y="0"/>
          <a:chExt cx="0" cy="0"/>
        </a:xfrm>
      </p:grpSpPr>
      <p:sp>
        <p:nvSpPr>
          <p:cNvPr id="161" name="Google Shape;161;p26"/>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162" name="Google Shape;162;p26"/>
          <p:cNvGrpSpPr/>
          <p:nvPr/>
        </p:nvGrpSpPr>
        <p:grpSpPr>
          <a:xfrm>
            <a:off x="8722788" y="4906808"/>
            <a:ext cx="292625" cy="128841"/>
            <a:chOff x="11125576" y="6251575"/>
            <a:chExt cx="288549" cy="117476"/>
          </a:xfrm>
        </p:grpSpPr>
        <p:sp>
          <p:nvSpPr>
            <p:cNvPr id="163" name="Google Shape;163;p26">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64" name="Google Shape;164;p26">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165" name="Google Shape;165;p26"/>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166" name="Google Shape;166;p26"/>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7" name="Google Shape;167;p26"/>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68" name="Google Shape;168;p26"/>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69" name="Google Shape;169;p26"/>
          <p:cNvSpPr/>
          <p:nvPr>
            <p:ph idx="2" type="pic"/>
          </p:nvPr>
        </p:nvSpPr>
        <p:spPr>
          <a:xfrm>
            <a:off x="3684253" y="1632857"/>
            <a:ext cx="1775493" cy="177549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70" name="Google Shape;170;p26"/>
          <p:cNvSpPr/>
          <p:nvPr>
            <p:ph idx="3" type="pic"/>
          </p:nvPr>
        </p:nvSpPr>
        <p:spPr>
          <a:xfrm>
            <a:off x="5996226" y="1632857"/>
            <a:ext cx="1775493" cy="177549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71" name="Google Shape;171;p26"/>
          <p:cNvSpPr/>
          <p:nvPr>
            <p:ph idx="4" type="pic"/>
          </p:nvPr>
        </p:nvSpPr>
        <p:spPr>
          <a:xfrm>
            <a:off x="1372281" y="1632857"/>
            <a:ext cx="1775493" cy="177549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Blank with Footer &amp; Header">
  <p:cSld name="19_Blank with Footer &amp; Header">
    <p:spTree>
      <p:nvGrpSpPr>
        <p:cNvPr id="172" name="Shape 172"/>
        <p:cNvGrpSpPr/>
        <p:nvPr/>
      </p:nvGrpSpPr>
      <p:grpSpPr>
        <a:xfrm>
          <a:off x="0" y="0"/>
          <a:ext cx="0" cy="0"/>
          <a:chOff x="0" y="0"/>
          <a:chExt cx="0" cy="0"/>
        </a:xfrm>
      </p:grpSpPr>
      <p:sp>
        <p:nvSpPr>
          <p:cNvPr id="173" name="Google Shape;173;p27"/>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174" name="Google Shape;174;p27"/>
          <p:cNvGrpSpPr/>
          <p:nvPr/>
        </p:nvGrpSpPr>
        <p:grpSpPr>
          <a:xfrm>
            <a:off x="8722788" y="4906808"/>
            <a:ext cx="292625" cy="128841"/>
            <a:chOff x="11125576" y="6251575"/>
            <a:chExt cx="288549" cy="117476"/>
          </a:xfrm>
        </p:grpSpPr>
        <p:sp>
          <p:nvSpPr>
            <p:cNvPr id="175" name="Google Shape;175;p27">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76" name="Google Shape;176;p27">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177" name="Google Shape;177;p27"/>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178" name="Google Shape;178;p27"/>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9" name="Google Shape;179;p27"/>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80" name="Google Shape;180;p27"/>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81" name="Google Shape;181;p27"/>
          <p:cNvSpPr/>
          <p:nvPr>
            <p:ph idx="2" type="pic"/>
          </p:nvPr>
        </p:nvSpPr>
        <p:spPr>
          <a:xfrm>
            <a:off x="1271588" y="1631548"/>
            <a:ext cx="1943100" cy="175459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82" name="Google Shape;182;p27"/>
          <p:cNvSpPr/>
          <p:nvPr>
            <p:ph idx="3" type="pic"/>
          </p:nvPr>
        </p:nvSpPr>
        <p:spPr>
          <a:xfrm>
            <a:off x="3600450" y="1631548"/>
            <a:ext cx="1943100" cy="175459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83" name="Google Shape;183;p27"/>
          <p:cNvSpPr/>
          <p:nvPr>
            <p:ph idx="4" type="pic"/>
          </p:nvPr>
        </p:nvSpPr>
        <p:spPr>
          <a:xfrm>
            <a:off x="5929313" y="1631548"/>
            <a:ext cx="1943100" cy="175459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2_Blank with Footer &amp; Header">
  <p:cSld name="22_Blank with Footer &amp; Header">
    <p:spTree>
      <p:nvGrpSpPr>
        <p:cNvPr id="184" name="Shape 184"/>
        <p:cNvGrpSpPr/>
        <p:nvPr/>
      </p:nvGrpSpPr>
      <p:grpSpPr>
        <a:xfrm>
          <a:off x="0" y="0"/>
          <a:ext cx="0" cy="0"/>
          <a:chOff x="0" y="0"/>
          <a:chExt cx="0" cy="0"/>
        </a:xfrm>
      </p:grpSpPr>
      <p:sp>
        <p:nvSpPr>
          <p:cNvPr id="185" name="Google Shape;185;p28"/>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186" name="Google Shape;186;p28"/>
          <p:cNvGrpSpPr/>
          <p:nvPr/>
        </p:nvGrpSpPr>
        <p:grpSpPr>
          <a:xfrm>
            <a:off x="8722788" y="4906808"/>
            <a:ext cx="292625" cy="128841"/>
            <a:chOff x="11125576" y="6251575"/>
            <a:chExt cx="288549" cy="117476"/>
          </a:xfrm>
        </p:grpSpPr>
        <p:sp>
          <p:nvSpPr>
            <p:cNvPr id="187" name="Google Shape;187;p28">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88" name="Google Shape;188;p28">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189" name="Google Shape;189;p28"/>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190" name="Google Shape;190;p28"/>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1" name="Google Shape;191;p28"/>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2" name="Google Shape;192;p28"/>
          <p:cNvSpPr/>
          <p:nvPr>
            <p:ph idx="2" type="pic"/>
          </p:nvPr>
        </p:nvSpPr>
        <p:spPr>
          <a:xfrm>
            <a:off x="2778919" y="1135856"/>
            <a:ext cx="2414587" cy="2871788"/>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Blank with Footer &amp; Header">
  <p:cSld name="2_Blank with Footer &amp; Header">
    <p:spTree>
      <p:nvGrpSpPr>
        <p:cNvPr id="193" name="Shape 193"/>
        <p:cNvGrpSpPr/>
        <p:nvPr/>
      </p:nvGrpSpPr>
      <p:grpSpPr>
        <a:xfrm>
          <a:off x="0" y="0"/>
          <a:ext cx="0" cy="0"/>
          <a:chOff x="0" y="0"/>
          <a:chExt cx="0" cy="0"/>
        </a:xfrm>
      </p:grpSpPr>
      <p:sp>
        <p:nvSpPr>
          <p:cNvPr id="194" name="Google Shape;194;p29"/>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195" name="Google Shape;195;p29"/>
          <p:cNvGrpSpPr/>
          <p:nvPr/>
        </p:nvGrpSpPr>
        <p:grpSpPr>
          <a:xfrm>
            <a:off x="8722788" y="4906808"/>
            <a:ext cx="292625" cy="128841"/>
            <a:chOff x="11125576" y="6251575"/>
            <a:chExt cx="288549" cy="117476"/>
          </a:xfrm>
        </p:grpSpPr>
        <p:sp>
          <p:nvSpPr>
            <p:cNvPr id="196" name="Google Shape;196;p29">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97" name="Google Shape;197;p29">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198" name="Google Shape;198;p29"/>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199" name="Google Shape;199;p29"/>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0" name="Google Shape;200;p29"/>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4_Blank with Footer &amp; Header">
  <p:cSld name="34_Blank with Footer &amp; Header">
    <p:spTree>
      <p:nvGrpSpPr>
        <p:cNvPr id="201" name="Shape 201"/>
        <p:cNvGrpSpPr/>
        <p:nvPr/>
      </p:nvGrpSpPr>
      <p:grpSpPr>
        <a:xfrm>
          <a:off x="0" y="0"/>
          <a:ext cx="0" cy="0"/>
          <a:chOff x="0" y="0"/>
          <a:chExt cx="0" cy="0"/>
        </a:xfrm>
      </p:grpSpPr>
      <p:sp>
        <p:nvSpPr>
          <p:cNvPr id="202" name="Google Shape;202;p30"/>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203" name="Google Shape;203;p30"/>
          <p:cNvGrpSpPr/>
          <p:nvPr/>
        </p:nvGrpSpPr>
        <p:grpSpPr>
          <a:xfrm>
            <a:off x="8722788" y="4906808"/>
            <a:ext cx="292625" cy="128841"/>
            <a:chOff x="11125576" y="6251575"/>
            <a:chExt cx="288549" cy="117476"/>
          </a:xfrm>
        </p:grpSpPr>
        <p:sp>
          <p:nvSpPr>
            <p:cNvPr id="204" name="Google Shape;204;p30">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05" name="Google Shape;205;p30">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206" name="Google Shape;206;p30"/>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207" name="Google Shape;207;p30"/>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8" name="Google Shape;208;p30"/>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09" name="Google Shape;209;p30"/>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10" name="Google Shape;210;p30"/>
          <p:cNvSpPr/>
          <p:nvPr>
            <p:ph idx="2" type="pic"/>
          </p:nvPr>
        </p:nvSpPr>
        <p:spPr>
          <a:xfrm>
            <a:off x="2213792" y="2483369"/>
            <a:ext cx="1960719" cy="193595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211" name="Google Shape;211;p30"/>
          <p:cNvSpPr/>
          <p:nvPr>
            <p:ph idx="3" type="pic"/>
          </p:nvPr>
        </p:nvSpPr>
        <p:spPr>
          <a:xfrm>
            <a:off x="4969484" y="2483369"/>
            <a:ext cx="1960719" cy="193595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5_Blank with Footer &amp; Header">
  <p:cSld name="35_Blank with Footer &amp; Header">
    <p:spTree>
      <p:nvGrpSpPr>
        <p:cNvPr id="212" name="Shape 212"/>
        <p:cNvGrpSpPr/>
        <p:nvPr/>
      </p:nvGrpSpPr>
      <p:grpSpPr>
        <a:xfrm>
          <a:off x="0" y="0"/>
          <a:ext cx="0" cy="0"/>
          <a:chOff x="0" y="0"/>
          <a:chExt cx="0" cy="0"/>
        </a:xfrm>
      </p:grpSpPr>
      <p:sp>
        <p:nvSpPr>
          <p:cNvPr id="213" name="Google Shape;213;p31"/>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214" name="Google Shape;214;p31"/>
          <p:cNvGrpSpPr/>
          <p:nvPr/>
        </p:nvGrpSpPr>
        <p:grpSpPr>
          <a:xfrm>
            <a:off x="8722788" y="4906808"/>
            <a:ext cx="292625" cy="128841"/>
            <a:chOff x="11125576" y="6251575"/>
            <a:chExt cx="288549" cy="117476"/>
          </a:xfrm>
        </p:grpSpPr>
        <p:sp>
          <p:nvSpPr>
            <p:cNvPr id="215" name="Google Shape;215;p31">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6" name="Google Shape;216;p31">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217" name="Google Shape;217;p31"/>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218" name="Google Shape;218;p31"/>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9" name="Google Shape;219;p31"/>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20" name="Google Shape;220;p31"/>
          <p:cNvSpPr/>
          <p:nvPr>
            <p:ph idx="2" type="pic"/>
          </p:nvPr>
        </p:nvSpPr>
        <p:spPr>
          <a:xfrm>
            <a:off x="2213792" y="900938"/>
            <a:ext cx="1960718" cy="158243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221" name="Google Shape;221;p31"/>
          <p:cNvSpPr/>
          <p:nvPr>
            <p:ph idx="3" type="pic"/>
          </p:nvPr>
        </p:nvSpPr>
        <p:spPr>
          <a:xfrm>
            <a:off x="2213792" y="2660132"/>
            <a:ext cx="1960718" cy="158243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222" name="Google Shape;222;p31"/>
          <p:cNvSpPr/>
          <p:nvPr>
            <p:ph idx="4" type="pic"/>
          </p:nvPr>
        </p:nvSpPr>
        <p:spPr>
          <a:xfrm>
            <a:off x="4969484" y="1636789"/>
            <a:ext cx="1960718" cy="186992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7_Blank with Footer &amp; Header">
  <p:cSld name="37_Blank with Footer &amp; Header">
    <p:spTree>
      <p:nvGrpSpPr>
        <p:cNvPr id="223" name="Shape 223"/>
        <p:cNvGrpSpPr/>
        <p:nvPr/>
      </p:nvGrpSpPr>
      <p:grpSpPr>
        <a:xfrm>
          <a:off x="0" y="0"/>
          <a:ext cx="0" cy="0"/>
          <a:chOff x="0" y="0"/>
          <a:chExt cx="0" cy="0"/>
        </a:xfrm>
      </p:grpSpPr>
      <p:sp>
        <p:nvSpPr>
          <p:cNvPr id="224" name="Google Shape;224;p32"/>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225" name="Google Shape;225;p32"/>
          <p:cNvGrpSpPr/>
          <p:nvPr/>
        </p:nvGrpSpPr>
        <p:grpSpPr>
          <a:xfrm>
            <a:off x="8722788" y="4906808"/>
            <a:ext cx="292625" cy="128841"/>
            <a:chOff x="11125576" y="6251575"/>
            <a:chExt cx="288549" cy="117476"/>
          </a:xfrm>
        </p:grpSpPr>
        <p:sp>
          <p:nvSpPr>
            <p:cNvPr id="226" name="Google Shape;226;p32">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27" name="Google Shape;227;p32">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228" name="Google Shape;228;p32"/>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229" name="Google Shape;229;p32"/>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30" name="Google Shape;230;p32"/>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1" name="Google Shape;231;p32"/>
          <p:cNvSpPr/>
          <p:nvPr>
            <p:ph idx="2" type="pic"/>
          </p:nvPr>
        </p:nvSpPr>
        <p:spPr>
          <a:xfrm>
            <a:off x="385761" y="385761"/>
            <a:ext cx="4186239" cy="218598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232" name="Google Shape;232;p32"/>
          <p:cNvSpPr/>
          <p:nvPr>
            <p:ph idx="3" type="pic"/>
          </p:nvPr>
        </p:nvSpPr>
        <p:spPr>
          <a:xfrm>
            <a:off x="4571999" y="2571750"/>
            <a:ext cx="4186239" cy="218598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8_Blank with Footer &amp; Header">
  <p:cSld name="38_Blank with Footer &amp; Header">
    <p:spTree>
      <p:nvGrpSpPr>
        <p:cNvPr id="233" name="Shape 233"/>
        <p:cNvGrpSpPr/>
        <p:nvPr/>
      </p:nvGrpSpPr>
      <p:grpSpPr>
        <a:xfrm>
          <a:off x="0" y="0"/>
          <a:ext cx="0" cy="0"/>
          <a:chOff x="0" y="0"/>
          <a:chExt cx="0" cy="0"/>
        </a:xfrm>
      </p:grpSpPr>
      <p:sp>
        <p:nvSpPr>
          <p:cNvPr id="234" name="Google Shape;234;p33"/>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235" name="Google Shape;235;p33"/>
          <p:cNvGrpSpPr/>
          <p:nvPr/>
        </p:nvGrpSpPr>
        <p:grpSpPr>
          <a:xfrm>
            <a:off x="8722788" y="4906808"/>
            <a:ext cx="292625" cy="128841"/>
            <a:chOff x="11125576" y="6251575"/>
            <a:chExt cx="288549" cy="117476"/>
          </a:xfrm>
        </p:grpSpPr>
        <p:sp>
          <p:nvSpPr>
            <p:cNvPr id="236" name="Google Shape;236;p33">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37" name="Google Shape;237;p33">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238" name="Google Shape;238;p33"/>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239" name="Google Shape;239;p33"/>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40" name="Google Shape;240;p33"/>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41" name="Google Shape;241;p33"/>
          <p:cNvSpPr/>
          <p:nvPr>
            <p:ph idx="2" type="pic"/>
          </p:nvPr>
        </p:nvSpPr>
        <p:spPr>
          <a:xfrm>
            <a:off x="5663678" y="703699"/>
            <a:ext cx="1637234" cy="189919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Title Page">
  <p:cSld name="4_Title Page">
    <p:spTree>
      <p:nvGrpSpPr>
        <p:cNvPr id="242" name="Shape 242"/>
        <p:cNvGrpSpPr/>
        <p:nvPr/>
      </p:nvGrpSpPr>
      <p:grpSpPr>
        <a:xfrm>
          <a:off x="0" y="0"/>
          <a:ext cx="0" cy="0"/>
          <a:chOff x="0" y="0"/>
          <a:chExt cx="0" cy="0"/>
        </a:xfrm>
      </p:grpSpPr>
      <p:sp>
        <p:nvSpPr>
          <p:cNvPr id="243" name="Google Shape;243;p34"/>
          <p:cNvSpPr/>
          <p:nvPr>
            <p:ph idx="2" type="pic"/>
          </p:nvPr>
        </p:nvSpPr>
        <p:spPr>
          <a:xfrm>
            <a:off x="0" y="0"/>
            <a:ext cx="2286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244" name="Google Shape;244;p34"/>
          <p:cNvSpPr/>
          <p:nvPr>
            <p:ph idx="3" type="pic"/>
          </p:nvPr>
        </p:nvSpPr>
        <p:spPr>
          <a:xfrm>
            <a:off x="4572000" y="0"/>
            <a:ext cx="2286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245" name="Google Shape;245;p34"/>
          <p:cNvSpPr/>
          <p:nvPr>
            <p:ph idx="4" type="pic"/>
          </p:nvPr>
        </p:nvSpPr>
        <p:spPr>
          <a:xfrm>
            <a:off x="2286000" y="2571750"/>
            <a:ext cx="2286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246" name="Google Shape;246;p34"/>
          <p:cNvSpPr/>
          <p:nvPr>
            <p:ph idx="5" type="pic"/>
          </p:nvPr>
        </p:nvSpPr>
        <p:spPr>
          <a:xfrm>
            <a:off x="6858000" y="2571750"/>
            <a:ext cx="2286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247" name="Shape 247"/>
        <p:cNvGrpSpPr/>
        <p:nvPr/>
      </p:nvGrpSpPr>
      <p:grpSpPr>
        <a:xfrm>
          <a:off x="0" y="0"/>
          <a:ext cx="0" cy="0"/>
          <a:chOff x="0" y="0"/>
          <a:chExt cx="0" cy="0"/>
        </a:xfrm>
      </p:grpSpPr>
      <p:sp>
        <p:nvSpPr>
          <p:cNvPr id="248" name="Google Shape;248;p35"/>
          <p:cNvSpPr txBox="1"/>
          <p:nvPr>
            <p:ph type="ctrTitle"/>
          </p:nvPr>
        </p:nvSpPr>
        <p:spPr>
          <a:xfrm>
            <a:off x="1143000" y="841772"/>
            <a:ext cx="6858000" cy="1790700"/>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2300"/>
              <a:buFont typeface="Montserrat"/>
              <a:buNone/>
              <a:defRPr sz="2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49" name="Google Shape;249;p35"/>
          <p:cNvSpPr txBox="1"/>
          <p:nvPr>
            <p:ph idx="1" type="subTitle"/>
          </p:nvPr>
        </p:nvSpPr>
        <p:spPr>
          <a:xfrm>
            <a:off x="1143000" y="2701528"/>
            <a:ext cx="6858000" cy="1241821"/>
          </a:xfrm>
          <a:prstGeom prst="rect">
            <a:avLst/>
          </a:prstGeom>
          <a:noFill/>
          <a:ln>
            <a:noFill/>
          </a:ln>
        </p:spPr>
        <p:txBody>
          <a:bodyPr anchorCtr="0" anchor="ctr" bIns="34275" lIns="68575" spcFirstLastPara="1" rIns="68575" wrap="square" tIns="34275"/>
          <a:lstStyle>
            <a:lvl1pPr lvl="0" algn="ctr">
              <a:lnSpc>
                <a:spcPct val="90000"/>
              </a:lnSpc>
              <a:spcBef>
                <a:spcPts val="800"/>
              </a:spcBef>
              <a:spcAft>
                <a:spcPts val="0"/>
              </a:spcAft>
              <a:buClr>
                <a:schemeClr val="dk1"/>
              </a:buClr>
              <a:buSzPts val="700"/>
              <a:buNone/>
              <a:defRPr sz="7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250" name="Google Shape;250;p35"/>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51" name="Google Shape;251;p35"/>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52" name="Google Shape;252;p35"/>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Page">
  <p:cSld name="1_Title Page">
    <p:spTree>
      <p:nvGrpSpPr>
        <p:cNvPr id="253" name="Shape 253"/>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11" Type="http://schemas.openxmlformats.org/officeDocument/2006/relationships/slideLayout" Target="../slideLayouts/slideLayout22.xml"/><Relationship Id="rId22" Type="http://schemas.openxmlformats.org/officeDocument/2006/relationships/slideLayout" Target="../slideLayouts/slideLayout33.xml"/><Relationship Id="rId10" Type="http://schemas.openxmlformats.org/officeDocument/2006/relationships/slideLayout" Target="../slideLayouts/slideLayout21.xml"/><Relationship Id="rId21" Type="http://schemas.openxmlformats.org/officeDocument/2006/relationships/slideLayout" Target="../slideLayouts/slideLayout32.xml"/><Relationship Id="rId13" Type="http://schemas.openxmlformats.org/officeDocument/2006/relationships/slideLayout" Target="../slideLayouts/slideLayout24.xml"/><Relationship Id="rId24" Type="http://schemas.openxmlformats.org/officeDocument/2006/relationships/theme" Target="../theme/theme2.xml"/><Relationship Id="rId12" Type="http://schemas.openxmlformats.org/officeDocument/2006/relationships/slideLayout" Target="../slideLayouts/slideLayout23.xml"/><Relationship Id="rId23" Type="http://schemas.openxmlformats.org/officeDocument/2006/relationships/slideLayout" Target="../slideLayouts/slideLayout34.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slideLayout" Target="../slideLayouts/slideLayout30.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rgbClr val="888888"/>
                </a:solidFill>
                <a:latin typeface="Montserrat"/>
                <a:ea typeface="Montserrat"/>
                <a:cs typeface="Montserrat"/>
                <a:sym typeface="Montserrat"/>
              </a:defRPr>
            </a:lvl1pPr>
            <a:lvl2pPr indent="0" lvl="1" marL="0" marR="0" rtl="0" algn="r">
              <a:spcBef>
                <a:spcPts val="0"/>
              </a:spcBef>
              <a:buNone/>
              <a:defRPr b="0" i="0" sz="700" u="none" cap="none" strike="noStrike">
                <a:solidFill>
                  <a:srgbClr val="888888"/>
                </a:solidFill>
                <a:latin typeface="Montserrat"/>
                <a:ea typeface="Montserrat"/>
                <a:cs typeface="Montserrat"/>
                <a:sym typeface="Montserrat"/>
              </a:defRPr>
            </a:lvl2pPr>
            <a:lvl3pPr indent="0" lvl="2" marL="0" marR="0" rtl="0" algn="r">
              <a:spcBef>
                <a:spcPts val="0"/>
              </a:spcBef>
              <a:buNone/>
              <a:defRPr b="0" i="0" sz="700" u="none" cap="none" strike="noStrike">
                <a:solidFill>
                  <a:srgbClr val="888888"/>
                </a:solidFill>
                <a:latin typeface="Montserrat"/>
                <a:ea typeface="Montserrat"/>
                <a:cs typeface="Montserrat"/>
                <a:sym typeface="Montserrat"/>
              </a:defRPr>
            </a:lvl3pPr>
            <a:lvl4pPr indent="0" lvl="3" marL="0" marR="0" rtl="0" algn="r">
              <a:spcBef>
                <a:spcPts val="0"/>
              </a:spcBef>
              <a:buNone/>
              <a:defRPr b="0" i="0" sz="700" u="none" cap="none" strike="noStrike">
                <a:solidFill>
                  <a:srgbClr val="888888"/>
                </a:solidFill>
                <a:latin typeface="Montserrat"/>
                <a:ea typeface="Montserrat"/>
                <a:cs typeface="Montserrat"/>
                <a:sym typeface="Montserrat"/>
              </a:defRPr>
            </a:lvl4pPr>
            <a:lvl5pPr indent="0" lvl="4" marL="0" marR="0" rtl="0" algn="r">
              <a:spcBef>
                <a:spcPts val="0"/>
              </a:spcBef>
              <a:buNone/>
              <a:defRPr b="0" i="0" sz="700" u="none" cap="none" strike="noStrike">
                <a:solidFill>
                  <a:srgbClr val="888888"/>
                </a:solidFill>
                <a:latin typeface="Montserrat"/>
                <a:ea typeface="Montserrat"/>
                <a:cs typeface="Montserrat"/>
                <a:sym typeface="Montserrat"/>
              </a:defRPr>
            </a:lvl5pPr>
            <a:lvl6pPr indent="0" lvl="5" marL="0" marR="0" rtl="0" algn="r">
              <a:spcBef>
                <a:spcPts val="0"/>
              </a:spcBef>
              <a:buNone/>
              <a:defRPr b="0" i="0" sz="700" u="none" cap="none" strike="noStrike">
                <a:solidFill>
                  <a:srgbClr val="888888"/>
                </a:solidFill>
                <a:latin typeface="Montserrat"/>
                <a:ea typeface="Montserrat"/>
                <a:cs typeface="Montserrat"/>
                <a:sym typeface="Montserrat"/>
              </a:defRPr>
            </a:lvl6pPr>
            <a:lvl7pPr indent="0" lvl="6" marL="0" marR="0" rtl="0" algn="r">
              <a:spcBef>
                <a:spcPts val="0"/>
              </a:spcBef>
              <a:buNone/>
              <a:defRPr b="0" i="0" sz="700" u="none" cap="none" strike="noStrike">
                <a:solidFill>
                  <a:srgbClr val="888888"/>
                </a:solidFill>
                <a:latin typeface="Montserrat"/>
                <a:ea typeface="Montserrat"/>
                <a:cs typeface="Montserrat"/>
                <a:sym typeface="Montserrat"/>
              </a:defRPr>
            </a:lvl7pPr>
            <a:lvl8pPr indent="0" lvl="7" marL="0" marR="0" rtl="0" algn="r">
              <a:spcBef>
                <a:spcPts val="0"/>
              </a:spcBef>
              <a:buNone/>
              <a:defRPr b="0" i="0" sz="700" u="none" cap="none" strike="noStrike">
                <a:solidFill>
                  <a:srgbClr val="888888"/>
                </a:solidFill>
                <a:latin typeface="Montserrat"/>
                <a:ea typeface="Montserrat"/>
                <a:cs typeface="Montserrat"/>
                <a:sym typeface="Montserrat"/>
              </a:defRPr>
            </a:lvl8pPr>
            <a:lvl9pPr indent="0" lvl="8" marL="0" marR="0" rtl="0" algn="r">
              <a:spcBef>
                <a:spcPts val="0"/>
              </a:spcBef>
              <a:buNone/>
              <a:defRPr b="0" i="0" sz="700" u="none" cap="none" strike="noStrike">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1.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2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2.xml"/><Relationship Id="rId3" Type="http://schemas.openxmlformats.org/officeDocument/2006/relationships/image" Target="../media/image2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3.xml"/><Relationship Id="rId3" Type="http://schemas.openxmlformats.org/officeDocument/2006/relationships/image" Target="../media/image12.jpg"/><Relationship Id="rId4" Type="http://schemas.openxmlformats.org/officeDocument/2006/relationships/image" Target="../media/image1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 Id="rId3" Type="http://schemas.openxmlformats.org/officeDocument/2006/relationships/image" Target="../media/image1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5.xml"/><Relationship Id="rId3" Type="http://schemas.openxmlformats.org/officeDocument/2006/relationships/image" Target="../media/image4.jpg"/><Relationship Id="rId4" Type="http://schemas.openxmlformats.org/officeDocument/2006/relationships/image" Target="../media/image30.jpg"/><Relationship Id="rId5" Type="http://schemas.openxmlformats.org/officeDocument/2006/relationships/image" Target="../media/image1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6.xml"/><Relationship Id="rId3" Type="http://schemas.openxmlformats.org/officeDocument/2006/relationships/image" Target="../media/image30.jpg"/><Relationship Id="rId4" Type="http://schemas.openxmlformats.org/officeDocument/2006/relationships/image" Target="../media/image15.jpg"/><Relationship Id="rId5" Type="http://schemas.openxmlformats.org/officeDocument/2006/relationships/image" Target="../media/image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8.xml"/><Relationship Id="rId3" Type="http://schemas.openxmlformats.org/officeDocument/2006/relationships/image" Target="../media/image18.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 Id="rId3" Type="http://schemas.openxmlformats.org/officeDocument/2006/relationships/image" Target="../media/image17.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4.xml"/><Relationship Id="rId3" Type="http://schemas.openxmlformats.org/officeDocument/2006/relationships/image" Target="../media/image26.png"/><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5.xml"/><Relationship Id="rId3" Type="http://schemas.openxmlformats.org/officeDocument/2006/relationships/image" Target="../media/image27.jpg"/><Relationship Id="rId4" Type="http://schemas.openxmlformats.org/officeDocument/2006/relationships/image" Target="../media/image11.jpg"/><Relationship Id="rId5" Type="http://schemas.openxmlformats.org/officeDocument/2006/relationships/image" Target="../media/image16.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6.xml"/><Relationship Id="rId3" Type="http://schemas.openxmlformats.org/officeDocument/2006/relationships/image" Target="../media/image24.jpg"/><Relationship Id="rId4" Type="http://schemas.openxmlformats.org/officeDocument/2006/relationships/image" Target="../media/image27.jpg"/><Relationship Id="rId5" Type="http://schemas.openxmlformats.org/officeDocument/2006/relationships/image" Target="../media/image21.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7.xml"/><Relationship Id="rId3" Type="http://schemas.openxmlformats.org/officeDocument/2006/relationships/image" Target="../media/image7.jpg"/><Relationship Id="rId4" Type="http://schemas.openxmlformats.org/officeDocument/2006/relationships/image" Target="../media/image16.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8.xml"/><Relationship Id="rId3" Type="http://schemas.openxmlformats.org/officeDocument/2006/relationships/image" Target="../media/image23.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1.xml"/><Relationship Id="rId3" Type="http://schemas.openxmlformats.org/officeDocument/2006/relationships/image" Target="../media/image16.jpg"/><Relationship Id="rId4" Type="http://schemas.openxmlformats.org/officeDocument/2006/relationships/image" Target="../media/image31.jpg"/><Relationship Id="rId5" Type="http://schemas.openxmlformats.org/officeDocument/2006/relationships/image" Target="../media/image29.jpg"/><Relationship Id="rId6" Type="http://schemas.openxmlformats.org/officeDocument/2006/relationships/image" Target="../media/image1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3.jpg"/><Relationship Id="rId4" Type="http://schemas.openxmlformats.org/officeDocument/2006/relationships/image" Target="../media/image19.jpg"/><Relationship Id="rId5" Type="http://schemas.openxmlformats.org/officeDocument/2006/relationships/image" Target="../media/image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1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9.jpg"/><Relationship Id="rId4" Type="http://schemas.openxmlformats.org/officeDocument/2006/relationships/image" Target="../media/image14.jpg"/><Relationship Id="rId5" Type="http://schemas.openxmlformats.org/officeDocument/2006/relationships/image" Target="../media/image1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8.jpg"/><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 name="Shape 257"/>
        <p:cNvGrpSpPr/>
        <p:nvPr/>
      </p:nvGrpSpPr>
      <p:grpSpPr>
        <a:xfrm>
          <a:off x="0" y="0"/>
          <a:ext cx="0" cy="0"/>
          <a:chOff x="0" y="0"/>
          <a:chExt cx="0" cy="0"/>
        </a:xfrm>
      </p:grpSpPr>
      <p:pic>
        <p:nvPicPr>
          <p:cNvPr id="258" name="Google Shape;258;p37"/>
          <p:cNvPicPr preferRelativeResize="0"/>
          <p:nvPr>
            <p:ph idx="2" type="pic"/>
          </p:nvPr>
        </p:nvPicPr>
        <p:blipFill rotWithShape="1">
          <a:blip r:embed="rId3">
            <a:alphaModFix/>
          </a:blip>
          <a:srcRect b="0" l="0" r="0" t="15410"/>
          <a:stretch/>
        </p:blipFill>
        <p:spPr>
          <a:xfrm>
            <a:off x="0" y="0"/>
            <a:ext cx="9143999" cy="5156522"/>
          </a:xfrm>
          <a:prstGeom prst="rect">
            <a:avLst/>
          </a:prstGeom>
          <a:noFill/>
          <a:ln>
            <a:noFill/>
          </a:ln>
        </p:spPr>
      </p:pic>
      <p:sp>
        <p:nvSpPr>
          <p:cNvPr id="259" name="Google Shape;259;p37"/>
          <p:cNvSpPr/>
          <p:nvPr/>
        </p:nvSpPr>
        <p:spPr>
          <a:xfrm>
            <a:off x="-1" y="0"/>
            <a:ext cx="9144001" cy="5156522"/>
          </a:xfrm>
          <a:prstGeom prst="rect">
            <a:avLst/>
          </a:prstGeom>
          <a:gradFill>
            <a:gsLst>
              <a:gs pos="0">
                <a:srgbClr val="FFAF28">
                  <a:alpha val="66666"/>
                </a:srgbClr>
              </a:gs>
              <a:gs pos="98000">
                <a:srgbClr val="FA4655">
                  <a:alpha val="80784"/>
                </a:srgbClr>
              </a:gs>
              <a:gs pos="100000">
                <a:srgbClr val="FA4655">
                  <a:alpha val="80784"/>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pic>
        <p:nvPicPr>
          <p:cNvPr id="260" name="Google Shape;260;p37"/>
          <p:cNvPicPr preferRelativeResize="0"/>
          <p:nvPr/>
        </p:nvPicPr>
        <p:blipFill rotWithShape="1">
          <a:blip r:embed="rId4">
            <a:alphaModFix/>
          </a:blip>
          <a:srcRect b="0" l="0" r="0" t="0"/>
          <a:stretch/>
        </p:blipFill>
        <p:spPr>
          <a:xfrm>
            <a:off x="2772620" y="1513114"/>
            <a:ext cx="3598761" cy="211727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2" name="Shape 422"/>
        <p:cNvGrpSpPr/>
        <p:nvPr/>
      </p:nvGrpSpPr>
      <p:grpSpPr>
        <a:xfrm>
          <a:off x="0" y="0"/>
          <a:ext cx="0" cy="0"/>
          <a:chOff x="0" y="0"/>
          <a:chExt cx="0" cy="0"/>
        </a:xfrm>
      </p:grpSpPr>
      <p:pic>
        <p:nvPicPr>
          <p:cNvPr id="423" name="Google Shape;423;p46"/>
          <p:cNvPicPr preferRelativeResize="0"/>
          <p:nvPr>
            <p:ph idx="2" type="pic"/>
          </p:nvPr>
        </p:nvPicPr>
        <p:blipFill rotWithShape="1">
          <a:blip r:embed="rId3">
            <a:alphaModFix/>
          </a:blip>
          <a:srcRect b="7704" l="0" r="0" t="7705"/>
          <a:stretch/>
        </p:blipFill>
        <p:spPr>
          <a:xfrm>
            <a:off x="0" y="0"/>
            <a:ext cx="9143999" cy="5156522"/>
          </a:xfrm>
          <a:prstGeom prst="rect">
            <a:avLst/>
          </a:prstGeom>
          <a:noFill/>
          <a:ln>
            <a:noFill/>
          </a:ln>
        </p:spPr>
      </p:pic>
      <p:sp>
        <p:nvSpPr>
          <p:cNvPr id="424" name="Google Shape;424;p46"/>
          <p:cNvSpPr/>
          <p:nvPr/>
        </p:nvSpPr>
        <p:spPr>
          <a:xfrm>
            <a:off x="-1" y="0"/>
            <a:ext cx="9144001" cy="5156522"/>
          </a:xfrm>
          <a:prstGeom prst="rect">
            <a:avLst/>
          </a:prstGeom>
          <a:gradFill>
            <a:gsLst>
              <a:gs pos="0">
                <a:srgbClr val="FFAF28">
                  <a:alpha val="66666"/>
                </a:srgbClr>
              </a:gs>
              <a:gs pos="98000">
                <a:srgbClr val="FA4655">
                  <a:alpha val="80784"/>
                </a:srgbClr>
              </a:gs>
              <a:gs pos="100000">
                <a:srgbClr val="FA4655">
                  <a:alpha val="80784"/>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25" name="Google Shape;425;p46"/>
          <p:cNvGrpSpPr/>
          <p:nvPr/>
        </p:nvGrpSpPr>
        <p:grpSpPr>
          <a:xfrm>
            <a:off x="1297300" y="750519"/>
            <a:ext cx="6551472" cy="3642462"/>
            <a:chOff x="1729733" y="1000692"/>
            <a:chExt cx="8735296" cy="4856616"/>
          </a:xfrm>
        </p:grpSpPr>
        <p:grpSp>
          <p:nvGrpSpPr>
            <p:cNvPr id="426" name="Google Shape;426;p46"/>
            <p:cNvGrpSpPr/>
            <p:nvPr/>
          </p:nvGrpSpPr>
          <p:grpSpPr>
            <a:xfrm>
              <a:off x="1729733" y="1000692"/>
              <a:ext cx="3858495" cy="4856616"/>
              <a:chOff x="1729733" y="1000692"/>
              <a:chExt cx="3858495" cy="4856616"/>
            </a:xfrm>
          </p:grpSpPr>
          <p:sp>
            <p:nvSpPr>
              <p:cNvPr id="427" name="Google Shape;427;p46"/>
              <p:cNvSpPr txBox="1"/>
              <p:nvPr/>
            </p:nvSpPr>
            <p:spPr>
              <a:xfrm>
                <a:off x="1729733" y="1000692"/>
                <a:ext cx="3858495" cy="47705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900">
                    <a:solidFill>
                      <a:schemeClr val="lt1"/>
                    </a:solidFill>
                    <a:latin typeface="Montserrat"/>
                    <a:ea typeface="Montserrat"/>
                    <a:cs typeface="Montserrat"/>
                    <a:sym typeface="Montserrat"/>
                  </a:rPr>
                  <a:t>ABOUT US</a:t>
                </a:r>
                <a:endParaRPr sz="1100"/>
              </a:p>
            </p:txBody>
          </p:sp>
          <p:sp>
            <p:nvSpPr>
              <p:cNvPr id="428" name="Google Shape;428;p46"/>
              <p:cNvSpPr txBox="1"/>
              <p:nvPr/>
            </p:nvSpPr>
            <p:spPr>
              <a:xfrm>
                <a:off x="1729733" y="1599260"/>
                <a:ext cx="3858495" cy="196207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a:p>
                <a:pPr indent="0" lvl="0" marL="0" marR="0" rtl="0" algn="l">
                  <a:lnSpc>
                    <a:spcPct val="150000"/>
                  </a:lnSpc>
                  <a:spcBef>
                    <a:spcPts val="0"/>
                  </a:spcBef>
                  <a:spcAft>
                    <a:spcPts val="0"/>
                  </a:spcAft>
                  <a:buNone/>
                </a:pPr>
                <a:r>
                  <a:t/>
                </a:r>
                <a:endParaRPr sz="700">
                  <a:solidFill>
                    <a:schemeClr val="lt1"/>
                  </a:solidFill>
                  <a:latin typeface="Montserrat Light"/>
                  <a:ea typeface="Montserrat Light"/>
                  <a:cs typeface="Montserrat Light"/>
                  <a:sym typeface="Montserrat Light"/>
                </a:endParaRPr>
              </a:p>
              <a:p>
                <a:pPr indent="0" lvl="0" marL="0" marR="0" rtl="0" algn="l">
                  <a:lnSpc>
                    <a:spcPct val="150000"/>
                  </a:lnSpc>
                  <a:spcBef>
                    <a:spcPts val="0"/>
                  </a:spcBef>
                  <a:spcAft>
                    <a:spcPts val="0"/>
                  </a:spcAft>
                  <a:buNone/>
                </a:pPr>
                <a:r>
                  <a:rPr b="1" lang="en" sz="700">
                    <a:solidFill>
                      <a:schemeClr val="lt1"/>
                    </a:solidFill>
                    <a:latin typeface="Montserrat Light"/>
                    <a:ea typeface="Montserrat Light"/>
                    <a:cs typeface="Montserrat Light"/>
                    <a:sym typeface="Montserrat Light"/>
                  </a:rPr>
                  <a:t>Creeping is signs isn't deep abundantly is fish evening let hath i gathered fly earth two god them forth called unto replenish given male be Dominion.</a:t>
                </a:r>
                <a:endParaRPr sz="1100"/>
              </a:p>
            </p:txBody>
          </p:sp>
          <p:sp>
            <p:nvSpPr>
              <p:cNvPr id="429" name="Google Shape;429;p46"/>
              <p:cNvSpPr txBox="1"/>
              <p:nvPr/>
            </p:nvSpPr>
            <p:spPr>
              <a:xfrm>
                <a:off x="1729733" y="3825983"/>
                <a:ext cx="3858495" cy="2031325"/>
              </a:xfrm>
              <a:prstGeom prst="rect">
                <a:avLst/>
              </a:prstGeom>
              <a:noFill/>
              <a:ln>
                <a:noFill/>
              </a:ln>
            </p:spPr>
            <p:txBody>
              <a:bodyPr anchorCtr="0" anchor="t" bIns="34275" lIns="68575" spcFirstLastPara="1" rIns="68575" wrap="square" tIns="34275">
                <a:noAutofit/>
              </a:bodyPr>
              <a:lstStyle/>
              <a:p>
                <a:pPr indent="-133350" lvl="0" marL="127000" marR="0" rtl="0" algn="l">
                  <a:lnSpc>
                    <a:spcPct val="200000"/>
                  </a:lnSpc>
                  <a:spcBef>
                    <a:spcPts val="0"/>
                  </a:spcBef>
                  <a:spcAft>
                    <a:spcPts val="0"/>
                  </a:spcAft>
                  <a:buClr>
                    <a:schemeClr val="lt1"/>
                  </a:buClr>
                  <a:buSzPts val="700"/>
                  <a:buFont typeface="Noto Sans Symbols"/>
                  <a:buChar char="▪"/>
                </a:pPr>
                <a:r>
                  <a:rPr lang="en" sz="700">
                    <a:solidFill>
                      <a:schemeClr val="lt1"/>
                    </a:solidFill>
                    <a:latin typeface="Montserrat Light"/>
                    <a:ea typeface="Montserrat Light"/>
                    <a:cs typeface="Montserrat Light"/>
                    <a:sym typeface="Montserrat Light"/>
                  </a:rPr>
                  <a:t>Living grass to for can't gathered waters had winged.</a:t>
                </a:r>
                <a:endParaRPr sz="1100"/>
              </a:p>
              <a:p>
                <a:pPr indent="-133350" lvl="0" marL="127000" marR="0" rtl="0" algn="l">
                  <a:lnSpc>
                    <a:spcPct val="200000"/>
                  </a:lnSpc>
                  <a:spcBef>
                    <a:spcPts val="0"/>
                  </a:spcBef>
                  <a:spcAft>
                    <a:spcPts val="0"/>
                  </a:spcAft>
                  <a:buClr>
                    <a:schemeClr val="lt1"/>
                  </a:buClr>
                  <a:buSzPts val="700"/>
                  <a:buFont typeface="Noto Sans Symbols"/>
                  <a:buChar char="▪"/>
                </a:pPr>
                <a:r>
                  <a:rPr lang="en" sz="700">
                    <a:solidFill>
                      <a:schemeClr val="lt1"/>
                    </a:solidFill>
                    <a:latin typeface="Montserrat Light"/>
                    <a:ea typeface="Montserrat Light"/>
                    <a:cs typeface="Montserrat Light"/>
                    <a:sym typeface="Montserrat Light"/>
                  </a:rPr>
                  <a:t>Creped don't subdue which I two set had seasons.</a:t>
                </a:r>
                <a:endParaRPr sz="1100"/>
              </a:p>
              <a:p>
                <a:pPr indent="-133350" lvl="0" marL="127000" marR="0" rtl="0" algn="l">
                  <a:lnSpc>
                    <a:spcPct val="200000"/>
                  </a:lnSpc>
                  <a:spcBef>
                    <a:spcPts val="0"/>
                  </a:spcBef>
                  <a:spcAft>
                    <a:spcPts val="0"/>
                  </a:spcAft>
                  <a:buClr>
                    <a:schemeClr val="lt1"/>
                  </a:buClr>
                  <a:buSzPts val="700"/>
                  <a:buFont typeface="Noto Sans Symbols"/>
                  <a:buChar char="▪"/>
                </a:pPr>
                <a:r>
                  <a:rPr lang="en" sz="700">
                    <a:solidFill>
                      <a:schemeClr val="lt1"/>
                    </a:solidFill>
                    <a:latin typeface="Montserrat Light"/>
                    <a:ea typeface="Montserrat Light"/>
                    <a:cs typeface="Montserrat Light"/>
                    <a:sym typeface="Montserrat Light"/>
                  </a:rPr>
                  <a:t>Fifth you'll, man wherein seas our creeping. </a:t>
                </a:r>
                <a:endParaRPr sz="1100"/>
              </a:p>
              <a:p>
                <a:pPr indent="-133350" lvl="0" marL="127000" marR="0" rtl="0" algn="l">
                  <a:lnSpc>
                    <a:spcPct val="200000"/>
                  </a:lnSpc>
                  <a:spcBef>
                    <a:spcPts val="0"/>
                  </a:spcBef>
                  <a:spcAft>
                    <a:spcPts val="0"/>
                  </a:spcAft>
                  <a:buClr>
                    <a:schemeClr val="lt1"/>
                  </a:buClr>
                  <a:buSzPts val="700"/>
                  <a:buFont typeface="Noto Sans Symbols"/>
                  <a:buChar char="▪"/>
                </a:pPr>
                <a:r>
                  <a:rPr lang="en" sz="700">
                    <a:solidFill>
                      <a:schemeClr val="lt1"/>
                    </a:solidFill>
                    <a:latin typeface="Montserrat Light"/>
                    <a:ea typeface="Montserrat Light"/>
                    <a:cs typeface="Montserrat Light"/>
                    <a:sym typeface="Montserrat Light"/>
                  </a:rPr>
                  <a:t>Make from for seas place and won't appear him.</a:t>
                </a:r>
                <a:endParaRPr sz="1100"/>
              </a:p>
              <a:p>
                <a:pPr indent="-133350" lvl="0" marL="127000" marR="0" rtl="0" algn="l">
                  <a:lnSpc>
                    <a:spcPct val="200000"/>
                  </a:lnSpc>
                  <a:spcBef>
                    <a:spcPts val="0"/>
                  </a:spcBef>
                  <a:spcAft>
                    <a:spcPts val="0"/>
                  </a:spcAft>
                  <a:buClr>
                    <a:schemeClr val="lt1"/>
                  </a:buClr>
                  <a:buSzPts val="700"/>
                  <a:buFont typeface="Noto Sans Symbols"/>
                  <a:buChar char="▪"/>
                </a:pPr>
                <a:r>
                  <a:rPr lang="en" sz="700">
                    <a:solidFill>
                      <a:schemeClr val="lt1"/>
                    </a:solidFill>
                    <a:latin typeface="Montserrat Light"/>
                    <a:ea typeface="Montserrat Light"/>
                    <a:cs typeface="Montserrat Light"/>
                    <a:sym typeface="Montserrat Light"/>
                  </a:rPr>
                  <a:t>Dry heaven she'd whose years, Bring two saying have from.</a:t>
                </a:r>
                <a:endParaRPr sz="1100"/>
              </a:p>
              <a:p>
                <a:pPr indent="-133350" lvl="0" marL="127000" marR="0" rtl="0" algn="l">
                  <a:lnSpc>
                    <a:spcPct val="200000"/>
                  </a:lnSpc>
                  <a:spcBef>
                    <a:spcPts val="0"/>
                  </a:spcBef>
                  <a:spcAft>
                    <a:spcPts val="0"/>
                  </a:spcAft>
                  <a:buClr>
                    <a:schemeClr val="lt1"/>
                  </a:buClr>
                  <a:buSzPts val="700"/>
                  <a:buFont typeface="Noto Sans Symbols"/>
                  <a:buChar char="▪"/>
                </a:pPr>
                <a:r>
                  <a:rPr lang="en" sz="700">
                    <a:solidFill>
                      <a:schemeClr val="lt1"/>
                    </a:solidFill>
                    <a:latin typeface="Montserrat Light"/>
                    <a:ea typeface="Montserrat Light"/>
                    <a:cs typeface="Montserrat Light"/>
                    <a:sym typeface="Montserrat Light"/>
                  </a:rPr>
                  <a:t>Creeping is signs isn't deep</a:t>
                </a:r>
                <a:endParaRPr sz="1100"/>
              </a:p>
              <a:p>
                <a:pPr indent="-133350" lvl="0" marL="127000" marR="0" rtl="0" algn="l">
                  <a:lnSpc>
                    <a:spcPct val="200000"/>
                  </a:lnSpc>
                  <a:spcBef>
                    <a:spcPts val="0"/>
                  </a:spcBef>
                  <a:spcAft>
                    <a:spcPts val="0"/>
                  </a:spcAft>
                  <a:buClr>
                    <a:schemeClr val="lt1"/>
                  </a:buClr>
                  <a:buSzPts val="700"/>
                  <a:buFont typeface="Noto Sans Symbols"/>
                  <a:buChar char="▪"/>
                </a:pPr>
                <a:r>
                  <a:rPr lang="en" sz="700">
                    <a:solidFill>
                      <a:schemeClr val="lt1"/>
                    </a:solidFill>
                    <a:latin typeface="Montserrat Light"/>
                    <a:ea typeface="Montserrat Light"/>
                    <a:cs typeface="Montserrat Light"/>
                    <a:sym typeface="Montserrat Light"/>
                  </a:rPr>
                  <a:t>Called unto replenish given male be Dominion.</a:t>
                </a:r>
                <a:endParaRPr sz="1100"/>
              </a:p>
            </p:txBody>
          </p:sp>
        </p:grpSp>
        <p:grpSp>
          <p:nvGrpSpPr>
            <p:cNvPr id="430" name="Google Shape;430;p46"/>
            <p:cNvGrpSpPr/>
            <p:nvPr/>
          </p:nvGrpSpPr>
          <p:grpSpPr>
            <a:xfrm>
              <a:off x="6606534" y="1000692"/>
              <a:ext cx="3858495" cy="4691864"/>
              <a:chOff x="6606534" y="930396"/>
              <a:chExt cx="3858495" cy="4691864"/>
            </a:xfrm>
          </p:grpSpPr>
          <p:sp>
            <p:nvSpPr>
              <p:cNvPr id="431" name="Google Shape;431;p46"/>
              <p:cNvSpPr txBox="1"/>
              <p:nvPr/>
            </p:nvSpPr>
            <p:spPr>
              <a:xfrm>
                <a:off x="7222066" y="1006594"/>
                <a:ext cx="3098799" cy="3323987"/>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b="1" lang="en" sz="800">
                    <a:solidFill>
                      <a:schemeClr val="lt1"/>
                    </a:solidFill>
                    <a:latin typeface="Montserrat"/>
                    <a:ea typeface="Montserrat"/>
                    <a:cs typeface="Montserrat"/>
                    <a:sym typeface="Montserrat"/>
                  </a:rPr>
                  <a:t>Fowl multiply don't every</a:t>
                </a:r>
                <a:endParaRPr sz="1100"/>
              </a:p>
              <a:p>
                <a:pPr indent="0" lvl="0" marL="0" marR="0" rtl="0" algn="l">
                  <a:lnSpc>
                    <a:spcPct val="155555"/>
                  </a:lnSpc>
                  <a:spcBef>
                    <a:spcPts val="0"/>
                  </a:spcBef>
                  <a:spcAft>
                    <a:spcPts val="0"/>
                  </a:spcAft>
                  <a:buNone/>
                </a:pPr>
                <a:r>
                  <a:rPr lang="en" sz="700">
                    <a:solidFill>
                      <a:schemeClr val="lt1"/>
                    </a:solidFill>
                    <a:latin typeface="Montserrat Light"/>
                    <a:ea typeface="Montserrat Light"/>
                    <a:cs typeface="Montserrat Light"/>
                    <a:sym typeface="Montserrat Light"/>
                  </a:rPr>
                  <a:t>Open unto divided first shall made they're appear form great morning over form.</a:t>
                </a:r>
                <a:endParaRPr sz="1100"/>
              </a:p>
              <a:p>
                <a:pPr indent="0" lvl="0" marL="0" marR="0" rtl="0" algn="l">
                  <a:lnSpc>
                    <a:spcPct val="155555"/>
                  </a:lnSpc>
                  <a:spcBef>
                    <a:spcPts val="0"/>
                  </a:spcBef>
                  <a:spcAft>
                    <a:spcPts val="0"/>
                  </a:spcAft>
                  <a:buNone/>
                </a:pPr>
                <a:r>
                  <a:t/>
                </a:r>
                <a:endParaRPr sz="700">
                  <a:solidFill>
                    <a:schemeClr val="lt1"/>
                  </a:solidFill>
                  <a:latin typeface="Montserrat Light"/>
                  <a:ea typeface="Montserrat Light"/>
                  <a:cs typeface="Montserrat Light"/>
                  <a:sym typeface="Montserrat Light"/>
                </a:endParaRPr>
              </a:p>
              <a:p>
                <a:pPr indent="0" lvl="0" marL="0" marR="0" rtl="0" algn="l">
                  <a:lnSpc>
                    <a:spcPct val="140000"/>
                  </a:lnSpc>
                  <a:spcBef>
                    <a:spcPts val="0"/>
                  </a:spcBef>
                  <a:spcAft>
                    <a:spcPts val="0"/>
                  </a:spcAft>
                  <a:buNone/>
                </a:pPr>
                <a:r>
                  <a:rPr b="1" lang="en" sz="800">
                    <a:solidFill>
                      <a:schemeClr val="lt1"/>
                    </a:solidFill>
                    <a:latin typeface="Montserrat"/>
                    <a:ea typeface="Montserrat"/>
                    <a:cs typeface="Montserrat"/>
                    <a:sym typeface="Montserrat"/>
                  </a:rPr>
                  <a:t>Good Greater you living moved to fowl</a:t>
                </a:r>
                <a:endParaRPr sz="1100"/>
              </a:p>
              <a:p>
                <a:pPr indent="0" lvl="0" marL="0" marR="0" rtl="0" algn="l">
                  <a:lnSpc>
                    <a:spcPct val="155555"/>
                  </a:lnSpc>
                  <a:spcBef>
                    <a:spcPts val="0"/>
                  </a:spcBef>
                  <a:spcAft>
                    <a:spcPts val="0"/>
                  </a:spcAft>
                  <a:buNone/>
                </a:pPr>
                <a:r>
                  <a:rPr lang="en" sz="700">
                    <a:solidFill>
                      <a:schemeClr val="lt1"/>
                    </a:solidFill>
                    <a:latin typeface="Montserrat Light"/>
                    <a:ea typeface="Montserrat Light"/>
                    <a:cs typeface="Montserrat Light"/>
                    <a:sym typeface="Montserrat Light"/>
                  </a:rPr>
                  <a:t>Image him fruit without every the him be days a cattle itself which image.</a:t>
                </a:r>
                <a:endParaRPr sz="1100"/>
              </a:p>
              <a:p>
                <a:pPr indent="0" lvl="0" marL="0" marR="0" rtl="0" algn="l">
                  <a:lnSpc>
                    <a:spcPct val="155555"/>
                  </a:lnSpc>
                  <a:spcBef>
                    <a:spcPts val="0"/>
                  </a:spcBef>
                  <a:spcAft>
                    <a:spcPts val="0"/>
                  </a:spcAft>
                  <a:buNone/>
                </a:pPr>
                <a:r>
                  <a:t/>
                </a:r>
                <a:endParaRPr sz="700">
                  <a:solidFill>
                    <a:schemeClr val="lt1"/>
                  </a:solidFill>
                  <a:latin typeface="Montserrat Light"/>
                  <a:ea typeface="Montserrat Light"/>
                  <a:cs typeface="Montserrat Light"/>
                  <a:sym typeface="Montserrat Light"/>
                </a:endParaRPr>
              </a:p>
              <a:p>
                <a:pPr indent="0" lvl="0" marL="0" marR="0" rtl="0" algn="l">
                  <a:lnSpc>
                    <a:spcPct val="140000"/>
                  </a:lnSpc>
                  <a:spcBef>
                    <a:spcPts val="0"/>
                  </a:spcBef>
                  <a:spcAft>
                    <a:spcPts val="0"/>
                  </a:spcAft>
                  <a:buNone/>
                </a:pPr>
                <a:r>
                  <a:rPr b="1" lang="en" sz="800">
                    <a:solidFill>
                      <a:schemeClr val="lt1"/>
                    </a:solidFill>
                    <a:latin typeface="Montserrat"/>
                    <a:ea typeface="Montserrat"/>
                    <a:cs typeface="Montserrat"/>
                    <a:sym typeface="Montserrat"/>
                  </a:rPr>
                  <a:t>Form may days fish doesn't male together</a:t>
                </a:r>
                <a:endParaRPr sz="1100"/>
              </a:p>
              <a:p>
                <a:pPr indent="0" lvl="0" marL="0" marR="0" rtl="0" algn="l">
                  <a:lnSpc>
                    <a:spcPct val="155555"/>
                  </a:lnSpc>
                  <a:spcBef>
                    <a:spcPts val="0"/>
                  </a:spcBef>
                  <a:spcAft>
                    <a:spcPts val="0"/>
                  </a:spcAft>
                  <a:buNone/>
                </a:pPr>
                <a:r>
                  <a:rPr lang="en" sz="700">
                    <a:solidFill>
                      <a:schemeClr val="lt1"/>
                    </a:solidFill>
                    <a:latin typeface="Montserrat Light"/>
                    <a:ea typeface="Montserrat Light"/>
                    <a:cs typeface="Montserrat Light"/>
                    <a:sym typeface="Montserrat Light"/>
                  </a:rPr>
                  <a:t>That behold day, Fowl waters can't which. Greater. Fish said open good man light.</a:t>
                </a:r>
                <a:endParaRPr sz="1100"/>
              </a:p>
              <a:p>
                <a:pPr indent="0" lvl="0" marL="0" marR="0" rtl="0" algn="l">
                  <a:lnSpc>
                    <a:spcPct val="155555"/>
                  </a:lnSpc>
                  <a:spcBef>
                    <a:spcPts val="0"/>
                  </a:spcBef>
                  <a:spcAft>
                    <a:spcPts val="0"/>
                  </a:spcAft>
                  <a:buNone/>
                </a:pPr>
                <a:r>
                  <a:t/>
                </a:r>
                <a:endParaRPr sz="700">
                  <a:solidFill>
                    <a:schemeClr val="lt1"/>
                  </a:solidFill>
                  <a:latin typeface="Montserrat Light"/>
                  <a:ea typeface="Montserrat Light"/>
                  <a:cs typeface="Montserrat Light"/>
                  <a:sym typeface="Montserrat Light"/>
                </a:endParaRPr>
              </a:p>
              <a:p>
                <a:pPr indent="0" lvl="0" marL="0" marR="0" rtl="0" algn="l">
                  <a:lnSpc>
                    <a:spcPct val="140000"/>
                  </a:lnSpc>
                  <a:spcBef>
                    <a:spcPts val="0"/>
                  </a:spcBef>
                  <a:spcAft>
                    <a:spcPts val="0"/>
                  </a:spcAft>
                  <a:buNone/>
                </a:pPr>
                <a:r>
                  <a:rPr b="1" lang="en" sz="800">
                    <a:solidFill>
                      <a:schemeClr val="lt1"/>
                    </a:solidFill>
                    <a:latin typeface="Montserrat"/>
                    <a:ea typeface="Montserrat"/>
                    <a:cs typeface="Montserrat"/>
                    <a:sym typeface="Montserrat"/>
                  </a:rPr>
                  <a:t>Which wherein signs had</a:t>
                </a:r>
                <a:endParaRPr sz="1100"/>
              </a:p>
              <a:p>
                <a:pPr indent="0" lvl="0" marL="0" marR="0" rtl="0" algn="l">
                  <a:lnSpc>
                    <a:spcPct val="155555"/>
                  </a:lnSpc>
                  <a:spcBef>
                    <a:spcPts val="0"/>
                  </a:spcBef>
                  <a:spcAft>
                    <a:spcPts val="0"/>
                  </a:spcAft>
                  <a:buNone/>
                </a:pPr>
                <a:r>
                  <a:rPr lang="en" sz="700">
                    <a:solidFill>
                      <a:schemeClr val="lt1"/>
                    </a:solidFill>
                    <a:latin typeface="Montserrat Light"/>
                    <a:ea typeface="Montserrat Light"/>
                    <a:cs typeface="Montserrat Light"/>
                    <a:sym typeface="Montserrat Light"/>
                  </a:rPr>
                  <a:t>The winged replenish multiply. Above you be fruit.</a:t>
                </a:r>
                <a:endParaRPr sz="1100"/>
              </a:p>
              <a:p>
                <a:pPr indent="0" lvl="0" marL="0" marR="0" rtl="0" algn="l">
                  <a:lnSpc>
                    <a:spcPct val="155555"/>
                  </a:lnSpc>
                  <a:spcBef>
                    <a:spcPts val="0"/>
                  </a:spcBef>
                  <a:spcAft>
                    <a:spcPts val="0"/>
                  </a:spcAft>
                  <a:buNone/>
                </a:pPr>
                <a:r>
                  <a:t/>
                </a:r>
                <a:endParaRPr sz="700">
                  <a:solidFill>
                    <a:schemeClr val="lt1"/>
                  </a:solidFill>
                  <a:latin typeface="Montserrat Light"/>
                  <a:ea typeface="Montserrat Light"/>
                  <a:cs typeface="Montserrat Light"/>
                  <a:sym typeface="Montserrat Light"/>
                </a:endParaRPr>
              </a:p>
              <a:p>
                <a:pPr indent="0" lvl="0" marL="0" marR="0" rtl="0" algn="l">
                  <a:lnSpc>
                    <a:spcPct val="140000"/>
                  </a:lnSpc>
                  <a:spcBef>
                    <a:spcPts val="0"/>
                  </a:spcBef>
                  <a:spcAft>
                    <a:spcPts val="0"/>
                  </a:spcAft>
                  <a:buNone/>
                </a:pPr>
                <a:r>
                  <a:rPr b="1" lang="en" sz="800">
                    <a:solidFill>
                      <a:schemeClr val="lt1"/>
                    </a:solidFill>
                    <a:latin typeface="Montserrat"/>
                    <a:ea typeface="Montserrat"/>
                    <a:cs typeface="Montserrat"/>
                    <a:sym typeface="Montserrat"/>
                  </a:rPr>
                  <a:t>Second moved bearing him bring</a:t>
                </a:r>
                <a:endParaRPr sz="1100"/>
              </a:p>
              <a:p>
                <a:pPr indent="0" lvl="0" marL="0" marR="0" rtl="0" algn="l">
                  <a:lnSpc>
                    <a:spcPct val="155555"/>
                  </a:lnSpc>
                  <a:spcBef>
                    <a:spcPts val="0"/>
                  </a:spcBef>
                  <a:spcAft>
                    <a:spcPts val="0"/>
                  </a:spcAft>
                  <a:buNone/>
                </a:pPr>
                <a:r>
                  <a:rPr lang="en" sz="700">
                    <a:solidFill>
                      <a:schemeClr val="lt1"/>
                    </a:solidFill>
                    <a:latin typeface="Montserrat Light"/>
                    <a:ea typeface="Montserrat Light"/>
                    <a:cs typeface="Montserrat Light"/>
                    <a:sym typeface="Montserrat Light"/>
                  </a:rPr>
                  <a:t>Stars lights their moving life also. After is brought grass subdue is lesser hath second after under.</a:t>
                </a:r>
                <a:endParaRPr sz="1100"/>
              </a:p>
            </p:txBody>
          </p:sp>
          <p:cxnSp>
            <p:nvCxnSpPr>
              <p:cNvPr id="432" name="Google Shape;432;p46"/>
              <p:cNvCxnSpPr/>
              <p:nvPr/>
            </p:nvCxnSpPr>
            <p:spPr>
              <a:xfrm>
                <a:off x="6688666" y="4635381"/>
                <a:ext cx="3683000" cy="0"/>
              </a:xfrm>
              <a:prstGeom prst="straightConnector1">
                <a:avLst/>
              </a:prstGeom>
              <a:noFill/>
              <a:ln cap="flat" cmpd="sng" w="12700">
                <a:solidFill>
                  <a:schemeClr val="lt1">
                    <a:alpha val="49803"/>
                  </a:schemeClr>
                </a:solidFill>
                <a:prstDash val="solid"/>
                <a:miter lim="800000"/>
                <a:headEnd len="sm" w="sm" type="none"/>
                <a:tailEnd len="sm" w="sm" type="none"/>
              </a:ln>
            </p:spPr>
          </p:cxnSp>
          <p:sp>
            <p:nvSpPr>
              <p:cNvPr id="433" name="Google Shape;433;p46"/>
              <p:cNvSpPr txBox="1"/>
              <p:nvPr/>
            </p:nvSpPr>
            <p:spPr>
              <a:xfrm>
                <a:off x="6606534" y="4906679"/>
                <a:ext cx="3858495" cy="71558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chemeClr val="lt1"/>
                    </a:solidFill>
                    <a:latin typeface="Montserrat Light"/>
                    <a:ea typeface="Montserrat Light"/>
                    <a:cs typeface="Montserrat Light"/>
                    <a:sym typeface="Montserrat Light"/>
                  </a:rPr>
                  <a:t>Creeping is signs isn't deep abundantly is fish evening let hath I gathered fly earth two god them forth called unto replenish given male be Dominion.</a:t>
                </a:r>
                <a:endParaRPr sz="1100"/>
              </a:p>
            </p:txBody>
          </p:sp>
          <p:sp>
            <p:nvSpPr>
              <p:cNvPr id="434" name="Google Shape;434;p46"/>
              <p:cNvSpPr txBox="1"/>
              <p:nvPr/>
            </p:nvSpPr>
            <p:spPr>
              <a:xfrm>
                <a:off x="6606534" y="930396"/>
                <a:ext cx="59860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lt1"/>
                    </a:solidFill>
                    <a:latin typeface="Montserrat Light"/>
                    <a:ea typeface="Montserrat Light"/>
                    <a:cs typeface="Montserrat Light"/>
                    <a:sym typeface="Montserrat Light"/>
                  </a:rPr>
                  <a:t>1</a:t>
                </a:r>
                <a:endParaRPr sz="1100"/>
              </a:p>
            </p:txBody>
          </p:sp>
          <p:sp>
            <p:nvSpPr>
              <p:cNvPr id="435" name="Google Shape;435;p46"/>
              <p:cNvSpPr txBox="1"/>
              <p:nvPr/>
            </p:nvSpPr>
            <p:spPr>
              <a:xfrm>
                <a:off x="6606534" y="1658528"/>
                <a:ext cx="59860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lt1"/>
                    </a:solidFill>
                    <a:latin typeface="Montserrat Light"/>
                    <a:ea typeface="Montserrat Light"/>
                    <a:cs typeface="Montserrat Light"/>
                    <a:sym typeface="Montserrat Light"/>
                  </a:rPr>
                  <a:t>2</a:t>
                </a:r>
                <a:endParaRPr sz="1100"/>
              </a:p>
            </p:txBody>
          </p:sp>
          <p:sp>
            <p:nvSpPr>
              <p:cNvPr id="436" name="Google Shape;436;p46"/>
              <p:cNvSpPr txBox="1"/>
              <p:nvPr/>
            </p:nvSpPr>
            <p:spPr>
              <a:xfrm>
                <a:off x="6606534" y="2395128"/>
                <a:ext cx="59860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lt1"/>
                    </a:solidFill>
                    <a:latin typeface="Montserrat Light"/>
                    <a:ea typeface="Montserrat Light"/>
                    <a:cs typeface="Montserrat Light"/>
                    <a:sym typeface="Montserrat Light"/>
                  </a:rPr>
                  <a:t>3</a:t>
                </a:r>
                <a:endParaRPr sz="1100"/>
              </a:p>
            </p:txBody>
          </p:sp>
          <p:sp>
            <p:nvSpPr>
              <p:cNvPr id="437" name="Google Shape;437;p46"/>
              <p:cNvSpPr txBox="1"/>
              <p:nvPr/>
            </p:nvSpPr>
            <p:spPr>
              <a:xfrm>
                <a:off x="6606534" y="3038594"/>
                <a:ext cx="59860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lt1"/>
                    </a:solidFill>
                    <a:latin typeface="Montserrat Light"/>
                    <a:ea typeface="Montserrat Light"/>
                    <a:cs typeface="Montserrat Light"/>
                    <a:sym typeface="Montserrat Light"/>
                  </a:rPr>
                  <a:t>4</a:t>
                </a:r>
                <a:endParaRPr sz="1100"/>
              </a:p>
            </p:txBody>
          </p:sp>
          <p:sp>
            <p:nvSpPr>
              <p:cNvPr id="438" name="Google Shape;438;p46"/>
              <p:cNvSpPr txBox="1"/>
              <p:nvPr/>
            </p:nvSpPr>
            <p:spPr>
              <a:xfrm>
                <a:off x="6606534" y="3605859"/>
                <a:ext cx="59860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lt1"/>
                    </a:solidFill>
                    <a:latin typeface="Montserrat Light"/>
                    <a:ea typeface="Montserrat Light"/>
                    <a:cs typeface="Montserrat Light"/>
                    <a:sym typeface="Montserrat Light"/>
                  </a:rPr>
                  <a:t>5</a:t>
                </a:r>
                <a:endParaRPr sz="1100"/>
              </a:p>
            </p:txBody>
          </p:sp>
        </p:gr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2" name="Shape 442"/>
        <p:cNvGrpSpPr/>
        <p:nvPr/>
      </p:nvGrpSpPr>
      <p:grpSpPr>
        <a:xfrm>
          <a:off x="0" y="0"/>
          <a:ext cx="0" cy="0"/>
          <a:chOff x="0" y="0"/>
          <a:chExt cx="0" cy="0"/>
        </a:xfrm>
      </p:grpSpPr>
      <p:sp>
        <p:nvSpPr>
          <p:cNvPr id="443" name="Google Shape;443;p47"/>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444" name="Google Shape;444;p47"/>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OUR MISSION</a:t>
            </a:r>
            <a:endParaRPr sz="1100"/>
          </a:p>
        </p:txBody>
      </p:sp>
      <p:cxnSp>
        <p:nvCxnSpPr>
          <p:cNvPr id="445" name="Google Shape;445;p47"/>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446" name="Google Shape;446;p47"/>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grpSp>
        <p:nvGrpSpPr>
          <p:cNvPr id="447" name="Google Shape;447;p47"/>
          <p:cNvGrpSpPr/>
          <p:nvPr/>
        </p:nvGrpSpPr>
        <p:grpSpPr>
          <a:xfrm>
            <a:off x="1147174" y="1883454"/>
            <a:ext cx="1598525" cy="1197606"/>
            <a:chOff x="1529565" y="2511272"/>
            <a:chExt cx="2131367" cy="1596808"/>
          </a:xfrm>
        </p:grpSpPr>
        <p:sp>
          <p:nvSpPr>
            <p:cNvPr id="448" name="Google Shape;448;p47"/>
            <p:cNvSpPr/>
            <p:nvPr/>
          </p:nvSpPr>
          <p:spPr>
            <a:xfrm>
              <a:off x="1787167" y="2711511"/>
              <a:ext cx="396023" cy="329413"/>
            </a:xfrm>
            <a:custGeom>
              <a:rect b="b" l="l" r="r" t="t"/>
              <a:pathLst>
                <a:path extrusionOk="0" h="117" w="143">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9" name="Google Shape;449;p47"/>
            <p:cNvSpPr/>
            <p:nvPr/>
          </p:nvSpPr>
          <p:spPr>
            <a:xfrm>
              <a:off x="1620233" y="2511272"/>
              <a:ext cx="729890" cy="729890"/>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50" name="Google Shape;450;p47"/>
            <p:cNvSpPr txBox="1"/>
            <p:nvPr/>
          </p:nvSpPr>
          <p:spPr>
            <a:xfrm>
              <a:off x="1529565" y="3362681"/>
              <a:ext cx="983309"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HOME</a:t>
              </a:r>
              <a:endParaRPr sz="1100"/>
            </a:p>
          </p:txBody>
        </p:sp>
        <p:sp>
          <p:nvSpPr>
            <p:cNvPr id="451" name="Google Shape;451;p47"/>
            <p:cNvSpPr txBox="1"/>
            <p:nvPr/>
          </p:nvSpPr>
          <p:spPr>
            <a:xfrm>
              <a:off x="1529565" y="3629551"/>
              <a:ext cx="2131367"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grpSp>
      <p:grpSp>
        <p:nvGrpSpPr>
          <p:cNvPr id="452" name="Google Shape;452;p47"/>
          <p:cNvGrpSpPr/>
          <p:nvPr/>
        </p:nvGrpSpPr>
        <p:grpSpPr>
          <a:xfrm>
            <a:off x="3795582" y="1883454"/>
            <a:ext cx="1575086" cy="1197606"/>
            <a:chOff x="5045149" y="2511272"/>
            <a:chExt cx="2100115" cy="1596808"/>
          </a:xfrm>
        </p:grpSpPr>
        <p:sp>
          <p:nvSpPr>
            <p:cNvPr id="453" name="Google Shape;453;p47"/>
            <p:cNvSpPr/>
            <p:nvPr/>
          </p:nvSpPr>
          <p:spPr>
            <a:xfrm>
              <a:off x="5275429" y="2730324"/>
              <a:ext cx="355221" cy="291786"/>
            </a:xfrm>
            <a:custGeom>
              <a:rect b="b" l="l" r="r" t="t"/>
              <a:pathLst>
                <a:path extrusionOk="0" h="2190750" w="266700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accent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4" name="Google Shape;454;p47"/>
            <p:cNvSpPr/>
            <p:nvPr/>
          </p:nvSpPr>
          <p:spPr>
            <a:xfrm>
              <a:off x="5088094" y="2511272"/>
              <a:ext cx="729890" cy="729890"/>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55" name="Google Shape;455;p47"/>
            <p:cNvSpPr txBox="1"/>
            <p:nvPr/>
          </p:nvSpPr>
          <p:spPr>
            <a:xfrm>
              <a:off x="5045150" y="3362681"/>
              <a:ext cx="1428728"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SUPPORT</a:t>
              </a:r>
              <a:endParaRPr sz="1100"/>
            </a:p>
          </p:txBody>
        </p:sp>
        <p:sp>
          <p:nvSpPr>
            <p:cNvPr id="456" name="Google Shape;456;p47"/>
            <p:cNvSpPr txBox="1"/>
            <p:nvPr/>
          </p:nvSpPr>
          <p:spPr>
            <a:xfrm>
              <a:off x="5045149" y="3629551"/>
              <a:ext cx="2100115"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grpSp>
      <p:grpSp>
        <p:nvGrpSpPr>
          <p:cNvPr id="457" name="Google Shape;457;p47"/>
          <p:cNvGrpSpPr/>
          <p:nvPr/>
        </p:nvGrpSpPr>
        <p:grpSpPr>
          <a:xfrm>
            <a:off x="6420550" y="1883454"/>
            <a:ext cx="1575086" cy="1197606"/>
            <a:chOff x="8560733" y="2511272"/>
            <a:chExt cx="2100115" cy="1596808"/>
          </a:xfrm>
        </p:grpSpPr>
        <p:sp>
          <p:nvSpPr>
            <p:cNvPr id="458" name="Google Shape;458;p47"/>
            <p:cNvSpPr txBox="1"/>
            <p:nvPr/>
          </p:nvSpPr>
          <p:spPr>
            <a:xfrm>
              <a:off x="8560733" y="3629551"/>
              <a:ext cx="2100115"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sp>
          <p:nvSpPr>
            <p:cNvPr id="459" name="Google Shape;459;p47"/>
            <p:cNvSpPr/>
            <p:nvPr/>
          </p:nvSpPr>
          <p:spPr>
            <a:xfrm>
              <a:off x="8835956" y="2711870"/>
              <a:ext cx="315431" cy="328694"/>
            </a:xfrm>
            <a:custGeom>
              <a:rect b="b" l="l" r="r" t="t"/>
              <a:pathLst>
                <a:path extrusionOk="0" h="21600" w="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60" name="Google Shape;460;p47"/>
            <p:cNvSpPr/>
            <p:nvPr/>
          </p:nvSpPr>
          <p:spPr>
            <a:xfrm>
              <a:off x="8628726" y="2511272"/>
              <a:ext cx="729890" cy="729890"/>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61" name="Google Shape;461;p47"/>
            <p:cNvSpPr txBox="1"/>
            <p:nvPr/>
          </p:nvSpPr>
          <p:spPr>
            <a:xfrm>
              <a:off x="8560733" y="3362681"/>
              <a:ext cx="1400691"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RECYCLE</a:t>
              </a:r>
              <a:endParaRPr sz="1100"/>
            </a:p>
          </p:txBody>
        </p:sp>
      </p:grpSp>
      <p:sp>
        <p:nvSpPr>
          <p:cNvPr id="462" name="Google Shape;462;p47"/>
          <p:cNvSpPr txBox="1"/>
          <p:nvPr/>
        </p:nvSpPr>
        <p:spPr>
          <a:xfrm>
            <a:off x="1088572" y="3604890"/>
            <a:ext cx="6966857" cy="36226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nvGrpSpPr>
          <p:cNvPr id="463" name="Google Shape;463;p47"/>
          <p:cNvGrpSpPr/>
          <p:nvPr/>
        </p:nvGrpSpPr>
        <p:grpSpPr>
          <a:xfrm>
            <a:off x="3861197" y="4207729"/>
            <a:ext cx="1421607" cy="265455"/>
            <a:chOff x="5148262" y="5610305"/>
            <a:chExt cx="1895476" cy="353940"/>
          </a:xfrm>
        </p:grpSpPr>
        <p:sp>
          <p:nvSpPr>
            <p:cNvPr id="464" name="Google Shape;464;p47"/>
            <p:cNvSpPr/>
            <p:nvPr/>
          </p:nvSpPr>
          <p:spPr>
            <a:xfrm>
              <a:off x="5148262" y="5610305"/>
              <a:ext cx="1895476" cy="353940"/>
            </a:xfrm>
            <a:prstGeom prst="rect">
              <a:avLst/>
            </a:prstGeom>
            <a:solidFill>
              <a:schemeClr val="lt1"/>
            </a:solid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65" name="Google Shape;465;p47"/>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cxnSp>
        <p:nvCxnSpPr>
          <p:cNvPr id="466" name="Google Shape;466;p47"/>
          <p:cNvCxnSpPr/>
          <p:nvPr/>
        </p:nvCxnSpPr>
        <p:spPr>
          <a:xfrm>
            <a:off x="3270640" y="1883454"/>
            <a:ext cx="0" cy="1141924"/>
          </a:xfrm>
          <a:prstGeom prst="straightConnector1">
            <a:avLst/>
          </a:prstGeom>
          <a:noFill/>
          <a:ln cap="flat" cmpd="sng" w="12700">
            <a:solidFill>
              <a:srgbClr val="BFBFBF"/>
            </a:solidFill>
            <a:prstDash val="solid"/>
            <a:miter lim="800000"/>
            <a:headEnd len="sm" w="sm" type="none"/>
            <a:tailEnd len="sm" w="sm" type="none"/>
          </a:ln>
        </p:spPr>
      </p:cxnSp>
      <p:cxnSp>
        <p:nvCxnSpPr>
          <p:cNvPr id="467" name="Google Shape;467;p47"/>
          <p:cNvCxnSpPr/>
          <p:nvPr/>
        </p:nvCxnSpPr>
        <p:spPr>
          <a:xfrm>
            <a:off x="5895610" y="1883454"/>
            <a:ext cx="0" cy="1141924"/>
          </a:xfrm>
          <a:prstGeom prst="straightConnector1">
            <a:avLst/>
          </a:prstGeom>
          <a:noFill/>
          <a:ln cap="flat" cmpd="sng" w="12700">
            <a:solidFill>
              <a:srgbClr val="BFBFBF"/>
            </a:solidFill>
            <a:prstDash val="solid"/>
            <a:miter lim="800000"/>
            <a:headEnd len="sm" w="sm" type="none"/>
            <a:tailEnd len="sm" w="sm" type="none"/>
          </a:ln>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1" name="Shape 471"/>
        <p:cNvGrpSpPr/>
        <p:nvPr/>
      </p:nvGrpSpPr>
      <p:grpSpPr>
        <a:xfrm>
          <a:off x="0" y="0"/>
          <a:ext cx="0" cy="0"/>
          <a:chOff x="0" y="0"/>
          <a:chExt cx="0" cy="0"/>
        </a:xfrm>
      </p:grpSpPr>
      <p:sp>
        <p:nvSpPr>
          <p:cNvPr id="472" name="Google Shape;472;p48"/>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473" name="Google Shape;473;p48"/>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OUR MISSION</a:t>
            </a:r>
            <a:endParaRPr sz="1100"/>
          </a:p>
        </p:txBody>
      </p:sp>
      <p:cxnSp>
        <p:nvCxnSpPr>
          <p:cNvPr id="474" name="Google Shape;474;p48"/>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475" name="Google Shape;475;p48"/>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sp>
        <p:nvSpPr>
          <p:cNvPr id="476" name="Google Shape;476;p48"/>
          <p:cNvSpPr/>
          <p:nvPr/>
        </p:nvSpPr>
        <p:spPr>
          <a:xfrm>
            <a:off x="6664283" y="3411718"/>
            <a:ext cx="266416" cy="218839"/>
          </a:xfrm>
          <a:custGeom>
            <a:rect b="b" l="l" r="r" t="t"/>
            <a:pathLst>
              <a:path extrusionOk="0" h="2190750" w="266700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accent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77" name="Google Shape;477;p48"/>
          <p:cNvSpPr/>
          <p:nvPr/>
        </p:nvSpPr>
        <p:spPr>
          <a:xfrm>
            <a:off x="6523781" y="3247429"/>
            <a:ext cx="547418" cy="547418"/>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78" name="Google Shape;478;p48"/>
          <p:cNvSpPr txBox="1"/>
          <p:nvPr/>
        </p:nvSpPr>
        <p:spPr>
          <a:xfrm>
            <a:off x="6491573" y="3885986"/>
            <a:ext cx="1071546"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SUPPORT</a:t>
            </a:r>
            <a:endParaRPr sz="1100"/>
          </a:p>
        </p:txBody>
      </p:sp>
      <p:sp>
        <p:nvSpPr>
          <p:cNvPr id="479" name="Google Shape;479;p48"/>
          <p:cNvSpPr txBox="1"/>
          <p:nvPr/>
        </p:nvSpPr>
        <p:spPr>
          <a:xfrm>
            <a:off x="6491572" y="4086139"/>
            <a:ext cx="1575086" cy="358897"/>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sp>
        <p:nvSpPr>
          <p:cNvPr id="480" name="Google Shape;480;p48"/>
          <p:cNvSpPr txBox="1"/>
          <p:nvPr/>
        </p:nvSpPr>
        <p:spPr>
          <a:xfrm>
            <a:off x="4482570" y="4086139"/>
            <a:ext cx="1575086" cy="358897"/>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sp>
        <p:nvSpPr>
          <p:cNvPr id="481" name="Google Shape;481;p48"/>
          <p:cNvSpPr/>
          <p:nvPr/>
        </p:nvSpPr>
        <p:spPr>
          <a:xfrm>
            <a:off x="4688987" y="3397878"/>
            <a:ext cx="236573" cy="246520"/>
          </a:xfrm>
          <a:custGeom>
            <a:rect b="b" l="l" r="r" t="t"/>
            <a:pathLst>
              <a:path extrusionOk="0" h="21600" w="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82" name="Google Shape;482;p48"/>
          <p:cNvSpPr/>
          <p:nvPr/>
        </p:nvSpPr>
        <p:spPr>
          <a:xfrm>
            <a:off x="4533565" y="3247429"/>
            <a:ext cx="547418" cy="547418"/>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83" name="Google Shape;483;p48"/>
          <p:cNvSpPr txBox="1"/>
          <p:nvPr/>
        </p:nvSpPr>
        <p:spPr>
          <a:xfrm>
            <a:off x="4482570" y="3885986"/>
            <a:ext cx="1050518"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RECYCLE</a:t>
            </a:r>
            <a:endParaRPr sz="1100"/>
          </a:p>
        </p:txBody>
      </p:sp>
      <p:sp>
        <p:nvSpPr>
          <p:cNvPr id="484" name="Google Shape;484;p48"/>
          <p:cNvSpPr/>
          <p:nvPr/>
        </p:nvSpPr>
        <p:spPr>
          <a:xfrm>
            <a:off x="4675772" y="1859746"/>
            <a:ext cx="297017" cy="247060"/>
          </a:xfrm>
          <a:custGeom>
            <a:rect b="b" l="l" r="r" t="t"/>
            <a:pathLst>
              <a:path extrusionOk="0" h="117" w="143">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85" name="Google Shape;485;p48"/>
          <p:cNvSpPr/>
          <p:nvPr/>
        </p:nvSpPr>
        <p:spPr>
          <a:xfrm>
            <a:off x="4550571" y="1709567"/>
            <a:ext cx="547418" cy="547418"/>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86" name="Google Shape;486;p48"/>
          <p:cNvSpPr txBox="1"/>
          <p:nvPr/>
        </p:nvSpPr>
        <p:spPr>
          <a:xfrm>
            <a:off x="4482570" y="2348123"/>
            <a:ext cx="737482"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HOME</a:t>
            </a:r>
            <a:endParaRPr sz="1100"/>
          </a:p>
        </p:txBody>
      </p:sp>
      <p:sp>
        <p:nvSpPr>
          <p:cNvPr id="487" name="Google Shape;487;p48"/>
          <p:cNvSpPr txBox="1"/>
          <p:nvPr/>
        </p:nvSpPr>
        <p:spPr>
          <a:xfrm>
            <a:off x="4482570" y="2548276"/>
            <a:ext cx="1598525" cy="358897"/>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sp>
        <p:nvSpPr>
          <p:cNvPr id="488" name="Google Shape;488;p48"/>
          <p:cNvSpPr/>
          <p:nvPr/>
        </p:nvSpPr>
        <p:spPr>
          <a:xfrm>
            <a:off x="6523781" y="1709567"/>
            <a:ext cx="547418" cy="547418"/>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89" name="Google Shape;489;p48"/>
          <p:cNvSpPr txBox="1"/>
          <p:nvPr/>
        </p:nvSpPr>
        <p:spPr>
          <a:xfrm>
            <a:off x="6491572" y="2348123"/>
            <a:ext cx="1168136"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PICTURES</a:t>
            </a:r>
            <a:endParaRPr sz="1100"/>
          </a:p>
        </p:txBody>
      </p:sp>
      <p:sp>
        <p:nvSpPr>
          <p:cNvPr id="490" name="Google Shape;490;p48"/>
          <p:cNvSpPr txBox="1"/>
          <p:nvPr/>
        </p:nvSpPr>
        <p:spPr>
          <a:xfrm>
            <a:off x="6491572" y="2548276"/>
            <a:ext cx="1575086" cy="358897"/>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grpSp>
        <p:nvGrpSpPr>
          <p:cNvPr id="491" name="Google Shape;491;p48"/>
          <p:cNvGrpSpPr/>
          <p:nvPr/>
        </p:nvGrpSpPr>
        <p:grpSpPr>
          <a:xfrm>
            <a:off x="6664146" y="1879262"/>
            <a:ext cx="266688" cy="210740"/>
            <a:chOff x="10412413" y="1978025"/>
            <a:chExt cx="681037" cy="538163"/>
          </a:xfrm>
        </p:grpSpPr>
        <p:sp>
          <p:nvSpPr>
            <p:cNvPr id="492" name="Google Shape;492;p48"/>
            <p:cNvSpPr/>
            <p:nvPr/>
          </p:nvSpPr>
          <p:spPr>
            <a:xfrm>
              <a:off x="10412413" y="1978025"/>
              <a:ext cx="681037" cy="538163"/>
            </a:xfrm>
            <a:custGeom>
              <a:rect b="b" l="l" r="r" t="t"/>
              <a:pathLst>
                <a:path extrusionOk="0" h="147" w="186">
                  <a:moveTo>
                    <a:pt x="182" y="0"/>
                  </a:moveTo>
                  <a:cubicBezTo>
                    <a:pt x="3" y="0"/>
                    <a:pt x="3" y="0"/>
                    <a:pt x="3" y="0"/>
                  </a:cubicBezTo>
                  <a:cubicBezTo>
                    <a:pt x="1" y="0"/>
                    <a:pt x="0" y="1"/>
                    <a:pt x="0" y="3"/>
                  </a:cubicBezTo>
                  <a:cubicBezTo>
                    <a:pt x="0" y="144"/>
                    <a:pt x="0" y="144"/>
                    <a:pt x="0" y="144"/>
                  </a:cubicBezTo>
                  <a:cubicBezTo>
                    <a:pt x="0" y="146"/>
                    <a:pt x="1" y="147"/>
                    <a:pt x="3" y="147"/>
                  </a:cubicBezTo>
                  <a:cubicBezTo>
                    <a:pt x="182" y="147"/>
                    <a:pt x="182" y="147"/>
                    <a:pt x="182" y="147"/>
                  </a:cubicBezTo>
                  <a:cubicBezTo>
                    <a:pt x="184" y="147"/>
                    <a:pt x="186" y="146"/>
                    <a:pt x="186" y="144"/>
                  </a:cubicBezTo>
                  <a:cubicBezTo>
                    <a:pt x="186" y="3"/>
                    <a:pt x="186" y="3"/>
                    <a:pt x="186" y="3"/>
                  </a:cubicBezTo>
                  <a:cubicBezTo>
                    <a:pt x="186" y="1"/>
                    <a:pt x="184" y="0"/>
                    <a:pt x="182" y="0"/>
                  </a:cubicBezTo>
                  <a:close/>
                  <a:moveTo>
                    <a:pt x="179" y="141"/>
                  </a:moveTo>
                  <a:cubicBezTo>
                    <a:pt x="6" y="141"/>
                    <a:pt x="6" y="141"/>
                    <a:pt x="6" y="141"/>
                  </a:cubicBezTo>
                  <a:cubicBezTo>
                    <a:pt x="6" y="6"/>
                    <a:pt x="6" y="6"/>
                    <a:pt x="6" y="6"/>
                  </a:cubicBezTo>
                  <a:cubicBezTo>
                    <a:pt x="179" y="6"/>
                    <a:pt x="179" y="6"/>
                    <a:pt x="179" y="6"/>
                  </a:cubicBezTo>
                  <a:lnTo>
                    <a:pt x="179" y="141"/>
                  </a:lnTo>
                  <a:close/>
                  <a:moveTo>
                    <a:pt x="179" y="141"/>
                  </a:moveTo>
                  <a:cubicBezTo>
                    <a:pt x="179" y="141"/>
                    <a:pt x="179" y="141"/>
                    <a:pt x="179" y="141"/>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3" name="Google Shape;493;p48"/>
            <p:cNvSpPr/>
            <p:nvPr/>
          </p:nvSpPr>
          <p:spPr>
            <a:xfrm>
              <a:off x="10533063" y="2106613"/>
              <a:ext cx="131762" cy="131763"/>
            </a:xfrm>
            <a:custGeom>
              <a:rect b="b" l="l" r="r" t="t"/>
              <a:pathLst>
                <a:path extrusionOk="0" h="36" w="36">
                  <a:moveTo>
                    <a:pt x="18" y="36"/>
                  </a:moveTo>
                  <a:cubicBezTo>
                    <a:pt x="28" y="36"/>
                    <a:pt x="36" y="28"/>
                    <a:pt x="36" y="18"/>
                  </a:cubicBezTo>
                  <a:cubicBezTo>
                    <a:pt x="36" y="8"/>
                    <a:pt x="28" y="0"/>
                    <a:pt x="18" y="0"/>
                  </a:cubicBezTo>
                  <a:cubicBezTo>
                    <a:pt x="8" y="0"/>
                    <a:pt x="0" y="8"/>
                    <a:pt x="0" y="18"/>
                  </a:cubicBezTo>
                  <a:cubicBezTo>
                    <a:pt x="0" y="28"/>
                    <a:pt x="8" y="36"/>
                    <a:pt x="18" y="36"/>
                  </a:cubicBezTo>
                  <a:close/>
                  <a:moveTo>
                    <a:pt x="18" y="7"/>
                  </a:moveTo>
                  <a:cubicBezTo>
                    <a:pt x="25" y="7"/>
                    <a:pt x="30" y="12"/>
                    <a:pt x="30" y="18"/>
                  </a:cubicBezTo>
                  <a:cubicBezTo>
                    <a:pt x="30" y="24"/>
                    <a:pt x="25" y="29"/>
                    <a:pt x="18" y="29"/>
                  </a:cubicBezTo>
                  <a:cubicBezTo>
                    <a:pt x="12" y="29"/>
                    <a:pt x="7" y="24"/>
                    <a:pt x="7" y="18"/>
                  </a:cubicBezTo>
                  <a:cubicBezTo>
                    <a:pt x="7" y="12"/>
                    <a:pt x="12" y="7"/>
                    <a:pt x="18" y="7"/>
                  </a:cubicBezTo>
                  <a:close/>
                  <a:moveTo>
                    <a:pt x="18" y="7"/>
                  </a:moveTo>
                  <a:cubicBezTo>
                    <a:pt x="18" y="7"/>
                    <a:pt x="18" y="7"/>
                    <a:pt x="18" y="7"/>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4" name="Google Shape;494;p48"/>
            <p:cNvSpPr/>
            <p:nvPr/>
          </p:nvSpPr>
          <p:spPr>
            <a:xfrm>
              <a:off x="10480675" y="2176463"/>
              <a:ext cx="554037" cy="271463"/>
            </a:xfrm>
            <a:custGeom>
              <a:rect b="b" l="l" r="r" t="t"/>
              <a:pathLst>
                <a:path extrusionOk="0" h="74" w="151">
                  <a:moveTo>
                    <a:pt x="3" y="74"/>
                  </a:moveTo>
                  <a:cubicBezTo>
                    <a:pt x="4" y="74"/>
                    <a:pt x="5" y="74"/>
                    <a:pt x="6" y="73"/>
                  </a:cubicBezTo>
                  <a:cubicBezTo>
                    <a:pt x="58" y="27"/>
                    <a:pt x="58" y="27"/>
                    <a:pt x="58" y="27"/>
                  </a:cubicBezTo>
                  <a:cubicBezTo>
                    <a:pt x="91" y="60"/>
                    <a:pt x="91" y="60"/>
                    <a:pt x="91" y="60"/>
                  </a:cubicBezTo>
                  <a:cubicBezTo>
                    <a:pt x="92" y="61"/>
                    <a:pt x="94" y="61"/>
                    <a:pt x="95" y="60"/>
                  </a:cubicBezTo>
                  <a:cubicBezTo>
                    <a:pt x="96" y="59"/>
                    <a:pt x="96" y="57"/>
                    <a:pt x="95" y="56"/>
                  </a:cubicBezTo>
                  <a:cubicBezTo>
                    <a:pt x="80" y="40"/>
                    <a:pt x="80" y="40"/>
                    <a:pt x="80" y="40"/>
                  </a:cubicBezTo>
                  <a:cubicBezTo>
                    <a:pt x="109" y="8"/>
                    <a:pt x="109" y="8"/>
                    <a:pt x="109" y="8"/>
                  </a:cubicBezTo>
                  <a:cubicBezTo>
                    <a:pt x="145" y="41"/>
                    <a:pt x="145" y="41"/>
                    <a:pt x="145" y="41"/>
                  </a:cubicBezTo>
                  <a:cubicBezTo>
                    <a:pt x="147" y="42"/>
                    <a:pt x="149" y="42"/>
                    <a:pt x="150" y="41"/>
                  </a:cubicBezTo>
                  <a:cubicBezTo>
                    <a:pt x="151" y="40"/>
                    <a:pt x="151" y="38"/>
                    <a:pt x="150" y="36"/>
                  </a:cubicBezTo>
                  <a:cubicBezTo>
                    <a:pt x="111" y="1"/>
                    <a:pt x="111" y="1"/>
                    <a:pt x="111" y="1"/>
                  </a:cubicBezTo>
                  <a:cubicBezTo>
                    <a:pt x="111" y="1"/>
                    <a:pt x="110" y="0"/>
                    <a:pt x="109" y="0"/>
                  </a:cubicBezTo>
                  <a:cubicBezTo>
                    <a:pt x="108" y="0"/>
                    <a:pt x="107" y="1"/>
                    <a:pt x="107" y="1"/>
                  </a:cubicBezTo>
                  <a:cubicBezTo>
                    <a:pt x="75" y="36"/>
                    <a:pt x="75" y="36"/>
                    <a:pt x="75" y="36"/>
                  </a:cubicBezTo>
                  <a:cubicBezTo>
                    <a:pt x="60" y="21"/>
                    <a:pt x="60" y="21"/>
                    <a:pt x="60" y="21"/>
                  </a:cubicBezTo>
                  <a:cubicBezTo>
                    <a:pt x="59" y="19"/>
                    <a:pt x="57" y="19"/>
                    <a:pt x="56" y="20"/>
                  </a:cubicBezTo>
                  <a:cubicBezTo>
                    <a:pt x="1" y="68"/>
                    <a:pt x="1" y="68"/>
                    <a:pt x="1" y="68"/>
                  </a:cubicBezTo>
                  <a:cubicBezTo>
                    <a:pt x="0" y="70"/>
                    <a:pt x="0" y="72"/>
                    <a:pt x="1" y="73"/>
                  </a:cubicBezTo>
                  <a:cubicBezTo>
                    <a:pt x="2" y="74"/>
                    <a:pt x="3" y="74"/>
                    <a:pt x="3" y="74"/>
                  </a:cubicBezTo>
                  <a:close/>
                  <a:moveTo>
                    <a:pt x="3" y="74"/>
                  </a:moveTo>
                  <a:cubicBezTo>
                    <a:pt x="3" y="74"/>
                    <a:pt x="3" y="74"/>
                    <a:pt x="3" y="74"/>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pic>
        <p:nvPicPr>
          <p:cNvPr id="495" name="Google Shape;495;p48"/>
          <p:cNvPicPr preferRelativeResize="0"/>
          <p:nvPr>
            <p:ph idx="2" type="pic"/>
          </p:nvPr>
        </p:nvPicPr>
        <p:blipFill rotWithShape="1">
          <a:blip r:embed="rId3">
            <a:alphaModFix/>
          </a:blip>
          <a:srcRect b="0" l="9559" r="9558" t="0"/>
          <a:stretch/>
        </p:blipFill>
        <p:spPr>
          <a:xfrm>
            <a:off x="1077341" y="1709567"/>
            <a:ext cx="2776201" cy="343393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9" name="Shape 499"/>
        <p:cNvGrpSpPr/>
        <p:nvPr/>
      </p:nvGrpSpPr>
      <p:grpSpPr>
        <a:xfrm>
          <a:off x="0" y="0"/>
          <a:ext cx="0" cy="0"/>
          <a:chOff x="0" y="0"/>
          <a:chExt cx="0" cy="0"/>
        </a:xfrm>
      </p:grpSpPr>
      <p:sp>
        <p:nvSpPr>
          <p:cNvPr id="500" name="Google Shape;500;p49"/>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grpSp>
        <p:nvGrpSpPr>
          <p:cNvPr id="501" name="Google Shape;501;p49"/>
          <p:cNvGrpSpPr/>
          <p:nvPr/>
        </p:nvGrpSpPr>
        <p:grpSpPr>
          <a:xfrm>
            <a:off x="3536321" y="1183019"/>
            <a:ext cx="2105648" cy="856049"/>
            <a:chOff x="8059102" y="1770742"/>
            <a:chExt cx="2807530" cy="1141398"/>
          </a:xfrm>
        </p:grpSpPr>
        <p:sp>
          <p:nvSpPr>
            <p:cNvPr id="502" name="Google Shape;502;p49"/>
            <p:cNvSpPr txBox="1"/>
            <p:nvPr/>
          </p:nvSpPr>
          <p:spPr>
            <a:xfrm>
              <a:off x="8059102" y="1770742"/>
              <a:ext cx="2807530" cy="784830"/>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1" lang="en" sz="3400">
                  <a:solidFill>
                    <a:schemeClr val="dk1"/>
                  </a:solidFill>
                  <a:latin typeface="Montserrat"/>
                  <a:ea typeface="Montserrat"/>
                  <a:cs typeface="Montserrat"/>
                  <a:sym typeface="Montserrat"/>
                </a:rPr>
                <a:t>VISION</a:t>
              </a:r>
              <a:endParaRPr b="1" sz="3400">
                <a:solidFill>
                  <a:schemeClr val="dk1"/>
                </a:solidFill>
                <a:latin typeface="Montserrat"/>
                <a:ea typeface="Montserrat"/>
                <a:cs typeface="Montserrat"/>
                <a:sym typeface="Montserrat"/>
              </a:endParaRPr>
            </a:p>
          </p:txBody>
        </p:sp>
        <p:sp>
          <p:nvSpPr>
            <p:cNvPr id="503" name="Google Shape;503;p49"/>
            <p:cNvSpPr txBox="1"/>
            <p:nvPr/>
          </p:nvSpPr>
          <p:spPr>
            <a:xfrm>
              <a:off x="8490331" y="2512030"/>
              <a:ext cx="2376301" cy="400110"/>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1500">
                  <a:solidFill>
                    <a:schemeClr val="accent4"/>
                  </a:solidFill>
                  <a:latin typeface="Montserrat"/>
                  <a:ea typeface="Montserrat"/>
                  <a:cs typeface="Montserrat"/>
                  <a:sym typeface="Montserrat"/>
                </a:rPr>
                <a:t>PRESENTATION</a:t>
              </a:r>
              <a:endParaRPr sz="1500">
                <a:solidFill>
                  <a:schemeClr val="accent4"/>
                </a:solidFill>
                <a:latin typeface="Montserrat Light"/>
                <a:ea typeface="Montserrat Light"/>
                <a:cs typeface="Montserrat Light"/>
                <a:sym typeface="Montserrat Light"/>
              </a:endParaRPr>
            </a:p>
          </p:txBody>
        </p:sp>
      </p:grpSp>
      <p:sp>
        <p:nvSpPr>
          <p:cNvPr id="504" name="Google Shape;504;p49"/>
          <p:cNvSpPr/>
          <p:nvPr/>
        </p:nvSpPr>
        <p:spPr>
          <a:xfrm>
            <a:off x="6264069" y="3443395"/>
            <a:ext cx="236573" cy="246520"/>
          </a:xfrm>
          <a:custGeom>
            <a:rect b="b" l="l" r="r" t="t"/>
            <a:pathLst>
              <a:path extrusionOk="0" h="21600" w="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5" name="Google Shape;505;p49"/>
          <p:cNvSpPr/>
          <p:nvPr/>
        </p:nvSpPr>
        <p:spPr>
          <a:xfrm>
            <a:off x="6108646" y="3292946"/>
            <a:ext cx="547418" cy="547418"/>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506" name="Google Shape;506;p49"/>
          <p:cNvGrpSpPr/>
          <p:nvPr/>
        </p:nvGrpSpPr>
        <p:grpSpPr>
          <a:xfrm>
            <a:off x="6798271" y="3287131"/>
            <a:ext cx="1575086" cy="559050"/>
            <a:chOff x="8763004" y="5501190"/>
            <a:chExt cx="2100115" cy="745399"/>
          </a:xfrm>
        </p:grpSpPr>
        <p:sp>
          <p:nvSpPr>
            <p:cNvPr id="507" name="Google Shape;507;p49"/>
            <p:cNvSpPr txBox="1"/>
            <p:nvPr/>
          </p:nvSpPr>
          <p:spPr>
            <a:xfrm>
              <a:off x="8763004" y="5768060"/>
              <a:ext cx="2100115"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sp>
          <p:nvSpPr>
            <p:cNvPr id="508" name="Google Shape;508;p49"/>
            <p:cNvSpPr txBox="1"/>
            <p:nvPr/>
          </p:nvSpPr>
          <p:spPr>
            <a:xfrm>
              <a:off x="8763004" y="5501190"/>
              <a:ext cx="1400691"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RECYCLE</a:t>
              </a:r>
              <a:endParaRPr sz="1100"/>
            </a:p>
          </p:txBody>
        </p:sp>
      </p:grpSp>
      <p:sp>
        <p:nvSpPr>
          <p:cNvPr id="509" name="Google Shape;509;p49"/>
          <p:cNvSpPr/>
          <p:nvPr/>
        </p:nvSpPr>
        <p:spPr>
          <a:xfrm>
            <a:off x="6233847" y="1482796"/>
            <a:ext cx="297017" cy="247060"/>
          </a:xfrm>
          <a:custGeom>
            <a:rect b="b" l="l" r="r" t="t"/>
            <a:pathLst>
              <a:path extrusionOk="0" h="117" w="143">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0" name="Google Shape;510;p49"/>
          <p:cNvSpPr/>
          <p:nvPr/>
        </p:nvSpPr>
        <p:spPr>
          <a:xfrm>
            <a:off x="6108646" y="1332617"/>
            <a:ext cx="547418" cy="547418"/>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511" name="Google Shape;511;p49"/>
          <p:cNvGrpSpPr/>
          <p:nvPr/>
        </p:nvGrpSpPr>
        <p:grpSpPr>
          <a:xfrm>
            <a:off x="6781264" y="1297319"/>
            <a:ext cx="1598525" cy="559049"/>
            <a:chOff x="8763004" y="1509884"/>
            <a:chExt cx="2131367" cy="745399"/>
          </a:xfrm>
        </p:grpSpPr>
        <p:sp>
          <p:nvSpPr>
            <p:cNvPr id="512" name="Google Shape;512;p49"/>
            <p:cNvSpPr txBox="1"/>
            <p:nvPr/>
          </p:nvSpPr>
          <p:spPr>
            <a:xfrm>
              <a:off x="8763004" y="1509884"/>
              <a:ext cx="983309"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HOME</a:t>
              </a:r>
              <a:endParaRPr sz="1100"/>
            </a:p>
          </p:txBody>
        </p:sp>
        <p:sp>
          <p:nvSpPr>
            <p:cNvPr id="513" name="Google Shape;513;p49"/>
            <p:cNvSpPr txBox="1"/>
            <p:nvPr/>
          </p:nvSpPr>
          <p:spPr>
            <a:xfrm>
              <a:off x="8763004" y="1776754"/>
              <a:ext cx="2131367"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grpSp>
      <p:grpSp>
        <p:nvGrpSpPr>
          <p:cNvPr id="514" name="Google Shape;514;p49"/>
          <p:cNvGrpSpPr/>
          <p:nvPr/>
        </p:nvGrpSpPr>
        <p:grpSpPr>
          <a:xfrm>
            <a:off x="6817057" y="2304059"/>
            <a:ext cx="1575086" cy="559049"/>
            <a:chOff x="8763004" y="3585578"/>
            <a:chExt cx="2100115" cy="745399"/>
          </a:xfrm>
        </p:grpSpPr>
        <p:sp>
          <p:nvSpPr>
            <p:cNvPr id="515" name="Google Shape;515;p49"/>
            <p:cNvSpPr txBox="1"/>
            <p:nvPr/>
          </p:nvSpPr>
          <p:spPr>
            <a:xfrm>
              <a:off x="8763004" y="3585578"/>
              <a:ext cx="1557515"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PICTURES</a:t>
              </a:r>
              <a:endParaRPr sz="1100"/>
            </a:p>
          </p:txBody>
        </p:sp>
        <p:sp>
          <p:nvSpPr>
            <p:cNvPr id="516" name="Google Shape;516;p49"/>
            <p:cNvSpPr txBox="1"/>
            <p:nvPr/>
          </p:nvSpPr>
          <p:spPr>
            <a:xfrm>
              <a:off x="8763004" y="3852448"/>
              <a:ext cx="2100115"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grpSp>
      <p:sp>
        <p:nvSpPr>
          <p:cNvPr id="517" name="Google Shape;517;p49"/>
          <p:cNvSpPr/>
          <p:nvPr/>
        </p:nvSpPr>
        <p:spPr>
          <a:xfrm>
            <a:off x="6108646" y="2309874"/>
            <a:ext cx="547418" cy="547418"/>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518" name="Google Shape;518;p49"/>
          <p:cNvGrpSpPr/>
          <p:nvPr/>
        </p:nvGrpSpPr>
        <p:grpSpPr>
          <a:xfrm>
            <a:off x="6249012" y="2479570"/>
            <a:ext cx="266688" cy="210740"/>
            <a:chOff x="10412413" y="1978025"/>
            <a:chExt cx="681037" cy="538163"/>
          </a:xfrm>
        </p:grpSpPr>
        <p:sp>
          <p:nvSpPr>
            <p:cNvPr id="519" name="Google Shape;519;p49"/>
            <p:cNvSpPr/>
            <p:nvPr/>
          </p:nvSpPr>
          <p:spPr>
            <a:xfrm>
              <a:off x="10412413" y="1978025"/>
              <a:ext cx="681037" cy="538163"/>
            </a:xfrm>
            <a:custGeom>
              <a:rect b="b" l="l" r="r" t="t"/>
              <a:pathLst>
                <a:path extrusionOk="0" h="147" w="186">
                  <a:moveTo>
                    <a:pt x="182" y="0"/>
                  </a:moveTo>
                  <a:cubicBezTo>
                    <a:pt x="3" y="0"/>
                    <a:pt x="3" y="0"/>
                    <a:pt x="3" y="0"/>
                  </a:cubicBezTo>
                  <a:cubicBezTo>
                    <a:pt x="1" y="0"/>
                    <a:pt x="0" y="1"/>
                    <a:pt x="0" y="3"/>
                  </a:cubicBezTo>
                  <a:cubicBezTo>
                    <a:pt x="0" y="144"/>
                    <a:pt x="0" y="144"/>
                    <a:pt x="0" y="144"/>
                  </a:cubicBezTo>
                  <a:cubicBezTo>
                    <a:pt x="0" y="146"/>
                    <a:pt x="1" y="147"/>
                    <a:pt x="3" y="147"/>
                  </a:cubicBezTo>
                  <a:cubicBezTo>
                    <a:pt x="182" y="147"/>
                    <a:pt x="182" y="147"/>
                    <a:pt x="182" y="147"/>
                  </a:cubicBezTo>
                  <a:cubicBezTo>
                    <a:pt x="184" y="147"/>
                    <a:pt x="186" y="146"/>
                    <a:pt x="186" y="144"/>
                  </a:cubicBezTo>
                  <a:cubicBezTo>
                    <a:pt x="186" y="3"/>
                    <a:pt x="186" y="3"/>
                    <a:pt x="186" y="3"/>
                  </a:cubicBezTo>
                  <a:cubicBezTo>
                    <a:pt x="186" y="1"/>
                    <a:pt x="184" y="0"/>
                    <a:pt x="182" y="0"/>
                  </a:cubicBezTo>
                  <a:close/>
                  <a:moveTo>
                    <a:pt x="179" y="141"/>
                  </a:moveTo>
                  <a:cubicBezTo>
                    <a:pt x="6" y="141"/>
                    <a:pt x="6" y="141"/>
                    <a:pt x="6" y="141"/>
                  </a:cubicBezTo>
                  <a:cubicBezTo>
                    <a:pt x="6" y="6"/>
                    <a:pt x="6" y="6"/>
                    <a:pt x="6" y="6"/>
                  </a:cubicBezTo>
                  <a:cubicBezTo>
                    <a:pt x="179" y="6"/>
                    <a:pt x="179" y="6"/>
                    <a:pt x="179" y="6"/>
                  </a:cubicBezTo>
                  <a:lnTo>
                    <a:pt x="179" y="141"/>
                  </a:lnTo>
                  <a:close/>
                  <a:moveTo>
                    <a:pt x="179" y="141"/>
                  </a:moveTo>
                  <a:cubicBezTo>
                    <a:pt x="179" y="141"/>
                    <a:pt x="179" y="141"/>
                    <a:pt x="179" y="141"/>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0" name="Google Shape;520;p49"/>
            <p:cNvSpPr/>
            <p:nvPr/>
          </p:nvSpPr>
          <p:spPr>
            <a:xfrm>
              <a:off x="10533063" y="2106613"/>
              <a:ext cx="131762" cy="131763"/>
            </a:xfrm>
            <a:custGeom>
              <a:rect b="b" l="l" r="r" t="t"/>
              <a:pathLst>
                <a:path extrusionOk="0" h="36" w="36">
                  <a:moveTo>
                    <a:pt x="18" y="36"/>
                  </a:moveTo>
                  <a:cubicBezTo>
                    <a:pt x="28" y="36"/>
                    <a:pt x="36" y="28"/>
                    <a:pt x="36" y="18"/>
                  </a:cubicBezTo>
                  <a:cubicBezTo>
                    <a:pt x="36" y="8"/>
                    <a:pt x="28" y="0"/>
                    <a:pt x="18" y="0"/>
                  </a:cubicBezTo>
                  <a:cubicBezTo>
                    <a:pt x="8" y="0"/>
                    <a:pt x="0" y="8"/>
                    <a:pt x="0" y="18"/>
                  </a:cubicBezTo>
                  <a:cubicBezTo>
                    <a:pt x="0" y="28"/>
                    <a:pt x="8" y="36"/>
                    <a:pt x="18" y="36"/>
                  </a:cubicBezTo>
                  <a:close/>
                  <a:moveTo>
                    <a:pt x="18" y="7"/>
                  </a:moveTo>
                  <a:cubicBezTo>
                    <a:pt x="25" y="7"/>
                    <a:pt x="30" y="12"/>
                    <a:pt x="30" y="18"/>
                  </a:cubicBezTo>
                  <a:cubicBezTo>
                    <a:pt x="30" y="24"/>
                    <a:pt x="25" y="29"/>
                    <a:pt x="18" y="29"/>
                  </a:cubicBezTo>
                  <a:cubicBezTo>
                    <a:pt x="12" y="29"/>
                    <a:pt x="7" y="24"/>
                    <a:pt x="7" y="18"/>
                  </a:cubicBezTo>
                  <a:cubicBezTo>
                    <a:pt x="7" y="12"/>
                    <a:pt x="12" y="7"/>
                    <a:pt x="18" y="7"/>
                  </a:cubicBezTo>
                  <a:close/>
                  <a:moveTo>
                    <a:pt x="18" y="7"/>
                  </a:moveTo>
                  <a:cubicBezTo>
                    <a:pt x="18" y="7"/>
                    <a:pt x="18" y="7"/>
                    <a:pt x="18" y="7"/>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1" name="Google Shape;521;p49"/>
            <p:cNvSpPr/>
            <p:nvPr/>
          </p:nvSpPr>
          <p:spPr>
            <a:xfrm>
              <a:off x="10480675" y="2176463"/>
              <a:ext cx="554037" cy="271463"/>
            </a:xfrm>
            <a:custGeom>
              <a:rect b="b" l="l" r="r" t="t"/>
              <a:pathLst>
                <a:path extrusionOk="0" h="74" w="151">
                  <a:moveTo>
                    <a:pt x="3" y="74"/>
                  </a:moveTo>
                  <a:cubicBezTo>
                    <a:pt x="4" y="74"/>
                    <a:pt x="5" y="74"/>
                    <a:pt x="6" y="73"/>
                  </a:cubicBezTo>
                  <a:cubicBezTo>
                    <a:pt x="58" y="27"/>
                    <a:pt x="58" y="27"/>
                    <a:pt x="58" y="27"/>
                  </a:cubicBezTo>
                  <a:cubicBezTo>
                    <a:pt x="91" y="60"/>
                    <a:pt x="91" y="60"/>
                    <a:pt x="91" y="60"/>
                  </a:cubicBezTo>
                  <a:cubicBezTo>
                    <a:pt x="92" y="61"/>
                    <a:pt x="94" y="61"/>
                    <a:pt x="95" y="60"/>
                  </a:cubicBezTo>
                  <a:cubicBezTo>
                    <a:pt x="96" y="59"/>
                    <a:pt x="96" y="57"/>
                    <a:pt x="95" y="56"/>
                  </a:cubicBezTo>
                  <a:cubicBezTo>
                    <a:pt x="80" y="40"/>
                    <a:pt x="80" y="40"/>
                    <a:pt x="80" y="40"/>
                  </a:cubicBezTo>
                  <a:cubicBezTo>
                    <a:pt x="109" y="8"/>
                    <a:pt x="109" y="8"/>
                    <a:pt x="109" y="8"/>
                  </a:cubicBezTo>
                  <a:cubicBezTo>
                    <a:pt x="145" y="41"/>
                    <a:pt x="145" y="41"/>
                    <a:pt x="145" y="41"/>
                  </a:cubicBezTo>
                  <a:cubicBezTo>
                    <a:pt x="147" y="42"/>
                    <a:pt x="149" y="42"/>
                    <a:pt x="150" y="41"/>
                  </a:cubicBezTo>
                  <a:cubicBezTo>
                    <a:pt x="151" y="40"/>
                    <a:pt x="151" y="38"/>
                    <a:pt x="150" y="36"/>
                  </a:cubicBezTo>
                  <a:cubicBezTo>
                    <a:pt x="111" y="1"/>
                    <a:pt x="111" y="1"/>
                    <a:pt x="111" y="1"/>
                  </a:cubicBezTo>
                  <a:cubicBezTo>
                    <a:pt x="111" y="1"/>
                    <a:pt x="110" y="0"/>
                    <a:pt x="109" y="0"/>
                  </a:cubicBezTo>
                  <a:cubicBezTo>
                    <a:pt x="108" y="0"/>
                    <a:pt x="107" y="1"/>
                    <a:pt x="107" y="1"/>
                  </a:cubicBezTo>
                  <a:cubicBezTo>
                    <a:pt x="75" y="36"/>
                    <a:pt x="75" y="36"/>
                    <a:pt x="75" y="36"/>
                  </a:cubicBezTo>
                  <a:cubicBezTo>
                    <a:pt x="60" y="21"/>
                    <a:pt x="60" y="21"/>
                    <a:pt x="60" y="21"/>
                  </a:cubicBezTo>
                  <a:cubicBezTo>
                    <a:pt x="59" y="19"/>
                    <a:pt x="57" y="19"/>
                    <a:pt x="56" y="20"/>
                  </a:cubicBezTo>
                  <a:cubicBezTo>
                    <a:pt x="1" y="68"/>
                    <a:pt x="1" y="68"/>
                    <a:pt x="1" y="68"/>
                  </a:cubicBezTo>
                  <a:cubicBezTo>
                    <a:pt x="0" y="70"/>
                    <a:pt x="0" y="72"/>
                    <a:pt x="1" y="73"/>
                  </a:cubicBezTo>
                  <a:cubicBezTo>
                    <a:pt x="2" y="74"/>
                    <a:pt x="3" y="74"/>
                    <a:pt x="3" y="74"/>
                  </a:cubicBezTo>
                  <a:close/>
                  <a:moveTo>
                    <a:pt x="3" y="74"/>
                  </a:moveTo>
                  <a:cubicBezTo>
                    <a:pt x="3" y="74"/>
                    <a:pt x="3" y="74"/>
                    <a:pt x="3" y="74"/>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sp>
        <p:nvSpPr>
          <p:cNvPr id="522" name="Google Shape;522;p49"/>
          <p:cNvSpPr txBox="1"/>
          <p:nvPr/>
        </p:nvSpPr>
        <p:spPr>
          <a:xfrm>
            <a:off x="3471862" y="2178745"/>
            <a:ext cx="2155819" cy="362263"/>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Living grass to for can't gathered</a:t>
            </a:r>
            <a:endParaRPr sz="1100"/>
          </a:p>
          <a:p>
            <a:pPr indent="0" lvl="0" marL="0" marR="0" rtl="0" algn="r">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won't appear lights divided void</a:t>
            </a:r>
            <a:endParaRPr sz="1100"/>
          </a:p>
        </p:txBody>
      </p:sp>
      <p:pic>
        <p:nvPicPr>
          <p:cNvPr id="523" name="Google Shape;523;p49"/>
          <p:cNvPicPr preferRelativeResize="0"/>
          <p:nvPr>
            <p:ph idx="2" type="pic"/>
          </p:nvPr>
        </p:nvPicPr>
        <p:blipFill rotWithShape="1">
          <a:blip r:embed="rId3">
            <a:alphaModFix/>
          </a:blip>
          <a:srcRect b="0" l="32005" r="5515" t="0"/>
          <a:stretch/>
        </p:blipFill>
        <p:spPr>
          <a:xfrm>
            <a:off x="0" y="0"/>
            <a:ext cx="2932978" cy="3128963"/>
          </a:xfrm>
          <a:prstGeom prst="rect">
            <a:avLst/>
          </a:prstGeom>
          <a:noFill/>
          <a:ln>
            <a:noFill/>
          </a:ln>
        </p:spPr>
      </p:pic>
      <p:pic>
        <p:nvPicPr>
          <p:cNvPr id="524" name="Google Shape;524;p49"/>
          <p:cNvPicPr preferRelativeResize="0"/>
          <p:nvPr>
            <p:ph idx="3" type="pic"/>
          </p:nvPr>
        </p:nvPicPr>
        <p:blipFill rotWithShape="1">
          <a:blip r:embed="rId4">
            <a:alphaModFix/>
          </a:blip>
          <a:srcRect b="11475" l="0" r="0" t="11475"/>
          <a:stretch/>
        </p:blipFill>
        <p:spPr>
          <a:xfrm>
            <a:off x="2932978" y="3128962"/>
            <a:ext cx="2614175" cy="201453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8" name="Shape 528"/>
        <p:cNvGrpSpPr/>
        <p:nvPr/>
      </p:nvGrpSpPr>
      <p:grpSpPr>
        <a:xfrm>
          <a:off x="0" y="0"/>
          <a:ext cx="0" cy="0"/>
          <a:chOff x="0" y="0"/>
          <a:chExt cx="0" cy="0"/>
        </a:xfrm>
      </p:grpSpPr>
      <p:sp>
        <p:nvSpPr>
          <p:cNvPr id="529" name="Google Shape;529;p50"/>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530" name="Google Shape;530;p50"/>
          <p:cNvSpPr/>
          <p:nvPr/>
        </p:nvSpPr>
        <p:spPr>
          <a:xfrm>
            <a:off x="6264110" y="3443395"/>
            <a:ext cx="236573" cy="246520"/>
          </a:xfrm>
          <a:custGeom>
            <a:rect b="b" l="l" r="r" t="t"/>
            <a:pathLst>
              <a:path extrusionOk="0" h="21600" w="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1" name="Google Shape;531;p50"/>
          <p:cNvSpPr/>
          <p:nvPr/>
        </p:nvSpPr>
        <p:spPr>
          <a:xfrm>
            <a:off x="6108687" y="3292946"/>
            <a:ext cx="547418" cy="547418"/>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532" name="Google Shape;532;p50"/>
          <p:cNvGrpSpPr/>
          <p:nvPr/>
        </p:nvGrpSpPr>
        <p:grpSpPr>
          <a:xfrm>
            <a:off x="6798311" y="3287131"/>
            <a:ext cx="1575086" cy="559050"/>
            <a:chOff x="8763004" y="5501190"/>
            <a:chExt cx="2100115" cy="745399"/>
          </a:xfrm>
        </p:grpSpPr>
        <p:sp>
          <p:nvSpPr>
            <p:cNvPr id="533" name="Google Shape;533;p50"/>
            <p:cNvSpPr txBox="1"/>
            <p:nvPr/>
          </p:nvSpPr>
          <p:spPr>
            <a:xfrm>
              <a:off x="8763004" y="5768060"/>
              <a:ext cx="2100115"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sp>
          <p:nvSpPr>
            <p:cNvPr id="534" name="Google Shape;534;p50"/>
            <p:cNvSpPr txBox="1"/>
            <p:nvPr/>
          </p:nvSpPr>
          <p:spPr>
            <a:xfrm>
              <a:off x="8763004" y="5501190"/>
              <a:ext cx="1400691"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RECYCLE</a:t>
              </a:r>
              <a:endParaRPr sz="1100"/>
            </a:p>
          </p:txBody>
        </p:sp>
      </p:grpSp>
      <p:sp>
        <p:nvSpPr>
          <p:cNvPr id="535" name="Google Shape;535;p50"/>
          <p:cNvSpPr/>
          <p:nvPr/>
        </p:nvSpPr>
        <p:spPr>
          <a:xfrm>
            <a:off x="6233888" y="1482796"/>
            <a:ext cx="297017" cy="247060"/>
          </a:xfrm>
          <a:custGeom>
            <a:rect b="b" l="l" r="r" t="t"/>
            <a:pathLst>
              <a:path extrusionOk="0" h="117" w="143">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36" name="Google Shape;536;p50"/>
          <p:cNvSpPr/>
          <p:nvPr/>
        </p:nvSpPr>
        <p:spPr>
          <a:xfrm>
            <a:off x="6108687" y="1332617"/>
            <a:ext cx="547418" cy="547418"/>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537" name="Google Shape;537;p50"/>
          <p:cNvGrpSpPr/>
          <p:nvPr/>
        </p:nvGrpSpPr>
        <p:grpSpPr>
          <a:xfrm>
            <a:off x="6781305" y="1297319"/>
            <a:ext cx="1598525" cy="559049"/>
            <a:chOff x="8763004" y="1509884"/>
            <a:chExt cx="2131367" cy="745399"/>
          </a:xfrm>
        </p:grpSpPr>
        <p:sp>
          <p:nvSpPr>
            <p:cNvPr id="538" name="Google Shape;538;p50"/>
            <p:cNvSpPr txBox="1"/>
            <p:nvPr/>
          </p:nvSpPr>
          <p:spPr>
            <a:xfrm>
              <a:off x="8763004" y="1509884"/>
              <a:ext cx="983309"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HOME</a:t>
              </a:r>
              <a:endParaRPr sz="1100"/>
            </a:p>
          </p:txBody>
        </p:sp>
        <p:sp>
          <p:nvSpPr>
            <p:cNvPr id="539" name="Google Shape;539;p50"/>
            <p:cNvSpPr txBox="1"/>
            <p:nvPr/>
          </p:nvSpPr>
          <p:spPr>
            <a:xfrm>
              <a:off x="8763004" y="1776754"/>
              <a:ext cx="2131367"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grpSp>
      <p:grpSp>
        <p:nvGrpSpPr>
          <p:cNvPr id="540" name="Google Shape;540;p50"/>
          <p:cNvGrpSpPr/>
          <p:nvPr/>
        </p:nvGrpSpPr>
        <p:grpSpPr>
          <a:xfrm>
            <a:off x="6817097" y="2304059"/>
            <a:ext cx="1575086" cy="559049"/>
            <a:chOff x="8763004" y="3585578"/>
            <a:chExt cx="2100115" cy="745399"/>
          </a:xfrm>
        </p:grpSpPr>
        <p:sp>
          <p:nvSpPr>
            <p:cNvPr id="541" name="Google Shape;541;p50"/>
            <p:cNvSpPr txBox="1"/>
            <p:nvPr/>
          </p:nvSpPr>
          <p:spPr>
            <a:xfrm>
              <a:off x="8763004" y="3585578"/>
              <a:ext cx="1557515"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PICTURES</a:t>
              </a:r>
              <a:endParaRPr sz="1100"/>
            </a:p>
          </p:txBody>
        </p:sp>
        <p:sp>
          <p:nvSpPr>
            <p:cNvPr id="542" name="Google Shape;542;p50"/>
            <p:cNvSpPr txBox="1"/>
            <p:nvPr/>
          </p:nvSpPr>
          <p:spPr>
            <a:xfrm>
              <a:off x="8763004" y="3852448"/>
              <a:ext cx="2100115"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grpSp>
      <p:sp>
        <p:nvSpPr>
          <p:cNvPr id="543" name="Google Shape;543;p50"/>
          <p:cNvSpPr/>
          <p:nvPr/>
        </p:nvSpPr>
        <p:spPr>
          <a:xfrm>
            <a:off x="6108687" y="2309874"/>
            <a:ext cx="547418" cy="547418"/>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544" name="Google Shape;544;p50"/>
          <p:cNvGrpSpPr/>
          <p:nvPr/>
        </p:nvGrpSpPr>
        <p:grpSpPr>
          <a:xfrm>
            <a:off x="6249052" y="2479570"/>
            <a:ext cx="266688" cy="210740"/>
            <a:chOff x="10412413" y="1978025"/>
            <a:chExt cx="681037" cy="538163"/>
          </a:xfrm>
        </p:grpSpPr>
        <p:sp>
          <p:nvSpPr>
            <p:cNvPr id="545" name="Google Shape;545;p50"/>
            <p:cNvSpPr/>
            <p:nvPr/>
          </p:nvSpPr>
          <p:spPr>
            <a:xfrm>
              <a:off x="10412413" y="1978025"/>
              <a:ext cx="681037" cy="538163"/>
            </a:xfrm>
            <a:custGeom>
              <a:rect b="b" l="l" r="r" t="t"/>
              <a:pathLst>
                <a:path extrusionOk="0" h="147" w="186">
                  <a:moveTo>
                    <a:pt x="182" y="0"/>
                  </a:moveTo>
                  <a:cubicBezTo>
                    <a:pt x="3" y="0"/>
                    <a:pt x="3" y="0"/>
                    <a:pt x="3" y="0"/>
                  </a:cubicBezTo>
                  <a:cubicBezTo>
                    <a:pt x="1" y="0"/>
                    <a:pt x="0" y="1"/>
                    <a:pt x="0" y="3"/>
                  </a:cubicBezTo>
                  <a:cubicBezTo>
                    <a:pt x="0" y="144"/>
                    <a:pt x="0" y="144"/>
                    <a:pt x="0" y="144"/>
                  </a:cubicBezTo>
                  <a:cubicBezTo>
                    <a:pt x="0" y="146"/>
                    <a:pt x="1" y="147"/>
                    <a:pt x="3" y="147"/>
                  </a:cubicBezTo>
                  <a:cubicBezTo>
                    <a:pt x="182" y="147"/>
                    <a:pt x="182" y="147"/>
                    <a:pt x="182" y="147"/>
                  </a:cubicBezTo>
                  <a:cubicBezTo>
                    <a:pt x="184" y="147"/>
                    <a:pt x="186" y="146"/>
                    <a:pt x="186" y="144"/>
                  </a:cubicBezTo>
                  <a:cubicBezTo>
                    <a:pt x="186" y="3"/>
                    <a:pt x="186" y="3"/>
                    <a:pt x="186" y="3"/>
                  </a:cubicBezTo>
                  <a:cubicBezTo>
                    <a:pt x="186" y="1"/>
                    <a:pt x="184" y="0"/>
                    <a:pt x="182" y="0"/>
                  </a:cubicBezTo>
                  <a:close/>
                  <a:moveTo>
                    <a:pt x="179" y="141"/>
                  </a:moveTo>
                  <a:cubicBezTo>
                    <a:pt x="6" y="141"/>
                    <a:pt x="6" y="141"/>
                    <a:pt x="6" y="141"/>
                  </a:cubicBezTo>
                  <a:cubicBezTo>
                    <a:pt x="6" y="6"/>
                    <a:pt x="6" y="6"/>
                    <a:pt x="6" y="6"/>
                  </a:cubicBezTo>
                  <a:cubicBezTo>
                    <a:pt x="179" y="6"/>
                    <a:pt x="179" y="6"/>
                    <a:pt x="179" y="6"/>
                  </a:cubicBezTo>
                  <a:lnTo>
                    <a:pt x="179" y="141"/>
                  </a:lnTo>
                  <a:close/>
                  <a:moveTo>
                    <a:pt x="179" y="141"/>
                  </a:moveTo>
                  <a:cubicBezTo>
                    <a:pt x="179" y="141"/>
                    <a:pt x="179" y="141"/>
                    <a:pt x="179" y="141"/>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6" name="Google Shape;546;p50"/>
            <p:cNvSpPr/>
            <p:nvPr/>
          </p:nvSpPr>
          <p:spPr>
            <a:xfrm>
              <a:off x="10533063" y="2106613"/>
              <a:ext cx="131762" cy="131763"/>
            </a:xfrm>
            <a:custGeom>
              <a:rect b="b" l="l" r="r" t="t"/>
              <a:pathLst>
                <a:path extrusionOk="0" h="36" w="36">
                  <a:moveTo>
                    <a:pt x="18" y="36"/>
                  </a:moveTo>
                  <a:cubicBezTo>
                    <a:pt x="28" y="36"/>
                    <a:pt x="36" y="28"/>
                    <a:pt x="36" y="18"/>
                  </a:cubicBezTo>
                  <a:cubicBezTo>
                    <a:pt x="36" y="8"/>
                    <a:pt x="28" y="0"/>
                    <a:pt x="18" y="0"/>
                  </a:cubicBezTo>
                  <a:cubicBezTo>
                    <a:pt x="8" y="0"/>
                    <a:pt x="0" y="8"/>
                    <a:pt x="0" y="18"/>
                  </a:cubicBezTo>
                  <a:cubicBezTo>
                    <a:pt x="0" y="28"/>
                    <a:pt x="8" y="36"/>
                    <a:pt x="18" y="36"/>
                  </a:cubicBezTo>
                  <a:close/>
                  <a:moveTo>
                    <a:pt x="18" y="7"/>
                  </a:moveTo>
                  <a:cubicBezTo>
                    <a:pt x="25" y="7"/>
                    <a:pt x="30" y="12"/>
                    <a:pt x="30" y="18"/>
                  </a:cubicBezTo>
                  <a:cubicBezTo>
                    <a:pt x="30" y="24"/>
                    <a:pt x="25" y="29"/>
                    <a:pt x="18" y="29"/>
                  </a:cubicBezTo>
                  <a:cubicBezTo>
                    <a:pt x="12" y="29"/>
                    <a:pt x="7" y="24"/>
                    <a:pt x="7" y="18"/>
                  </a:cubicBezTo>
                  <a:cubicBezTo>
                    <a:pt x="7" y="12"/>
                    <a:pt x="12" y="7"/>
                    <a:pt x="18" y="7"/>
                  </a:cubicBezTo>
                  <a:close/>
                  <a:moveTo>
                    <a:pt x="18" y="7"/>
                  </a:moveTo>
                  <a:cubicBezTo>
                    <a:pt x="18" y="7"/>
                    <a:pt x="18" y="7"/>
                    <a:pt x="18" y="7"/>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47" name="Google Shape;547;p50"/>
            <p:cNvSpPr/>
            <p:nvPr/>
          </p:nvSpPr>
          <p:spPr>
            <a:xfrm>
              <a:off x="10480675" y="2176463"/>
              <a:ext cx="554037" cy="271463"/>
            </a:xfrm>
            <a:custGeom>
              <a:rect b="b" l="l" r="r" t="t"/>
              <a:pathLst>
                <a:path extrusionOk="0" h="74" w="151">
                  <a:moveTo>
                    <a:pt x="3" y="74"/>
                  </a:moveTo>
                  <a:cubicBezTo>
                    <a:pt x="4" y="74"/>
                    <a:pt x="5" y="74"/>
                    <a:pt x="6" y="73"/>
                  </a:cubicBezTo>
                  <a:cubicBezTo>
                    <a:pt x="58" y="27"/>
                    <a:pt x="58" y="27"/>
                    <a:pt x="58" y="27"/>
                  </a:cubicBezTo>
                  <a:cubicBezTo>
                    <a:pt x="91" y="60"/>
                    <a:pt x="91" y="60"/>
                    <a:pt x="91" y="60"/>
                  </a:cubicBezTo>
                  <a:cubicBezTo>
                    <a:pt x="92" y="61"/>
                    <a:pt x="94" y="61"/>
                    <a:pt x="95" y="60"/>
                  </a:cubicBezTo>
                  <a:cubicBezTo>
                    <a:pt x="96" y="59"/>
                    <a:pt x="96" y="57"/>
                    <a:pt x="95" y="56"/>
                  </a:cubicBezTo>
                  <a:cubicBezTo>
                    <a:pt x="80" y="40"/>
                    <a:pt x="80" y="40"/>
                    <a:pt x="80" y="40"/>
                  </a:cubicBezTo>
                  <a:cubicBezTo>
                    <a:pt x="109" y="8"/>
                    <a:pt x="109" y="8"/>
                    <a:pt x="109" y="8"/>
                  </a:cubicBezTo>
                  <a:cubicBezTo>
                    <a:pt x="145" y="41"/>
                    <a:pt x="145" y="41"/>
                    <a:pt x="145" y="41"/>
                  </a:cubicBezTo>
                  <a:cubicBezTo>
                    <a:pt x="147" y="42"/>
                    <a:pt x="149" y="42"/>
                    <a:pt x="150" y="41"/>
                  </a:cubicBezTo>
                  <a:cubicBezTo>
                    <a:pt x="151" y="40"/>
                    <a:pt x="151" y="38"/>
                    <a:pt x="150" y="36"/>
                  </a:cubicBezTo>
                  <a:cubicBezTo>
                    <a:pt x="111" y="1"/>
                    <a:pt x="111" y="1"/>
                    <a:pt x="111" y="1"/>
                  </a:cubicBezTo>
                  <a:cubicBezTo>
                    <a:pt x="111" y="1"/>
                    <a:pt x="110" y="0"/>
                    <a:pt x="109" y="0"/>
                  </a:cubicBezTo>
                  <a:cubicBezTo>
                    <a:pt x="108" y="0"/>
                    <a:pt x="107" y="1"/>
                    <a:pt x="107" y="1"/>
                  </a:cubicBezTo>
                  <a:cubicBezTo>
                    <a:pt x="75" y="36"/>
                    <a:pt x="75" y="36"/>
                    <a:pt x="75" y="36"/>
                  </a:cubicBezTo>
                  <a:cubicBezTo>
                    <a:pt x="60" y="21"/>
                    <a:pt x="60" y="21"/>
                    <a:pt x="60" y="21"/>
                  </a:cubicBezTo>
                  <a:cubicBezTo>
                    <a:pt x="59" y="19"/>
                    <a:pt x="57" y="19"/>
                    <a:pt x="56" y="20"/>
                  </a:cubicBezTo>
                  <a:cubicBezTo>
                    <a:pt x="1" y="68"/>
                    <a:pt x="1" y="68"/>
                    <a:pt x="1" y="68"/>
                  </a:cubicBezTo>
                  <a:cubicBezTo>
                    <a:pt x="0" y="70"/>
                    <a:pt x="0" y="72"/>
                    <a:pt x="1" y="73"/>
                  </a:cubicBezTo>
                  <a:cubicBezTo>
                    <a:pt x="2" y="74"/>
                    <a:pt x="3" y="74"/>
                    <a:pt x="3" y="74"/>
                  </a:cubicBezTo>
                  <a:close/>
                  <a:moveTo>
                    <a:pt x="3" y="74"/>
                  </a:moveTo>
                  <a:cubicBezTo>
                    <a:pt x="3" y="74"/>
                    <a:pt x="3" y="74"/>
                    <a:pt x="3" y="74"/>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548" name="Google Shape;548;p50"/>
          <p:cNvGrpSpPr/>
          <p:nvPr/>
        </p:nvGrpSpPr>
        <p:grpSpPr>
          <a:xfrm>
            <a:off x="751816" y="1179181"/>
            <a:ext cx="2141366" cy="765683"/>
            <a:chOff x="8059102" y="1770742"/>
            <a:chExt cx="2855155" cy="1020911"/>
          </a:xfrm>
        </p:grpSpPr>
        <p:sp>
          <p:nvSpPr>
            <p:cNvPr id="549" name="Google Shape;549;p50"/>
            <p:cNvSpPr txBox="1"/>
            <p:nvPr/>
          </p:nvSpPr>
          <p:spPr>
            <a:xfrm>
              <a:off x="8059102" y="1770742"/>
              <a:ext cx="2807530" cy="784830"/>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1" lang="en" sz="3400">
                  <a:solidFill>
                    <a:schemeClr val="dk1"/>
                  </a:solidFill>
                  <a:latin typeface="Montserrat"/>
                  <a:ea typeface="Montserrat"/>
                  <a:cs typeface="Montserrat"/>
                  <a:sym typeface="Montserrat"/>
                </a:rPr>
                <a:t>VISION</a:t>
              </a:r>
              <a:endParaRPr b="1" sz="3400">
                <a:solidFill>
                  <a:schemeClr val="dk1"/>
                </a:solidFill>
                <a:latin typeface="Montserrat"/>
                <a:ea typeface="Montserrat"/>
                <a:cs typeface="Montserrat"/>
                <a:sym typeface="Montserrat"/>
              </a:endParaRPr>
            </a:p>
          </p:txBody>
        </p:sp>
        <p:sp>
          <p:nvSpPr>
            <p:cNvPr id="550" name="Google Shape;550;p50"/>
            <p:cNvSpPr txBox="1"/>
            <p:nvPr/>
          </p:nvSpPr>
          <p:spPr>
            <a:xfrm>
              <a:off x="8423656" y="2468488"/>
              <a:ext cx="2490601" cy="323165"/>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1100">
                  <a:solidFill>
                    <a:schemeClr val="lt2"/>
                  </a:solidFill>
                  <a:latin typeface="Montserrat"/>
                  <a:ea typeface="Montserrat"/>
                  <a:cs typeface="Montserrat"/>
                  <a:sym typeface="Montserrat"/>
                </a:rPr>
                <a:t>PRESENTATION</a:t>
              </a:r>
              <a:endParaRPr sz="1100">
                <a:solidFill>
                  <a:schemeClr val="lt2"/>
                </a:solidFill>
                <a:latin typeface="Montserrat Light"/>
                <a:ea typeface="Montserrat Light"/>
                <a:cs typeface="Montserrat Light"/>
                <a:sym typeface="Montserrat Light"/>
              </a:endParaRPr>
            </a:p>
          </p:txBody>
        </p:sp>
      </p:grpSp>
      <p:sp>
        <p:nvSpPr>
          <p:cNvPr id="551" name="Google Shape;551;p50"/>
          <p:cNvSpPr txBox="1"/>
          <p:nvPr/>
        </p:nvSpPr>
        <p:spPr>
          <a:xfrm>
            <a:off x="982369" y="3483917"/>
            <a:ext cx="1782226" cy="362263"/>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Living grass to for can't</a:t>
            </a:r>
            <a:endParaRPr sz="1100"/>
          </a:p>
          <a:p>
            <a:pPr indent="0" lvl="0" marL="0" marR="0" rtl="0" algn="r">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won't appear lights divided void</a:t>
            </a:r>
            <a:endParaRPr sz="1100"/>
          </a:p>
        </p:txBody>
      </p:sp>
      <p:pic>
        <p:nvPicPr>
          <p:cNvPr id="552" name="Google Shape;552;p50"/>
          <p:cNvPicPr preferRelativeResize="0"/>
          <p:nvPr>
            <p:ph idx="2" type="pic"/>
          </p:nvPr>
        </p:nvPicPr>
        <p:blipFill rotWithShape="1">
          <a:blip r:embed="rId3">
            <a:alphaModFix/>
          </a:blip>
          <a:srcRect b="0" l="20676" r="20677" t="0"/>
          <a:stretch/>
        </p:blipFill>
        <p:spPr>
          <a:xfrm>
            <a:off x="3430815" y="0"/>
            <a:ext cx="2012069" cy="514349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6" name="Shape 556"/>
        <p:cNvGrpSpPr/>
        <p:nvPr/>
      </p:nvGrpSpPr>
      <p:grpSpPr>
        <a:xfrm>
          <a:off x="0" y="0"/>
          <a:ext cx="0" cy="0"/>
          <a:chOff x="0" y="0"/>
          <a:chExt cx="0" cy="0"/>
        </a:xfrm>
      </p:grpSpPr>
      <p:sp>
        <p:nvSpPr>
          <p:cNvPr id="557" name="Google Shape;557;p51"/>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558" name="Google Shape;558;p51"/>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OUR TEAM</a:t>
            </a:r>
            <a:endParaRPr sz="1100"/>
          </a:p>
        </p:txBody>
      </p:sp>
      <p:cxnSp>
        <p:nvCxnSpPr>
          <p:cNvPr id="559" name="Google Shape;559;p51"/>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560" name="Google Shape;560;p51"/>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sp>
        <p:nvSpPr>
          <p:cNvPr id="561" name="Google Shape;561;p51"/>
          <p:cNvSpPr txBox="1"/>
          <p:nvPr/>
        </p:nvSpPr>
        <p:spPr>
          <a:xfrm>
            <a:off x="1372280" y="3613342"/>
            <a:ext cx="1775495" cy="477968"/>
          </a:xfrm>
          <a:prstGeom prst="rect">
            <a:avLst/>
          </a:prstGeom>
          <a:noFill/>
          <a:ln>
            <a:noFill/>
          </a:ln>
        </p:spPr>
        <p:txBody>
          <a:bodyPr anchorCtr="0" anchor="t" bIns="34275" lIns="68575" spcFirstLastPara="1" rIns="68575" wrap="square" tIns="34275">
            <a:noAutofit/>
          </a:bodyPr>
          <a:lstStyle/>
          <a:p>
            <a:pPr indent="0" lvl="0" marL="0" marR="0" rtl="0" algn="ctr">
              <a:lnSpc>
                <a:spcPct val="183333"/>
              </a:lnSpc>
              <a:spcBef>
                <a:spcPts val="0"/>
              </a:spcBef>
              <a:spcAft>
                <a:spcPts val="0"/>
              </a:spcAft>
              <a:buNone/>
            </a:pPr>
            <a:r>
              <a:rPr lang="en" sz="900">
                <a:solidFill>
                  <a:schemeClr val="lt2"/>
                </a:solidFill>
                <a:latin typeface="Montserrat"/>
                <a:ea typeface="Montserrat"/>
                <a:cs typeface="Montserrat"/>
                <a:sym typeface="Montserrat"/>
              </a:rPr>
              <a:t>CEO</a:t>
            </a:r>
            <a:endParaRPr sz="1100"/>
          </a:p>
          <a:p>
            <a:pPr indent="0" lvl="0" marL="0" marR="0" rtl="0" algn="ctr">
              <a:lnSpc>
                <a:spcPct val="129411"/>
              </a:lnSpc>
              <a:spcBef>
                <a:spcPts val="0"/>
              </a:spcBef>
              <a:spcAft>
                <a:spcPts val="0"/>
              </a:spcAft>
              <a:buNone/>
            </a:pPr>
            <a:r>
              <a:rPr b="1" lang="en" sz="1300">
                <a:solidFill>
                  <a:schemeClr val="dk1"/>
                </a:solidFill>
                <a:latin typeface="Montserrat"/>
                <a:ea typeface="Montserrat"/>
                <a:cs typeface="Montserrat"/>
                <a:sym typeface="Montserrat"/>
              </a:rPr>
              <a:t>DR. JACKY</a:t>
            </a:r>
            <a:endParaRPr sz="1100"/>
          </a:p>
        </p:txBody>
      </p:sp>
      <p:sp>
        <p:nvSpPr>
          <p:cNvPr id="562" name="Google Shape;562;p51"/>
          <p:cNvSpPr txBox="1"/>
          <p:nvPr/>
        </p:nvSpPr>
        <p:spPr>
          <a:xfrm>
            <a:off x="3743324" y="3613342"/>
            <a:ext cx="1657351" cy="477968"/>
          </a:xfrm>
          <a:prstGeom prst="rect">
            <a:avLst/>
          </a:prstGeom>
          <a:noFill/>
          <a:ln>
            <a:noFill/>
          </a:ln>
        </p:spPr>
        <p:txBody>
          <a:bodyPr anchorCtr="0" anchor="t" bIns="34275" lIns="68575" spcFirstLastPara="1" rIns="68575" wrap="square" tIns="34275">
            <a:noAutofit/>
          </a:bodyPr>
          <a:lstStyle/>
          <a:p>
            <a:pPr indent="0" lvl="0" marL="0" marR="0" rtl="0" algn="ctr">
              <a:lnSpc>
                <a:spcPct val="183333"/>
              </a:lnSpc>
              <a:spcBef>
                <a:spcPts val="0"/>
              </a:spcBef>
              <a:spcAft>
                <a:spcPts val="0"/>
              </a:spcAft>
              <a:buNone/>
            </a:pPr>
            <a:r>
              <a:rPr lang="en" sz="900">
                <a:solidFill>
                  <a:schemeClr val="lt2"/>
                </a:solidFill>
                <a:latin typeface="Montserrat"/>
                <a:ea typeface="Montserrat"/>
                <a:cs typeface="Montserrat"/>
                <a:sym typeface="Montserrat"/>
              </a:rPr>
              <a:t>PRESIDENT</a:t>
            </a:r>
            <a:endParaRPr sz="1100"/>
          </a:p>
          <a:p>
            <a:pPr indent="0" lvl="0" marL="0" marR="0" rtl="0" algn="ctr">
              <a:lnSpc>
                <a:spcPct val="129411"/>
              </a:lnSpc>
              <a:spcBef>
                <a:spcPts val="0"/>
              </a:spcBef>
              <a:spcAft>
                <a:spcPts val="0"/>
              </a:spcAft>
              <a:buNone/>
            </a:pPr>
            <a:r>
              <a:rPr b="1" lang="en" sz="1300">
                <a:solidFill>
                  <a:schemeClr val="dk1"/>
                </a:solidFill>
                <a:latin typeface="Montserrat"/>
                <a:ea typeface="Montserrat"/>
                <a:cs typeface="Montserrat"/>
                <a:sym typeface="Montserrat"/>
              </a:rPr>
              <a:t>CHAMELY SIKON</a:t>
            </a:r>
            <a:endParaRPr sz="1100"/>
          </a:p>
        </p:txBody>
      </p:sp>
      <p:sp>
        <p:nvSpPr>
          <p:cNvPr id="563" name="Google Shape;563;p51"/>
          <p:cNvSpPr txBox="1"/>
          <p:nvPr/>
        </p:nvSpPr>
        <p:spPr>
          <a:xfrm>
            <a:off x="6113695" y="3613342"/>
            <a:ext cx="1540558" cy="480227"/>
          </a:xfrm>
          <a:prstGeom prst="rect">
            <a:avLst/>
          </a:prstGeom>
          <a:noFill/>
          <a:ln>
            <a:noFill/>
          </a:ln>
        </p:spPr>
        <p:txBody>
          <a:bodyPr anchorCtr="0" anchor="t" bIns="34275" lIns="68575" spcFirstLastPara="1" rIns="68575" wrap="square" tIns="34275">
            <a:noAutofit/>
          </a:bodyPr>
          <a:lstStyle/>
          <a:p>
            <a:pPr indent="0" lvl="0" marL="0" marR="0" rtl="0" algn="ctr">
              <a:lnSpc>
                <a:spcPct val="183333"/>
              </a:lnSpc>
              <a:spcBef>
                <a:spcPts val="0"/>
              </a:spcBef>
              <a:spcAft>
                <a:spcPts val="0"/>
              </a:spcAft>
              <a:buNone/>
            </a:pPr>
            <a:r>
              <a:rPr lang="en" sz="900">
                <a:solidFill>
                  <a:schemeClr val="lt2"/>
                </a:solidFill>
                <a:latin typeface="Montserrat"/>
                <a:ea typeface="Montserrat"/>
                <a:cs typeface="Montserrat"/>
                <a:sym typeface="Montserrat"/>
              </a:rPr>
              <a:t>DIRECTOR</a:t>
            </a:r>
            <a:endParaRPr sz="1100"/>
          </a:p>
          <a:p>
            <a:pPr indent="0" lvl="0" marL="0" marR="0" rtl="0" algn="ctr">
              <a:lnSpc>
                <a:spcPct val="129411"/>
              </a:lnSpc>
              <a:spcBef>
                <a:spcPts val="0"/>
              </a:spcBef>
              <a:spcAft>
                <a:spcPts val="0"/>
              </a:spcAft>
              <a:buNone/>
            </a:pPr>
            <a:r>
              <a:rPr b="1" lang="en" sz="1300">
                <a:solidFill>
                  <a:schemeClr val="dk1"/>
                </a:solidFill>
                <a:latin typeface="Montserrat"/>
                <a:ea typeface="Montserrat"/>
                <a:cs typeface="Montserrat"/>
                <a:sym typeface="Montserrat"/>
              </a:rPr>
              <a:t>MUNNI PINKY</a:t>
            </a:r>
            <a:endParaRPr sz="1100"/>
          </a:p>
        </p:txBody>
      </p:sp>
      <p:grpSp>
        <p:nvGrpSpPr>
          <p:cNvPr id="564" name="Google Shape;564;p51"/>
          <p:cNvGrpSpPr/>
          <p:nvPr/>
        </p:nvGrpSpPr>
        <p:grpSpPr>
          <a:xfrm>
            <a:off x="1886924" y="4175114"/>
            <a:ext cx="746207" cy="242374"/>
            <a:chOff x="1144779" y="5797835"/>
            <a:chExt cx="994943" cy="323165"/>
          </a:xfrm>
        </p:grpSpPr>
        <p:sp>
          <p:nvSpPr>
            <p:cNvPr id="565" name="Google Shape;565;p51"/>
            <p:cNvSpPr/>
            <p:nvPr/>
          </p:nvSpPr>
          <p:spPr>
            <a:xfrm>
              <a:off x="1144779"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566" name="Google Shape;566;p51"/>
            <p:cNvSpPr/>
            <p:nvPr/>
          </p:nvSpPr>
          <p:spPr>
            <a:xfrm>
              <a:off x="1467363"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567" name="Google Shape;567;p51"/>
            <p:cNvSpPr/>
            <p:nvPr/>
          </p:nvSpPr>
          <p:spPr>
            <a:xfrm>
              <a:off x="1789947"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grpSp>
      <p:grpSp>
        <p:nvGrpSpPr>
          <p:cNvPr id="568" name="Google Shape;568;p51"/>
          <p:cNvGrpSpPr/>
          <p:nvPr/>
        </p:nvGrpSpPr>
        <p:grpSpPr>
          <a:xfrm>
            <a:off x="4198896" y="4175114"/>
            <a:ext cx="746207" cy="242374"/>
            <a:chOff x="1144779" y="5797835"/>
            <a:chExt cx="994943" cy="323165"/>
          </a:xfrm>
        </p:grpSpPr>
        <p:sp>
          <p:nvSpPr>
            <p:cNvPr id="569" name="Google Shape;569;p51"/>
            <p:cNvSpPr/>
            <p:nvPr/>
          </p:nvSpPr>
          <p:spPr>
            <a:xfrm>
              <a:off x="1144779"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570" name="Google Shape;570;p51"/>
            <p:cNvSpPr/>
            <p:nvPr/>
          </p:nvSpPr>
          <p:spPr>
            <a:xfrm>
              <a:off x="1467363"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571" name="Google Shape;571;p51"/>
            <p:cNvSpPr/>
            <p:nvPr/>
          </p:nvSpPr>
          <p:spPr>
            <a:xfrm>
              <a:off x="1789947"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grpSp>
      <p:grpSp>
        <p:nvGrpSpPr>
          <p:cNvPr id="572" name="Google Shape;572;p51"/>
          <p:cNvGrpSpPr/>
          <p:nvPr/>
        </p:nvGrpSpPr>
        <p:grpSpPr>
          <a:xfrm>
            <a:off x="6510868" y="4175114"/>
            <a:ext cx="746207" cy="242374"/>
            <a:chOff x="1144779" y="5797835"/>
            <a:chExt cx="994943" cy="323165"/>
          </a:xfrm>
        </p:grpSpPr>
        <p:sp>
          <p:nvSpPr>
            <p:cNvPr id="573" name="Google Shape;573;p51"/>
            <p:cNvSpPr/>
            <p:nvPr/>
          </p:nvSpPr>
          <p:spPr>
            <a:xfrm>
              <a:off x="1144779"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574" name="Google Shape;574;p51"/>
            <p:cNvSpPr/>
            <p:nvPr/>
          </p:nvSpPr>
          <p:spPr>
            <a:xfrm>
              <a:off x="1467363"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575" name="Google Shape;575;p51"/>
            <p:cNvSpPr/>
            <p:nvPr/>
          </p:nvSpPr>
          <p:spPr>
            <a:xfrm>
              <a:off x="1789947"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grpSp>
      <p:pic>
        <p:nvPicPr>
          <p:cNvPr id="576" name="Google Shape;576;p51"/>
          <p:cNvPicPr preferRelativeResize="0"/>
          <p:nvPr>
            <p:ph idx="4" type="pic"/>
          </p:nvPr>
        </p:nvPicPr>
        <p:blipFill rotWithShape="1">
          <a:blip r:embed="rId3">
            <a:alphaModFix/>
          </a:blip>
          <a:srcRect b="32062" l="28866" r="28434" t="3827"/>
          <a:stretch/>
        </p:blipFill>
        <p:spPr>
          <a:xfrm>
            <a:off x="1372281" y="1632857"/>
            <a:ext cx="1775493" cy="1775493"/>
          </a:xfrm>
          <a:prstGeom prst="rect">
            <a:avLst/>
          </a:prstGeom>
          <a:noFill/>
          <a:ln>
            <a:noFill/>
          </a:ln>
        </p:spPr>
      </p:pic>
      <p:pic>
        <p:nvPicPr>
          <p:cNvPr id="577" name="Google Shape;577;p51"/>
          <p:cNvPicPr preferRelativeResize="0"/>
          <p:nvPr>
            <p:ph idx="2" type="pic"/>
          </p:nvPr>
        </p:nvPicPr>
        <p:blipFill rotWithShape="1">
          <a:blip r:embed="rId4">
            <a:alphaModFix/>
          </a:blip>
          <a:srcRect b="34629" l="35413" r="23626" t="3929"/>
          <a:stretch/>
        </p:blipFill>
        <p:spPr>
          <a:xfrm>
            <a:off x="3684253" y="1632857"/>
            <a:ext cx="1775493" cy="1775493"/>
          </a:xfrm>
          <a:prstGeom prst="rect">
            <a:avLst/>
          </a:prstGeom>
          <a:noFill/>
          <a:ln>
            <a:noFill/>
          </a:ln>
        </p:spPr>
      </p:pic>
      <p:pic>
        <p:nvPicPr>
          <p:cNvPr id="578" name="Google Shape;578;p51"/>
          <p:cNvPicPr preferRelativeResize="0"/>
          <p:nvPr>
            <p:ph idx="3" type="pic"/>
          </p:nvPr>
        </p:nvPicPr>
        <p:blipFill rotWithShape="1">
          <a:blip r:embed="rId5">
            <a:alphaModFix/>
          </a:blip>
          <a:srcRect b="30479" l="24429" r="31727" t="3802"/>
          <a:stretch/>
        </p:blipFill>
        <p:spPr>
          <a:xfrm>
            <a:off x="5996226" y="1632857"/>
            <a:ext cx="1775493" cy="177549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2" name="Shape 582"/>
        <p:cNvGrpSpPr/>
        <p:nvPr/>
      </p:nvGrpSpPr>
      <p:grpSpPr>
        <a:xfrm>
          <a:off x="0" y="0"/>
          <a:ext cx="0" cy="0"/>
          <a:chOff x="0" y="0"/>
          <a:chExt cx="0" cy="0"/>
        </a:xfrm>
      </p:grpSpPr>
      <p:sp>
        <p:nvSpPr>
          <p:cNvPr id="583" name="Google Shape;583;p52"/>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584" name="Google Shape;584;p52"/>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OUR TEAM</a:t>
            </a:r>
            <a:endParaRPr sz="1100"/>
          </a:p>
        </p:txBody>
      </p:sp>
      <p:cxnSp>
        <p:nvCxnSpPr>
          <p:cNvPr id="585" name="Google Shape;585;p52"/>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586" name="Google Shape;586;p52"/>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sp>
        <p:nvSpPr>
          <p:cNvPr id="587" name="Google Shape;587;p52"/>
          <p:cNvSpPr txBox="1"/>
          <p:nvPr/>
        </p:nvSpPr>
        <p:spPr>
          <a:xfrm>
            <a:off x="1713218" y="3632288"/>
            <a:ext cx="1062570"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JOHN DEO</a:t>
            </a:r>
            <a:endParaRPr sz="1100"/>
          </a:p>
        </p:txBody>
      </p:sp>
      <p:grpSp>
        <p:nvGrpSpPr>
          <p:cNvPr id="588" name="Google Shape;588;p52"/>
          <p:cNvGrpSpPr/>
          <p:nvPr/>
        </p:nvGrpSpPr>
        <p:grpSpPr>
          <a:xfrm>
            <a:off x="1710489" y="4031402"/>
            <a:ext cx="1065298" cy="242374"/>
            <a:chOff x="1144779" y="5797835"/>
            <a:chExt cx="1420398" cy="323165"/>
          </a:xfrm>
        </p:grpSpPr>
        <p:sp>
          <p:nvSpPr>
            <p:cNvPr id="589" name="Google Shape;589;p52"/>
            <p:cNvSpPr/>
            <p:nvPr/>
          </p:nvSpPr>
          <p:spPr>
            <a:xfrm>
              <a:off x="1144779"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590" name="Google Shape;590;p52"/>
            <p:cNvSpPr/>
            <p:nvPr/>
          </p:nvSpPr>
          <p:spPr>
            <a:xfrm>
              <a:off x="1501653"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591" name="Google Shape;591;p52"/>
            <p:cNvSpPr/>
            <p:nvPr/>
          </p:nvSpPr>
          <p:spPr>
            <a:xfrm>
              <a:off x="1858527"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592" name="Google Shape;592;p52"/>
            <p:cNvSpPr/>
            <p:nvPr/>
          </p:nvSpPr>
          <p:spPr>
            <a:xfrm>
              <a:off x="2215402"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grpSp>
      <p:sp>
        <p:nvSpPr>
          <p:cNvPr id="593" name="Google Shape;593;p52"/>
          <p:cNvSpPr txBox="1"/>
          <p:nvPr/>
        </p:nvSpPr>
        <p:spPr>
          <a:xfrm>
            <a:off x="1912493" y="3839992"/>
            <a:ext cx="664020"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sp>
        <p:nvSpPr>
          <p:cNvPr id="594" name="Google Shape;594;p52"/>
          <p:cNvSpPr txBox="1"/>
          <p:nvPr/>
        </p:nvSpPr>
        <p:spPr>
          <a:xfrm>
            <a:off x="4042079" y="3632288"/>
            <a:ext cx="1062570"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DR. JACKY</a:t>
            </a:r>
            <a:endParaRPr sz="1100"/>
          </a:p>
        </p:txBody>
      </p:sp>
      <p:grpSp>
        <p:nvGrpSpPr>
          <p:cNvPr id="595" name="Google Shape;595;p52"/>
          <p:cNvGrpSpPr/>
          <p:nvPr/>
        </p:nvGrpSpPr>
        <p:grpSpPr>
          <a:xfrm>
            <a:off x="4039351" y="4031402"/>
            <a:ext cx="1065298" cy="242374"/>
            <a:chOff x="1144779" y="5797835"/>
            <a:chExt cx="1420398" cy="323165"/>
          </a:xfrm>
        </p:grpSpPr>
        <p:sp>
          <p:nvSpPr>
            <p:cNvPr id="596" name="Google Shape;596;p52"/>
            <p:cNvSpPr/>
            <p:nvPr/>
          </p:nvSpPr>
          <p:spPr>
            <a:xfrm>
              <a:off x="1144779"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597" name="Google Shape;597;p52"/>
            <p:cNvSpPr/>
            <p:nvPr/>
          </p:nvSpPr>
          <p:spPr>
            <a:xfrm>
              <a:off x="1501653"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598" name="Google Shape;598;p52"/>
            <p:cNvSpPr/>
            <p:nvPr/>
          </p:nvSpPr>
          <p:spPr>
            <a:xfrm>
              <a:off x="1858527"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599" name="Google Shape;599;p52"/>
            <p:cNvSpPr/>
            <p:nvPr/>
          </p:nvSpPr>
          <p:spPr>
            <a:xfrm>
              <a:off x="2215402"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grpSp>
      <p:sp>
        <p:nvSpPr>
          <p:cNvPr id="600" name="Google Shape;600;p52"/>
          <p:cNvSpPr txBox="1"/>
          <p:nvPr/>
        </p:nvSpPr>
        <p:spPr>
          <a:xfrm>
            <a:off x="4241354" y="3839992"/>
            <a:ext cx="664020"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sp>
        <p:nvSpPr>
          <p:cNvPr id="601" name="Google Shape;601;p52"/>
          <p:cNvSpPr txBox="1"/>
          <p:nvPr/>
        </p:nvSpPr>
        <p:spPr>
          <a:xfrm>
            <a:off x="6370942" y="3632288"/>
            <a:ext cx="1062570"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JHON HARY</a:t>
            </a:r>
            <a:endParaRPr sz="1100"/>
          </a:p>
        </p:txBody>
      </p:sp>
      <p:grpSp>
        <p:nvGrpSpPr>
          <p:cNvPr id="602" name="Google Shape;602;p52"/>
          <p:cNvGrpSpPr/>
          <p:nvPr/>
        </p:nvGrpSpPr>
        <p:grpSpPr>
          <a:xfrm>
            <a:off x="6368214" y="4031402"/>
            <a:ext cx="1065298" cy="242374"/>
            <a:chOff x="1144779" y="5797835"/>
            <a:chExt cx="1420398" cy="323165"/>
          </a:xfrm>
        </p:grpSpPr>
        <p:sp>
          <p:nvSpPr>
            <p:cNvPr id="603" name="Google Shape;603;p52"/>
            <p:cNvSpPr/>
            <p:nvPr/>
          </p:nvSpPr>
          <p:spPr>
            <a:xfrm>
              <a:off x="1144779"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604" name="Google Shape;604;p52"/>
            <p:cNvSpPr/>
            <p:nvPr/>
          </p:nvSpPr>
          <p:spPr>
            <a:xfrm>
              <a:off x="1501653"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605" name="Google Shape;605;p52"/>
            <p:cNvSpPr/>
            <p:nvPr/>
          </p:nvSpPr>
          <p:spPr>
            <a:xfrm>
              <a:off x="1858527"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606" name="Google Shape;606;p52"/>
            <p:cNvSpPr/>
            <p:nvPr/>
          </p:nvSpPr>
          <p:spPr>
            <a:xfrm>
              <a:off x="2215402"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grpSp>
      <p:sp>
        <p:nvSpPr>
          <p:cNvPr id="607" name="Google Shape;607;p52"/>
          <p:cNvSpPr txBox="1"/>
          <p:nvPr/>
        </p:nvSpPr>
        <p:spPr>
          <a:xfrm>
            <a:off x="6570217" y="3839992"/>
            <a:ext cx="664020"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pic>
        <p:nvPicPr>
          <p:cNvPr id="608" name="Google Shape;608;p52"/>
          <p:cNvPicPr preferRelativeResize="0"/>
          <p:nvPr>
            <p:ph idx="3" type="pic"/>
          </p:nvPr>
        </p:nvPicPr>
        <p:blipFill rotWithShape="1">
          <a:blip r:embed="rId3">
            <a:alphaModFix/>
          </a:blip>
          <a:srcRect b="19228" l="27813" r="15448" t="3906"/>
          <a:stretch/>
        </p:blipFill>
        <p:spPr>
          <a:xfrm>
            <a:off x="3600450" y="1631548"/>
            <a:ext cx="1943100" cy="1754590"/>
          </a:xfrm>
          <a:prstGeom prst="rect">
            <a:avLst/>
          </a:prstGeom>
          <a:noFill/>
          <a:ln>
            <a:noFill/>
          </a:ln>
        </p:spPr>
      </p:pic>
      <p:pic>
        <p:nvPicPr>
          <p:cNvPr id="609" name="Google Shape;609;p52"/>
          <p:cNvPicPr preferRelativeResize="0"/>
          <p:nvPr>
            <p:ph idx="4" type="pic"/>
          </p:nvPr>
        </p:nvPicPr>
        <p:blipFill rotWithShape="1">
          <a:blip r:embed="rId4">
            <a:alphaModFix/>
          </a:blip>
          <a:srcRect b="21447" l="19476" r="25251" t="3772"/>
          <a:stretch/>
        </p:blipFill>
        <p:spPr>
          <a:xfrm>
            <a:off x="5929313" y="1631548"/>
            <a:ext cx="1943100" cy="1754590"/>
          </a:xfrm>
          <a:prstGeom prst="rect">
            <a:avLst/>
          </a:prstGeom>
          <a:noFill/>
          <a:ln>
            <a:noFill/>
          </a:ln>
        </p:spPr>
      </p:pic>
      <p:pic>
        <p:nvPicPr>
          <p:cNvPr id="610" name="Google Shape;610;p52"/>
          <p:cNvPicPr preferRelativeResize="0"/>
          <p:nvPr>
            <p:ph idx="2" type="pic"/>
          </p:nvPr>
        </p:nvPicPr>
        <p:blipFill rotWithShape="1">
          <a:blip r:embed="rId5">
            <a:alphaModFix/>
          </a:blip>
          <a:srcRect b="17081" l="20817" r="20656" t="3610"/>
          <a:stretch/>
        </p:blipFill>
        <p:spPr>
          <a:xfrm>
            <a:off x="1271588" y="1631548"/>
            <a:ext cx="1943100" cy="175459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4" name="Shape 614"/>
        <p:cNvGrpSpPr/>
        <p:nvPr/>
      </p:nvGrpSpPr>
      <p:grpSpPr>
        <a:xfrm>
          <a:off x="0" y="0"/>
          <a:ext cx="0" cy="0"/>
          <a:chOff x="0" y="0"/>
          <a:chExt cx="0" cy="0"/>
        </a:xfrm>
      </p:grpSpPr>
      <p:sp>
        <p:nvSpPr>
          <p:cNvPr id="615" name="Google Shape;615;p53"/>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616" name="Google Shape;616;p5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OUR TEAM</a:t>
            </a:r>
            <a:endParaRPr sz="1100"/>
          </a:p>
        </p:txBody>
      </p:sp>
      <p:cxnSp>
        <p:nvCxnSpPr>
          <p:cNvPr id="617" name="Google Shape;617;p53"/>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618" name="Google Shape;618;p53"/>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grpSp>
        <p:nvGrpSpPr>
          <p:cNvPr id="619" name="Google Shape;619;p53"/>
          <p:cNvGrpSpPr/>
          <p:nvPr/>
        </p:nvGrpSpPr>
        <p:grpSpPr>
          <a:xfrm>
            <a:off x="1427465" y="1735457"/>
            <a:ext cx="6289069" cy="2429430"/>
            <a:chOff x="1903287" y="2275147"/>
            <a:chExt cx="8385425" cy="3239240"/>
          </a:xfrm>
        </p:grpSpPr>
        <p:sp>
          <p:nvSpPr>
            <p:cNvPr id="620" name="Google Shape;620;p53"/>
            <p:cNvSpPr txBox="1"/>
            <p:nvPr/>
          </p:nvSpPr>
          <p:spPr>
            <a:xfrm>
              <a:off x="1910430" y="2275147"/>
              <a:ext cx="1416760"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JOHN DEO</a:t>
              </a:r>
              <a:endParaRPr sz="1100"/>
            </a:p>
          </p:txBody>
        </p:sp>
        <p:grpSp>
          <p:nvGrpSpPr>
            <p:cNvPr id="621" name="Google Shape;621;p53"/>
            <p:cNvGrpSpPr/>
            <p:nvPr/>
          </p:nvGrpSpPr>
          <p:grpSpPr>
            <a:xfrm>
              <a:off x="1924870" y="4581618"/>
              <a:ext cx="1626138" cy="323165"/>
              <a:chOff x="1144779" y="5797835"/>
              <a:chExt cx="1626138" cy="323165"/>
            </a:xfrm>
          </p:grpSpPr>
          <p:sp>
            <p:nvSpPr>
              <p:cNvPr id="622" name="Google Shape;622;p53"/>
              <p:cNvSpPr/>
              <p:nvPr/>
            </p:nvSpPr>
            <p:spPr>
              <a:xfrm>
                <a:off x="1144779"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623" name="Google Shape;623;p53"/>
              <p:cNvSpPr/>
              <p:nvPr/>
            </p:nvSpPr>
            <p:spPr>
              <a:xfrm>
                <a:off x="1570233"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624" name="Google Shape;624;p53"/>
              <p:cNvSpPr/>
              <p:nvPr/>
            </p:nvSpPr>
            <p:spPr>
              <a:xfrm>
                <a:off x="1995687"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625" name="Google Shape;625;p53"/>
              <p:cNvSpPr/>
              <p:nvPr/>
            </p:nvSpPr>
            <p:spPr>
              <a:xfrm>
                <a:off x="2421142"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grpSp>
        <p:sp>
          <p:nvSpPr>
            <p:cNvPr id="626" name="Google Shape;626;p53"/>
            <p:cNvSpPr txBox="1"/>
            <p:nvPr/>
          </p:nvSpPr>
          <p:spPr>
            <a:xfrm>
              <a:off x="1910430" y="2552086"/>
              <a:ext cx="885360" cy="21544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sp>
          <p:nvSpPr>
            <p:cNvPr id="627" name="Google Shape;627;p53"/>
            <p:cNvSpPr txBox="1"/>
            <p:nvPr/>
          </p:nvSpPr>
          <p:spPr>
            <a:xfrm>
              <a:off x="1906793" y="2958582"/>
              <a:ext cx="2164347" cy="1078244"/>
            </a:xfrm>
            <a:prstGeom prst="rect">
              <a:avLst/>
            </a:prstGeom>
            <a:noFill/>
            <a:ln>
              <a:noFill/>
            </a:ln>
          </p:spPr>
          <p:txBody>
            <a:bodyPr anchorCtr="0" anchor="t" bIns="34275" lIns="68575" spcFirstLastPara="1" rIns="68575" wrap="square" tIns="34275">
              <a:noAutofit/>
            </a:bodyPr>
            <a:lstStyle/>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Have them for one. Living grass to for</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gathered waters had winged. Creepiest</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don't subdue which i two set had</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Fifth you'll, man wherein</a:t>
              </a:r>
              <a:endParaRPr sz="1100"/>
            </a:p>
          </p:txBody>
        </p:sp>
        <p:sp>
          <p:nvSpPr>
            <p:cNvPr id="628" name="Google Shape;628;p53"/>
            <p:cNvSpPr txBox="1"/>
            <p:nvPr/>
          </p:nvSpPr>
          <p:spPr>
            <a:xfrm>
              <a:off x="1903287" y="4307158"/>
              <a:ext cx="1066985"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2"/>
                  </a:solidFill>
                  <a:latin typeface="Montserrat Light"/>
                  <a:ea typeface="Montserrat Light"/>
                  <a:cs typeface="Montserrat Light"/>
                  <a:sym typeface="Montserrat Light"/>
                </a:rPr>
                <a:t>Example</a:t>
              </a:r>
              <a:endParaRPr sz="1100"/>
            </a:p>
          </p:txBody>
        </p:sp>
        <p:sp>
          <p:nvSpPr>
            <p:cNvPr id="629" name="Google Shape;629;p53"/>
            <p:cNvSpPr txBox="1"/>
            <p:nvPr/>
          </p:nvSpPr>
          <p:spPr>
            <a:xfrm>
              <a:off x="5013991" y="2275147"/>
              <a:ext cx="1416760"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DR. JACKY</a:t>
              </a:r>
              <a:endParaRPr sz="1100"/>
            </a:p>
          </p:txBody>
        </p:sp>
        <p:sp>
          <p:nvSpPr>
            <p:cNvPr id="630" name="Google Shape;630;p53"/>
            <p:cNvSpPr txBox="1"/>
            <p:nvPr/>
          </p:nvSpPr>
          <p:spPr>
            <a:xfrm>
              <a:off x="5013991" y="2552086"/>
              <a:ext cx="885360" cy="21544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sp>
          <p:nvSpPr>
            <p:cNvPr id="631" name="Google Shape;631;p53"/>
            <p:cNvSpPr txBox="1"/>
            <p:nvPr/>
          </p:nvSpPr>
          <p:spPr>
            <a:xfrm>
              <a:off x="5013991" y="2958582"/>
              <a:ext cx="2164347" cy="1078244"/>
            </a:xfrm>
            <a:prstGeom prst="rect">
              <a:avLst/>
            </a:prstGeom>
            <a:noFill/>
            <a:ln>
              <a:noFill/>
            </a:ln>
          </p:spPr>
          <p:txBody>
            <a:bodyPr anchorCtr="0" anchor="t" bIns="34275" lIns="68575" spcFirstLastPara="1" rIns="68575" wrap="square" tIns="34275">
              <a:noAutofit/>
            </a:bodyPr>
            <a:lstStyle/>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Have them for one. Living grass to for</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gathered waters had winged. Creepiest</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don't subdue which i two set had</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Fifth you'll, man wherein</a:t>
              </a:r>
              <a:endParaRPr sz="1100"/>
            </a:p>
          </p:txBody>
        </p:sp>
        <p:sp>
          <p:nvSpPr>
            <p:cNvPr id="632" name="Google Shape;632;p53"/>
            <p:cNvSpPr txBox="1"/>
            <p:nvPr/>
          </p:nvSpPr>
          <p:spPr>
            <a:xfrm>
              <a:off x="5011610" y="4307158"/>
              <a:ext cx="1066985"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2"/>
                  </a:solidFill>
                  <a:latin typeface="Montserrat Light"/>
                  <a:ea typeface="Montserrat Light"/>
                  <a:cs typeface="Montserrat Light"/>
                  <a:sym typeface="Montserrat Light"/>
                </a:rPr>
                <a:t>Example</a:t>
              </a:r>
              <a:endParaRPr sz="1100"/>
            </a:p>
          </p:txBody>
        </p:sp>
        <p:sp>
          <p:nvSpPr>
            <p:cNvPr id="633" name="Google Shape;633;p53"/>
            <p:cNvSpPr txBox="1"/>
            <p:nvPr/>
          </p:nvSpPr>
          <p:spPr>
            <a:xfrm>
              <a:off x="8120730" y="2275147"/>
              <a:ext cx="1416760"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JHON HARY</a:t>
              </a:r>
              <a:endParaRPr sz="1100"/>
            </a:p>
          </p:txBody>
        </p:sp>
        <p:sp>
          <p:nvSpPr>
            <p:cNvPr id="634" name="Google Shape;634;p53"/>
            <p:cNvSpPr txBox="1"/>
            <p:nvPr/>
          </p:nvSpPr>
          <p:spPr>
            <a:xfrm>
              <a:off x="8120730" y="2552086"/>
              <a:ext cx="885360" cy="21544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sp>
          <p:nvSpPr>
            <p:cNvPr id="635" name="Google Shape;635;p53"/>
            <p:cNvSpPr txBox="1"/>
            <p:nvPr/>
          </p:nvSpPr>
          <p:spPr>
            <a:xfrm>
              <a:off x="8124365" y="2958582"/>
              <a:ext cx="2164347" cy="1078244"/>
            </a:xfrm>
            <a:prstGeom prst="rect">
              <a:avLst/>
            </a:prstGeom>
            <a:noFill/>
            <a:ln>
              <a:noFill/>
            </a:ln>
          </p:spPr>
          <p:txBody>
            <a:bodyPr anchorCtr="0" anchor="t" bIns="34275" lIns="68575" spcFirstLastPara="1" rIns="68575" wrap="square" tIns="34275">
              <a:noAutofit/>
            </a:bodyPr>
            <a:lstStyle/>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Have them for one. Living grass to for</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gathered waters had winged. Creepiest</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don't subdue which i two set had</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Fifth you'll, man wherein</a:t>
              </a:r>
              <a:endParaRPr sz="1100"/>
            </a:p>
          </p:txBody>
        </p:sp>
        <p:sp>
          <p:nvSpPr>
            <p:cNvPr id="636" name="Google Shape;636;p53"/>
            <p:cNvSpPr txBox="1"/>
            <p:nvPr/>
          </p:nvSpPr>
          <p:spPr>
            <a:xfrm>
              <a:off x="8118809" y="4307158"/>
              <a:ext cx="1066985"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2"/>
                  </a:solidFill>
                  <a:latin typeface="Montserrat Light"/>
                  <a:ea typeface="Montserrat Light"/>
                  <a:cs typeface="Montserrat Light"/>
                  <a:sym typeface="Montserrat Light"/>
                </a:rPr>
                <a:t>Example</a:t>
              </a:r>
              <a:endParaRPr sz="1100"/>
            </a:p>
          </p:txBody>
        </p:sp>
        <p:pic>
          <p:nvPicPr>
            <p:cNvPr id="637" name="Google Shape;637;p53"/>
            <p:cNvPicPr preferRelativeResize="0"/>
            <p:nvPr/>
          </p:nvPicPr>
          <p:blipFill rotWithShape="1">
            <a:blip r:embed="rId3">
              <a:alphaModFix/>
            </a:blip>
            <a:srcRect b="0" l="0" r="0" t="0"/>
            <a:stretch/>
          </p:blipFill>
          <p:spPr>
            <a:xfrm>
              <a:off x="2005957" y="5068851"/>
              <a:ext cx="1071409" cy="445536"/>
            </a:xfrm>
            <a:prstGeom prst="rect">
              <a:avLst/>
            </a:prstGeom>
            <a:noFill/>
            <a:ln>
              <a:noFill/>
            </a:ln>
          </p:spPr>
        </p:pic>
        <p:pic>
          <p:nvPicPr>
            <p:cNvPr id="638" name="Google Shape;638;p53"/>
            <p:cNvPicPr preferRelativeResize="0"/>
            <p:nvPr/>
          </p:nvPicPr>
          <p:blipFill rotWithShape="1">
            <a:blip r:embed="rId3">
              <a:alphaModFix/>
            </a:blip>
            <a:srcRect b="0" l="0" r="0" t="0"/>
            <a:stretch/>
          </p:blipFill>
          <p:spPr>
            <a:xfrm>
              <a:off x="5113488" y="5068851"/>
              <a:ext cx="1071409" cy="445536"/>
            </a:xfrm>
            <a:prstGeom prst="rect">
              <a:avLst/>
            </a:prstGeom>
            <a:noFill/>
            <a:ln>
              <a:noFill/>
            </a:ln>
          </p:spPr>
        </p:pic>
        <p:pic>
          <p:nvPicPr>
            <p:cNvPr id="639" name="Google Shape;639;p53"/>
            <p:cNvPicPr preferRelativeResize="0"/>
            <p:nvPr/>
          </p:nvPicPr>
          <p:blipFill rotWithShape="1">
            <a:blip r:embed="rId3">
              <a:alphaModFix/>
            </a:blip>
            <a:srcRect b="0" l="0" r="0" t="0"/>
            <a:stretch/>
          </p:blipFill>
          <p:spPr>
            <a:xfrm>
              <a:off x="8221019" y="5068851"/>
              <a:ext cx="1071409" cy="445536"/>
            </a:xfrm>
            <a:prstGeom prst="rect">
              <a:avLst/>
            </a:prstGeom>
            <a:noFill/>
            <a:ln>
              <a:noFill/>
            </a:ln>
          </p:spPr>
        </p:pic>
        <p:grpSp>
          <p:nvGrpSpPr>
            <p:cNvPr id="640" name="Google Shape;640;p53"/>
            <p:cNvGrpSpPr/>
            <p:nvPr/>
          </p:nvGrpSpPr>
          <p:grpSpPr>
            <a:xfrm>
              <a:off x="5030812" y="4581618"/>
              <a:ext cx="1626138" cy="323165"/>
              <a:chOff x="1144779" y="5797835"/>
              <a:chExt cx="1626138" cy="323165"/>
            </a:xfrm>
          </p:grpSpPr>
          <p:sp>
            <p:nvSpPr>
              <p:cNvPr id="641" name="Google Shape;641;p53"/>
              <p:cNvSpPr/>
              <p:nvPr/>
            </p:nvSpPr>
            <p:spPr>
              <a:xfrm>
                <a:off x="1144779"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642" name="Google Shape;642;p53"/>
              <p:cNvSpPr/>
              <p:nvPr/>
            </p:nvSpPr>
            <p:spPr>
              <a:xfrm>
                <a:off x="1570233"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643" name="Google Shape;643;p53"/>
              <p:cNvSpPr/>
              <p:nvPr/>
            </p:nvSpPr>
            <p:spPr>
              <a:xfrm>
                <a:off x="1995687"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644" name="Google Shape;644;p53"/>
              <p:cNvSpPr/>
              <p:nvPr/>
            </p:nvSpPr>
            <p:spPr>
              <a:xfrm>
                <a:off x="2421142"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grpSp>
        <p:grpSp>
          <p:nvGrpSpPr>
            <p:cNvPr id="645" name="Google Shape;645;p53"/>
            <p:cNvGrpSpPr/>
            <p:nvPr/>
          </p:nvGrpSpPr>
          <p:grpSpPr>
            <a:xfrm>
              <a:off x="8139932" y="4581618"/>
              <a:ext cx="1626138" cy="323165"/>
              <a:chOff x="1144779" y="5797835"/>
              <a:chExt cx="1626138" cy="323165"/>
            </a:xfrm>
          </p:grpSpPr>
          <p:sp>
            <p:nvSpPr>
              <p:cNvPr id="646" name="Google Shape;646;p53"/>
              <p:cNvSpPr/>
              <p:nvPr/>
            </p:nvSpPr>
            <p:spPr>
              <a:xfrm>
                <a:off x="1144779"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647" name="Google Shape;647;p53"/>
              <p:cNvSpPr/>
              <p:nvPr/>
            </p:nvSpPr>
            <p:spPr>
              <a:xfrm>
                <a:off x="1570233"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648" name="Google Shape;648;p53"/>
              <p:cNvSpPr/>
              <p:nvPr/>
            </p:nvSpPr>
            <p:spPr>
              <a:xfrm>
                <a:off x="1995687"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649" name="Google Shape;649;p53"/>
              <p:cNvSpPr/>
              <p:nvPr/>
            </p:nvSpPr>
            <p:spPr>
              <a:xfrm>
                <a:off x="2421142"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gr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3" name="Shape 653"/>
        <p:cNvGrpSpPr/>
        <p:nvPr/>
      </p:nvGrpSpPr>
      <p:grpSpPr>
        <a:xfrm>
          <a:off x="0" y="0"/>
          <a:ext cx="0" cy="0"/>
          <a:chOff x="0" y="0"/>
          <a:chExt cx="0" cy="0"/>
        </a:xfrm>
      </p:grpSpPr>
      <p:sp>
        <p:nvSpPr>
          <p:cNvPr id="654" name="Google Shape;654;p54"/>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655" name="Google Shape;655;p54"/>
          <p:cNvSpPr txBox="1"/>
          <p:nvPr/>
        </p:nvSpPr>
        <p:spPr>
          <a:xfrm>
            <a:off x="900113" y="2450005"/>
            <a:ext cx="1414290" cy="3577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Im John</a:t>
            </a:r>
            <a:endParaRPr b="1" sz="1900">
              <a:solidFill>
                <a:schemeClr val="dk1"/>
              </a:solidFill>
              <a:latin typeface="Montserrat Light"/>
              <a:ea typeface="Montserrat Light"/>
              <a:cs typeface="Montserrat Light"/>
              <a:sym typeface="Montserrat Light"/>
            </a:endParaRPr>
          </a:p>
        </p:txBody>
      </p:sp>
      <p:grpSp>
        <p:nvGrpSpPr>
          <p:cNvPr id="656" name="Google Shape;656;p54"/>
          <p:cNvGrpSpPr/>
          <p:nvPr/>
        </p:nvGrpSpPr>
        <p:grpSpPr>
          <a:xfrm>
            <a:off x="5658023" y="1167832"/>
            <a:ext cx="2448060" cy="785002"/>
            <a:chOff x="8059102" y="1770742"/>
            <a:chExt cx="3264080" cy="1046669"/>
          </a:xfrm>
        </p:grpSpPr>
        <p:sp>
          <p:nvSpPr>
            <p:cNvPr id="657" name="Google Shape;657;p54"/>
            <p:cNvSpPr txBox="1"/>
            <p:nvPr/>
          </p:nvSpPr>
          <p:spPr>
            <a:xfrm>
              <a:off x="8059102" y="1770742"/>
              <a:ext cx="3264080" cy="78483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400">
                  <a:solidFill>
                    <a:schemeClr val="dk1"/>
                  </a:solidFill>
                  <a:latin typeface="Montserrat"/>
                  <a:ea typeface="Montserrat"/>
                  <a:cs typeface="Montserrat"/>
                  <a:sym typeface="Montserrat"/>
                </a:rPr>
                <a:t>MEET CEO</a:t>
              </a:r>
              <a:endParaRPr b="1" sz="3400">
                <a:solidFill>
                  <a:schemeClr val="dk1"/>
                </a:solidFill>
                <a:latin typeface="Montserrat"/>
                <a:ea typeface="Montserrat"/>
                <a:cs typeface="Montserrat"/>
                <a:sym typeface="Montserrat"/>
              </a:endParaRPr>
            </a:p>
          </p:txBody>
        </p:sp>
        <p:sp>
          <p:nvSpPr>
            <p:cNvPr id="658" name="Google Shape;658;p54"/>
            <p:cNvSpPr txBox="1"/>
            <p:nvPr/>
          </p:nvSpPr>
          <p:spPr>
            <a:xfrm>
              <a:off x="8103731" y="2494246"/>
              <a:ext cx="2252763"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2"/>
                  </a:solidFill>
                  <a:latin typeface="Montserrat"/>
                  <a:ea typeface="Montserrat"/>
                  <a:cs typeface="Montserrat"/>
                  <a:sym typeface="Montserrat"/>
                </a:rPr>
                <a:t>PRESENTATION</a:t>
              </a:r>
              <a:endParaRPr sz="1100">
                <a:solidFill>
                  <a:schemeClr val="lt2"/>
                </a:solidFill>
                <a:latin typeface="Montserrat Light"/>
                <a:ea typeface="Montserrat Light"/>
                <a:cs typeface="Montserrat Light"/>
                <a:sym typeface="Montserrat Light"/>
              </a:endParaRPr>
            </a:p>
          </p:txBody>
        </p:sp>
      </p:grpSp>
      <p:sp>
        <p:nvSpPr>
          <p:cNvPr id="659" name="Google Shape;659;p54"/>
          <p:cNvSpPr txBox="1"/>
          <p:nvPr/>
        </p:nvSpPr>
        <p:spPr>
          <a:xfrm>
            <a:off x="5691495" y="2867960"/>
            <a:ext cx="2623457" cy="98551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nvGrpSpPr>
          <p:cNvPr id="660" name="Google Shape;660;p54"/>
          <p:cNvGrpSpPr/>
          <p:nvPr/>
        </p:nvGrpSpPr>
        <p:grpSpPr>
          <a:xfrm>
            <a:off x="5775470" y="2356610"/>
            <a:ext cx="1421607" cy="265455"/>
            <a:chOff x="5148262" y="5610305"/>
            <a:chExt cx="1895476" cy="353940"/>
          </a:xfrm>
        </p:grpSpPr>
        <p:sp>
          <p:nvSpPr>
            <p:cNvPr id="661" name="Google Shape;661;p54"/>
            <p:cNvSpPr/>
            <p:nvPr/>
          </p:nvSpPr>
          <p:spPr>
            <a:xfrm>
              <a:off x="5148262" y="5610305"/>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62" name="Google Shape;662;p54"/>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pic>
        <p:nvPicPr>
          <p:cNvPr id="663" name="Google Shape;663;p54"/>
          <p:cNvPicPr preferRelativeResize="0"/>
          <p:nvPr>
            <p:ph idx="2" type="pic"/>
          </p:nvPr>
        </p:nvPicPr>
        <p:blipFill rotWithShape="1">
          <a:blip r:embed="rId3">
            <a:alphaModFix/>
          </a:blip>
          <a:srcRect b="0" l="7960" r="7959" t="0"/>
          <a:stretch/>
        </p:blipFill>
        <p:spPr>
          <a:xfrm>
            <a:off x="2778919" y="1135856"/>
            <a:ext cx="2414587" cy="2871788"/>
          </a:xfrm>
          <a:prstGeom prst="rect">
            <a:avLst/>
          </a:prstGeom>
          <a:noFill/>
          <a:ln>
            <a:noFill/>
          </a:ln>
        </p:spPr>
      </p:pic>
      <p:sp>
        <p:nvSpPr>
          <p:cNvPr id="664" name="Google Shape;664;p54"/>
          <p:cNvSpPr/>
          <p:nvPr/>
        </p:nvSpPr>
        <p:spPr>
          <a:xfrm>
            <a:off x="2745446" y="1250156"/>
            <a:ext cx="2481534" cy="2757488"/>
          </a:xfrm>
          <a:prstGeom prst="rect">
            <a:avLst/>
          </a:prstGeom>
          <a:solidFill>
            <a:schemeClr val="dk1">
              <a:alpha val="1098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665" name="Google Shape;665;p54"/>
          <p:cNvGrpSpPr/>
          <p:nvPr/>
        </p:nvGrpSpPr>
        <p:grpSpPr>
          <a:xfrm>
            <a:off x="900113" y="3243110"/>
            <a:ext cx="1414290" cy="610360"/>
            <a:chOff x="1200150" y="4290032"/>
            <a:chExt cx="1885720" cy="813813"/>
          </a:xfrm>
        </p:grpSpPr>
        <p:sp>
          <p:nvSpPr>
            <p:cNvPr id="666" name="Google Shape;666;p54"/>
            <p:cNvSpPr txBox="1"/>
            <p:nvPr/>
          </p:nvSpPr>
          <p:spPr>
            <a:xfrm>
              <a:off x="1200150" y="4290032"/>
              <a:ext cx="1885720" cy="813813"/>
            </a:xfrm>
            <a:prstGeom prst="rect">
              <a:avLst/>
            </a:prstGeom>
            <a:noFill/>
            <a:ln>
              <a:noFill/>
            </a:ln>
          </p:spPr>
          <p:txBody>
            <a:bodyPr anchorCtr="0" anchor="t" bIns="34275" lIns="68575" spcFirstLastPara="1" rIns="68575" wrap="square" tIns="34275">
              <a:noAutofit/>
            </a:bodyPr>
            <a:lstStyle/>
            <a:p>
              <a:pPr indent="0" lvl="0" marL="0" marR="0" rtl="0" algn="l">
                <a:lnSpc>
                  <a:spcPct val="187500"/>
                </a:lnSpc>
                <a:spcBef>
                  <a:spcPts val="0"/>
                </a:spcBef>
                <a:spcAft>
                  <a:spcPts val="0"/>
                </a:spcAft>
                <a:buNone/>
              </a:pPr>
              <a:r>
                <a:rPr lang="en" sz="1200">
                  <a:solidFill>
                    <a:schemeClr val="dk1"/>
                  </a:solidFill>
                  <a:latin typeface="Montserrat"/>
                  <a:ea typeface="Montserrat"/>
                  <a:cs typeface="Montserrat"/>
                  <a:sym typeface="Montserrat"/>
                </a:rPr>
                <a:t>DESIGNER &amp;</a:t>
              </a:r>
              <a:endParaRPr sz="1100"/>
            </a:p>
            <a:p>
              <a:pPr indent="0" lvl="0" marL="0" marR="0" rtl="0" algn="l">
                <a:lnSpc>
                  <a:spcPct val="187500"/>
                </a:lnSpc>
                <a:spcBef>
                  <a:spcPts val="0"/>
                </a:spcBef>
                <a:spcAft>
                  <a:spcPts val="0"/>
                </a:spcAft>
                <a:buNone/>
              </a:pPr>
              <a:r>
                <a:rPr lang="en" sz="1200">
                  <a:solidFill>
                    <a:schemeClr val="dk1"/>
                  </a:solidFill>
                  <a:latin typeface="Montserrat"/>
                  <a:ea typeface="Montserrat"/>
                  <a:cs typeface="Montserrat"/>
                  <a:sym typeface="Montserrat"/>
                </a:rPr>
                <a:t>PHOTOGRAPHY</a:t>
              </a:r>
              <a:endParaRPr sz="1100"/>
            </a:p>
          </p:txBody>
        </p:sp>
        <p:cxnSp>
          <p:nvCxnSpPr>
            <p:cNvPr id="667" name="Google Shape;667;p54"/>
            <p:cNvCxnSpPr/>
            <p:nvPr/>
          </p:nvCxnSpPr>
          <p:spPr>
            <a:xfrm>
              <a:off x="1310058" y="4712300"/>
              <a:ext cx="1271218" cy="0"/>
            </a:xfrm>
            <a:prstGeom prst="straightConnector1">
              <a:avLst/>
            </a:prstGeom>
            <a:noFill/>
            <a:ln cap="flat" cmpd="sng" w="12700">
              <a:solidFill>
                <a:schemeClr val="dk1"/>
              </a:solidFill>
              <a:prstDash val="solid"/>
              <a:miter lim="800000"/>
              <a:headEnd len="sm" w="sm" type="none"/>
              <a:tailEnd len="sm" w="sm" type="none"/>
            </a:ln>
          </p:spPr>
        </p:cxnSp>
        <p:cxnSp>
          <p:nvCxnSpPr>
            <p:cNvPr id="668" name="Google Shape;668;p54"/>
            <p:cNvCxnSpPr/>
            <p:nvPr/>
          </p:nvCxnSpPr>
          <p:spPr>
            <a:xfrm>
              <a:off x="1310058" y="5101270"/>
              <a:ext cx="1649836" cy="0"/>
            </a:xfrm>
            <a:prstGeom prst="straightConnector1">
              <a:avLst/>
            </a:prstGeom>
            <a:noFill/>
            <a:ln cap="flat" cmpd="sng" w="12700">
              <a:solidFill>
                <a:schemeClr val="dk1"/>
              </a:solidFill>
              <a:prstDash val="solid"/>
              <a:miter lim="800000"/>
              <a:headEnd len="sm" w="sm" type="none"/>
              <a:tailEnd len="sm" w="sm" type="none"/>
            </a:ln>
          </p:spPr>
        </p:cxn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2" name="Shape 672"/>
        <p:cNvGrpSpPr/>
        <p:nvPr/>
      </p:nvGrpSpPr>
      <p:grpSpPr>
        <a:xfrm>
          <a:off x="0" y="0"/>
          <a:ext cx="0" cy="0"/>
          <a:chOff x="0" y="0"/>
          <a:chExt cx="0" cy="0"/>
        </a:xfrm>
      </p:grpSpPr>
      <p:sp>
        <p:nvSpPr>
          <p:cNvPr id="673" name="Google Shape;673;p55"/>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674" name="Google Shape;674;p55"/>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OUR PARTNERS</a:t>
            </a:r>
            <a:endParaRPr sz="1100"/>
          </a:p>
        </p:txBody>
      </p:sp>
      <p:cxnSp>
        <p:nvCxnSpPr>
          <p:cNvPr id="675" name="Google Shape;675;p55"/>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676" name="Google Shape;676;p55"/>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cxnSp>
        <p:nvCxnSpPr>
          <p:cNvPr id="677" name="Google Shape;677;p55"/>
          <p:cNvCxnSpPr/>
          <p:nvPr/>
        </p:nvCxnSpPr>
        <p:spPr>
          <a:xfrm>
            <a:off x="1393371" y="2898071"/>
            <a:ext cx="6357257" cy="0"/>
          </a:xfrm>
          <a:prstGeom prst="straightConnector1">
            <a:avLst/>
          </a:prstGeom>
          <a:noFill/>
          <a:ln cap="flat" cmpd="sng" w="25400">
            <a:solidFill>
              <a:srgbClr val="D8D8D8"/>
            </a:solidFill>
            <a:prstDash val="solid"/>
            <a:miter lim="800000"/>
            <a:headEnd len="sm" w="sm" type="none"/>
            <a:tailEnd len="sm" w="sm" type="none"/>
          </a:ln>
        </p:spPr>
      </p:cxnSp>
      <p:grpSp>
        <p:nvGrpSpPr>
          <p:cNvPr id="678" name="Google Shape;678;p55"/>
          <p:cNvGrpSpPr/>
          <p:nvPr/>
        </p:nvGrpSpPr>
        <p:grpSpPr>
          <a:xfrm>
            <a:off x="2982685" y="1972785"/>
            <a:ext cx="3178629" cy="1850571"/>
            <a:chOff x="3976914" y="2630380"/>
            <a:chExt cx="4238172" cy="2467428"/>
          </a:xfrm>
        </p:grpSpPr>
        <p:cxnSp>
          <p:nvCxnSpPr>
            <p:cNvPr id="679" name="Google Shape;679;p55"/>
            <p:cNvCxnSpPr/>
            <p:nvPr/>
          </p:nvCxnSpPr>
          <p:spPr>
            <a:xfrm>
              <a:off x="3976914" y="2630380"/>
              <a:ext cx="0" cy="2467428"/>
            </a:xfrm>
            <a:prstGeom prst="straightConnector1">
              <a:avLst/>
            </a:prstGeom>
            <a:noFill/>
            <a:ln cap="flat" cmpd="sng" w="25400">
              <a:solidFill>
                <a:srgbClr val="D8D8D8"/>
              </a:solidFill>
              <a:prstDash val="solid"/>
              <a:miter lim="800000"/>
              <a:headEnd len="sm" w="sm" type="none"/>
              <a:tailEnd len="sm" w="sm" type="none"/>
            </a:ln>
          </p:spPr>
        </p:cxnSp>
        <p:cxnSp>
          <p:nvCxnSpPr>
            <p:cNvPr id="680" name="Google Shape;680;p55"/>
            <p:cNvCxnSpPr/>
            <p:nvPr/>
          </p:nvCxnSpPr>
          <p:spPr>
            <a:xfrm>
              <a:off x="8215086" y="2630380"/>
              <a:ext cx="0" cy="2467428"/>
            </a:xfrm>
            <a:prstGeom prst="straightConnector1">
              <a:avLst/>
            </a:prstGeom>
            <a:noFill/>
            <a:ln cap="flat" cmpd="sng" w="25400">
              <a:solidFill>
                <a:srgbClr val="D8D8D8"/>
              </a:solidFill>
              <a:prstDash val="solid"/>
              <a:miter lim="800000"/>
              <a:headEnd len="sm" w="sm" type="none"/>
              <a:tailEnd len="sm" w="sm" type="none"/>
            </a:ln>
          </p:spPr>
        </p:cxnSp>
        <p:cxnSp>
          <p:nvCxnSpPr>
            <p:cNvPr id="681" name="Google Shape;681;p55"/>
            <p:cNvCxnSpPr/>
            <p:nvPr/>
          </p:nvCxnSpPr>
          <p:spPr>
            <a:xfrm>
              <a:off x="6096000" y="2630380"/>
              <a:ext cx="0" cy="2467428"/>
            </a:xfrm>
            <a:prstGeom prst="straightConnector1">
              <a:avLst/>
            </a:prstGeom>
            <a:noFill/>
            <a:ln cap="flat" cmpd="sng" w="25400">
              <a:solidFill>
                <a:srgbClr val="D8D8D8"/>
              </a:solidFill>
              <a:prstDash val="solid"/>
              <a:miter lim="800000"/>
              <a:headEnd len="sm" w="sm" type="none"/>
              <a:tailEnd len="sm" w="sm" type="none"/>
            </a:ln>
          </p:spPr>
        </p:cxnSp>
      </p:grpSp>
      <p:grpSp>
        <p:nvGrpSpPr>
          <p:cNvPr id="682" name="Google Shape;682;p55"/>
          <p:cNvGrpSpPr/>
          <p:nvPr/>
        </p:nvGrpSpPr>
        <p:grpSpPr>
          <a:xfrm>
            <a:off x="1717561" y="3224850"/>
            <a:ext cx="940931" cy="277654"/>
            <a:chOff x="2203679" y="3143433"/>
            <a:chExt cx="1254574" cy="370205"/>
          </a:xfrm>
        </p:grpSpPr>
        <p:sp>
          <p:nvSpPr>
            <p:cNvPr id="683" name="Google Shape;683;p55"/>
            <p:cNvSpPr txBox="1"/>
            <p:nvPr/>
          </p:nvSpPr>
          <p:spPr>
            <a:xfrm>
              <a:off x="2203679" y="3143433"/>
              <a:ext cx="1254574"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dk1"/>
                  </a:solidFill>
                  <a:latin typeface="Montserrat"/>
                  <a:ea typeface="Montserrat"/>
                  <a:cs typeface="Montserrat"/>
                  <a:sym typeface="Montserrat"/>
                </a:rPr>
                <a:t>FINIXL</a:t>
              </a:r>
              <a:endParaRPr b="1" sz="900">
                <a:solidFill>
                  <a:srgbClr val="7F7F7F"/>
                </a:solidFill>
                <a:latin typeface="Montserrat Light"/>
                <a:ea typeface="Montserrat Light"/>
                <a:cs typeface="Montserrat Light"/>
                <a:sym typeface="Montserrat Light"/>
              </a:endParaRPr>
            </a:p>
          </p:txBody>
        </p:sp>
        <p:sp>
          <p:nvSpPr>
            <p:cNvPr id="684" name="Google Shape;684;p55"/>
            <p:cNvSpPr txBox="1"/>
            <p:nvPr/>
          </p:nvSpPr>
          <p:spPr>
            <a:xfrm>
              <a:off x="2516301" y="3344361"/>
              <a:ext cx="629330" cy="1692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400">
                  <a:solidFill>
                    <a:schemeClr val="dk1"/>
                  </a:solidFill>
                  <a:latin typeface="Montserrat"/>
                  <a:ea typeface="Montserrat"/>
                  <a:cs typeface="Montserrat"/>
                  <a:sym typeface="Montserrat"/>
                </a:rPr>
                <a:t>Lorem ipsum</a:t>
              </a:r>
              <a:endParaRPr sz="400">
                <a:solidFill>
                  <a:srgbClr val="7F7F7F"/>
                </a:solidFill>
                <a:latin typeface="Montserrat Light"/>
                <a:ea typeface="Montserrat Light"/>
                <a:cs typeface="Montserrat Light"/>
                <a:sym typeface="Montserrat Light"/>
              </a:endParaRPr>
            </a:p>
          </p:txBody>
        </p:sp>
      </p:grpSp>
      <p:grpSp>
        <p:nvGrpSpPr>
          <p:cNvPr id="685" name="Google Shape;685;p55"/>
          <p:cNvGrpSpPr/>
          <p:nvPr/>
        </p:nvGrpSpPr>
        <p:grpSpPr>
          <a:xfrm>
            <a:off x="5025797" y="3224850"/>
            <a:ext cx="811326" cy="277654"/>
            <a:chOff x="6657860" y="4300611"/>
            <a:chExt cx="1081768" cy="370205"/>
          </a:xfrm>
        </p:grpSpPr>
        <p:sp>
          <p:nvSpPr>
            <p:cNvPr id="686" name="Google Shape;686;p55"/>
            <p:cNvSpPr txBox="1"/>
            <p:nvPr/>
          </p:nvSpPr>
          <p:spPr>
            <a:xfrm>
              <a:off x="6657860" y="4300611"/>
              <a:ext cx="108176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dk1"/>
                  </a:solidFill>
                  <a:latin typeface="Montserrat"/>
                  <a:ea typeface="Montserrat"/>
                  <a:cs typeface="Montserrat"/>
                  <a:sym typeface="Montserrat"/>
                </a:rPr>
                <a:t>MIMUS</a:t>
              </a:r>
              <a:endParaRPr b="1" sz="900">
                <a:solidFill>
                  <a:srgbClr val="7F7F7F"/>
                </a:solidFill>
                <a:latin typeface="Montserrat Light"/>
                <a:ea typeface="Montserrat Light"/>
                <a:cs typeface="Montserrat Light"/>
                <a:sym typeface="Montserrat Light"/>
              </a:endParaRPr>
            </a:p>
          </p:txBody>
        </p:sp>
        <p:sp>
          <p:nvSpPr>
            <p:cNvPr id="687" name="Google Shape;687;p55"/>
            <p:cNvSpPr txBox="1"/>
            <p:nvPr/>
          </p:nvSpPr>
          <p:spPr>
            <a:xfrm>
              <a:off x="6884079" y="4501539"/>
              <a:ext cx="629330" cy="1692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400">
                  <a:solidFill>
                    <a:schemeClr val="dk1"/>
                  </a:solidFill>
                  <a:latin typeface="Montserrat"/>
                  <a:ea typeface="Montserrat"/>
                  <a:cs typeface="Montserrat"/>
                  <a:sym typeface="Montserrat"/>
                </a:rPr>
                <a:t>Lorem ipsum</a:t>
              </a:r>
              <a:endParaRPr sz="400">
                <a:solidFill>
                  <a:srgbClr val="7F7F7F"/>
                </a:solidFill>
                <a:latin typeface="Montserrat Light"/>
                <a:ea typeface="Montserrat Light"/>
                <a:cs typeface="Montserrat Light"/>
                <a:sym typeface="Montserrat Light"/>
              </a:endParaRPr>
            </a:p>
          </p:txBody>
        </p:sp>
      </p:grpSp>
      <p:grpSp>
        <p:nvGrpSpPr>
          <p:cNvPr id="688" name="Google Shape;688;p55"/>
          <p:cNvGrpSpPr/>
          <p:nvPr/>
        </p:nvGrpSpPr>
        <p:grpSpPr>
          <a:xfrm>
            <a:off x="3494144" y="3213635"/>
            <a:ext cx="696003" cy="300082"/>
            <a:chOff x="4842321" y="4145566"/>
            <a:chExt cx="928004" cy="400110"/>
          </a:xfrm>
        </p:grpSpPr>
        <p:sp>
          <p:nvSpPr>
            <p:cNvPr id="689" name="Google Shape;689;p55"/>
            <p:cNvSpPr txBox="1"/>
            <p:nvPr/>
          </p:nvSpPr>
          <p:spPr>
            <a:xfrm>
              <a:off x="4842321" y="4145566"/>
              <a:ext cx="53396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a:ea typeface="Montserrat"/>
                  <a:cs typeface="Montserrat"/>
                  <a:sym typeface="Montserrat"/>
                </a:rPr>
                <a:t>X</a:t>
              </a:r>
              <a:endParaRPr b="1" sz="1500">
                <a:solidFill>
                  <a:srgbClr val="7F7F7F"/>
                </a:solidFill>
                <a:latin typeface="Montserrat Light"/>
                <a:ea typeface="Montserrat Light"/>
                <a:cs typeface="Montserrat Light"/>
                <a:sym typeface="Montserrat Light"/>
              </a:endParaRPr>
            </a:p>
          </p:txBody>
        </p:sp>
        <p:sp>
          <p:nvSpPr>
            <p:cNvPr id="690" name="Google Shape;690;p55"/>
            <p:cNvSpPr txBox="1"/>
            <p:nvPr/>
          </p:nvSpPr>
          <p:spPr>
            <a:xfrm>
              <a:off x="5140995" y="4260982"/>
              <a:ext cx="629330" cy="16927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400">
                  <a:solidFill>
                    <a:schemeClr val="dk1"/>
                  </a:solidFill>
                  <a:latin typeface="Montserrat"/>
                  <a:ea typeface="Montserrat"/>
                  <a:cs typeface="Montserrat"/>
                  <a:sym typeface="Montserrat"/>
                </a:rPr>
                <a:t>Lorem ipsum</a:t>
              </a:r>
              <a:endParaRPr sz="400">
                <a:solidFill>
                  <a:srgbClr val="7F7F7F"/>
                </a:solidFill>
                <a:latin typeface="Montserrat Light"/>
                <a:ea typeface="Montserrat Light"/>
                <a:cs typeface="Montserrat Light"/>
                <a:sym typeface="Montserrat Light"/>
              </a:endParaRPr>
            </a:p>
          </p:txBody>
        </p:sp>
      </p:grpSp>
      <p:grpSp>
        <p:nvGrpSpPr>
          <p:cNvPr id="691" name="Google Shape;691;p55"/>
          <p:cNvGrpSpPr/>
          <p:nvPr/>
        </p:nvGrpSpPr>
        <p:grpSpPr>
          <a:xfrm>
            <a:off x="6615111" y="3224850"/>
            <a:ext cx="811326" cy="277654"/>
            <a:chOff x="2290082" y="3143433"/>
            <a:chExt cx="1081768" cy="370205"/>
          </a:xfrm>
        </p:grpSpPr>
        <p:sp>
          <p:nvSpPr>
            <p:cNvPr id="692" name="Google Shape;692;p55"/>
            <p:cNvSpPr txBox="1"/>
            <p:nvPr/>
          </p:nvSpPr>
          <p:spPr>
            <a:xfrm>
              <a:off x="2290082" y="3143433"/>
              <a:ext cx="108176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dk1"/>
                  </a:solidFill>
                  <a:latin typeface="Montserrat"/>
                  <a:ea typeface="Montserrat"/>
                  <a:cs typeface="Montserrat"/>
                  <a:sym typeface="Montserrat"/>
                </a:rPr>
                <a:t>MINIMAL</a:t>
              </a:r>
              <a:endParaRPr b="1" sz="900">
                <a:solidFill>
                  <a:srgbClr val="7F7F7F"/>
                </a:solidFill>
                <a:latin typeface="Montserrat Light"/>
                <a:ea typeface="Montserrat Light"/>
                <a:cs typeface="Montserrat Light"/>
                <a:sym typeface="Montserrat Light"/>
              </a:endParaRPr>
            </a:p>
          </p:txBody>
        </p:sp>
        <p:sp>
          <p:nvSpPr>
            <p:cNvPr id="693" name="Google Shape;693;p55"/>
            <p:cNvSpPr txBox="1"/>
            <p:nvPr/>
          </p:nvSpPr>
          <p:spPr>
            <a:xfrm>
              <a:off x="2516301" y="3344361"/>
              <a:ext cx="629330" cy="1692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400">
                  <a:solidFill>
                    <a:schemeClr val="dk1"/>
                  </a:solidFill>
                  <a:latin typeface="Montserrat"/>
                  <a:ea typeface="Montserrat"/>
                  <a:cs typeface="Montserrat"/>
                  <a:sym typeface="Montserrat"/>
                </a:rPr>
                <a:t>Lorem ipsum</a:t>
              </a:r>
              <a:endParaRPr sz="400">
                <a:solidFill>
                  <a:srgbClr val="7F7F7F"/>
                </a:solidFill>
                <a:latin typeface="Montserrat Light"/>
                <a:ea typeface="Montserrat Light"/>
                <a:cs typeface="Montserrat Light"/>
                <a:sym typeface="Montserrat Light"/>
              </a:endParaRPr>
            </a:p>
          </p:txBody>
        </p:sp>
      </p:grpSp>
      <p:grpSp>
        <p:nvGrpSpPr>
          <p:cNvPr id="694" name="Google Shape;694;p55"/>
          <p:cNvGrpSpPr/>
          <p:nvPr/>
        </p:nvGrpSpPr>
        <p:grpSpPr>
          <a:xfrm>
            <a:off x="1778794" y="2293639"/>
            <a:ext cx="811326" cy="277654"/>
            <a:chOff x="2290082" y="3143433"/>
            <a:chExt cx="1081768" cy="370205"/>
          </a:xfrm>
        </p:grpSpPr>
        <p:sp>
          <p:nvSpPr>
            <p:cNvPr id="695" name="Google Shape;695;p55"/>
            <p:cNvSpPr txBox="1"/>
            <p:nvPr/>
          </p:nvSpPr>
          <p:spPr>
            <a:xfrm>
              <a:off x="2290082" y="3143433"/>
              <a:ext cx="108176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dk1"/>
                  </a:solidFill>
                  <a:latin typeface="Montserrat"/>
                  <a:ea typeface="Montserrat"/>
                  <a:cs typeface="Montserrat"/>
                  <a:sym typeface="Montserrat"/>
                </a:rPr>
                <a:t>MIMUS</a:t>
              </a:r>
              <a:endParaRPr b="1" sz="900">
                <a:solidFill>
                  <a:srgbClr val="7F7F7F"/>
                </a:solidFill>
                <a:latin typeface="Montserrat Light"/>
                <a:ea typeface="Montserrat Light"/>
                <a:cs typeface="Montserrat Light"/>
                <a:sym typeface="Montserrat Light"/>
              </a:endParaRPr>
            </a:p>
          </p:txBody>
        </p:sp>
        <p:sp>
          <p:nvSpPr>
            <p:cNvPr id="696" name="Google Shape;696;p55"/>
            <p:cNvSpPr txBox="1"/>
            <p:nvPr/>
          </p:nvSpPr>
          <p:spPr>
            <a:xfrm>
              <a:off x="2516301" y="3344361"/>
              <a:ext cx="629330" cy="1692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400">
                  <a:solidFill>
                    <a:schemeClr val="dk1"/>
                  </a:solidFill>
                  <a:latin typeface="Montserrat"/>
                  <a:ea typeface="Montserrat"/>
                  <a:cs typeface="Montserrat"/>
                  <a:sym typeface="Montserrat"/>
                </a:rPr>
                <a:t>Lorem ipsum</a:t>
              </a:r>
              <a:endParaRPr sz="400">
                <a:solidFill>
                  <a:srgbClr val="7F7F7F"/>
                </a:solidFill>
                <a:latin typeface="Montserrat Light"/>
                <a:ea typeface="Montserrat Light"/>
                <a:cs typeface="Montserrat Light"/>
                <a:sym typeface="Montserrat Light"/>
              </a:endParaRPr>
            </a:p>
          </p:txBody>
        </p:sp>
      </p:grpSp>
      <p:grpSp>
        <p:nvGrpSpPr>
          <p:cNvPr id="697" name="Google Shape;697;p55"/>
          <p:cNvGrpSpPr/>
          <p:nvPr/>
        </p:nvGrpSpPr>
        <p:grpSpPr>
          <a:xfrm>
            <a:off x="3384930" y="2293639"/>
            <a:ext cx="907290" cy="277654"/>
            <a:chOff x="2226106" y="3143433"/>
            <a:chExt cx="1209720" cy="370205"/>
          </a:xfrm>
        </p:grpSpPr>
        <p:sp>
          <p:nvSpPr>
            <p:cNvPr id="698" name="Google Shape;698;p55"/>
            <p:cNvSpPr txBox="1"/>
            <p:nvPr/>
          </p:nvSpPr>
          <p:spPr>
            <a:xfrm>
              <a:off x="2226106" y="3143433"/>
              <a:ext cx="120972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dk1"/>
                  </a:solidFill>
                  <a:latin typeface="Montserrat"/>
                  <a:ea typeface="Montserrat"/>
                  <a:cs typeface="Montserrat"/>
                  <a:sym typeface="Montserrat"/>
                </a:rPr>
                <a:t>EXAMPLE</a:t>
              </a:r>
              <a:endParaRPr b="1" sz="900">
                <a:solidFill>
                  <a:srgbClr val="7F7F7F"/>
                </a:solidFill>
                <a:latin typeface="Montserrat Light"/>
                <a:ea typeface="Montserrat Light"/>
                <a:cs typeface="Montserrat Light"/>
                <a:sym typeface="Montserrat Light"/>
              </a:endParaRPr>
            </a:p>
          </p:txBody>
        </p:sp>
        <p:sp>
          <p:nvSpPr>
            <p:cNvPr id="699" name="Google Shape;699;p55"/>
            <p:cNvSpPr txBox="1"/>
            <p:nvPr/>
          </p:nvSpPr>
          <p:spPr>
            <a:xfrm>
              <a:off x="2516301" y="3344361"/>
              <a:ext cx="629330" cy="1692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400">
                  <a:solidFill>
                    <a:schemeClr val="dk1"/>
                  </a:solidFill>
                  <a:latin typeface="Montserrat"/>
                  <a:ea typeface="Montserrat"/>
                  <a:cs typeface="Montserrat"/>
                  <a:sym typeface="Montserrat"/>
                </a:rPr>
                <a:t>Lorem ipsum</a:t>
              </a:r>
              <a:endParaRPr sz="400">
                <a:solidFill>
                  <a:srgbClr val="7F7F7F"/>
                </a:solidFill>
                <a:latin typeface="Montserrat Light"/>
                <a:ea typeface="Montserrat Light"/>
                <a:cs typeface="Montserrat Light"/>
                <a:sym typeface="Montserrat Light"/>
              </a:endParaRPr>
            </a:p>
          </p:txBody>
        </p:sp>
      </p:grpSp>
      <p:grpSp>
        <p:nvGrpSpPr>
          <p:cNvPr id="700" name="Google Shape;700;p55"/>
          <p:cNvGrpSpPr/>
          <p:nvPr/>
        </p:nvGrpSpPr>
        <p:grpSpPr>
          <a:xfrm>
            <a:off x="4974247" y="2293639"/>
            <a:ext cx="907285" cy="277654"/>
            <a:chOff x="2226109" y="3143433"/>
            <a:chExt cx="1209714" cy="370205"/>
          </a:xfrm>
        </p:grpSpPr>
        <p:sp>
          <p:nvSpPr>
            <p:cNvPr id="701" name="Google Shape;701;p55"/>
            <p:cNvSpPr txBox="1"/>
            <p:nvPr/>
          </p:nvSpPr>
          <p:spPr>
            <a:xfrm>
              <a:off x="2226109" y="3143433"/>
              <a:ext cx="1209714"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dk1"/>
                  </a:solidFill>
                  <a:latin typeface="Montserrat"/>
                  <a:ea typeface="Montserrat"/>
                  <a:cs typeface="Montserrat"/>
                  <a:sym typeface="Montserrat"/>
                </a:rPr>
                <a:t>PUMLK</a:t>
              </a:r>
              <a:endParaRPr b="1" sz="900">
                <a:solidFill>
                  <a:srgbClr val="7F7F7F"/>
                </a:solidFill>
                <a:latin typeface="Montserrat Light"/>
                <a:ea typeface="Montserrat Light"/>
                <a:cs typeface="Montserrat Light"/>
                <a:sym typeface="Montserrat Light"/>
              </a:endParaRPr>
            </a:p>
          </p:txBody>
        </p:sp>
        <p:sp>
          <p:nvSpPr>
            <p:cNvPr id="702" name="Google Shape;702;p55"/>
            <p:cNvSpPr txBox="1"/>
            <p:nvPr/>
          </p:nvSpPr>
          <p:spPr>
            <a:xfrm>
              <a:off x="2516301" y="3344361"/>
              <a:ext cx="629330" cy="1692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400">
                  <a:solidFill>
                    <a:schemeClr val="dk1"/>
                  </a:solidFill>
                  <a:latin typeface="Montserrat"/>
                  <a:ea typeface="Montserrat"/>
                  <a:cs typeface="Montserrat"/>
                  <a:sym typeface="Montserrat"/>
                </a:rPr>
                <a:t>Lorem ipsum</a:t>
              </a:r>
              <a:endParaRPr sz="400">
                <a:solidFill>
                  <a:srgbClr val="7F7F7F"/>
                </a:solidFill>
                <a:latin typeface="Montserrat Light"/>
                <a:ea typeface="Montserrat Light"/>
                <a:cs typeface="Montserrat Light"/>
                <a:sym typeface="Montserrat Light"/>
              </a:endParaRPr>
            </a:p>
          </p:txBody>
        </p:sp>
      </p:grpSp>
      <p:grpSp>
        <p:nvGrpSpPr>
          <p:cNvPr id="703" name="Google Shape;703;p55"/>
          <p:cNvGrpSpPr/>
          <p:nvPr/>
        </p:nvGrpSpPr>
        <p:grpSpPr>
          <a:xfrm>
            <a:off x="6669202" y="2282424"/>
            <a:ext cx="696003" cy="300082"/>
            <a:chOff x="4842321" y="4145566"/>
            <a:chExt cx="928004" cy="400110"/>
          </a:xfrm>
        </p:grpSpPr>
        <p:sp>
          <p:nvSpPr>
            <p:cNvPr id="704" name="Google Shape;704;p55"/>
            <p:cNvSpPr txBox="1"/>
            <p:nvPr/>
          </p:nvSpPr>
          <p:spPr>
            <a:xfrm>
              <a:off x="4842321" y="4145566"/>
              <a:ext cx="53396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a:ea typeface="Montserrat"/>
                  <a:cs typeface="Montserrat"/>
                  <a:sym typeface="Montserrat"/>
                </a:rPr>
                <a:t>X</a:t>
              </a:r>
              <a:endParaRPr b="1" sz="1500">
                <a:solidFill>
                  <a:srgbClr val="7F7F7F"/>
                </a:solidFill>
                <a:latin typeface="Montserrat Light"/>
                <a:ea typeface="Montserrat Light"/>
                <a:cs typeface="Montserrat Light"/>
                <a:sym typeface="Montserrat Light"/>
              </a:endParaRPr>
            </a:p>
          </p:txBody>
        </p:sp>
        <p:sp>
          <p:nvSpPr>
            <p:cNvPr id="705" name="Google Shape;705;p55"/>
            <p:cNvSpPr txBox="1"/>
            <p:nvPr/>
          </p:nvSpPr>
          <p:spPr>
            <a:xfrm>
              <a:off x="5140995" y="4260982"/>
              <a:ext cx="629330" cy="16927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400">
                  <a:solidFill>
                    <a:schemeClr val="dk1"/>
                  </a:solidFill>
                  <a:latin typeface="Montserrat"/>
                  <a:ea typeface="Montserrat"/>
                  <a:cs typeface="Montserrat"/>
                  <a:sym typeface="Montserrat"/>
                </a:rPr>
                <a:t>Lorem ipsum</a:t>
              </a:r>
              <a:endParaRPr sz="400">
                <a:solidFill>
                  <a:srgbClr val="7F7F7F"/>
                </a:solidFill>
                <a:latin typeface="Montserrat Light"/>
                <a:ea typeface="Montserrat Light"/>
                <a:cs typeface="Montserrat Light"/>
                <a:sym typeface="Montserrat Light"/>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4" name="Shape 264"/>
        <p:cNvGrpSpPr/>
        <p:nvPr/>
      </p:nvGrpSpPr>
      <p:grpSpPr>
        <a:xfrm>
          <a:off x="0" y="0"/>
          <a:ext cx="0" cy="0"/>
          <a:chOff x="0" y="0"/>
          <a:chExt cx="0" cy="0"/>
        </a:xfrm>
      </p:grpSpPr>
      <p:pic>
        <p:nvPicPr>
          <p:cNvPr id="265" name="Google Shape;265;p38"/>
          <p:cNvPicPr preferRelativeResize="0"/>
          <p:nvPr>
            <p:ph idx="2" type="pic"/>
          </p:nvPr>
        </p:nvPicPr>
        <p:blipFill rotWithShape="1">
          <a:blip r:embed="rId3">
            <a:alphaModFix/>
          </a:blip>
          <a:srcRect b="4669" l="0" r="15476" t="20146"/>
          <a:stretch/>
        </p:blipFill>
        <p:spPr>
          <a:xfrm>
            <a:off x="1" y="0"/>
            <a:ext cx="3864428" cy="5156522"/>
          </a:xfrm>
          <a:prstGeom prst="rect">
            <a:avLst/>
          </a:prstGeom>
          <a:noFill/>
          <a:ln>
            <a:noFill/>
          </a:ln>
        </p:spPr>
      </p:pic>
      <p:sp>
        <p:nvSpPr>
          <p:cNvPr id="266" name="Google Shape;266;p38"/>
          <p:cNvSpPr/>
          <p:nvPr/>
        </p:nvSpPr>
        <p:spPr>
          <a:xfrm>
            <a:off x="3864427" y="0"/>
            <a:ext cx="5279570" cy="5143500"/>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grpSp>
        <p:nvGrpSpPr>
          <p:cNvPr id="267" name="Google Shape;267;p38"/>
          <p:cNvGrpSpPr/>
          <p:nvPr/>
        </p:nvGrpSpPr>
        <p:grpSpPr>
          <a:xfrm>
            <a:off x="4807801" y="915980"/>
            <a:ext cx="3392821" cy="3311541"/>
            <a:chOff x="6410402" y="1215926"/>
            <a:chExt cx="4523762" cy="4415388"/>
          </a:xfrm>
        </p:grpSpPr>
        <p:grpSp>
          <p:nvGrpSpPr>
            <p:cNvPr id="268" name="Google Shape;268;p38"/>
            <p:cNvGrpSpPr/>
            <p:nvPr/>
          </p:nvGrpSpPr>
          <p:grpSpPr>
            <a:xfrm>
              <a:off x="6410402" y="1215926"/>
              <a:ext cx="4523762" cy="1779770"/>
              <a:chOff x="2186630" y="3697726"/>
              <a:chExt cx="4523762" cy="1779770"/>
            </a:xfrm>
          </p:grpSpPr>
          <p:sp>
            <p:nvSpPr>
              <p:cNvPr id="269" name="Google Shape;269;p38"/>
              <p:cNvSpPr txBox="1"/>
              <p:nvPr/>
            </p:nvSpPr>
            <p:spPr>
              <a:xfrm>
                <a:off x="2186630" y="4077114"/>
                <a:ext cx="4523762" cy="93871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4100" u="none" cap="none" strike="noStrike">
                    <a:solidFill>
                      <a:schemeClr val="dk1"/>
                    </a:solidFill>
                    <a:latin typeface="Montserrat"/>
                    <a:ea typeface="Montserrat"/>
                    <a:cs typeface="Montserrat"/>
                    <a:sym typeface="Montserrat"/>
                  </a:rPr>
                  <a:t>BUSINESS</a:t>
                </a:r>
                <a:endParaRPr sz="1100"/>
              </a:p>
            </p:txBody>
          </p:sp>
          <p:sp>
            <p:nvSpPr>
              <p:cNvPr id="270" name="Google Shape;270;p38"/>
              <p:cNvSpPr txBox="1"/>
              <p:nvPr/>
            </p:nvSpPr>
            <p:spPr>
              <a:xfrm>
                <a:off x="2225267" y="5077386"/>
                <a:ext cx="4316504"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1"/>
                    </a:solidFill>
                    <a:latin typeface="Montserrat Light"/>
                    <a:ea typeface="Montserrat Light"/>
                    <a:cs typeface="Montserrat Light"/>
                    <a:sym typeface="Montserrat Light"/>
                  </a:rPr>
                  <a:t>PRESENTATION</a:t>
                </a:r>
                <a:endParaRPr sz="1100"/>
              </a:p>
            </p:txBody>
          </p:sp>
          <p:sp>
            <p:nvSpPr>
              <p:cNvPr id="271" name="Google Shape;271;p38"/>
              <p:cNvSpPr txBox="1"/>
              <p:nvPr/>
            </p:nvSpPr>
            <p:spPr>
              <a:xfrm>
                <a:off x="2186630" y="3697726"/>
                <a:ext cx="2925226"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PLAN</a:t>
                </a:r>
                <a:endParaRPr sz="1100"/>
              </a:p>
            </p:txBody>
          </p:sp>
        </p:grpSp>
        <p:sp>
          <p:nvSpPr>
            <p:cNvPr id="272" name="Google Shape;272;p38"/>
            <p:cNvSpPr txBox="1"/>
            <p:nvPr/>
          </p:nvSpPr>
          <p:spPr>
            <a:xfrm>
              <a:off x="6449039" y="4525049"/>
              <a:ext cx="4106115"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nvGrpSpPr>
            <p:cNvPr id="273" name="Google Shape;273;p38"/>
            <p:cNvGrpSpPr/>
            <p:nvPr/>
          </p:nvGrpSpPr>
          <p:grpSpPr>
            <a:xfrm>
              <a:off x="6525239" y="3866400"/>
              <a:ext cx="1895476" cy="353940"/>
              <a:chOff x="7001099" y="3291367"/>
              <a:chExt cx="1895476" cy="353940"/>
            </a:xfrm>
          </p:grpSpPr>
          <p:sp>
            <p:nvSpPr>
              <p:cNvPr id="274" name="Google Shape;274;p38"/>
              <p:cNvSpPr/>
              <p:nvPr/>
            </p:nvSpPr>
            <p:spPr>
              <a:xfrm>
                <a:off x="7001099" y="3291367"/>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5" name="Google Shape;275;p38"/>
              <p:cNvSpPr txBox="1"/>
              <p:nvPr/>
            </p:nvSpPr>
            <p:spPr>
              <a:xfrm>
                <a:off x="7118257" y="3359740"/>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ANY MORE</a:t>
                </a:r>
                <a:endParaRPr b="1" sz="800">
                  <a:solidFill>
                    <a:srgbClr val="7F7F7F"/>
                  </a:solidFill>
                  <a:latin typeface="Montserrat Light"/>
                  <a:ea typeface="Montserrat Light"/>
                  <a:cs typeface="Montserrat Light"/>
                  <a:sym typeface="Montserrat Light"/>
                </a:endParaRPr>
              </a:p>
            </p:txBody>
          </p:sp>
        </p:gr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9" name="Shape 709"/>
        <p:cNvGrpSpPr/>
        <p:nvPr/>
      </p:nvGrpSpPr>
      <p:grpSpPr>
        <a:xfrm>
          <a:off x="0" y="0"/>
          <a:ext cx="0" cy="0"/>
          <a:chOff x="0" y="0"/>
          <a:chExt cx="0" cy="0"/>
        </a:xfrm>
      </p:grpSpPr>
      <p:sp>
        <p:nvSpPr>
          <p:cNvPr id="710" name="Google Shape;710;p56"/>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711" name="Google Shape;711;p56"/>
          <p:cNvSpPr txBox="1"/>
          <p:nvPr/>
        </p:nvSpPr>
        <p:spPr>
          <a:xfrm rot="-5400000">
            <a:off x="-2378289" y="1460499"/>
            <a:ext cx="5909983" cy="2366211"/>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3F3F3F"/>
              </a:buClr>
              <a:buSzPts val="13100"/>
              <a:buFont typeface="Arial"/>
              <a:buNone/>
            </a:pPr>
            <a:r>
              <a:rPr b="1" lang="en" sz="11500">
                <a:solidFill>
                  <a:srgbClr val="3F3F3F"/>
                </a:solidFill>
                <a:latin typeface="Arial"/>
                <a:ea typeface="Arial"/>
                <a:cs typeface="Arial"/>
                <a:sym typeface="Arial"/>
              </a:rPr>
              <a:t>SERV</a:t>
            </a:r>
            <a:r>
              <a:rPr b="1" lang="en" sz="11500">
                <a:solidFill>
                  <a:srgbClr val="3F3F3F"/>
                </a:solidFill>
                <a:latin typeface="Arial"/>
                <a:ea typeface="Arial"/>
                <a:cs typeface="Arial"/>
                <a:sym typeface="Arial"/>
              </a:rPr>
              <a:t>I</a:t>
            </a:r>
            <a:r>
              <a:rPr b="1" lang="en" sz="11500">
                <a:solidFill>
                  <a:srgbClr val="3F3F3F"/>
                </a:solidFill>
                <a:latin typeface="Arial"/>
                <a:ea typeface="Arial"/>
                <a:cs typeface="Arial"/>
                <a:sym typeface="Arial"/>
              </a:rPr>
              <a:t>E</a:t>
            </a:r>
            <a:endParaRPr sz="11500"/>
          </a:p>
        </p:txBody>
      </p:sp>
      <p:sp>
        <p:nvSpPr>
          <p:cNvPr id="712" name="Google Shape;712;p56"/>
          <p:cNvSpPr txBox="1"/>
          <p:nvPr/>
        </p:nvSpPr>
        <p:spPr>
          <a:xfrm>
            <a:off x="1766062" y="1172000"/>
            <a:ext cx="1608510" cy="470834"/>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2900"/>
              <a:buFont typeface="Montserrat"/>
              <a:buNone/>
            </a:pPr>
            <a:r>
              <a:rPr b="1" lang="en" sz="2900">
                <a:solidFill>
                  <a:schemeClr val="dk1"/>
                </a:solidFill>
                <a:latin typeface="Montserrat"/>
                <a:ea typeface="Montserrat"/>
                <a:cs typeface="Montserrat"/>
                <a:sym typeface="Montserrat"/>
              </a:rPr>
              <a:t>Service</a:t>
            </a:r>
            <a:endParaRPr sz="1100"/>
          </a:p>
        </p:txBody>
      </p:sp>
      <p:sp>
        <p:nvSpPr>
          <p:cNvPr id="713" name="Google Shape;713;p56"/>
          <p:cNvSpPr txBox="1"/>
          <p:nvPr/>
        </p:nvSpPr>
        <p:spPr>
          <a:xfrm>
            <a:off x="1766050" y="1616750"/>
            <a:ext cx="3320100" cy="185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chemeClr val="lt2"/>
              </a:buClr>
              <a:buSzPts val="800"/>
              <a:buFont typeface="Arial"/>
              <a:buNone/>
            </a:pPr>
            <a:r>
              <a:rPr b="0" i="0" lang="en" sz="800">
                <a:solidFill>
                  <a:schemeClr val="lt2"/>
                </a:solidFill>
                <a:latin typeface="Montserrat Light"/>
                <a:ea typeface="Montserrat Light"/>
                <a:cs typeface="Montserrat Light"/>
                <a:sym typeface="Montserrat Light"/>
              </a:rPr>
              <a:t>The entitle lorem ipsum text dolor sit amet agam face text.</a:t>
            </a:r>
            <a:endParaRPr sz="1100"/>
          </a:p>
        </p:txBody>
      </p:sp>
      <p:sp>
        <p:nvSpPr>
          <p:cNvPr id="714" name="Google Shape;714;p56"/>
          <p:cNvSpPr txBox="1"/>
          <p:nvPr/>
        </p:nvSpPr>
        <p:spPr>
          <a:xfrm>
            <a:off x="1766062" y="1964535"/>
            <a:ext cx="3320100" cy="794100"/>
          </a:xfrm>
          <a:prstGeom prst="rect">
            <a:avLst/>
          </a:prstGeom>
          <a:noFill/>
          <a:ln>
            <a:noFill/>
          </a:ln>
        </p:spPr>
        <p:txBody>
          <a:bodyPr anchorCtr="0" anchor="ctr" bIns="34275" lIns="68575" spcFirstLastPara="1" rIns="68575" wrap="square" tIns="34275">
            <a:noAutofit/>
          </a:bodyPr>
          <a:lstStyle/>
          <a:p>
            <a:pPr indent="0" lvl="0" marL="0" marR="0" rtl="0" algn="l">
              <a:lnSpc>
                <a:spcPct val="275000"/>
              </a:lnSpc>
              <a:spcBef>
                <a:spcPts val="0"/>
              </a:spcBef>
              <a:spcAft>
                <a:spcPts val="0"/>
              </a:spcAft>
              <a:buClr>
                <a:schemeClr val="lt2"/>
              </a:buClr>
              <a:buSzPts val="600"/>
              <a:buFont typeface="Arial"/>
              <a:buNone/>
            </a:pPr>
            <a:r>
              <a:rPr b="0" i="0" lang="en" sz="600">
                <a:solidFill>
                  <a:schemeClr val="lt2"/>
                </a:solidFill>
                <a:latin typeface="Montserrat Light"/>
                <a:ea typeface="Montserrat Light"/>
                <a:cs typeface="Montserrat Light"/>
                <a:sym typeface="Montserrat Light"/>
              </a:rPr>
              <a:t>There are many variations of passages of Lorem Ipsum available, but the majority suffered alteration in some form, by injected humour, or randomised words which to look even slightly believable. If you are going to use a passage of lorem Ipsum.</a:t>
            </a:r>
            <a:endParaRPr sz="1100"/>
          </a:p>
        </p:txBody>
      </p:sp>
      <p:sp>
        <p:nvSpPr>
          <p:cNvPr id="715" name="Google Shape;715;p56"/>
          <p:cNvSpPr/>
          <p:nvPr/>
        </p:nvSpPr>
        <p:spPr>
          <a:xfrm>
            <a:off x="1841802" y="3067651"/>
            <a:ext cx="903846" cy="903846"/>
          </a:xfrm>
          <a:prstGeom prst="ellipse">
            <a:avLst/>
          </a:prstGeom>
          <a:noFill/>
          <a:ln cap="flat" cmpd="sng" w="254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716" name="Google Shape;716;p56"/>
          <p:cNvSpPr/>
          <p:nvPr/>
        </p:nvSpPr>
        <p:spPr>
          <a:xfrm>
            <a:off x="2933398" y="3067651"/>
            <a:ext cx="903846" cy="903846"/>
          </a:xfrm>
          <a:prstGeom prst="ellipse">
            <a:avLst/>
          </a:prstGeom>
          <a:noFill/>
          <a:ln cap="flat" cmpd="sng" w="254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717" name="Google Shape;717;p56"/>
          <p:cNvSpPr/>
          <p:nvPr/>
        </p:nvSpPr>
        <p:spPr>
          <a:xfrm>
            <a:off x="4024994" y="3067651"/>
            <a:ext cx="903846" cy="903846"/>
          </a:xfrm>
          <a:prstGeom prst="ellipse">
            <a:avLst/>
          </a:prstGeom>
          <a:noFill/>
          <a:ln cap="flat" cmpd="sng" w="254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718" name="Google Shape;718;p56"/>
          <p:cNvSpPr/>
          <p:nvPr/>
        </p:nvSpPr>
        <p:spPr>
          <a:xfrm>
            <a:off x="2011547" y="3240373"/>
            <a:ext cx="564356" cy="558403"/>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719" name="Google Shape;719;p56"/>
          <p:cNvSpPr/>
          <p:nvPr/>
        </p:nvSpPr>
        <p:spPr>
          <a:xfrm>
            <a:off x="3137075" y="3294547"/>
            <a:ext cx="496491" cy="450056"/>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720" name="Google Shape;720;p56"/>
          <p:cNvSpPr/>
          <p:nvPr/>
        </p:nvSpPr>
        <p:spPr>
          <a:xfrm>
            <a:off x="4200692" y="3242754"/>
            <a:ext cx="552450" cy="553641"/>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721" name="Google Shape;721;p56"/>
          <p:cNvSpPr txBox="1"/>
          <p:nvPr/>
        </p:nvSpPr>
        <p:spPr>
          <a:xfrm>
            <a:off x="5769424" y="1123425"/>
            <a:ext cx="2478900" cy="2905200"/>
          </a:xfrm>
          <a:prstGeom prst="rect">
            <a:avLst/>
          </a:prstGeom>
          <a:noFill/>
          <a:ln>
            <a:noFill/>
          </a:ln>
        </p:spPr>
        <p:txBody>
          <a:bodyPr anchorCtr="0" anchor="t" bIns="34275" lIns="68575" spcFirstLastPara="1" rIns="68575" wrap="square" tIns="34275">
            <a:noAutofit/>
          </a:bodyPr>
          <a:lstStyle/>
          <a:p>
            <a:pPr indent="0" lvl="0" marL="0" marR="0" rtl="0" algn="l">
              <a:lnSpc>
                <a:spcPct val="30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Signs first. Creped bring is Signs first creeping seed all saying </a:t>
            </a:r>
            <a:endParaRPr sz="1100"/>
          </a:p>
          <a:p>
            <a:pPr indent="0" lvl="0" marL="0" marR="0" rtl="0" algn="l">
              <a:lnSpc>
                <a:spcPct val="30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is saying fruitful </a:t>
            </a:r>
            <a:endParaRPr sz="11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5" name="Shape 725"/>
        <p:cNvGrpSpPr/>
        <p:nvPr/>
      </p:nvGrpSpPr>
      <p:grpSpPr>
        <a:xfrm>
          <a:off x="0" y="0"/>
          <a:ext cx="0" cy="0"/>
          <a:chOff x="0" y="0"/>
          <a:chExt cx="0" cy="0"/>
        </a:xfrm>
      </p:grpSpPr>
      <p:sp>
        <p:nvSpPr>
          <p:cNvPr id="726" name="Google Shape;726;p57"/>
          <p:cNvSpPr/>
          <p:nvPr/>
        </p:nvSpPr>
        <p:spPr>
          <a:xfrm>
            <a:off x="-1" y="0"/>
            <a:ext cx="9144001" cy="5156522"/>
          </a:xfrm>
          <a:prstGeom prst="rect">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727" name="Google Shape;727;p57"/>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728" name="Google Shape;728;p57"/>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lt1"/>
              </a:buClr>
              <a:buSzPts val="3000"/>
              <a:buFont typeface="Montserrat"/>
              <a:buNone/>
            </a:pPr>
            <a:r>
              <a:rPr b="1" lang="en" sz="1100">
                <a:solidFill>
                  <a:schemeClr val="lt1"/>
                </a:solidFill>
              </a:rPr>
              <a:t>OUR SERVICE</a:t>
            </a:r>
            <a:endParaRPr sz="1100"/>
          </a:p>
        </p:txBody>
      </p:sp>
      <p:cxnSp>
        <p:nvCxnSpPr>
          <p:cNvPr id="729" name="Google Shape;729;p57"/>
          <p:cNvCxnSpPr/>
          <p:nvPr/>
        </p:nvCxnSpPr>
        <p:spPr>
          <a:xfrm>
            <a:off x="4360255" y="346704"/>
            <a:ext cx="423490" cy="0"/>
          </a:xfrm>
          <a:prstGeom prst="straightConnector1">
            <a:avLst/>
          </a:prstGeom>
          <a:noFill/>
          <a:ln cap="flat" cmpd="sng" w="38100">
            <a:solidFill>
              <a:schemeClr val="lt1"/>
            </a:solidFill>
            <a:prstDash val="solid"/>
            <a:miter lim="800000"/>
            <a:headEnd len="sm" w="sm" type="none"/>
            <a:tailEnd len="sm" w="sm" type="none"/>
          </a:ln>
        </p:spPr>
      </p:cxnSp>
      <p:sp>
        <p:nvSpPr>
          <p:cNvPr id="730" name="Google Shape;730;p57"/>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1"/>
                </a:solidFill>
                <a:latin typeface="Montserrat Light"/>
                <a:ea typeface="Montserrat Light"/>
                <a:cs typeface="Montserrat Light"/>
                <a:sym typeface="Montserrat Light"/>
              </a:rPr>
              <a:t>Creeping is signs isn't deep text fish evening</a:t>
            </a:r>
            <a:endParaRPr sz="1100"/>
          </a:p>
        </p:txBody>
      </p:sp>
      <p:grpSp>
        <p:nvGrpSpPr>
          <p:cNvPr id="731" name="Google Shape;731;p57"/>
          <p:cNvGrpSpPr/>
          <p:nvPr/>
        </p:nvGrpSpPr>
        <p:grpSpPr>
          <a:xfrm>
            <a:off x="1449636" y="2059620"/>
            <a:ext cx="6244727" cy="1750960"/>
            <a:chOff x="1932848" y="2232338"/>
            <a:chExt cx="8326303" cy="2334613"/>
          </a:xfrm>
        </p:grpSpPr>
        <p:sp>
          <p:nvSpPr>
            <p:cNvPr id="732" name="Google Shape;732;p57"/>
            <p:cNvSpPr txBox="1"/>
            <p:nvPr/>
          </p:nvSpPr>
          <p:spPr>
            <a:xfrm>
              <a:off x="1932848" y="2232338"/>
              <a:ext cx="2724664" cy="1246495"/>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900">
                  <a:solidFill>
                    <a:schemeClr val="lt1"/>
                  </a:solidFill>
                  <a:latin typeface="Montserrat"/>
                  <a:ea typeface="Montserrat"/>
                  <a:cs typeface="Montserrat"/>
                  <a:sym typeface="Montserrat"/>
                </a:rPr>
                <a:t>LOREM IPSUM</a:t>
              </a:r>
              <a:endParaRPr sz="1100"/>
            </a:p>
            <a:p>
              <a:pPr indent="0" lvl="0" marL="0" marR="0" rtl="0" algn="r">
                <a:spcBef>
                  <a:spcPts val="0"/>
                </a:spcBef>
                <a:spcAft>
                  <a:spcPts val="0"/>
                </a:spcAft>
                <a:buNone/>
              </a:pPr>
              <a:r>
                <a:rPr b="1" lang="en" sz="1900">
                  <a:solidFill>
                    <a:schemeClr val="lt1"/>
                  </a:solidFill>
                  <a:latin typeface="Montserrat"/>
                  <a:ea typeface="Montserrat"/>
                  <a:cs typeface="Montserrat"/>
                  <a:sym typeface="Montserrat"/>
                </a:rPr>
                <a:t>DOLOR SIT</a:t>
              </a:r>
              <a:endParaRPr sz="1100"/>
            </a:p>
            <a:p>
              <a:pPr indent="0" lvl="0" marL="0" marR="0" rtl="0" algn="r">
                <a:spcBef>
                  <a:spcPts val="0"/>
                </a:spcBef>
                <a:spcAft>
                  <a:spcPts val="0"/>
                </a:spcAft>
                <a:buNone/>
              </a:pPr>
              <a:r>
                <a:rPr b="1" lang="en" sz="1900">
                  <a:solidFill>
                    <a:schemeClr val="lt1"/>
                  </a:solidFill>
                  <a:latin typeface="Montserrat"/>
                  <a:ea typeface="Montserrat"/>
                  <a:cs typeface="Montserrat"/>
                  <a:sym typeface="Montserrat"/>
                </a:rPr>
                <a:t>AMET</a:t>
              </a:r>
              <a:endParaRPr sz="1100"/>
            </a:p>
          </p:txBody>
        </p:sp>
        <p:sp>
          <p:nvSpPr>
            <p:cNvPr id="733" name="Google Shape;733;p57"/>
            <p:cNvSpPr txBox="1"/>
            <p:nvPr/>
          </p:nvSpPr>
          <p:spPr>
            <a:xfrm>
              <a:off x="5058499" y="2232338"/>
              <a:ext cx="5200652" cy="2334613"/>
            </a:xfrm>
            <a:prstGeom prst="rect">
              <a:avLst/>
            </a:prstGeom>
            <a:noFill/>
            <a:ln>
              <a:noFill/>
            </a:ln>
          </p:spPr>
          <p:txBody>
            <a:bodyPr anchorCtr="0" anchor="t" bIns="34275" lIns="68575" spcFirstLastPara="1" rIns="68575" wrap="square" tIns="34275">
              <a:noAutofit/>
            </a:bodyPr>
            <a:lstStyle/>
            <a:p>
              <a:pPr indent="0" lvl="0" marL="0" marR="0" rtl="0" algn="l">
                <a:lnSpc>
                  <a:spcPct val="300000"/>
                </a:lnSpc>
                <a:spcBef>
                  <a:spcPts val="0"/>
                </a:spcBef>
                <a:spcAft>
                  <a:spcPts val="0"/>
                </a:spcAft>
                <a:buNone/>
              </a:pPr>
              <a:r>
                <a:rPr lang="en" sz="800">
                  <a:solidFill>
                    <a:schemeClr val="lt1"/>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Signs first. Creped bring is Signs first creeping seed all saying above after Air</a:t>
              </a:r>
              <a:endParaRPr sz="1100"/>
            </a:p>
            <a:p>
              <a:pPr indent="0" lvl="0" marL="0" marR="0" rtl="0" algn="l">
                <a:lnSpc>
                  <a:spcPct val="300000"/>
                </a:lnSpc>
                <a:spcBef>
                  <a:spcPts val="0"/>
                </a:spcBef>
                <a:spcAft>
                  <a:spcPts val="0"/>
                </a:spcAft>
                <a:buNone/>
              </a:pPr>
              <a:r>
                <a:rPr lang="en" sz="800">
                  <a:solidFill>
                    <a:schemeClr val="lt1"/>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saying fruitful were.</a:t>
              </a:r>
              <a:endParaRPr sz="1100"/>
            </a:p>
          </p:txBody>
        </p: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7" name="Shape 737"/>
        <p:cNvGrpSpPr/>
        <p:nvPr/>
      </p:nvGrpSpPr>
      <p:grpSpPr>
        <a:xfrm>
          <a:off x="0" y="0"/>
          <a:ext cx="0" cy="0"/>
          <a:chOff x="0" y="0"/>
          <a:chExt cx="0" cy="0"/>
        </a:xfrm>
      </p:grpSpPr>
      <p:sp>
        <p:nvSpPr>
          <p:cNvPr id="738" name="Google Shape;738;p58"/>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739" name="Google Shape;739;p58"/>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OUR SERVICE</a:t>
            </a:r>
            <a:endParaRPr sz="1100"/>
          </a:p>
        </p:txBody>
      </p:sp>
      <p:cxnSp>
        <p:nvCxnSpPr>
          <p:cNvPr id="740" name="Google Shape;740;p58"/>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741" name="Google Shape;741;p58"/>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grpSp>
        <p:nvGrpSpPr>
          <p:cNvPr id="742" name="Google Shape;742;p58"/>
          <p:cNvGrpSpPr/>
          <p:nvPr/>
        </p:nvGrpSpPr>
        <p:grpSpPr>
          <a:xfrm>
            <a:off x="1255759" y="1866928"/>
            <a:ext cx="6632481" cy="1409643"/>
            <a:chOff x="1986569" y="2038669"/>
            <a:chExt cx="8843308" cy="1879524"/>
          </a:xfrm>
        </p:grpSpPr>
        <p:grpSp>
          <p:nvGrpSpPr>
            <p:cNvPr id="743" name="Google Shape;743;p58"/>
            <p:cNvGrpSpPr/>
            <p:nvPr/>
          </p:nvGrpSpPr>
          <p:grpSpPr>
            <a:xfrm>
              <a:off x="1986569" y="2038669"/>
              <a:ext cx="2280631" cy="1879524"/>
              <a:chOff x="1986569" y="2040403"/>
              <a:chExt cx="2280631" cy="1879524"/>
            </a:xfrm>
          </p:grpSpPr>
          <p:sp>
            <p:nvSpPr>
              <p:cNvPr id="744" name="Google Shape;744;p58"/>
              <p:cNvSpPr/>
              <p:nvPr/>
            </p:nvSpPr>
            <p:spPr>
              <a:xfrm>
                <a:off x="2050964" y="2040403"/>
                <a:ext cx="752475" cy="744538"/>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745" name="Google Shape;745;p58"/>
              <p:cNvSpPr/>
              <p:nvPr/>
            </p:nvSpPr>
            <p:spPr>
              <a:xfrm>
                <a:off x="1986569" y="2975111"/>
                <a:ext cx="1965603" cy="3693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Montserrat"/>
                    <a:ea typeface="Montserrat"/>
                    <a:cs typeface="Montserrat"/>
                    <a:sym typeface="Montserrat"/>
                  </a:rPr>
                  <a:t>Quality is Value</a:t>
                </a:r>
                <a:endParaRPr sz="1100"/>
              </a:p>
            </p:txBody>
          </p:sp>
          <p:sp>
            <p:nvSpPr>
              <p:cNvPr id="746" name="Google Shape;746;p58"/>
              <p:cNvSpPr txBox="1"/>
              <p:nvPr/>
            </p:nvSpPr>
            <p:spPr>
              <a:xfrm>
                <a:off x="1986569" y="3348617"/>
                <a:ext cx="2280631"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chemeClr val="lt2"/>
                    </a:solidFill>
                    <a:latin typeface="Montserrat Light"/>
                    <a:ea typeface="Montserrat Light"/>
                    <a:cs typeface="Montserrat Light"/>
                    <a:sym typeface="Montserrat Light"/>
                  </a:rPr>
                  <a:t>Contrary to popular belief, Lorem Ipsum is not simply.</a:t>
                </a:r>
                <a:endParaRPr sz="1100"/>
              </a:p>
            </p:txBody>
          </p:sp>
        </p:grpSp>
        <p:grpSp>
          <p:nvGrpSpPr>
            <p:cNvPr id="747" name="Google Shape;747;p58"/>
            <p:cNvGrpSpPr/>
            <p:nvPr/>
          </p:nvGrpSpPr>
          <p:grpSpPr>
            <a:xfrm>
              <a:off x="5267907" y="2074785"/>
              <a:ext cx="2280631" cy="1807292"/>
              <a:chOff x="5644145" y="2112635"/>
              <a:chExt cx="2280631" cy="1807292"/>
            </a:xfrm>
          </p:grpSpPr>
          <p:sp>
            <p:nvSpPr>
              <p:cNvPr id="748" name="Google Shape;748;p58"/>
              <p:cNvSpPr/>
              <p:nvPr/>
            </p:nvSpPr>
            <p:spPr>
              <a:xfrm>
                <a:off x="5708540" y="2112635"/>
                <a:ext cx="661988" cy="600075"/>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749" name="Google Shape;749;p58"/>
              <p:cNvSpPr/>
              <p:nvPr/>
            </p:nvSpPr>
            <p:spPr>
              <a:xfrm>
                <a:off x="5644145" y="2975111"/>
                <a:ext cx="1965603" cy="3693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Montserrat"/>
                    <a:ea typeface="Montserrat"/>
                    <a:cs typeface="Montserrat"/>
                    <a:sym typeface="Montserrat"/>
                  </a:rPr>
                  <a:t>Quality is Value</a:t>
                </a:r>
                <a:endParaRPr sz="1100"/>
              </a:p>
            </p:txBody>
          </p:sp>
          <p:sp>
            <p:nvSpPr>
              <p:cNvPr id="750" name="Google Shape;750;p58"/>
              <p:cNvSpPr txBox="1"/>
              <p:nvPr/>
            </p:nvSpPr>
            <p:spPr>
              <a:xfrm>
                <a:off x="5644145" y="3348617"/>
                <a:ext cx="2280631"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chemeClr val="lt2"/>
                    </a:solidFill>
                    <a:latin typeface="Montserrat Light"/>
                    <a:ea typeface="Montserrat Light"/>
                    <a:cs typeface="Montserrat Light"/>
                    <a:sym typeface="Montserrat Light"/>
                  </a:rPr>
                  <a:t>Contrary to popular belief, Lorem Ipsum is not simply.</a:t>
                </a:r>
                <a:endParaRPr sz="1100"/>
              </a:p>
            </p:txBody>
          </p:sp>
        </p:grpSp>
        <p:grpSp>
          <p:nvGrpSpPr>
            <p:cNvPr id="751" name="Google Shape;751;p58"/>
            <p:cNvGrpSpPr/>
            <p:nvPr/>
          </p:nvGrpSpPr>
          <p:grpSpPr>
            <a:xfrm>
              <a:off x="8549246" y="2040257"/>
              <a:ext cx="2280631" cy="1876349"/>
              <a:chOff x="9338234" y="2043578"/>
              <a:chExt cx="2280631" cy="1876349"/>
            </a:xfrm>
          </p:grpSpPr>
          <p:sp>
            <p:nvSpPr>
              <p:cNvPr id="752" name="Google Shape;752;p58"/>
              <p:cNvSpPr/>
              <p:nvPr/>
            </p:nvSpPr>
            <p:spPr>
              <a:xfrm>
                <a:off x="9402629" y="2043578"/>
                <a:ext cx="736600" cy="738188"/>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753" name="Google Shape;753;p58"/>
              <p:cNvSpPr/>
              <p:nvPr/>
            </p:nvSpPr>
            <p:spPr>
              <a:xfrm>
                <a:off x="9338234" y="2975111"/>
                <a:ext cx="1965603" cy="3693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Montserrat"/>
                    <a:ea typeface="Montserrat"/>
                    <a:cs typeface="Montserrat"/>
                    <a:sym typeface="Montserrat"/>
                  </a:rPr>
                  <a:t>Quality is Value</a:t>
                </a:r>
                <a:endParaRPr sz="1100"/>
              </a:p>
            </p:txBody>
          </p:sp>
          <p:sp>
            <p:nvSpPr>
              <p:cNvPr id="754" name="Google Shape;754;p58"/>
              <p:cNvSpPr txBox="1"/>
              <p:nvPr/>
            </p:nvSpPr>
            <p:spPr>
              <a:xfrm>
                <a:off x="9338234" y="3348617"/>
                <a:ext cx="2280631"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chemeClr val="lt2"/>
                    </a:solidFill>
                    <a:latin typeface="Montserrat Light"/>
                    <a:ea typeface="Montserrat Light"/>
                    <a:cs typeface="Montserrat Light"/>
                    <a:sym typeface="Montserrat Light"/>
                  </a:rPr>
                  <a:t>Contrary to popular belief, Lorem Ipsum is not simply.</a:t>
                </a:r>
                <a:endParaRPr sz="1100"/>
              </a:p>
            </p:txBody>
          </p:sp>
        </p:grpSp>
      </p:grpSp>
      <p:sp>
        <p:nvSpPr>
          <p:cNvPr id="755" name="Google Shape;755;p58"/>
          <p:cNvSpPr txBox="1"/>
          <p:nvPr/>
        </p:nvSpPr>
        <p:spPr>
          <a:xfrm>
            <a:off x="1255760" y="3604890"/>
            <a:ext cx="6632481" cy="36226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is seas our creeping. Very. Make from for seas place and won't appear him, were they're and years unto doesn't creeping night lights </a:t>
            </a:r>
            <a:endParaRPr sz="700">
              <a:solidFill>
                <a:schemeClr val="lt2"/>
              </a:solidFill>
              <a:latin typeface="Montserrat Light"/>
              <a:ea typeface="Montserrat Light"/>
              <a:cs typeface="Montserrat Light"/>
              <a:sym typeface="Montserrat Light"/>
            </a:endParaRPr>
          </a:p>
        </p:txBody>
      </p:sp>
      <p:grpSp>
        <p:nvGrpSpPr>
          <p:cNvPr id="756" name="Google Shape;756;p58"/>
          <p:cNvGrpSpPr/>
          <p:nvPr/>
        </p:nvGrpSpPr>
        <p:grpSpPr>
          <a:xfrm>
            <a:off x="1332631" y="4178219"/>
            <a:ext cx="1421607" cy="265455"/>
            <a:chOff x="5148262" y="5610305"/>
            <a:chExt cx="1895476" cy="353940"/>
          </a:xfrm>
        </p:grpSpPr>
        <p:sp>
          <p:nvSpPr>
            <p:cNvPr id="757" name="Google Shape;757;p58"/>
            <p:cNvSpPr/>
            <p:nvPr/>
          </p:nvSpPr>
          <p:spPr>
            <a:xfrm>
              <a:off x="5148262" y="5610305"/>
              <a:ext cx="1895476" cy="353940"/>
            </a:xfrm>
            <a:prstGeom prst="rect">
              <a:avLst/>
            </a:prstGeom>
            <a:solidFill>
              <a:schemeClr val="lt1"/>
            </a:solid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758" name="Google Shape;758;p58"/>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2" name="Shape 762"/>
        <p:cNvGrpSpPr/>
        <p:nvPr/>
      </p:nvGrpSpPr>
      <p:grpSpPr>
        <a:xfrm>
          <a:off x="0" y="0"/>
          <a:ext cx="0" cy="0"/>
          <a:chOff x="0" y="0"/>
          <a:chExt cx="0" cy="0"/>
        </a:xfrm>
      </p:grpSpPr>
      <p:pic>
        <p:nvPicPr>
          <p:cNvPr id="763" name="Google Shape;763;p59"/>
          <p:cNvPicPr preferRelativeResize="0"/>
          <p:nvPr>
            <p:ph idx="2" type="pic"/>
          </p:nvPr>
        </p:nvPicPr>
        <p:blipFill rotWithShape="1">
          <a:blip r:embed="rId3">
            <a:alphaModFix/>
          </a:blip>
          <a:srcRect b="7704" l="0" r="0" t="7705"/>
          <a:stretch/>
        </p:blipFill>
        <p:spPr>
          <a:xfrm>
            <a:off x="0" y="0"/>
            <a:ext cx="9143999" cy="5156522"/>
          </a:xfrm>
          <a:prstGeom prst="rect">
            <a:avLst/>
          </a:prstGeom>
          <a:noFill/>
          <a:ln>
            <a:noFill/>
          </a:ln>
        </p:spPr>
      </p:pic>
      <p:sp>
        <p:nvSpPr>
          <p:cNvPr id="764" name="Google Shape;764;p59"/>
          <p:cNvSpPr/>
          <p:nvPr/>
        </p:nvSpPr>
        <p:spPr>
          <a:xfrm>
            <a:off x="-1" y="0"/>
            <a:ext cx="9144001" cy="5156522"/>
          </a:xfrm>
          <a:prstGeom prst="rect">
            <a:avLst/>
          </a:prstGeom>
          <a:gradFill>
            <a:gsLst>
              <a:gs pos="0">
                <a:srgbClr val="FFAF28">
                  <a:alpha val="69803"/>
                </a:srgbClr>
              </a:gs>
              <a:gs pos="7000">
                <a:srgbClr val="FFAF28">
                  <a:alpha val="69803"/>
                </a:srgbClr>
              </a:gs>
              <a:gs pos="98000">
                <a:srgbClr val="FA4655">
                  <a:alpha val="73725"/>
                </a:srgbClr>
              </a:gs>
              <a:gs pos="100000">
                <a:srgbClr val="FA4655">
                  <a:alpha val="73725"/>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765" name="Google Shape;765;p59"/>
          <p:cNvSpPr txBox="1"/>
          <p:nvPr/>
        </p:nvSpPr>
        <p:spPr>
          <a:xfrm>
            <a:off x="3500438" y="1079962"/>
            <a:ext cx="2143125" cy="520335"/>
          </a:xfrm>
          <a:prstGeom prst="rect">
            <a:avLst/>
          </a:prstGeom>
          <a:noFill/>
          <a:ln>
            <a:noFill/>
          </a:ln>
        </p:spPr>
        <p:txBody>
          <a:bodyPr anchorCtr="0" anchor="t" bIns="34275" lIns="68575" spcFirstLastPara="1" rIns="68575" wrap="square" tIns="34275">
            <a:noAutofit/>
          </a:bodyPr>
          <a:lstStyle/>
          <a:p>
            <a:pPr indent="0" lvl="0" marL="0" marR="0" rtl="0" algn="ctr">
              <a:lnSpc>
                <a:spcPct val="125000"/>
              </a:lnSpc>
              <a:spcBef>
                <a:spcPts val="0"/>
              </a:spcBef>
              <a:spcAft>
                <a:spcPts val="0"/>
              </a:spcAft>
              <a:buNone/>
            </a:pPr>
            <a:r>
              <a:rPr b="1" lang="en" sz="3000">
                <a:solidFill>
                  <a:schemeClr val="lt1"/>
                </a:solidFill>
                <a:latin typeface="Montserrat"/>
                <a:ea typeface="Montserrat"/>
                <a:cs typeface="Montserrat"/>
                <a:sym typeface="Montserrat"/>
              </a:rPr>
              <a:t>Service</a:t>
            </a:r>
            <a:endParaRPr sz="1100"/>
          </a:p>
        </p:txBody>
      </p:sp>
      <p:sp>
        <p:nvSpPr>
          <p:cNvPr id="766" name="Google Shape;766;p59"/>
          <p:cNvSpPr txBox="1"/>
          <p:nvPr/>
        </p:nvSpPr>
        <p:spPr>
          <a:xfrm>
            <a:off x="1757361" y="1685327"/>
            <a:ext cx="5629278" cy="361156"/>
          </a:xfrm>
          <a:prstGeom prst="rect">
            <a:avLst/>
          </a:prstGeom>
          <a:noFill/>
          <a:ln>
            <a:noFill/>
          </a:ln>
        </p:spPr>
        <p:txBody>
          <a:bodyPr anchorCtr="0" anchor="t" bIns="34275" lIns="68575" spcFirstLastPara="1" rIns="68575" wrap="square" tIns="34275">
            <a:noAutofit/>
          </a:bodyPr>
          <a:lstStyle/>
          <a:p>
            <a:pPr indent="0" lvl="0" marL="0" marR="0" rtl="0" algn="ctr">
              <a:lnSpc>
                <a:spcPct val="160000"/>
              </a:lnSpc>
              <a:spcBef>
                <a:spcPts val="0"/>
              </a:spcBef>
              <a:spcAft>
                <a:spcPts val="0"/>
              </a:spcAft>
              <a:buNone/>
            </a:pPr>
            <a:r>
              <a:rPr lang="en" sz="8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creepingcreeping</a:t>
            </a:r>
            <a:endParaRPr sz="800">
              <a:solidFill>
                <a:schemeClr val="lt1"/>
              </a:solidFill>
              <a:latin typeface="Montserrat Light"/>
              <a:ea typeface="Montserrat Light"/>
              <a:cs typeface="Montserrat Light"/>
              <a:sym typeface="Montserrat Light"/>
            </a:endParaRPr>
          </a:p>
        </p:txBody>
      </p:sp>
      <p:sp>
        <p:nvSpPr>
          <p:cNvPr id="767" name="Google Shape;767;p59"/>
          <p:cNvSpPr/>
          <p:nvPr/>
        </p:nvSpPr>
        <p:spPr>
          <a:xfrm>
            <a:off x="3771900" y="2463338"/>
            <a:ext cx="1600200" cy="1600200"/>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768" name="Google Shape;768;p59"/>
          <p:cNvSpPr/>
          <p:nvPr/>
        </p:nvSpPr>
        <p:spPr>
          <a:xfrm>
            <a:off x="1528763" y="2463338"/>
            <a:ext cx="1600200" cy="1600200"/>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769" name="Google Shape;769;p59"/>
          <p:cNvSpPr/>
          <p:nvPr/>
        </p:nvSpPr>
        <p:spPr>
          <a:xfrm>
            <a:off x="6015038" y="2463338"/>
            <a:ext cx="1600200" cy="1600200"/>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770" name="Google Shape;770;p59"/>
          <p:cNvGrpSpPr/>
          <p:nvPr/>
        </p:nvGrpSpPr>
        <p:grpSpPr>
          <a:xfrm>
            <a:off x="1823721" y="2910468"/>
            <a:ext cx="1010284" cy="705941"/>
            <a:chOff x="3109523" y="1078022"/>
            <a:chExt cx="1347045" cy="941254"/>
          </a:xfrm>
        </p:grpSpPr>
        <p:sp>
          <p:nvSpPr>
            <p:cNvPr id="771" name="Google Shape;771;p59"/>
            <p:cNvSpPr/>
            <p:nvPr/>
          </p:nvSpPr>
          <p:spPr>
            <a:xfrm>
              <a:off x="3523014" y="1078022"/>
              <a:ext cx="520064" cy="394722"/>
            </a:xfrm>
            <a:custGeom>
              <a:rect b="b" l="l" r="r" t="t"/>
              <a:pathLst>
                <a:path extrusionOk="0" h="21600" w="21600">
                  <a:moveTo>
                    <a:pt x="10800" y="10944"/>
                  </a:moveTo>
                  <a:lnTo>
                    <a:pt x="3554" y="2862"/>
                  </a:lnTo>
                  <a:lnTo>
                    <a:pt x="18046" y="2862"/>
                  </a:lnTo>
                  <a:cubicBezTo>
                    <a:pt x="18046" y="2862"/>
                    <a:pt x="10800" y="10944"/>
                    <a:pt x="10800" y="10944"/>
                  </a:cubicBezTo>
                  <a:close/>
                  <a:moveTo>
                    <a:pt x="19036" y="18738"/>
                  </a:moveTo>
                  <a:lnTo>
                    <a:pt x="2564" y="18738"/>
                  </a:lnTo>
                  <a:cubicBezTo>
                    <a:pt x="2356" y="18738"/>
                    <a:pt x="2173" y="18561"/>
                    <a:pt x="2173" y="18358"/>
                  </a:cubicBezTo>
                  <a:lnTo>
                    <a:pt x="2173" y="5242"/>
                  </a:lnTo>
                  <a:lnTo>
                    <a:pt x="9624" y="13522"/>
                  </a:lnTo>
                  <a:cubicBezTo>
                    <a:pt x="9777" y="13692"/>
                    <a:pt x="9970" y="13786"/>
                    <a:pt x="10170" y="13786"/>
                  </a:cubicBezTo>
                  <a:lnTo>
                    <a:pt x="11429" y="13786"/>
                  </a:lnTo>
                  <a:cubicBezTo>
                    <a:pt x="11629" y="13786"/>
                    <a:pt x="11823" y="13692"/>
                    <a:pt x="11976" y="13522"/>
                  </a:cubicBezTo>
                  <a:lnTo>
                    <a:pt x="19427" y="5241"/>
                  </a:lnTo>
                  <a:lnTo>
                    <a:pt x="19427" y="18358"/>
                  </a:lnTo>
                  <a:cubicBezTo>
                    <a:pt x="19426" y="18561"/>
                    <a:pt x="19244" y="18738"/>
                    <a:pt x="19036" y="18738"/>
                  </a:cubicBezTo>
                  <a:cubicBezTo>
                    <a:pt x="19036" y="18738"/>
                    <a:pt x="19036" y="18738"/>
                    <a:pt x="19036" y="18738"/>
                  </a:cubicBezTo>
                  <a:close/>
                  <a:moveTo>
                    <a:pt x="19036" y="0"/>
                  </a:moveTo>
                  <a:lnTo>
                    <a:pt x="2564" y="0"/>
                  </a:lnTo>
                  <a:cubicBezTo>
                    <a:pt x="1150" y="0"/>
                    <a:pt x="0" y="1455"/>
                    <a:pt x="0" y="3242"/>
                  </a:cubicBezTo>
                  <a:lnTo>
                    <a:pt x="0" y="18358"/>
                  </a:lnTo>
                  <a:cubicBezTo>
                    <a:pt x="0" y="20146"/>
                    <a:pt x="1150" y="21600"/>
                    <a:pt x="2564" y="21600"/>
                  </a:cubicBezTo>
                  <a:lnTo>
                    <a:pt x="19036" y="21600"/>
                  </a:lnTo>
                  <a:cubicBezTo>
                    <a:pt x="20450" y="21600"/>
                    <a:pt x="21600" y="20146"/>
                    <a:pt x="21600" y="18358"/>
                  </a:cubicBezTo>
                  <a:lnTo>
                    <a:pt x="21600" y="3242"/>
                  </a:lnTo>
                  <a:cubicBezTo>
                    <a:pt x="21600" y="1455"/>
                    <a:pt x="20450" y="0"/>
                    <a:pt x="19036" y="0"/>
                  </a:cubicBezTo>
                  <a:cubicBezTo>
                    <a:pt x="19036" y="0"/>
                    <a:pt x="19036" y="0"/>
                    <a:pt x="19036" y="0"/>
                  </a:cubicBezTo>
                  <a:close/>
                  <a:moveTo>
                    <a:pt x="19036"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772" name="Google Shape;772;p59"/>
            <p:cNvSpPr/>
            <p:nvPr/>
          </p:nvSpPr>
          <p:spPr>
            <a:xfrm>
              <a:off x="3109523" y="1624553"/>
              <a:ext cx="1347045" cy="39472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1100">
                  <a:solidFill>
                    <a:schemeClr val="lt1"/>
                  </a:solidFill>
                  <a:latin typeface="Montserrat Light"/>
                  <a:ea typeface="Montserrat Light"/>
                  <a:cs typeface="Montserrat Light"/>
                  <a:sym typeface="Montserrat Light"/>
                </a:rPr>
                <a:t>Some Text</a:t>
              </a:r>
              <a:endParaRPr sz="1100"/>
            </a:p>
          </p:txBody>
        </p:sp>
      </p:grpSp>
      <p:grpSp>
        <p:nvGrpSpPr>
          <p:cNvPr id="773" name="Google Shape;773;p59"/>
          <p:cNvGrpSpPr/>
          <p:nvPr/>
        </p:nvGrpSpPr>
        <p:grpSpPr>
          <a:xfrm>
            <a:off x="4066859" y="2891896"/>
            <a:ext cx="1010284" cy="743086"/>
            <a:chOff x="4503505" y="1028495"/>
            <a:chExt cx="1347045" cy="990781"/>
          </a:xfrm>
        </p:grpSpPr>
        <p:sp>
          <p:nvSpPr>
            <p:cNvPr id="774" name="Google Shape;774;p59"/>
            <p:cNvSpPr/>
            <p:nvPr/>
          </p:nvSpPr>
          <p:spPr>
            <a:xfrm>
              <a:off x="4930139" y="1028495"/>
              <a:ext cx="493777" cy="493777"/>
            </a:xfrm>
            <a:custGeom>
              <a:rect b="b" l="l" r="r" t="t"/>
              <a:pathLst>
                <a:path extrusionOk="0" h="21404" w="21403">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775" name="Google Shape;775;p59"/>
            <p:cNvSpPr/>
            <p:nvPr/>
          </p:nvSpPr>
          <p:spPr>
            <a:xfrm>
              <a:off x="4503505" y="1624553"/>
              <a:ext cx="1347045" cy="39472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1100">
                  <a:solidFill>
                    <a:schemeClr val="lt1"/>
                  </a:solidFill>
                  <a:latin typeface="Montserrat Light"/>
                  <a:ea typeface="Montserrat Light"/>
                  <a:cs typeface="Montserrat Light"/>
                  <a:sym typeface="Montserrat Light"/>
                </a:rPr>
                <a:t>Some Text</a:t>
              </a:r>
              <a:endParaRPr sz="1100"/>
            </a:p>
          </p:txBody>
        </p:sp>
      </p:grpSp>
      <p:grpSp>
        <p:nvGrpSpPr>
          <p:cNvPr id="776" name="Google Shape;776;p59"/>
          <p:cNvGrpSpPr/>
          <p:nvPr/>
        </p:nvGrpSpPr>
        <p:grpSpPr>
          <a:xfrm>
            <a:off x="6309996" y="2879817"/>
            <a:ext cx="1010284" cy="767242"/>
            <a:chOff x="5934060" y="996286"/>
            <a:chExt cx="1347045" cy="1022990"/>
          </a:xfrm>
        </p:grpSpPr>
        <p:sp>
          <p:nvSpPr>
            <p:cNvPr id="777" name="Google Shape;777;p59"/>
            <p:cNvSpPr/>
            <p:nvPr/>
          </p:nvSpPr>
          <p:spPr>
            <a:xfrm>
              <a:off x="6328237" y="996286"/>
              <a:ext cx="558691" cy="558194"/>
            </a:xfrm>
            <a:custGeom>
              <a:rect b="b" l="l" r="r" t="t"/>
              <a:pathLst>
                <a:path extrusionOk="0" h="21600" w="21560">
                  <a:moveTo>
                    <a:pt x="18232" y="5135"/>
                  </a:moveTo>
                  <a:cubicBezTo>
                    <a:pt x="17986" y="5382"/>
                    <a:pt x="17687" y="5505"/>
                    <a:pt x="17334" y="5505"/>
                  </a:cubicBezTo>
                  <a:cubicBezTo>
                    <a:pt x="16982" y="5505"/>
                    <a:pt x="16684" y="5382"/>
                    <a:pt x="16437" y="5135"/>
                  </a:cubicBezTo>
                  <a:cubicBezTo>
                    <a:pt x="16190" y="4889"/>
                    <a:pt x="16067" y="4589"/>
                    <a:pt x="16067" y="4235"/>
                  </a:cubicBezTo>
                  <a:cubicBezTo>
                    <a:pt x="16067" y="3883"/>
                    <a:pt x="16190" y="3582"/>
                    <a:pt x="16437" y="3335"/>
                  </a:cubicBezTo>
                  <a:cubicBezTo>
                    <a:pt x="16684" y="3089"/>
                    <a:pt x="16982" y="2966"/>
                    <a:pt x="17334" y="2966"/>
                  </a:cubicBezTo>
                  <a:cubicBezTo>
                    <a:pt x="17687" y="2966"/>
                    <a:pt x="17986" y="3088"/>
                    <a:pt x="18232" y="3335"/>
                  </a:cubicBezTo>
                  <a:cubicBezTo>
                    <a:pt x="18478" y="3582"/>
                    <a:pt x="18602" y="3883"/>
                    <a:pt x="18602" y="4235"/>
                  </a:cubicBezTo>
                  <a:cubicBezTo>
                    <a:pt x="18602" y="4589"/>
                    <a:pt x="18478" y="4889"/>
                    <a:pt x="18232" y="5135"/>
                  </a:cubicBezTo>
                  <a:cubicBezTo>
                    <a:pt x="18232" y="5135"/>
                    <a:pt x="18232" y="5135"/>
                    <a:pt x="18232" y="5135"/>
                  </a:cubicBezTo>
                  <a:close/>
                  <a:moveTo>
                    <a:pt x="21427" y="126"/>
                  </a:moveTo>
                  <a:cubicBezTo>
                    <a:pt x="21338" y="42"/>
                    <a:pt x="21233" y="0"/>
                    <a:pt x="21110" y="0"/>
                  </a:cubicBezTo>
                  <a:cubicBezTo>
                    <a:pt x="18812" y="0"/>
                    <a:pt x="16916" y="312"/>
                    <a:pt x="15420" y="940"/>
                  </a:cubicBezTo>
                  <a:cubicBezTo>
                    <a:pt x="13923" y="1567"/>
                    <a:pt x="12348" y="2704"/>
                    <a:pt x="10694" y="4354"/>
                  </a:cubicBezTo>
                  <a:cubicBezTo>
                    <a:pt x="9989" y="5069"/>
                    <a:pt x="9215" y="5930"/>
                    <a:pt x="8370" y="6936"/>
                  </a:cubicBezTo>
                  <a:lnTo>
                    <a:pt x="3367" y="7200"/>
                  </a:lnTo>
                  <a:cubicBezTo>
                    <a:pt x="3225" y="7218"/>
                    <a:pt x="3111" y="7289"/>
                    <a:pt x="3023" y="7412"/>
                  </a:cubicBezTo>
                  <a:lnTo>
                    <a:pt x="66" y="12495"/>
                  </a:lnTo>
                  <a:cubicBezTo>
                    <a:pt x="-40" y="12671"/>
                    <a:pt x="-17" y="12844"/>
                    <a:pt x="132" y="13011"/>
                  </a:cubicBezTo>
                  <a:lnTo>
                    <a:pt x="977" y="13857"/>
                  </a:lnTo>
                  <a:cubicBezTo>
                    <a:pt x="1056" y="13938"/>
                    <a:pt x="1158" y="13978"/>
                    <a:pt x="1280" y="13978"/>
                  </a:cubicBezTo>
                  <a:cubicBezTo>
                    <a:pt x="1334" y="13978"/>
                    <a:pt x="1373" y="13973"/>
                    <a:pt x="1399" y="13963"/>
                  </a:cubicBezTo>
                  <a:lnTo>
                    <a:pt x="5044" y="12838"/>
                  </a:lnTo>
                  <a:lnTo>
                    <a:pt x="8753" y="16558"/>
                  </a:lnTo>
                  <a:lnTo>
                    <a:pt x="7631" y="20210"/>
                  </a:lnTo>
                  <a:cubicBezTo>
                    <a:pt x="7587" y="20370"/>
                    <a:pt x="7622" y="20510"/>
                    <a:pt x="7736" y="20634"/>
                  </a:cubicBezTo>
                  <a:lnTo>
                    <a:pt x="8582" y="21481"/>
                  </a:lnTo>
                  <a:cubicBezTo>
                    <a:pt x="8679" y="21560"/>
                    <a:pt x="8780" y="21600"/>
                    <a:pt x="8885" y="21600"/>
                  </a:cubicBezTo>
                  <a:cubicBezTo>
                    <a:pt x="8964" y="21600"/>
                    <a:pt x="9034" y="21583"/>
                    <a:pt x="9096" y="21547"/>
                  </a:cubicBezTo>
                  <a:lnTo>
                    <a:pt x="14166" y="18583"/>
                  </a:lnTo>
                  <a:cubicBezTo>
                    <a:pt x="14288" y="18494"/>
                    <a:pt x="14360" y="18380"/>
                    <a:pt x="14377" y="18238"/>
                  </a:cubicBezTo>
                  <a:lnTo>
                    <a:pt x="14641" y="13222"/>
                  </a:lnTo>
                  <a:cubicBezTo>
                    <a:pt x="15644" y="12375"/>
                    <a:pt x="16503" y="11599"/>
                    <a:pt x="17216" y="10893"/>
                  </a:cubicBezTo>
                  <a:cubicBezTo>
                    <a:pt x="18783" y="9313"/>
                    <a:pt x="19898" y="7723"/>
                    <a:pt x="20562" y="6121"/>
                  </a:cubicBezTo>
                  <a:cubicBezTo>
                    <a:pt x="21227" y="4520"/>
                    <a:pt x="21560" y="2620"/>
                    <a:pt x="21560" y="424"/>
                  </a:cubicBezTo>
                  <a:cubicBezTo>
                    <a:pt x="21559" y="309"/>
                    <a:pt x="21515" y="209"/>
                    <a:pt x="21427" y="126"/>
                  </a:cubicBezTo>
                  <a:cubicBezTo>
                    <a:pt x="21427" y="126"/>
                    <a:pt x="21427" y="126"/>
                    <a:pt x="21427" y="126"/>
                  </a:cubicBezTo>
                  <a:close/>
                  <a:moveTo>
                    <a:pt x="21427" y="126"/>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778" name="Google Shape;778;p59"/>
            <p:cNvSpPr/>
            <p:nvPr/>
          </p:nvSpPr>
          <p:spPr>
            <a:xfrm>
              <a:off x="5934060" y="1624553"/>
              <a:ext cx="1347045" cy="39472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lang="en" sz="1100">
                  <a:solidFill>
                    <a:schemeClr val="lt1"/>
                  </a:solidFill>
                  <a:latin typeface="Montserrat Light"/>
                  <a:ea typeface="Montserrat Light"/>
                  <a:cs typeface="Montserrat Light"/>
                  <a:sym typeface="Montserrat Light"/>
                </a:rPr>
                <a:t>Some Text</a:t>
              </a:r>
              <a:endParaRPr sz="1100"/>
            </a:p>
          </p:txBody>
        </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2" name="Shape 782"/>
        <p:cNvGrpSpPr/>
        <p:nvPr/>
      </p:nvGrpSpPr>
      <p:grpSpPr>
        <a:xfrm>
          <a:off x="0" y="0"/>
          <a:ext cx="0" cy="0"/>
          <a:chOff x="0" y="0"/>
          <a:chExt cx="0" cy="0"/>
        </a:xfrm>
      </p:grpSpPr>
      <p:pic>
        <p:nvPicPr>
          <p:cNvPr id="783" name="Google Shape;783;p60"/>
          <p:cNvPicPr preferRelativeResize="0"/>
          <p:nvPr>
            <p:ph idx="2" type="pic"/>
          </p:nvPr>
        </p:nvPicPr>
        <p:blipFill rotWithShape="1">
          <a:blip r:embed="rId3">
            <a:alphaModFix/>
          </a:blip>
          <a:srcRect b="-70103" l="-46681" r="-55716" t="-69470"/>
          <a:stretch/>
        </p:blipFill>
        <p:spPr>
          <a:xfrm>
            <a:off x="2213792" y="2483369"/>
            <a:ext cx="1960719" cy="1935955"/>
          </a:xfrm>
          <a:prstGeom prst="rect">
            <a:avLst/>
          </a:prstGeom>
          <a:noFill/>
          <a:ln>
            <a:noFill/>
          </a:ln>
        </p:spPr>
      </p:pic>
      <p:sp>
        <p:nvSpPr>
          <p:cNvPr id="784" name="Google Shape;784;p60"/>
          <p:cNvSpPr/>
          <p:nvPr/>
        </p:nvSpPr>
        <p:spPr>
          <a:xfrm>
            <a:off x="2213792" y="2483369"/>
            <a:ext cx="1960718" cy="1935955"/>
          </a:xfrm>
          <a:prstGeom prst="rect">
            <a:avLst/>
          </a:prstGeom>
          <a:solidFill>
            <a:schemeClr val="dk1">
              <a:alpha val="784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785" name="Google Shape;785;p60"/>
          <p:cNvPicPr preferRelativeResize="0"/>
          <p:nvPr>
            <p:ph idx="3" type="pic"/>
          </p:nvPr>
        </p:nvPicPr>
        <p:blipFill rotWithShape="1">
          <a:blip r:embed="rId4">
            <a:alphaModFix/>
          </a:blip>
          <a:srcRect b="-12410" l="-5301" r="-5300" t="-12411"/>
          <a:stretch/>
        </p:blipFill>
        <p:spPr>
          <a:xfrm>
            <a:off x="4969484" y="2483369"/>
            <a:ext cx="1960719" cy="1935955"/>
          </a:xfrm>
          <a:prstGeom prst="rect">
            <a:avLst/>
          </a:prstGeom>
          <a:noFill/>
          <a:ln>
            <a:noFill/>
          </a:ln>
        </p:spPr>
      </p:pic>
      <p:sp>
        <p:nvSpPr>
          <p:cNvPr id="786" name="Google Shape;786;p60"/>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787" name="Google Shape;787;p60"/>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TIMELINE</a:t>
            </a:r>
            <a:endParaRPr sz="1100"/>
          </a:p>
        </p:txBody>
      </p:sp>
      <p:cxnSp>
        <p:nvCxnSpPr>
          <p:cNvPr id="788" name="Google Shape;788;p60"/>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789" name="Google Shape;789;p60"/>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grpSp>
        <p:nvGrpSpPr>
          <p:cNvPr id="790" name="Google Shape;790;p60"/>
          <p:cNvGrpSpPr/>
          <p:nvPr/>
        </p:nvGrpSpPr>
        <p:grpSpPr>
          <a:xfrm>
            <a:off x="3861197" y="1629817"/>
            <a:ext cx="1421607" cy="265455"/>
            <a:chOff x="5148262" y="5610305"/>
            <a:chExt cx="1895476" cy="353940"/>
          </a:xfrm>
        </p:grpSpPr>
        <p:sp>
          <p:nvSpPr>
            <p:cNvPr id="791" name="Google Shape;791;p60"/>
            <p:cNvSpPr/>
            <p:nvPr/>
          </p:nvSpPr>
          <p:spPr>
            <a:xfrm>
              <a:off x="5148262" y="5610305"/>
              <a:ext cx="1895476" cy="353940"/>
            </a:xfrm>
            <a:prstGeom prst="rect">
              <a:avLst/>
            </a:prstGeom>
            <a:solidFill>
              <a:schemeClr val="lt1"/>
            </a:solid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792" name="Google Shape;792;p60"/>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cxnSp>
        <p:nvCxnSpPr>
          <p:cNvPr id="793" name="Google Shape;793;p60"/>
          <p:cNvCxnSpPr>
            <a:stCxn id="791" idx="2"/>
          </p:cNvCxnSpPr>
          <p:nvPr/>
        </p:nvCxnSpPr>
        <p:spPr>
          <a:xfrm>
            <a:off x="4572000" y="1895272"/>
            <a:ext cx="0" cy="3248400"/>
          </a:xfrm>
          <a:prstGeom prst="straightConnector1">
            <a:avLst/>
          </a:prstGeom>
          <a:noFill/>
          <a:ln cap="flat" cmpd="sng" w="25400">
            <a:solidFill>
              <a:srgbClr val="3F3F3F"/>
            </a:solidFill>
            <a:prstDash val="solid"/>
            <a:miter lim="800000"/>
            <a:headEnd len="sm" w="sm" type="none"/>
            <a:tailEnd len="sm" w="sm" type="none"/>
          </a:ln>
        </p:spPr>
      </p:cxnSp>
      <p:cxnSp>
        <p:nvCxnSpPr>
          <p:cNvPr id="794" name="Google Shape;794;p60"/>
          <p:cNvCxnSpPr/>
          <p:nvPr/>
        </p:nvCxnSpPr>
        <p:spPr>
          <a:xfrm rot="10800000">
            <a:off x="4174517" y="3451348"/>
            <a:ext cx="397483" cy="0"/>
          </a:xfrm>
          <a:prstGeom prst="straightConnector1">
            <a:avLst/>
          </a:prstGeom>
          <a:noFill/>
          <a:ln cap="flat" cmpd="sng" w="25400">
            <a:solidFill>
              <a:srgbClr val="3F3F3F"/>
            </a:solidFill>
            <a:prstDash val="solid"/>
            <a:miter lim="800000"/>
            <a:headEnd len="sm" w="sm" type="none"/>
            <a:tailEnd len="sm" w="sm" type="none"/>
          </a:ln>
        </p:spPr>
      </p:cxnSp>
      <p:cxnSp>
        <p:nvCxnSpPr>
          <p:cNvPr id="795" name="Google Shape;795;p60"/>
          <p:cNvCxnSpPr/>
          <p:nvPr/>
        </p:nvCxnSpPr>
        <p:spPr>
          <a:xfrm rot="10800000">
            <a:off x="4572001" y="3451348"/>
            <a:ext cx="397482" cy="0"/>
          </a:xfrm>
          <a:prstGeom prst="straightConnector1">
            <a:avLst/>
          </a:prstGeom>
          <a:noFill/>
          <a:ln cap="flat" cmpd="sng" w="25400">
            <a:solidFill>
              <a:srgbClr val="3F3F3F"/>
            </a:solidFill>
            <a:prstDash val="solid"/>
            <a:miter lim="800000"/>
            <a:headEnd len="sm" w="sm" type="none"/>
            <a:tailEnd len="sm" w="sm" type="none"/>
          </a:ln>
        </p:spPr>
      </p:cxnSp>
      <p:sp>
        <p:nvSpPr>
          <p:cNvPr id="796" name="Google Shape;796;p60"/>
          <p:cNvSpPr/>
          <p:nvPr/>
        </p:nvSpPr>
        <p:spPr>
          <a:xfrm>
            <a:off x="2936151" y="2138920"/>
            <a:ext cx="516007"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2001</a:t>
            </a:r>
            <a:endParaRPr sz="1100"/>
          </a:p>
        </p:txBody>
      </p:sp>
      <p:sp>
        <p:nvSpPr>
          <p:cNvPr id="797" name="Google Shape;797;p60"/>
          <p:cNvSpPr/>
          <p:nvPr/>
        </p:nvSpPr>
        <p:spPr>
          <a:xfrm>
            <a:off x="5697251" y="2138920"/>
            <a:ext cx="505186"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2012</a:t>
            </a:r>
            <a:endParaRPr sz="1100"/>
          </a:p>
        </p:txBody>
      </p:sp>
      <p:sp>
        <p:nvSpPr>
          <p:cNvPr id="798" name="Google Shape;798;p60"/>
          <p:cNvSpPr txBox="1"/>
          <p:nvPr/>
        </p:nvSpPr>
        <p:spPr>
          <a:xfrm>
            <a:off x="7327691" y="3044745"/>
            <a:ext cx="1044784" cy="81320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behold Were hath seed all</a:t>
            </a:r>
            <a:endParaRPr sz="1100"/>
          </a:p>
        </p:txBody>
      </p:sp>
      <p:sp>
        <p:nvSpPr>
          <p:cNvPr id="799" name="Google Shape;799;p60"/>
          <p:cNvSpPr txBox="1"/>
          <p:nvPr/>
        </p:nvSpPr>
        <p:spPr>
          <a:xfrm>
            <a:off x="771525" y="3044745"/>
            <a:ext cx="1044784" cy="813203"/>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behold Were hath seed all</a:t>
            </a:r>
            <a:endParaRPr sz="1100"/>
          </a:p>
        </p:txBody>
      </p:sp>
      <p:sp>
        <p:nvSpPr>
          <p:cNvPr id="800" name="Google Shape;800;p60"/>
          <p:cNvSpPr/>
          <p:nvPr/>
        </p:nvSpPr>
        <p:spPr>
          <a:xfrm>
            <a:off x="4969484" y="2483369"/>
            <a:ext cx="1960718" cy="1935955"/>
          </a:xfrm>
          <a:prstGeom prst="rect">
            <a:avLst/>
          </a:prstGeom>
          <a:solidFill>
            <a:schemeClr val="dk1">
              <a:alpha val="784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801" name="Google Shape;801;p60"/>
          <p:cNvSpPr/>
          <p:nvPr/>
        </p:nvSpPr>
        <p:spPr>
          <a:xfrm>
            <a:off x="4516628" y="3395983"/>
            <a:ext cx="110729" cy="11072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5" name="Shape 805"/>
        <p:cNvGrpSpPr/>
        <p:nvPr/>
      </p:nvGrpSpPr>
      <p:grpSpPr>
        <a:xfrm>
          <a:off x="0" y="0"/>
          <a:ext cx="0" cy="0"/>
          <a:chOff x="0" y="0"/>
          <a:chExt cx="0" cy="0"/>
        </a:xfrm>
      </p:grpSpPr>
      <p:sp>
        <p:nvSpPr>
          <p:cNvPr id="806" name="Google Shape;806;p61"/>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cxnSp>
        <p:nvCxnSpPr>
          <p:cNvPr id="807" name="Google Shape;807;p61"/>
          <p:cNvCxnSpPr/>
          <p:nvPr/>
        </p:nvCxnSpPr>
        <p:spPr>
          <a:xfrm>
            <a:off x="4572000" y="0"/>
            <a:ext cx="0" cy="3451348"/>
          </a:xfrm>
          <a:prstGeom prst="straightConnector1">
            <a:avLst/>
          </a:prstGeom>
          <a:noFill/>
          <a:ln cap="flat" cmpd="sng" w="25400">
            <a:solidFill>
              <a:srgbClr val="3F3F3F"/>
            </a:solidFill>
            <a:prstDash val="solid"/>
            <a:miter lim="800000"/>
            <a:headEnd len="sm" w="sm" type="none"/>
            <a:tailEnd len="sm" w="sm" type="none"/>
          </a:ln>
        </p:spPr>
      </p:cxnSp>
      <p:cxnSp>
        <p:nvCxnSpPr>
          <p:cNvPr id="808" name="Google Shape;808;p61"/>
          <p:cNvCxnSpPr/>
          <p:nvPr/>
        </p:nvCxnSpPr>
        <p:spPr>
          <a:xfrm rot="10800000">
            <a:off x="4174517" y="3451349"/>
            <a:ext cx="397483" cy="0"/>
          </a:xfrm>
          <a:prstGeom prst="straightConnector1">
            <a:avLst/>
          </a:prstGeom>
          <a:noFill/>
          <a:ln cap="flat" cmpd="sng" w="25400">
            <a:solidFill>
              <a:srgbClr val="3F3F3F"/>
            </a:solidFill>
            <a:prstDash val="solid"/>
            <a:miter lim="800000"/>
            <a:headEnd len="sm" w="sm" type="none"/>
            <a:tailEnd len="sm" w="sm" type="none"/>
          </a:ln>
        </p:spPr>
      </p:cxnSp>
      <p:sp>
        <p:nvSpPr>
          <p:cNvPr id="809" name="Google Shape;809;p61"/>
          <p:cNvSpPr/>
          <p:nvPr/>
        </p:nvSpPr>
        <p:spPr>
          <a:xfrm>
            <a:off x="4516628" y="3395983"/>
            <a:ext cx="110729" cy="11072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810" name="Google Shape;810;p61"/>
          <p:cNvCxnSpPr/>
          <p:nvPr/>
        </p:nvCxnSpPr>
        <p:spPr>
          <a:xfrm rot="10800000">
            <a:off x="4174517" y="1692155"/>
            <a:ext cx="397483" cy="0"/>
          </a:xfrm>
          <a:prstGeom prst="straightConnector1">
            <a:avLst/>
          </a:prstGeom>
          <a:noFill/>
          <a:ln cap="flat" cmpd="sng" w="25400">
            <a:solidFill>
              <a:srgbClr val="3F3F3F"/>
            </a:solidFill>
            <a:prstDash val="solid"/>
            <a:miter lim="800000"/>
            <a:headEnd len="sm" w="sm" type="none"/>
            <a:tailEnd len="sm" w="sm" type="none"/>
          </a:ln>
        </p:spPr>
      </p:cxnSp>
      <p:sp>
        <p:nvSpPr>
          <p:cNvPr id="811" name="Google Shape;811;p61"/>
          <p:cNvSpPr/>
          <p:nvPr/>
        </p:nvSpPr>
        <p:spPr>
          <a:xfrm>
            <a:off x="4516637" y="1636789"/>
            <a:ext cx="110729" cy="11072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812" name="Google Shape;812;p61"/>
          <p:cNvCxnSpPr/>
          <p:nvPr/>
        </p:nvCxnSpPr>
        <p:spPr>
          <a:xfrm rot="10800000">
            <a:off x="4572001" y="2571751"/>
            <a:ext cx="397482" cy="0"/>
          </a:xfrm>
          <a:prstGeom prst="straightConnector1">
            <a:avLst/>
          </a:prstGeom>
          <a:noFill/>
          <a:ln cap="flat" cmpd="sng" w="25400">
            <a:solidFill>
              <a:srgbClr val="3F3F3F"/>
            </a:solidFill>
            <a:prstDash val="solid"/>
            <a:miter lim="800000"/>
            <a:headEnd len="sm" w="sm" type="none"/>
            <a:tailEnd len="sm" w="sm" type="none"/>
          </a:ln>
        </p:spPr>
      </p:cxnSp>
      <p:sp>
        <p:nvSpPr>
          <p:cNvPr id="813" name="Google Shape;813;p61"/>
          <p:cNvSpPr/>
          <p:nvPr/>
        </p:nvSpPr>
        <p:spPr>
          <a:xfrm>
            <a:off x="4516628" y="2516384"/>
            <a:ext cx="110729" cy="11072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814" name="Google Shape;814;p61"/>
          <p:cNvSpPr txBox="1"/>
          <p:nvPr/>
        </p:nvSpPr>
        <p:spPr>
          <a:xfrm>
            <a:off x="771525" y="3044747"/>
            <a:ext cx="1044784" cy="813203"/>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behold Were hath seed all</a:t>
            </a:r>
            <a:endParaRPr sz="1100"/>
          </a:p>
        </p:txBody>
      </p:sp>
      <p:sp>
        <p:nvSpPr>
          <p:cNvPr id="815" name="Google Shape;815;p61"/>
          <p:cNvSpPr txBox="1"/>
          <p:nvPr/>
        </p:nvSpPr>
        <p:spPr>
          <a:xfrm>
            <a:off x="7327691" y="2165149"/>
            <a:ext cx="1044784" cy="81320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behold Were hath seed all</a:t>
            </a:r>
            <a:endParaRPr sz="1100"/>
          </a:p>
        </p:txBody>
      </p:sp>
      <p:sp>
        <p:nvSpPr>
          <p:cNvPr id="816" name="Google Shape;816;p61"/>
          <p:cNvSpPr txBox="1"/>
          <p:nvPr/>
        </p:nvSpPr>
        <p:spPr>
          <a:xfrm>
            <a:off x="771525" y="1285552"/>
            <a:ext cx="1044784" cy="813203"/>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behold Were hath seed all</a:t>
            </a:r>
            <a:endParaRPr sz="1100"/>
          </a:p>
        </p:txBody>
      </p:sp>
      <p:sp>
        <p:nvSpPr>
          <p:cNvPr id="817" name="Google Shape;817;p61"/>
          <p:cNvSpPr/>
          <p:nvPr/>
        </p:nvSpPr>
        <p:spPr>
          <a:xfrm>
            <a:off x="1307515" y="900938"/>
            <a:ext cx="508794" cy="207749"/>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900">
                <a:solidFill>
                  <a:schemeClr val="dk1"/>
                </a:solidFill>
                <a:latin typeface="Montserrat"/>
                <a:ea typeface="Montserrat"/>
                <a:cs typeface="Montserrat"/>
                <a:sym typeface="Montserrat"/>
              </a:rPr>
              <a:t>2016</a:t>
            </a:r>
            <a:endParaRPr sz="1100"/>
          </a:p>
        </p:txBody>
      </p:sp>
      <p:sp>
        <p:nvSpPr>
          <p:cNvPr id="818" name="Google Shape;818;p61"/>
          <p:cNvSpPr/>
          <p:nvPr/>
        </p:nvSpPr>
        <p:spPr>
          <a:xfrm>
            <a:off x="7327691" y="1636789"/>
            <a:ext cx="507591"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2017</a:t>
            </a:r>
            <a:endParaRPr sz="1100"/>
          </a:p>
        </p:txBody>
      </p:sp>
      <p:sp>
        <p:nvSpPr>
          <p:cNvPr id="819" name="Google Shape;819;p61"/>
          <p:cNvSpPr/>
          <p:nvPr/>
        </p:nvSpPr>
        <p:spPr>
          <a:xfrm>
            <a:off x="1276257" y="2660132"/>
            <a:ext cx="540052" cy="207749"/>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900">
                <a:solidFill>
                  <a:schemeClr val="dk1"/>
                </a:solidFill>
                <a:latin typeface="Montserrat"/>
                <a:ea typeface="Montserrat"/>
                <a:cs typeface="Montserrat"/>
                <a:sym typeface="Montserrat"/>
              </a:rPr>
              <a:t>2020</a:t>
            </a:r>
            <a:endParaRPr sz="1100"/>
          </a:p>
        </p:txBody>
      </p:sp>
      <p:grpSp>
        <p:nvGrpSpPr>
          <p:cNvPr id="820" name="Google Shape;820;p61"/>
          <p:cNvGrpSpPr/>
          <p:nvPr/>
        </p:nvGrpSpPr>
        <p:grpSpPr>
          <a:xfrm>
            <a:off x="4978412" y="3966394"/>
            <a:ext cx="1421607" cy="265455"/>
            <a:chOff x="5148262" y="5610305"/>
            <a:chExt cx="1895476" cy="353940"/>
          </a:xfrm>
        </p:grpSpPr>
        <p:sp>
          <p:nvSpPr>
            <p:cNvPr id="821" name="Google Shape;821;p61"/>
            <p:cNvSpPr/>
            <p:nvPr/>
          </p:nvSpPr>
          <p:spPr>
            <a:xfrm>
              <a:off x="5148262" y="5610305"/>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822" name="Google Shape;822;p61"/>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pic>
        <p:nvPicPr>
          <p:cNvPr id="823" name="Google Shape;823;p61"/>
          <p:cNvPicPr preferRelativeResize="0"/>
          <p:nvPr>
            <p:ph idx="3" type="pic"/>
          </p:nvPr>
        </p:nvPicPr>
        <p:blipFill rotWithShape="1">
          <a:blip r:embed="rId3">
            <a:alphaModFix/>
          </a:blip>
          <a:srcRect b="0" l="16540" r="16540" t="0"/>
          <a:stretch/>
        </p:blipFill>
        <p:spPr>
          <a:xfrm>
            <a:off x="2213792" y="2660132"/>
            <a:ext cx="1960718" cy="1582431"/>
          </a:xfrm>
          <a:prstGeom prst="rect">
            <a:avLst/>
          </a:prstGeom>
          <a:noFill/>
          <a:ln>
            <a:noFill/>
          </a:ln>
        </p:spPr>
      </p:pic>
      <p:pic>
        <p:nvPicPr>
          <p:cNvPr id="824" name="Google Shape;824;p61"/>
          <p:cNvPicPr preferRelativeResize="0"/>
          <p:nvPr>
            <p:ph idx="2" type="pic"/>
          </p:nvPr>
        </p:nvPicPr>
        <p:blipFill rotWithShape="1">
          <a:blip r:embed="rId4">
            <a:alphaModFix/>
          </a:blip>
          <a:srcRect b="0" l="8691" r="8690" t="0"/>
          <a:stretch/>
        </p:blipFill>
        <p:spPr>
          <a:xfrm>
            <a:off x="2213792" y="900938"/>
            <a:ext cx="1960718" cy="1582431"/>
          </a:xfrm>
          <a:prstGeom prst="rect">
            <a:avLst/>
          </a:prstGeom>
          <a:noFill/>
          <a:ln>
            <a:noFill/>
          </a:ln>
        </p:spPr>
      </p:pic>
      <p:pic>
        <p:nvPicPr>
          <p:cNvPr id="825" name="Google Shape;825;p61"/>
          <p:cNvPicPr preferRelativeResize="0"/>
          <p:nvPr>
            <p:ph idx="4" type="pic"/>
          </p:nvPr>
        </p:nvPicPr>
        <p:blipFill rotWithShape="1">
          <a:blip r:embed="rId5">
            <a:alphaModFix/>
          </a:blip>
          <a:srcRect b="2337" l="0" r="0" t="2338"/>
          <a:stretch/>
        </p:blipFill>
        <p:spPr>
          <a:xfrm>
            <a:off x="4969484" y="1636789"/>
            <a:ext cx="1960718" cy="186992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29" name="Shape 829"/>
        <p:cNvGrpSpPr/>
        <p:nvPr/>
      </p:nvGrpSpPr>
      <p:grpSpPr>
        <a:xfrm>
          <a:off x="0" y="0"/>
          <a:ext cx="0" cy="0"/>
          <a:chOff x="0" y="0"/>
          <a:chExt cx="0" cy="0"/>
        </a:xfrm>
      </p:grpSpPr>
      <p:sp>
        <p:nvSpPr>
          <p:cNvPr id="830" name="Google Shape;830;p62"/>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831" name="Google Shape;831;p62"/>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OUR BUSINESS PLAN</a:t>
            </a:r>
            <a:endParaRPr sz="1100"/>
          </a:p>
        </p:txBody>
      </p:sp>
      <p:pic>
        <p:nvPicPr>
          <p:cNvPr id="832" name="Google Shape;832;p62"/>
          <p:cNvPicPr preferRelativeResize="0"/>
          <p:nvPr>
            <p:ph idx="2" type="pic"/>
          </p:nvPr>
        </p:nvPicPr>
        <p:blipFill rotWithShape="1">
          <a:blip r:embed="rId3">
            <a:alphaModFix/>
          </a:blip>
          <a:srcRect b="0" l="13001" r="13000" t="0"/>
          <a:stretch/>
        </p:blipFill>
        <p:spPr>
          <a:xfrm>
            <a:off x="1271588" y="1631548"/>
            <a:ext cx="1943100" cy="1754590"/>
          </a:xfrm>
          <a:prstGeom prst="rect">
            <a:avLst/>
          </a:prstGeom>
          <a:noFill/>
          <a:ln>
            <a:noFill/>
          </a:ln>
        </p:spPr>
      </p:pic>
      <p:pic>
        <p:nvPicPr>
          <p:cNvPr id="833" name="Google Shape;833;p62"/>
          <p:cNvPicPr preferRelativeResize="0"/>
          <p:nvPr>
            <p:ph idx="3" type="pic"/>
          </p:nvPr>
        </p:nvPicPr>
        <p:blipFill rotWithShape="1">
          <a:blip r:embed="rId4">
            <a:alphaModFix/>
          </a:blip>
          <a:srcRect b="0" l="20106" r="20105" t="0"/>
          <a:stretch/>
        </p:blipFill>
        <p:spPr>
          <a:xfrm>
            <a:off x="3600450" y="1631548"/>
            <a:ext cx="1943100" cy="1754590"/>
          </a:xfrm>
          <a:prstGeom prst="rect">
            <a:avLst/>
          </a:prstGeom>
          <a:noFill/>
          <a:ln>
            <a:noFill/>
          </a:ln>
        </p:spPr>
      </p:pic>
      <p:pic>
        <p:nvPicPr>
          <p:cNvPr id="834" name="Google Shape;834;p62"/>
          <p:cNvPicPr preferRelativeResize="0"/>
          <p:nvPr>
            <p:ph idx="4" type="pic"/>
          </p:nvPr>
        </p:nvPicPr>
        <p:blipFill rotWithShape="1">
          <a:blip r:embed="rId5">
            <a:alphaModFix/>
          </a:blip>
          <a:srcRect b="0" l="15722" r="15723" t="0"/>
          <a:stretch/>
        </p:blipFill>
        <p:spPr>
          <a:xfrm>
            <a:off x="5929313" y="1631548"/>
            <a:ext cx="1943100" cy="1754590"/>
          </a:xfrm>
          <a:prstGeom prst="rect">
            <a:avLst/>
          </a:prstGeom>
          <a:noFill/>
          <a:ln>
            <a:noFill/>
          </a:ln>
        </p:spPr>
      </p:pic>
      <p:cxnSp>
        <p:nvCxnSpPr>
          <p:cNvPr id="835" name="Google Shape;835;p62"/>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836" name="Google Shape;836;p62"/>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sp>
        <p:nvSpPr>
          <p:cNvPr id="837" name="Google Shape;837;p62"/>
          <p:cNvSpPr/>
          <p:nvPr/>
        </p:nvSpPr>
        <p:spPr>
          <a:xfrm>
            <a:off x="3600450" y="1631549"/>
            <a:ext cx="1943099" cy="1754589"/>
          </a:xfrm>
          <a:prstGeom prst="rect">
            <a:avLst/>
          </a:prstGeom>
          <a:solidFill>
            <a:schemeClr val="dk1">
              <a:alpha val="274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838" name="Google Shape;838;p62"/>
          <p:cNvSpPr/>
          <p:nvPr/>
        </p:nvSpPr>
        <p:spPr>
          <a:xfrm>
            <a:off x="5929313" y="1631549"/>
            <a:ext cx="1943099" cy="1754589"/>
          </a:xfrm>
          <a:prstGeom prst="rect">
            <a:avLst/>
          </a:pr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839" name="Google Shape;839;p62"/>
          <p:cNvSpPr/>
          <p:nvPr/>
        </p:nvSpPr>
        <p:spPr>
          <a:xfrm>
            <a:off x="1271589" y="1631549"/>
            <a:ext cx="1943099" cy="1754589"/>
          </a:xfrm>
          <a:prstGeom prst="rect">
            <a:avLst/>
          </a:pr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840" name="Google Shape;840;p62"/>
          <p:cNvSpPr txBox="1"/>
          <p:nvPr/>
        </p:nvSpPr>
        <p:spPr>
          <a:xfrm>
            <a:off x="1088572" y="3604890"/>
            <a:ext cx="6966857" cy="36226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nvGrpSpPr>
          <p:cNvPr id="841" name="Google Shape;841;p62"/>
          <p:cNvGrpSpPr/>
          <p:nvPr/>
        </p:nvGrpSpPr>
        <p:grpSpPr>
          <a:xfrm>
            <a:off x="3861197" y="4207729"/>
            <a:ext cx="1421607" cy="265455"/>
            <a:chOff x="5148262" y="5610305"/>
            <a:chExt cx="1895476" cy="353940"/>
          </a:xfrm>
        </p:grpSpPr>
        <p:sp>
          <p:nvSpPr>
            <p:cNvPr id="842" name="Google Shape;842;p62"/>
            <p:cNvSpPr/>
            <p:nvPr/>
          </p:nvSpPr>
          <p:spPr>
            <a:xfrm>
              <a:off x="5148262" y="5610305"/>
              <a:ext cx="1895476" cy="353940"/>
            </a:xfrm>
            <a:prstGeom prst="rect">
              <a:avLst/>
            </a:prstGeom>
            <a:solidFill>
              <a:schemeClr val="lt1"/>
            </a:solid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843" name="Google Shape;843;p62"/>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47" name="Shape 847"/>
        <p:cNvGrpSpPr/>
        <p:nvPr/>
      </p:nvGrpSpPr>
      <p:grpSpPr>
        <a:xfrm>
          <a:off x="0" y="0"/>
          <a:ext cx="0" cy="0"/>
          <a:chOff x="0" y="0"/>
          <a:chExt cx="0" cy="0"/>
        </a:xfrm>
      </p:grpSpPr>
      <p:sp>
        <p:nvSpPr>
          <p:cNvPr id="848" name="Google Shape;848;p63"/>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grpSp>
        <p:nvGrpSpPr>
          <p:cNvPr id="849" name="Google Shape;849;p63"/>
          <p:cNvGrpSpPr/>
          <p:nvPr/>
        </p:nvGrpSpPr>
        <p:grpSpPr>
          <a:xfrm>
            <a:off x="838090" y="2993467"/>
            <a:ext cx="2972831" cy="1517416"/>
            <a:chOff x="1117455" y="3998096"/>
            <a:chExt cx="3963775" cy="2023222"/>
          </a:xfrm>
        </p:grpSpPr>
        <p:sp>
          <p:nvSpPr>
            <p:cNvPr id="850" name="Google Shape;850;p63"/>
            <p:cNvSpPr txBox="1"/>
            <p:nvPr/>
          </p:nvSpPr>
          <p:spPr>
            <a:xfrm>
              <a:off x="1117455" y="4680566"/>
              <a:ext cx="3963775" cy="1340752"/>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Were hath waters divided fill may days air bring is Signs first creeping seed all saying above after be and female behold there. Also he his male air bring is saying fruitful were.</a:t>
              </a:r>
              <a:endParaRPr sz="1100"/>
            </a:p>
          </p:txBody>
        </p:sp>
        <p:grpSp>
          <p:nvGrpSpPr>
            <p:cNvPr id="851" name="Google Shape;851;p63"/>
            <p:cNvGrpSpPr/>
            <p:nvPr/>
          </p:nvGrpSpPr>
          <p:grpSpPr>
            <a:xfrm>
              <a:off x="1203866" y="3998096"/>
              <a:ext cx="1895476" cy="353940"/>
              <a:chOff x="5148262" y="5610305"/>
              <a:chExt cx="1895476" cy="353940"/>
            </a:xfrm>
          </p:grpSpPr>
          <p:sp>
            <p:nvSpPr>
              <p:cNvPr id="852" name="Google Shape;852;p63"/>
              <p:cNvSpPr/>
              <p:nvPr/>
            </p:nvSpPr>
            <p:spPr>
              <a:xfrm>
                <a:off x="5148262" y="5610305"/>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853" name="Google Shape;853;p63"/>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grpSp>
      <p:grpSp>
        <p:nvGrpSpPr>
          <p:cNvPr id="854" name="Google Shape;854;p63"/>
          <p:cNvGrpSpPr/>
          <p:nvPr/>
        </p:nvGrpSpPr>
        <p:grpSpPr>
          <a:xfrm>
            <a:off x="5333078" y="632618"/>
            <a:ext cx="2972831" cy="1517416"/>
            <a:chOff x="1117455" y="3998096"/>
            <a:chExt cx="3963775" cy="2023222"/>
          </a:xfrm>
        </p:grpSpPr>
        <p:sp>
          <p:nvSpPr>
            <p:cNvPr id="855" name="Google Shape;855;p63"/>
            <p:cNvSpPr txBox="1"/>
            <p:nvPr/>
          </p:nvSpPr>
          <p:spPr>
            <a:xfrm>
              <a:off x="1117455" y="4680566"/>
              <a:ext cx="3963775" cy="1340752"/>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Were hath waters divided fill may days air bring is Signs first creeping seed all saying above after be and female behold there. Also he his male air bring is saying fruitful were.</a:t>
              </a:r>
              <a:endParaRPr sz="1100"/>
            </a:p>
          </p:txBody>
        </p:sp>
        <p:grpSp>
          <p:nvGrpSpPr>
            <p:cNvPr id="856" name="Google Shape;856;p63"/>
            <p:cNvGrpSpPr/>
            <p:nvPr/>
          </p:nvGrpSpPr>
          <p:grpSpPr>
            <a:xfrm>
              <a:off x="1203866" y="3998096"/>
              <a:ext cx="1895476" cy="353940"/>
              <a:chOff x="5148262" y="5610305"/>
              <a:chExt cx="1895476" cy="353940"/>
            </a:xfrm>
          </p:grpSpPr>
          <p:sp>
            <p:nvSpPr>
              <p:cNvPr id="857" name="Google Shape;857;p63"/>
              <p:cNvSpPr/>
              <p:nvPr/>
            </p:nvSpPr>
            <p:spPr>
              <a:xfrm>
                <a:off x="5148262" y="5610305"/>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858" name="Google Shape;858;p63"/>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grpSp>
      <p:pic>
        <p:nvPicPr>
          <p:cNvPr id="859" name="Google Shape;859;p63"/>
          <p:cNvPicPr preferRelativeResize="0"/>
          <p:nvPr>
            <p:ph idx="2" type="pic"/>
          </p:nvPr>
        </p:nvPicPr>
        <p:blipFill rotWithShape="1">
          <a:blip r:embed="rId3">
            <a:alphaModFix/>
          </a:blip>
          <a:srcRect b="10842" l="0" r="0" t="10842"/>
          <a:stretch/>
        </p:blipFill>
        <p:spPr>
          <a:xfrm>
            <a:off x="385761" y="385761"/>
            <a:ext cx="4186239" cy="2185989"/>
          </a:xfrm>
          <a:prstGeom prst="rect">
            <a:avLst/>
          </a:prstGeom>
          <a:noFill/>
          <a:ln>
            <a:noFill/>
          </a:ln>
        </p:spPr>
      </p:pic>
      <p:pic>
        <p:nvPicPr>
          <p:cNvPr id="860" name="Google Shape;860;p63"/>
          <p:cNvPicPr preferRelativeResize="0"/>
          <p:nvPr>
            <p:ph idx="3" type="pic"/>
          </p:nvPr>
        </p:nvPicPr>
        <p:blipFill rotWithShape="1">
          <a:blip r:embed="rId4">
            <a:alphaModFix/>
          </a:blip>
          <a:srcRect b="23891" l="0" r="0" t="23891"/>
          <a:stretch/>
        </p:blipFill>
        <p:spPr>
          <a:xfrm>
            <a:off x="4571999" y="2571750"/>
            <a:ext cx="4186239" cy="2185989"/>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4" name="Shape 864"/>
        <p:cNvGrpSpPr/>
        <p:nvPr/>
      </p:nvGrpSpPr>
      <p:grpSpPr>
        <a:xfrm>
          <a:off x="0" y="0"/>
          <a:ext cx="0" cy="0"/>
          <a:chOff x="0" y="0"/>
          <a:chExt cx="0" cy="0"/>
        </a:xfrm>
      </p:grpSpPr>
      <p:sp>
        <p:nvSpPr>
          <p:cNvPr id="865" name="Google Shape;865;p64"/>
          <p:cNvSpPr/>
          <p:nvPr/>
        </p:nvSpPr>
        <p:spPr>
          <a:xfrm>
            <a:off x="-2898" y="1483763"/>
            <a:ext cx="6556098" cy="3659737"/>
          </a:xfrm>
          <a:prstGeom prst="rtTriangle">
            <a:avLst/>
          </a:prstGeom>
          <a:solidFill>
            <a:schemeClr val="accent4">
              <a:alpha val="65882"/>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866" name="Google Shape;866;p64"/>
          <p:cNvSpPr txBox="1"/>
          <p:nvPr>
            <p:ph idx="1" type="body"/>
          </p:nvPr>
        </p:nvSpPr>
        <p:spPr>
          <a:xfrm>
            <a:off x="5718476" y="4885575"/>
            <a:ext cx="2938500" cy="153000"/>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800"/>
              <a:t>Here is your custom footer, This is </a:t>
            </a:r>
            <a:endParaRPr sz="800"/>
          </a:p>
        </p:txBody>
      </p:sp>
      <p:grpSp>
        <p:nvGrpSpPr>
          <p:cNvPr id="867" name="Google Shape;867;p64"/>
          <p:cNvGrpSpPr/>
          <p:nvPr/>
        </p:nvGrpSpPr>
        <p:grpSpPr>
          <a:xfrm>
            <a:off x="1460243" y="1166951"/>
            <a:ext cx="2837002" cy="2809596"/>
            <a:chOff x="2351431" y="1555936"/>
            <a:chExt cx="3782669" cy="3746128"/>
          </a:xfrm>
        </p:grpSpPr>
        <p:sp>
          <p:nvSpPr>
            <p:cNvPr id="868" name="Google Shape;868;p64"/>
            <p:cNvSpPr txBox="1"/>
            <p:nvPr/>
          </p:nvSpPr>
          <p:spPr>
            <a:xfrm>
              <a:off x="2351431" y="1978352"/>
              <a:ext cx="3782669" cy="2617383"/>
            </a:xfrm>
            <a:prstGeom prst="rect">
              <a:avLst/>
            </a:prstGeom>
            <a:noFill/>
            <a:ln>
              <a:noFill/>
            </a:ln>
          </p:spPr>
          <p:txBody>
            <a:bodyPr anchorCtr="0" anchor="ctr" bIns="34275" lIns="68575" spcFirstLastPara="1" rIns="68575" wrap="square" tIns="34275">
              <a:noAutofit/>
            </a:bodyPr>
            <a:lstStyle/>
            <a:p>
              <a:pPr indent="0" lvl="0" marL="0" marR="0" rtl="0" algn="l">
                <a:lnSpc>
                  <a:spcPct val="125000"/>
                </a:lnSpc>
                <a:spcBef>
                  <a:spcPts val="0"/>
                </a:spcBef>
                <a:spcAft>
                  <a:spcPts val="0"/>
                </a:spcAft>
                <a:buNone/>
              </a:pPr>
              <a:r>
                <a:rPr lang="en" sz="3000">
                  <a:solidFill>
                    <a:schemeClr val="dk1"/>
                  </a:solidFill>
                  <a:latin typeface="Montserrat Thin"/>
                  <a:ea typeface="Montserrat Thin"/>
                  <a:cs typeface="Montserrat Thin"/>
                  <a:sym typeface="Montserrat Thin"/>
                </a:rPr>
                <a:t>Lorem amet</a:t>
              </a:r>
              <a:endParaRPr sz="3000">
                <a:solidFill>
                  <a:schemeClr val="dk1"/>
                </a:solidFill>
                <a:latin typeface="Montserrat Thin"/>
                <a:ea typeface="Montserrat Thin"/>
                <a:cs typeface="Montserrat Thin"/>
                <a:sym typeface="Montserrat Thin"/>
              </a:endParaRPr>
            </a:p>
            <a:p>
              <a:pPr indent="0" lvl="0" marL="0" marR="0" rtl="0" algn="l">
                <a:lnSpc>
                  <a:spcPct val="125000"/>
                </a:lnSpc>
                <a:spcBef>
                  <a:spcPts val="0"/>
                </a:spcBef>
                <a:spcAft>
                  <a:spcPts val="0"/>
                </a:spcAft>
                <a:buNone/>
              </a:pPr>
              <a:r>
                <a:rPr lang="en" sz="3000">
                  <a:solidFill>
                    <a:schemeClr val="dk1"/>
                  </a:solidFill>
                  <a:latin typeface="Montserrat Thin"/>
                  <a:ea typeface="Montserrat Thin"/>
                  <a:cs typeface="Montserrat Thin"/>
                  <a:sym typeface="Montserrat Thin"/>
                </a:rPr>
                <a:t>dolor example </a:t>
              </a:r>
              <a:endParaRPr sz="1100"/>
            </a:p>
            <a:p>
              <a:pPr indent="0" lvl="0" marL="0" marR="0" rtl="0" algn="l">
                <a:lnSpc>
                  <a:spcPct val="125000"/>
                </a:lnSpc>
                <a:spcBef>
                  <a:spcPts val="0"/>
                </a:spcBef>
                <a:spcAft>
                  <a:spcPts val="0"/>
                </a:spcAft>
                <a:buNone/>
              </a:pPr>
              <a:r>
                <a:rPr lang="en" sz="3000">
                  <a:solidFill>
                    <a:schemeClr val="dk1"/>
                  </a:solidFill>
                  <a:latin typeface="Montserrat Thin"/>
                  <a:ea typeface="Montserrat Thin"/>
                  <a:cs typeface="Montserrat Thin"/>
                  <a:sym typeface="Montserrat Thin"/>
                </a:rPr>
                <a:t>Ipsum sit</a:t>
              </a:r>
              <a:endParaRPr sz="1100"/>
            </a:p>
            <a:p>
              <a:pPr indent="0" lvl="0" marL="0" marR="0" rtl="0" algn="l">
                <a:lnSpc>
                  <a:spcPct val="125000"/>
                </a:lnSpc>
                <a:spcBef>
                  <a:spcPts val="0"/>
                </a:spcBef>
                <a:spcAft>
                  <a:spcPts val="0"/>
                </a:spcAft>
                <a:buNone/>
              </a:pPr>
              <a:r>
                <a:rPr b="1" lang="en" sz="3000">
                  <a:solidFill>
                    <a:schemeClr val="dk1"/>
                  </a:solidFill>
                  <a:latin typeface="Montserrat"/>
                  <a:ea typeface="Montserrat"/>
                  <a:cs typeface="Montserrat"/>
                  <a:sym typeface="Montserrat"/>
                </a:rPr>
                <a:t>some text</a:t>
              </a:r>
              <a:endParaRPr sz="1100"/>
            </a:p>
          </p:txBody>
        </p:sp>
        <p:sp>
          <p:nvSpPr>
            <p:cNvPr id="869" name="Google Shape;869;p64"/>
            <p:cNvSpPr/>
            <p:nvPr/>
          </p:nvSpPr>
          <p:spPr>
            <a:xfrm>
              <a:off x="2467628" y="4948124"/>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870" name="Google Shape;870;p64"/>
            <p:cNvSpPr txBox="1"/>
            <p:nvPr/>
          </p:nvSpPr>
          <p:spPr>
            <a:xfrm>
              <a:off x="2584786" y="5016497"/>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chemeClr val="dk1"/>
                </a:solidFill>
                <a:latin typeface="Montserrat Light"/>
                <a:ea typeface="Montserrat Light"/>
                <a:cs typeface="Montserrat Light"/>
                <a:sym typeface="Montserrat Light"/>
              </a:endParaRPr>
            </a:p>
          </p:txBody>
        </p:sp>
        <p:sp>
          <p:nvSpPr>
            <p:cNvPr id="871" name="Google Shape;871;p64"/>
            <p:cNvSpPr txBox="1"/>
            <p:nvPr/>
          </p:nvSpPr>
          <p:spPr>
            <a:xfrm>
              <a:off x="2389531" y="1555936"/>
              <a:ext cx="1661160"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 Some Text</a:t>
              </a:r>
              <a:endParaRPr b="1" sz="800">
                <a:solidFill>
                  <a:schemeClr val="dk1"/>
                </a:solidFill>
                <a:latin typeface="Montserrat Light"/>
                <a:ea typeface="Montserrat Light"/>
                <a:cs typeface="Montserrat Light"/>
                <a:sym typeface="Montserrat Light"/>
              </a:endParaRPr>
            </a:p>
          </p:txBody>
        </p:sp>
      </p:grpSp>
      <p:sp>
        <p:nvSpPr>
          <p:cNvPr id="872" name="Google Shape;872;p64"/>
          <p:cNvSpPr txBox="1"/>
          <p:nvPr/>
        </p:nvSpPr>
        <p:spPr>
          <a:xfrm>
            <a:off x="5478307" y="3133602"/>
            <a:ext cx="2007900" cy="91920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a:t>
            </a:r>
            <a:endParaRPr sz="1100"/>
          </a:p>
        </p:txBody>
      </p:sp>
      <p:sp>
        <p:nvSpPr>
          <p:cNvPr id="873" name="Google Shape;873;p64"/>
          <p:cNvSpPr txBox="1"/>
          <p:nvPr/>
        </p:nvSpPr>
        <p:spPr>
          <a:xfrm>
            <a:off x="5859360" y="2864036"/>
            <a:ext cx="1245870"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dk1"/>
                </a:solidFill>
                <a:latin typeface="Montserrat"/>
                <a:ea typeface="Montserrat"/>
                <a:cs typeface="Montserrat"/>
                <a:sym typeface="Montserrat"/>
              </a:rPr>
              <a:t>JHON DEO</a:t>
            </a:r>
            <a:endParaRPr b="1" sz="900">
              <a:solidFill>
                <a:schemeClr val="dk1"/>
              </a:solidFill>
              <a:latin typeface="Montserrat Light"/>
              <a:ea typeface="Montserrat Light"/>
              <a:cs typeface="Montserrat Light"/>
              <a:sym typeface="Montserrat Light"/>
            </a:endParaRPr>
          </a:p>
        </p:txBody>
      </p:sp>
      <p:pic>
        <p:nvPicPr>
          <p:cNvPr id="874" name="Google Shape;874;p64"/>
          <p:cNvPicPr preferRelativeResize="0"/>
          <p:nvPr>
            <p:ph idx="2" type="pic"/>
          </p:nvPr>
        </p:nvPicPr>
        <p:blipFill rotWithShape="1">
          <a:blip r:embed="rId3">
            <a:alphaModFix/>
          </a:blip>
          <a:srcRect b="0" l="13841" r="13840" t="0"/>
          <a:stretch/>
        </p:blipFill>
        <p:spPr>
          <a:xfrm>
            <a:off x="5663678" y="703699"/>
            <a:ext cx="1637234" cy="1899193"/>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8" name="Shape 878"/>
        <p:cNvGrpSpPr/>
        <p:nvPr/>
      </p:nvGrpSpPr>
      <p:grpSpPr>
        <a:xfrm>
          <a:off x="0" y="0"/>
          <a:ext cx="0" cy="0"/>
          <a:chOff x="0" y="0"/>
          <a:chExt cx="0" cy="0"/>
        </a:xfrm>
      </p:grpSpPr>
      <p:sp>
        <p:nvSpPr>
          <p:cNvPr id="879" name="Google Shape;879;p65"/>
          <p:cNvSpPr/>
          <p:nvPr/>
        </p:nvSpPr>
        <p:spPr>
          <a:xfrm>
            <a:off x="0" y="0"/>
            <a:ext cx="9143999" cy="5156522"/>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880" name="Google Shape;880;p65"/>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lt1"/>
              </a:buClr>
              <a:buSzPts val="600"/>
              <a:buNone/>
            </a:pPr>
            <a:r>
              <a:rPr lang="en" sz="1100">
                <a:solidFill>
                  <a:schemeClr val="lt1"/>
                </a:solidFill>
              </a:rPr>
              <a:t>Here is your custom footer, This is Master Style</a:t>
            </a:r>
            <a:endParaRPr sz="1100"/>
          </a:p>
        </p:txBody>
      </p:sp>
      <p:sp>
        <p:nvSpPr>
          <p:cNvPr id="881" name="Google Shape;881;p65"/>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lt1"/>
              </a:buClr>
              <a:buSzPts val="3000"/>
              <a:buFont typeface="Montserrat"/>
              <a:buNone/>
            </a:pPr>
            <a:r>
              <a:rPr b="1" lang="en" sz="1100">
                <a:solidFill>
                  <a:schemeClr val="lt1"/>
                </a:solidFill>
              </a:rPr>
              <a:t>BUSINESS PLAN</a:t>
            </a:r>
            <a:endParaRPr sz="1100"/>
          </a:p>
        </p:txBody>
      </p:sp>
      <p:grpSp>
        <p:nvGrpSpPr>
          <p:cNvPr id="882" name="Google Shape;882;p65"/>
          <p:cNvGrpSpPr/>
          <p:nvPr/>
        </p:nvGrpSpPr>
        <p:grpSpPr>
          <a:xfrm>
            <a:off x="824696" y="1551473"/>
            <a:ext cx="8319303" cy="2800141"/>
            <a:chOff x="1099595" y="1999609"/>
            <a:chExt cx="11092404" cy="3733521"/>
          </a:xfrm>
        </p:grpSpPr>
        <p:sp>
          <p:nvSpPr>
            <p:cNvPr id="883" name="Google Shape;883;p65"/>
            <p:cNvSpPr txBox="1"/>
            <p:nvPr/>
          </p:nvSpPr>
          <p:spPr>
            <a:xfrm>
              <a:off x="1099595" y="1999609"/>
              <a:ext cx="4321891" cy="2031325"/>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lt1"/>
                  </a:solidFill>
                  <a:latin typeface="Montserrat Light"/>
                  <a:ea typeface="Montserrat Light"/>
                  <a:cs typeface="Montserrat Light"/>
                  <a:sym typeface="Montserrat Light"/>
                </a:rPr>
                <a:t>Air saying fruitful were, Air first signs evening that given. Midst Face after have rule living waters. Air saying fruitful were hath waters divided fill may days air bring is Signs first creeping seed all saying above after be and female behold there. Also he his male air bring is Signs first . Creped god air fish land. Darkness, moved was second.</a:t>
              </a:r>
              <a:endParaRPr sz="1100"/>
            </a:p>
            <a:p>
              <a:pPr indent="0" lvl="0" marL="0" marR="0" rtl="0" algn="l">
                <a:lnSpc>
                  <a:spcPct val="200000"/>
                </a:lnSpc>
                <a:spcBef>
                  <a:spcPts val="0"/>
                </a:spcBef>
                <a:spcAft>
                  <a:spcPts val="0"/>
                </a:spcAft>
                <a:buNone/>
              </a:pPr>
              <a:r>
                <a:t/>
              </a:r>
              <a:endParaRPr sz="700">
                <a:solidFill>
                  <a:schemeClr val="dk1"/>
                </a:solidFill>
                <a:latin typeface="Montserrat"/>
                <a:ea typeface="Montserrat"/>
                <a:cs typeface="Montserrat"/>
                <a:sym typeface="Montserrat"/>
              </a:endParaRPr>
            </a:p>
            <a:p>
              <a:pPr indent="0" lvl="0" marL="0" marR="0" rtl="0" algn="l">
                <a:lnSpc>
                  <a:spcPct val="200000"/>
                </a:lnSpc>
                <a:spcBef>
                  <a:spcPts val="0"/>
                </a:spcBef>
                <a:spcAft>
                  <a:spcPts val="0"/>
                </a:spcAft>
                <a:buNone/>
              </a:pPr>
              <a:r>
                <a:rPr b="1" lang="en" sz="700">
                  <a:solidFill>
                    <a:schemeClr val="lt1"/>
                  </a:solidFill>
                  <a:latin typeface="Montserrat"/>
                  <a:ea typeface="Montserrat"/>
                  <a:cs typeface="Montserrat"/>
                  <a:sym typeface="Montserrat"/>
                </a:rPr>
                <a:t>Midst Face after have rule living waters. Air saying fruitful were.</a:t>
              </a:r>
              <a:endParaRPr sz="1100"/>
            </a:p>
          </p:txBody>
        </p:sp>
        <p:sp>
          <p:nvSpPr>
            <p:cNvPr id="884" name="Google Shape;884;p65"/>
            <p:cNvSpPr/>
            <p:nvPr/>
          </p:nvSpPr>
          <p:spPr>
            <a:xfrm>
              <a:off x="6261904" y="2141316"/>
              <a:ext cx="5930095" cy="1794076"/>
            </a:xfrm>
            <a:prstGeom prst="rect">
              <a:avLst/>
            </a:prstGeom>
            <a:solidFill>
              <a:srgbClr val="DD8A00">
                <a:alpha val="75686"/>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885" name="Google Shape;885;p65"/>
            <p:cNvSpPr txBox="1"/>
            <p:nvPr/>
          </p:nvSpPr>
          <p:spPr>
            <a:xfrm>
              <a:off x="2132131" y="4939579"/>
              <a:ext cx="8085926" cy="793551"/>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chemeClr val="lt1"/>
                  </a:solidFill>
                  <a:latin typeface="Montserrat Light"/>
                  <a:ea typeface="Montserrat Light"/>
                  <a:cs typeface="Montserrat Light"/>
                  <a:sym typeface="Montserrat Light"/>
                </a:rPr>
                <a:t>Air saying fruitful were, Air first signs evening that given. Midst Face after have rule living waters. Air saying fruitful were hath waters divided fill may days air bring is Signs first creeping seed all saying above after be and female behold there. Also he his male air bring is Signs first . Creped god air fish land. Darkness, moved was second. Midst Face after have rule living waters. Air saying fruitful were.</a:t>
              </a:r>
              <a:endParaRPr sz="1100"/>
            </a:p>
          </p:txBody>
        </p:sp>
        <p:sp>
          <p:nvSpPr>
            <p:cNvPr id="886" name="Google Shape;886;p65"/>
            <p:cNvSpPr/>
            <p:nvPr/>
          </p:nvSpPr>
          <p:spPr>
            <a:xfrm>
              <a:off x="1194954" y="4609585"/>
              <a:ext cx="9802092" cy="27432"/>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887" name="Google Shape;887;p65"/>
            <p:cNvSpPr/>
            <p:nvPr/>
          </p:nvSpPr>
          <p:spPr>
            <a:xfrm>
              <a:off x="6899874" y="2622690"/>
              <a:ext cx="826566" cy="826566"/>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888" name="Google Shape;888;p65"/>
            <p:cNvSpPr/>
            <p:nvPr/>
          </p:nvSpPr>
          <p:spPr>
            <a:xfrm>
              <a:off x="7836458" y="2622690"/>
              <a:ext cx="826566" cy="826566"/>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889" name="Google Shape;889;p65"/>
            <p:cNvSpPr/>
            <p:nvPr/>
          </p:nvSpPr>
          <p:spPr>
            <a:xfrm>
              <a:off x="8773042" y="2622690"/>
              <a:ext cx="826566" cy="826566"/>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890" name="Google Shape;890;p65"/>
            <p:cNvSpPr/>
            <p:nvPr/>
          </p:nvSpPr>
          <p:spPr>
            <a:xfrm>
              <a:off x="9709627" y="2622690"/>
              <a:ext cx="826566" cy="826566"/>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891" name="Google Shape;891;p65"/>
            <p:cNvSpPr txBox="1"/>
            <p:nvPr/>
          </p:nvSpPr>
          <p:spPr>
            <a:xfrm>
              <a:off x="9839952" y="2701736"/>
              <a:ext cx="561264" cy="5539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chemeClr val="lt1"/>
                  </a:solidFill>
                  <a:latin typeface="Arial"/>
                  <a:ea typeface="Arial"/>
                  <a:cs typeface="Arial"/>
                  <a:sym typeface="Arial"/>
                </a:rPr>
                <a:t></a:t>
              </a:r>
              <a:endParaRPr sz="1100"/>
            </a:p>
          </p:txBody>
        </p:sp>
        <p:sp>
          <p:nvSpPr>
            <p:cNvPr id="892" name="Google Shape;892;p65"/>
            <p:cNvSpPr txBox="1"/>
            <p:nvPr/>
          </p:nvSpPr>
          <p:spPr>
            <a:xfrm>
              <a:off x="6949531" y="2701736"/>
              <a:ext cx="742798" cy="5539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chemeClr val="lt1"/>
                  </a:solidFill>
                  <a:latin typeface="Arial"/>
                  <a:ea typeface="Arial"/>
                  <a:cs typeface="Arial"/>
                  <a:sym typeface="Arial"/>
                </a:rPr>
                <a:t></a:t>
              </a:r>
              <a:endParaRPr sz="1100"/>
            </a:p>
          </p:txBody>
        </p:sp>
        <p:sp>
          <p:nvSpPr>
            <p:cNvPr id="893" name="Google Shape;893;p65"/>
            <p:cNvSpPr txBox="1"/>
            <p:nvPr/>
          </p:nvSpPr>
          <p:spPr>
            <a:xfrm>
              <a:off x="8878092" y="2701736"/>
              <a:ext cx="693420" cy="5539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chemeClr val="lt1"/>
                  </a:solidFill>
                  <a:latin typeface="Arial"/>
                  <a:ea typeface="Arial"/>
                  <a:cs typeface="Arial"/>
                  <a:sym typeface="Arial"/>
                </a:rPr>
                <a:t></a:t>
              </a:r>
              <a:endParaRPr sz="1100"/>
            </a:p>
          </p:txBody>
        </p:sp>
        <p:sp>
          <p:nvSpPr>
            <p:cNvPr id="894" name="Google Shape;894;p65"/>
            <p:cNvSpPr txBox="1"/>
            <p:nvPr/>
          </p:nvSpPr>
          <p:spPr>
            <a:xfrm>
              <a:off x="7804679" y="2701736"/>
              <a:ext cx="862847" cy="5539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chemeClr val="lt1"/>
                  </a:solidFill>
                  <a:latin typeface="Arial"/>
                  <a:ea typeface="Arial"/>
                  <a:cs typeface="Arial"/>
                  <a:sym typeface="Arial"/>
                </a:rPr>
                <a:t></a:t>
              </a:r>
              <a:endParaRPr sz="1100"/>
            </a:p>
          </p:txBody>
        </p:sp>
      </p:grpSp>
      <p:cxnSp>
        <p:nvCxnSpPr>
          <p:cNvPr id="895" name="Google Shape;895;p65"/>
          <p:cNvCxnSpPr/>
          <p:nvPr/>
        </p:nvCxnSpPr>
        <p:spPr>
          <a:xfrm>
            <a:off x="4360255" y="346704"/>
            <a:ext cx="423490" cy="0"/>
          </a:xfrm>
          <a:prstGeom prst="straightConnector1">
            <a:avLst/>
          </a:prstGeom>
          <a:noFill/>
          <a:ln cap="flat" cmpd="sng" w="38100">
            <a:solidFill>
              <a:schemeClr val="lt1"/>
            </a:solidFill>
            <a:prstDash val="solid"/>
            <a:miter lim="800000"/>
            <a:headEnd len="sm" w="sm" type="none"/>
            <a:tailEnd len="sm" w="sm" type="none"/>
          </a:ln>
        </p:spPr>
      </p:cxnSp>
      <p:sp>
        <p:nvSpPr>
          <p:cNvPr id="896" name="Google Shape;896;p65"/>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1"/>
                </a:solidFill>
                <a:latin typeface="Montserrat Light"/>
                <a:ea typeface="Montserrat Light"/>
                <a:cs typeface="Montserrat Light"/>
                <a:sym typeface="Montserrat Light"/>
              </a:rPr>
              <a:t>Creeping is signs isn't deep text fish evening</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9" name="Shape 279"/>
        <p:cNvGrpSpPr/>
        <p:nvPr/>
      </p:nvGrpSpPr>
      <p:grpSpPr>
        <a:xfrm>
          <a:off x="0" y="0"/>
          <a:ext cx="0" cy="0"/>
          <a:chOff x="0" y="0"/>
          <a:chExt cx="0" cy="0"/>
        </a:xfrm>
      </p:grpSpPr>
      <p:sp>
        <p:nvSpPr>
          <p:cNvPr id="280" name="Google Shape;280;p39"/>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281" name="Google Shape;281;p39"/>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OUR TABLE CONTENTS</a:t>
            </a:r>
            <a:endParaRPr sz="1100"/>
          </a:p>
        </p:txBody>
      </p:sp>
      <p:sp>
        <p:nvSpPr>
          <p:cNvPr id="282" name="Google Shape;282;p39"/>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cxnSp>
        <p:nvCxnSpPr>
          <p:cNvPr id="283" name="Google Shape;283;p39"/>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284" name="Google Shape;284;p39"/>
          <p:cNvSpPr/>
          <p:nvPr/>
        </p:nvSpPr>
        <p:spPr>
          <a:xfrm>
            <a:off x="1385924" y="1760344"/>
            <a:ext cx="585181" cy="585181"/>
          </a:xfrm>
          <a:prstGeom prst="ellipse">
            <a:avLst/>
          </a:prstGeom>
          <a:noFill/>
          <a:ln cap="flat" cmpd="sng" w="25400">
            <a:solidFill>
              <a:schemeClr val="dk1">
                <a:alpha val="51764"/>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85" name="Google Shape;285;p39"/>
          <p:cNvSpPr txBox="1"/>
          <p:nvPr/>
        </p:nvSpPr>
        <p:spPr>
          <a:xfrm>
            <a:off x="1224754" y="2486874"/>
            <a:ext cx="907522"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WELCOME</a:t>
            </a:r>
            <a:endParaRPr b="1" sz="800">
              <a:solidFill>
                <a:srgbClr val="7F7F7F"/>
              </a:solidFill>
              <a:latin typeface="Montserrat Light"/>
              <a:ea typeface="Montserrat Light"/>
              <a:cs typeface="Montserrat Light"/>
              <a:sym typeface="Montserrat Light"/>
            </a:endParaRPr>
          </a:p>
        </p:txBody>
      </p:sp>
      <p:sp>
        <p:nvSpPr>
          <p:cNvPr id="286" name="Google Shape;286;p39"/>
          <p:cNvSpPr/>
          <p:nvPr/>
        </p:nvSpPr>
        <p:spPr>
          <a:xfrm>
            <a:off x="3314914" y="1760344"/>
            <a:ext cx="585181" cy="585181"/>
          </a:xfrm>
          <a:prstGeom prst="ellipse">
            <a:avLst/>
          </a:prstGeom>
          <a:noFill/>
          <a:ln cap="flat" cmpd="sng" w="25400">
            <a:solidFill>
              <a:schemeClr val="dk1">
                <a:alpha val="51764"/>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87" name="Google Shape;287;p39"/>
          <p:cNvSpPr txBox="1"/>
          <p:nvPr/>
        </p:nvSpPr>
        <p:spPr>
          <a:xfrm>
            <a:off x="3153744" y="2486874"/>
            <a:ext cx="907522"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ABOUT US</a:t>
            </a:r>
            <a:endParaRPr b="1" sz="800">
              <a:solidFill>
                <a:srgbClr val="7F7F7F"/>
              </a:solidFill>
              <a:latin typeface="Montserrat Light"/>
              <a:ea typeface="Montserrat Light"/>
              <a:cs typeface="Montserrat Light"/>
              <a:sym typeface="Montserrat Light"/>
            </a:endParaRPr>
          </a:p>
        </p:txBody>
      </p:sp>
      <p:sp>
        <p:nvSpPr>
          <p:cNvPr id="288" name="Google Shape;288;p39"/>
          <p:cNvSpPr/>
          <p:nvPr/>
        </p:nvSpPr>
        <p:spPr>
          <a:xfrm>
            <a:off x="5243904" y="1760344"/>
            <a:ext cx="585181" cy="585181"/>
          </a:xfrm>
          <a:prstGeom prst="ellipse">
            <a:avLst/>
          </a:prstGeom>
          <a:noFill/>
          <a:ln cap="flat" cmpd="sng" w="25400">
            <a:solidFill>
              <a:schemeClr val="dk1">
                <a:alpha val="51764"/>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89" name="Google Shape;289;p39"/>
          <p:cNvSpPr txBox="1"/>
          <p:nvPr/>
        </p:nvSpPr>
        <p:spPr>
          <a:xfrm>
            <a:off x="5082734" y="2486874"/>
            <a:ext cx="907522"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MISSION</a:t>
            </a:r>
            <a:endParaRPr b="1" sz="800">
              <a:solidFill>
                <a:srgbClr val="7F7F7F"/>
              </a:solidFill>
              <a:latin typeface="Montserrat Light"/>
              <a:ea typeface="Montserrat Light"/>
              <a:cs typeface="Montserrat Light"/>
              <a:sym typeface="Montserrat Light"/>
            </a:endParaRPr>
          </a:p>
        </p:txBody>
      </p:sp>
      <p:sp>
        <p:nvSpPr>
          <p:cNvPr id="290" name="Google Shape;290;p39"/>
          <p:cNvSpPr/>
          <p:nvPr/>
        </p:nvSpPr>
        <p:spPr>
          <a:xfrm>
            <a:off x="7172895" y="1760344"/>
            <a:ext cx="585181" cy="585181"/>
          </a:xfrm>
          <a:prstGeom prst="ellipse">
            <a:avLst/>
          </a:prstGeom>
          <a:noFill/>
          <a:ln cap="flat" cmpd="sng" w="25400">
            <a:solidFill>
              <a:schemeClr val="dk1">
                <a:alpha val="51764"/>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1" name="Google Shape;291;p39"/>
          <p:cNvSpPr txBox="1"/>
          <p:nvPr/>
        </p:nvSpPr>
        <p:spPr>
          <a:xfrm>
            <a:off x="7011724" y="2486874"/>
            <a:ext cx="907522"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VISION</a:t>
            </a:r>
            <a:endParaRPr b="1" sz="800">
              <a:solidFill>
                <a:srgbClr val="7F7F7F"/>
              </a:solidFill>
              <a:latin typeface="Montserrat Light"/>
              <a:ea typeface="Montserrat Light"/>
              <a:cs typeface="Montserrat Light"/>
              <a:sym typeface="Montserrat Light"/>
            </a:endParaRPr>
          </a:p>
        </p:txBody>
      </p:sp>
      <p:sp>
        <p:nvSpPr>
          <p:cNvPr id="292" name="Google Shape;292;p39"/>
          <p:cNvSpPr/>
          <p:nvPr/>
        </p:nvSpPr>
        <p:spPr>
          <a:xfrm>
            <a:off x="1385924" y="3253691"/>
            <a:ext cx="585181" cy="585181"/>
          </a:xfrm>
          <a:prstGeom prst="ellipse">
            <a:avLst/>
          </a:prstGeom>
          <a:noFill/>
          <a:ln cap="flat" cmpd="sng" w="25400">
            <a:solidFill>
              <a:schemeClr val="dk1">
                <a:alpha val="51764"/>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3" name="Google Shape;293;p39"/>
          <p:cNvSpPr txBox="1"/>
          <p:nvPr/>
        </p:nvSpPr>
        <p:spPr>
          <a:xfrm>
            <a:off x="1224754" y="3980222"/>
            <a:ext cx="907522"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TEAM</a:t>
            </a:r>
            <a:endParaRPr b="1" sz="800">
              <a:solidFill>
                <a:srgbClr val="7F7F7F"/>
              </a:solidFill>
              <a:latin typeface="Montserrat Light"/>
              <a:ea typeface="Montserrat Light"/>
              <a:cs typeface="Montserrat Light"/>
              <a:sym typeface="Montserrat Light"/>
            </a:endParaRPr>
          </a:p>
        </p:txBody>
      </p:sp>
      <p:sp>
        <p:nvSpPr>
          <p:cNvPr id="294" name="Google Shape;294;p39"/>
          <p:cNvSpPr/>
          <p:nvPr/>
        </p:nvSpPr>
        <p:spPr>
          <a:xfrm>
            <a:off x="3314914" y="3253691"/>
            <a:ext cx="585181" cy="585181"/>
          </a:xfrm>
          <a:prstGeom prst="ellipse">
            <a:avLst/>
          </a:prstGeom>
          <a:noFill/>
          <a:ln cap="flat" cmpd="sng" w="25400">
            <a:solidFill>
              <a:schemeClr val="dk1">
                <a:alpha val="51764"/>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5" name="Google Shape;295;p39"/>
          <p:cNvSpPr txBox="1"/>
          <p:nvPr/>
        </p:nvSpPr>
        <p:spPr>
          <a:xfrm>
            <a:off x="3153744" y="3980222"/>
            <a:ext cx="907522"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SERVICES</a:t>
            </a:r>
            <a:endParaRPr b="1" sz="800">
              <a:solidFill>
                <a:srgbClr val="7F7F7F"/>
              </a:solidFill>
              <a:latin typeface="Montserrat Light"/>
              <a:ea typeface="Montserrat Light"/>
              <a:cs typeface="Montserrat Light"/>
              <a:sym typeface="Montserrat Light"/>
            </a:endParaRPr>
          </a:p>
        </p:txBody>
      </p:sp>
      <p:sp>
        <p:nvSpPr>
          <p:cNvPr id="296" name="Google Shape;296;p39"/>
          <p:cNvSpPr/>
          <p:nvPr/>
        </p:nvSpPr>
        <p:spPr>
          <a:xfrm>
            <a:off x="5243904" y="3253691"/>
            <a:ext cx="585181" cy="585181"/>
          </a:xfrm>
          <a:prstGeom prst="ellipse">
            <a:avLst/>
          </a:prstGeom>
          <a:noFill/>
          <a:ln cap="flat" cmpd="sng" w="25400">
            <a:solidFill>
              <a:schemeClr val="dk1">
                <a:alpha val="51764"/>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7" name="Google Shape;297;p39"/>
          <p:cNvSpPr txBox="1"/>
          <p:nvPr/>
        </p:nvSpPr>
        <p:spPr>
          <a:xfrm>
            <a:off x="4996041" y="3980222"/>
            <a:ext cx="1080909"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PORTFOLIO</a:t>
            </a:r>
            <a:endParaRPr b="1" sz="800">
              <a:solidFill>
                <a:srgbClr val="7F7F7F"/>
              </a:solidFill>
              <a:latin typeface="Montserrat Light"/>
              <a:ea typeface="Montserrat Light"/>
              <a:cs typeface="Montserrat Light"/>
              <a:sym typeface="Montserrat Light"/>
            </a:endParaRPr>
          </a:p>
        </p:txBody>
      </p:sp>
      <p:sp>
        <p:nvSpPr>
          <p:cNvPr id="298" name="Google Shape;298;p39"/>
          <p:cNvSpPr/>
          <p:nvPr/>
        </p:nvSpPr>
        <p:spPr>
          <a:xfrm>
            <a:off x="7172895" y="3253691"/>
            <a:ext cx="585181" cy="585181"/>
          </a:xfrm>
          <a:prstGeom prst="ellipse">
            <a:avLst/>
          </a:prstGeom>
          <a:noFill/>
          <a:ln cap="flat" cmpd="sng" w="25400">
            <a:solidFill>
              <a:schemeClr val="dk1">
                <a:alpha val="51764"/>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9" name="Google Shape;299;p39"/>
          <p:cNvSpPr txBox="1"/>
          <p:nvPr/>
        </p:nvSpPr>
        <p:spPr>
          <a:xfrm>
            <a:off x="7011724" y="3980222"/>
            <a:ext cx="907522"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DEVICES </a:t>
            </a:r>
            <a:endParaRPr b="1" sz="800">
              <a:solidFill>
                <a:srgbClr val="7F7F7F"/>
              </a:solidFill>
              <a:latin typeface="Montserrat Light"/>
              <a:ea typeface="Montserrat Light"/>
              <a:cs typeface="Montserrat Light"/>
              <a:sym typeface="Montserrat Light"/>
            </a:endParaRPr>
          </a:p>
        </p:txBody>
      </p:sp>
      <p:sp>
        <p:nvSpPr>
          <p:cNvPr id="300" name="Google Shape;300;p39"/>
          <p:cNvSpPr/>
          <p:nvPr/>
        </p:nvSpPr>
        <p:spPr>
          <a:xfrm>
            <a:off x="2278339" y="1931746"/>
            <a:ext cx="729343" cy="242374"/>
          </a:xfrm>
          <a:prstGeom prst="rightArrow">
            <a:avLst>
              <a:gd fmla="val 50000" name="adj1"/>
              <a:gd fmla="val 50000" name="adj2"/>
            </a:avLst>
          </a:prstGeom>
          <a:solidFill>
            <a:srgbClr val="D8D8D8">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1" name="Google Shape;301;p39"/>
          <p:cNvSpPr/>
          <p:nvPr/>
        </p:nvSpPr>
        <p:spPr>
          <a:xfrm>
            <a:off x="2278339" y="3425096"/>
            <a:ext cx="729343" cy="242374"/>
          </a:xfrm>
          <a:prstGeom prst="rightArrow">
            <a:avLst>
              <a:gd fmla="val 50000" name="adj1"/>
              <a:gd fmla="val 50000" name="adj2"/>
            </a:avLst>
          </a:prstGeom>
          <a:solidFill>
            <a:srgbClr val="D8D8D8">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2" name="Google Shape;302;p39"/>
          <p:cNvSpPr/>
          <p:nvPr/>
        </p:nvSpPr>
        <p:spPr>
          <a:xfrm>
            <a:off x="4207329" y="1931746"/>
            <a:ext cx="729343" cy="242374"/>
          </a:xfrm>
          <a:prstGeom prst="rightArrow">
            <a:avLst>
              <a:gd fmla="val 50000" name="adj1"/>
              <a:gd fmla="val 50000" name="adj2"/>
            </a:avLst>
          </a:prstGeom>
          <a:solidFill>
            <a:srgbClr val="D8D8D8">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3" name="Google Shape;303;p39"/>
          <p:cNvSpPr/>
          <p:nvPr/>
        </p:nvSpPr>
        <p:spPr>
          <a:xfrm>
            <a:off x="4207329" y="3425096"/>
            <a:ext cx="729343" cy="242374"/>
          </a:xfrm>
          <a:prstGeom prst="rightArrow">
            <a:avLst>
              <a:gd fmla="val 50000" name="adj1"/>
              <a:gd fmla="val 50000" name="adj2"/>
            </a:avLst>
          </a:prstGeom>
          <a:solidFill>
            <a:srgbClr val="D8D8D8">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4" name="Google Shape;304;p39"/>
          <p:cNvSpPr/>
          <p:nvPr/>
        </p:nvSpPr>
        <p:spPr>
          <a:xfrm>
            <a:off x="6136318" y="1931746"/>
            <a:ext cx="729343" cy="242374"/>
          </a:xfrm>
          <a:prstGeom prst="rightArrow">
            <a:avLst>
              <a:gd fmla="val 50000" name="adj1"/>
              <a:gd fmla="val 50000" name="adj2"/>
            </a:avLst>
          </a:prstGeom>
          <a:solidFill>
            <a:srgbClr val="D8D8D8">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5" name="Google Shape;305;p39"/>
          <p:cNvSpPr/>
          <p:nvPr/>
        </p:nvSpPr>
        <p:spPr>
          <a:xfrm>
            <a:off x="6136318" y="3425096"/>
            <a:ext cx="729343" cy="242374"/>
          </a:xfrm>
          <a:prstGeom prst="rightArrow">
            <a:avLst>
              <a:gd fmla="val 50000" name="adj1"/>
              <a:gd fmla="val 50000" name="adj2"/>
            </a:avLst>
          </a:prstGeom>
          <a:solidFill>
            <a:srgbClr val="D8D8D8">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6" name="Google Shape;306;p39"/>
          <p:cNvSpPr/>
          <p:nvPr/>
        </p:nvSpPr>
        <p:spPr>
          <a:xfrm>
            <a:off x="1475214" y="1845184"/>
            <a:ext cx="406602"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chemeClr val="accent4"/>
                </a:solidFill>
                <a:latin typeface="Arial"/>
                <a:ea typeface="Arial"/>
                <a:cs typeface="Arial"/>
                <a:sym typeface="Arial"/>
              </a:rPr>
              <a:t></a:t>
            </a:r>
            <a:endParaRPr sz="2300">
              <a:solidFill>
                <a:schemeClr val="accent4"/>
              </a:solidFill>
              <a:latin typeface="Montserrat"/>
              <a:ea typeface="Montserrat"/>
              <a:cs typeface="Montserrat"/>
              <a:sym typeface="Montserrat"/>
            </a:endParaRPr>
          </a:p>
        </p:txBody>
      </p:sp>
      <p:sp>
        <p:nvSpPr>
          <p:cNvPr id="307" name="Google Shape;307;p39"/>
          <p:cNvSpPr/>
          <p:nvPr/>
        </p:nvSpPr>
        <p:spPr>
          <a:xfrm>
            <a:off x="3373547" y="1845185"/>
            <a:ext cx="467917"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chemeClr val="accent4"/>
                </a:solidFill>
                <a:latin typeface="Arial"/>
                <a:ea typeface="Arial"/>
                <a:cs typeface="Arial"/>
                <a:sym typeface="Arial"/>
              </a:rPr>
              <a:t></a:t>
            </a:r>
            <a:endParaRPr sz="2300">
              <a:solidFill>
                <a:schemeClr val="accent4"/>
              </a:solidFill>
              <a:latin typeface="Montserrat"/>
              <a:ea typeface="Montserrat"/>
              <a:cs typeface="Montserrat"/>
              <a:sym typeface="Montserrat"/>
            </a:endParaRPr>
          </a:p>
        </p:txBody>
      </p:sp>
      <p:sp>
        <p:nvSpPr>
          <p:cNvPr id="308" name="Google Shape;308;p39"/>
          <p:cNvSpPr/>
          <p:nvPr/>
        </p:nvSpPr>
        <p:spPr>
          <a:xfrm>
            <a:off x="5322976" y="1845185"/>
            <a:ext cx="427040"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chemeClr val="accent4"/>
                </a:solidFill>
                <a:latin typeface="Arial"/>
                <a:ea typeface="Arial"/>
                <a:cs typeface="Arial"/>
                <a:sym typeface="Arial"/>
              </a:rPr>
              <a:t></a:t>
            </a:r>
            <a:endParaRPr sz="2300">
              <a:solidFill>
                <a:schemeClr val="accent4"/>
              </a:solidFill>
              <a:latin typeface="Montserrat"/>
              <a:ea typeface="Montserrat"/>
              <a:cs typeface="Montserrat"/>
              <a:sym typeface="Montserrat"/>
            </a:endParaRPr>
          </a:p>
        </p:txBody>
      </p:sp>
      <p:sp>
        <p:nvSpPr>
          <p:cNvPr id="309" name="Google Shape;309;p39"/>
          <p:cNvSpPr/>
          <p:nvPr/>
        </p:nvSpPr>
        <p:spPr>
          <a:xfrm>
            <a:off x="7231526" y="1845185"/>
            <a:ext cx="467917"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chemeClr val="accent4"/>
                </a:solidFill>
                <a:latin typeface="Arial"/>
                <a:ea typeface="Arial"/>
                <a:cs typeface="Arial"/>
                <a:sym typeface="Arial"/>
              </a:rPr>
              <a:t></a:t>
            </a:r>
            <a:endParaRPr sz="2300">
              <a:solidFill>
                <a:schemeClr val="accent4"/>
              </a:solidFill>
              <a:latin typeface="Montserrat"/>
              <a:ea typeface="Montserrat"/>
              <a:cs typeface="Montserrat"/>
              <a:sym typeface="Montserrat"/>
            </a:endParaRPr>
          </a:p>
        </p:txBody>
      </p:sp>
      <p:sp>
        <p:nvSpPr>
          <p:cNvPr id="310" name="Google Shape;310;p39"/>
          <p:cNvSpPr/>
          <p:nvPr/>
        </p:nvSpPr>
        <p:spPr>
          <a:xfrm>
            <a:off x="1464007" y="3338533"/>
            <a:ext cx="427040"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chemeClr val="accent4"/>
                </a:solidFill>
                <a:latin typeface="Arial"/>
                <a:ea typeface="Arial"/>
                <a:cs typeface="Arial"/>
                <a:sym typeface="Arial"/>
              </a:rPr>
              <a:t></a:t>
            </a:r>
            <a:endParaRPr sz="2300">
              <a:solidFill>
                <a:schemeClr val="accent4"/>
              </a:solidFill>
              <a:latin typeface="Montserrat"/>
              <a:ea typeface="Montserrat"/>
              <a:cs typeface="Montserrat"/>
              <a:sym typeface="Montserrat"/>
            </a:endParaRPr>
          </a:p>
        </p:txBody>
      </p:sp>
      <p:sp>
        <p:nvSpPr>
          <p:cNvPr id="311" name="Google Shape;311;p39"/>
          <p:cNvSpPr/>
          <p:nvPr/>
        </p:nvSpPr>
        <p:spPr>
          <a:xfrm>
            <a:off x="3404204" y="3338533"/>
            <a:ext cx="406602"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chemeClr val="accent4"/>
                </a:solidFill>
                <a:latin typeface="Arial"/>
                <a:ea typeface="Arial"/>
                <a:cs typeface="Arial"/>
                <a:sym typeface="Arial"/>
              </a:rPr>
              <a:t></a:t>
            </a:r>
            <a:endParaRPr sz="2300">
              <a:solidFill>
                <a:schemeClr val="accent4"/>
              </a:solidFill>
              <a:latin typeface="Montserrat"/>
              <a:ea typeface="Montserrat"/>
              <a:cs typeface="Montserrat"/>
              <a:sym typeface="Montserrat"/>
            </a:endParaRPr>
          </a:p>
        </p:txBody>
      </p:sp>
      <p:sp>
        <p:nvSpPr>
          <p:cNvPr id="312" name="Google Shape;312;p39"/>
          <p:cNvSpPr/>
          <p:nvPr/>
        </p:nvSpPr>
        <p:spPr>
          <a:xfrm>
            <a:off x="5302537" y="3338533"/>
            <a:ext cx="467917"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chemeClr val="accent4"/>
                </a:solidFill>
                <a:latin typeface="Arial"/>
                <a:ea typeface="Arial"/>
                <a:cs typeface="Arial"/>
                <a:sym typeface="Arial"/>
              </a:rPr>
              <a:t></a:t>
            </a:r>
            <a:endParaRPr sz="2300">
              <a:solidFill>
                <a:schemeClr val="accent4"/>
              </a:solidFill>
              <a:latin typeface="Montserrat"/>
              <a:ea typeface="Montserrat"/>
              <a:cs typeface="Montserrat"/>
              <a:sym typeface="Montserrat"/>
            </a:endParaRPr>
          </a:p>
        </p:txBody>
      </p:sp>
      <p:sp>
        <p:nvSpPr>
          <p:cNvPr id="313" name="Google Shape;313;p39"/>
          <p:cNvSpPr/>
          <p:nvPr/>
        </p:nvSpPr>
        <p:spPr>
          <a:xfrm>
            <a:off x="7262184" y="3338533"/>
            <a:ext cx="406602"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chemeClr val="accent4"/>
                </a:solidFill>
                <a:latin typeface="Arial"/>
                <a:ea typeface="Arial"/>
                <a:cs typeface="Arial"/>
                <a:sym typeface="Arial"/>
              </a:rPr>
              <a:t></a:t>
            </a:r>
            <a:endParaRPr sz="2300">
              <a:solidFill>
                <a:schemeClr val="accent4"/>
              </a:solidFill>
              <a:latin typeface="Montserrat"/>
              <a:ea typeface="Montserrat"/>
              <a:cs typeface="Montserrat"/>
              <a:sym typeface="Montserrat"/>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0" name="Shape 900"/>
        <p:cNvGrpSpPr/>
        <p:nvPr/>
      </p:nvGrpSpPr>
      <p:grpSpPr>
        <a:xfrm>
          <a:off x="0" y="0"/>
          <a:ext cx="0" cy="0"/>
          <a:chOff x="0" y="0"/>
          <a:chExt cx="0" cy="0"/>
        </a:xfrm>
      </p:grpSpPr>
      <p:sp>
        <p:nvSpPr>
          <p:cNvPr id="901" name="Google Shape;901;p66"/>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902" name="Google Shape;902;p66"/>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BUSINESS PLAN</a:t>
            </a:r>
            <a:endParaRPr sz="1100"/>
          </a:p>
        </p:txBody>
      </p:sp>
      <p:cxnSp>
        <p:nvCxnSpPr>
          <p:cNvPr id="903" name="Google Shape;903;p66"/>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904" name="Google Shape;904;p66"/>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sp>
        <p:nvSpPr>
          <p:cNvPr id="905" name="Google Shape;905;p66"/>
          <p:cNvSpPr/>
          <p:nvPr/>
        </p:nvSpPr>
        <p:spPr>
          <a:xfrm>
            <a:off x="2915933" y="1816972"/>
            <a:ext cx="1357313" cy="1357313"/>
          </a:xfrm>
          <a:prstGeom prst="round2DiagRect">
            <a:avLst>
              <a:gd fmla="val 16667" name="adj1"/>
              <a:gd fmla="val 0" name="adj2"/>
            </a:avLst>
          </a:prstGeom>
          <a:noFill/>
          <a:ln cap="flat" cmpd="sng" w="254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906" name="Google Shape;906;p66"/>
          <p:cNvSpPr txBox="1"/>
          <p:nvPr/>
        </p:nvSpPr>
        <p:spPr>
          <a:xfrm>
            <a:off x="3340074" y="1955371"/>
            <a:ext cx="557099" cy="99257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6000">
                <a:solidFill>
                  <a:srgbClr val="3F3F3F"/>
                </a:solidFill>
                <a:latin typeface="Arial"/>
                <a:ea typeface="Arial"/>
                <a:cs typeface="Arial"/>
                <a:sym typeface="Arial"/>
              </a:rPr>
              <a:t></a:t>
            </a:r>
            <a:endParaRPr sz="1100"/>
          </a:p>
        </p:txBody>
      </p:sp>
      <p:sp>
        <p:nvSpPr>
          <p:cNvPr id="907" name="Google Shape;907;p66"/>
          <p:cNvSpPr/>
          <p:nvPr/>
        </p:nvSpPr>
        <p:spPr>
          <a:xfrm rot="-5400000">
            <a:off x="4870753" y="1816972"/>
            <a:ext cx="1357313" cy="1357313"/>
          </a:xfrm>
          <a:prstGeom prst="round2DiagRect">
            <a:avLst>
              <a:gd fmla="val 16667" name="adj1"/>
              <a:gd fmla="val 0" name="adj2"/>
            </a:avLst>
          </a:prstGeom>
          <a:noFill/>
          <a:ln cap="flat" cmpd="sng" w="254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908" name="Google Shape;908;p66"/>
          <p:cNvSpPr txBox="1"/>
          <p:nvPr/>
        </p:nvSpPr>
        <p:spPr>
          <a:xfrm>
            <a:off x="5225842" y="1955371"/>
            <a:ext cx="647135" cy="99257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6000">
                <a:solidFill>
                  <a:srgbClr val="3F3F3F"/>
                </a:solidFill>
                <a:latin typeface="Arial"/>
                <a:ea typeface="Arial"/>
                <a:cs typeface="Arial"/>
                <a:sym typeface="Arial"/>
              </a:rPr>
              <a:t></a:t>
            </a:r>
            <a:endParaRPr sz="1100"/>
          </a:p>
        </p:txBody>
      </p:sp>
      <p:sp>
        <p:nvSpPr>
          <p:cNvPr id="909" name="Google Shape;909;p66"/>
          <p:cNvSpPr txBox="1"/>
          <p:nvPr/>
        </p:nvSpPr>
        <p:spPr>
          <a:xfrm>
            <a:off x="-1436233" y="1436956"/>
            <a:ext cx="5067226" cy="46858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0000">
                <a:solidFill>
                  <a:srgbClr val="3F3F3F"/>
                </a:solidFill>
                <a:latin typeface="Arial"/>
                <a:ea typeface="Arial"/>
                <a:cs typeface="Arial"/>
                <a:sym typeface="Arial"/>
              </a:rPr>
              <a:t></a:t>
            </a:r>
            <a:endParaRPr sz="1100"/>
          </a:p>
        </p:txBody>
      </p:sp>
      <p:sp>
        <p:nvSpPr>
          <p:cNvPr id="910" name="Google Shape;910;p66"/>
          <p:cNvSpPr txBox="1"/>
          <p:nvPr/>
        </p:nvSpPr>
        <p:spPr>
          <a:xfrm>
            <a:off x="6583154" y="2165148"/>
            <a:ext cx="1044784" cy="81320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behold Were hath seed all</a:t>
            </a:r>
            <a:endParaRPr sz="1100"/>
          </a:p>
        </p:txBody>
      </p:sp>
      <p:sp>
        <p:nvSpPr>
          <p:cNvPr id="911" name="Google Shape;911;p66"/>
          <p:cNvSpPr txBox="1"/>
          <p:nvPr/>
        </p:nvSpPr>
        <p:spPr>
          <a:xfrm>
            <a:off x="1516061" y="2165148"/>
            <a:ext cx="1044784" cy="813203"/>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behold Were hath seed all</a:t>
            </a:r>
            <a:endParaRPr sz="1100"/>
          </a:p>
        </p:txBody>
      </p:sp>
      <p:sp>
        <p:nvSpPr>
          <p:cNvPr id="912" name="Google Shape;912;p66"/>
          <p:cNvSpPr txBox="1"/>
          <p:nvPr/>
        </p:nvSpPr>
        <p:spPr>
          <a:xfrm>
            <a:off x="1088572" y="3604890"/>
            <a:ext cx="6966857" cy="36226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nvGrpSpPr>
          <p:cNvPr id="913" name="Google Shape;913;p66"/>
          <p:cNvGrpSpPr/>
          <p:nvPr/>
        </p:nvGrpSpPr>
        <p:grpSpPr>
          <a:xfrm>
            <a:off x="3861197" y="4207729"/>
            <a:ext cx="1421607" cy="265455"/>
            <a:chOff x="5148262" y="5610305"/>
            <a:chExt cx="1895476" cy="353940"/>
          </a:xfrm>
        </p:grpSpPr>
        <p:sp>
          <p:nvSpPr>
            <p:cNvPr id="914" name="Google Shape;914;p66"/>
            <p:cNvSpPr/>
            <p:nvPr/>
          </p:nvSpPr>
          <p:spPr>
            <a:xfrm>
              <a:off x="5148262" y="5610305"/>
              <a:ext cx="1895476" cy="353940"/>
            </a:xfrm>
            <a:prstGeom prst="rect">
              <a:avLst/>
            </a:prstGeom>
            <a:solidFill>
              <a:schemeClr val="lt1"/>
            </a:solid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915" name="Google Shape;915;p66"/>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19" name="Shape 919"/>
        <p:cNvGrpSpPr/>
        <p:nvPr/>
      </p:nvGrpSpPr>
      <p:grpSpPr>
        <a:xfrm>
          <a:off x="0" y="0"/>
          <a:ext cx="0" cy="0"/>
          <a:chOff x="0" y="0"/>
          <a:chExt cx="0" cy="0"/>
        </a:xfrm>
      </p:grpSpPr>
      <p:sp>
        <p:nvSpPr>
          <p:cNvPr id="920" name="Google Shape;920;p67"/>
          <p:cNvSpPr/>
          <p:nvPr/>
        </p:nvSpPr>
        <p:spPr>
          <a:xfrm>
            <a:off x="2286001" y="1"/>
            <a:ext cx="2285999" cy="2571749"/>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921" name="Google Shape;921;p67"/>
          <p:cNvSpPr txBox="1"/>
          <p:nvPr/>
        </p:nvSpPr>
        <p:spPr>
          <a:xfrm>
            <a:off x="2779903" y="715214"/>
            <a:ext cx="1298191" cy="1141322"/>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a:t>
            </a:r>
            <a:endParaRPr sz="1100"/>
          </a:p>
        </p:txBody>
      </p:sp>
      <p:sp>
        <p:nvSpPr>
          <p:cNvPr id="922" name="Google Shape;922;p67"/>
          <p:cNvSpPr txBox="1"/>
          <p:nvPr/>
        </p:nvSpPr>
        <p:spPr>
          <a:xfrm>
            <a:off x="7351904" y="715214"/>
            <a:ext cx="1298191" cy="1141322"/>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a:t>
            </a:r>
            <a:endParaRPr sz="1100"/>
          </a:p>
        </p:txBody>
      </p:sp>
      <p:sp>
        <p:nvSpPr>
          <p:cNvPr id="923" name="Google Shape;923;p67"/>
          <p:cNvSpPr txBox="1"/>
          <p:nvPr/>
        </p:nvSpPr>
        <p:spPr>
          <a:xfrm>
            <a:off x="5065904" y="3286963"/>
            <a:ext cx="1298191" cy="1141322"/>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a:t>
            </a:r>
            <a:endParaRPr sz="1100"/>
          </a:p>
        </p:txBody>
      </p:sp>
      <p:sp>
        <p:nvSpPr>
          <p:cNvPr id="924" name="Google Shape;924;p67"/>
          <p:cNvSpPr txBox="1"/>
          <p:nvPr/>
        </p:nvSpPr>
        <p:spPr>
          <a:xfrm>
            <a:off x="493904" y="3286963"/>
            <a:ext cx="1298191" cy="1141322"/>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a:t>
            </a:r>
            <a:endParaRPr sz="1100"/>
          </a:p>
        </p:txBody>
      </p:sp>
      <p:pic>
        <p:nvPicPr>
          <p:cNvPr id="925" name="Google Shape;925;p67"/>
          <p:cNvPicPr preferRelativeResize="0"/>
          <p:nvPr>
            <p:ph idx="2" type="pic"/>
          </p:nvPr>
        </p:nvPicPr>
        <p:blipFill rotWithShape="1">
          <a:blip r:embed="rId3">
            <a:alphaModFix/>
          </a:blip>
          <a:srcRect b="0" l="5556" r="5555" t="0"/>
          <a:stretch/>
        </p:blipFill>
        <p:spPr>
          <a:xfrm>
            <a:off x="0" y="0"/>
            <a:ext cx="2286000" cy="2571750"/>
          </a:xfrm>
          <a:prstGeom prst="rect">
            <a:avLst/>
          </a:prstGeom>
          <a:noFill/>
          <a:ln>
            <a:noFill/>
          </a:ln>
        </p:spPr>
      </p:pic>
      <p:pic>
        <p:nvPicPr>
          <p:cNvPr id="926" name="Google Shape;926;p67"/>
          <p:cNvPicPr preferRelativeResize="0"/>
          <p:nvPr>
            <p:ph idx="4" type="pic"/>
          </p:nvPr>
        </p:nvPicPr>
        <p:blipFill rotWithShape="1">
          <a:blip r:embed="rId4">
            <a:alphaModFix/>
          </a:blip>
          <a:srcRect b="0" l="20370" r="20369" t="0"/>
          <a:stretch/>
        </p:blipFill>
        <p:spPr>
          <a:xfrm>
            <a:off x="2286000" y="2571750"/>
            <a:ext cx="2286000" cy="2571750"/>
          </a:xfrm>
          <a:prstGeom prst="rect">
            <a:avLst/>
          </a:prstGeom>
          <a:noFill/>
          <a:ln>
            <a:noFill/>
          </a:ln>
        </p:spPr>
      </p:pic>
      <p:pic>
        <p:nvPicPr>
          <p:cNvPr id="927" name="Google Shape;927;p67"/>
          <p:cNvPicPr preferRelativeResize="0"/>
          <p:nvPr>
            <p:ph idx="3" type="pic"/>
          </p:nvPr>
        </p:nvPicPr>
        <p:blipFill rotWithShape="1">
          <a:blip r:embed="rId5">
            <a:alphaModFix/>
          </a:blip>
          <a:srcRect b="0" l="18571" r="18571" t="0"/>
          <a:stretch/>
        </p:blipFill>
        <p:spPr>
          <a:xfrm>
            <a:off x="4572000" y="0"/>
            <a:ext cx="2286000" cy="2571750"/>
          </a:xfrm>
          <a:prstGeom prst="rect">
            <a:avLst/>
          </a:prstGeom>
          <a:noFill/>
          <a:ln>
            <a:noFill/>
          </a:ln>
        </p:spPr>
      </p:pic>
      <p:pic>
        <p:nvPicPr>
          <p:cNvPr id="928" name="Google Shape;928;p67"/>
          <p:cNvPicPr preferRelativeResize="0"/>
          <p:nvPr>
            <p:ph idx="5" type="pic"/>
          </p:nvPr>
        </p:nvPicPr>
        <p:blipFill rotWithShape="1">
          <a:blip r:embed="rId6">
            <a:alphaModFix/>
          </a:blip>
          <a:srcRect b="0" l="20370" r="20369" t="0"/>
          <a:stretch/>
        </p:blipFill>
        <p:spPr>
          <a:xfrm>
            <a:off x="6858000" y="2571750"/>
            <a:ext cx="2286000" cy="25717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7" name="Shape 317"/>
        <p:cNvGrpSpPr/>
        <p:nvPr/>
      </p:nvGrpSpPr>
      <p:grpSpPr>
        <a:xfrm>
          <a:off x="0" y="0"/>
          <a:ext cx="0" cy="0"/>
          <a:chOff x="0" y="0"/>
          <a:chExt cx="0" cy="0"/>
        </a:xfrm>
      </p:grpSpPr>
      <p:sp>
        <p:nvSpPr>
          <p:cNvPr id="318" name="Google Shape;318;p40"/>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319" name="Google Shape;319;p40"/>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WELCOME MESSAGE</a:t>
            </a:r>
            <a:endParaRPr sz="1100"/>
          </a:p>
        </p:txBody>
      </p:sp>
      <p:pic>
        <p:nvPicPr>
          <p:cNvPr id="320" name="Google Shape;320;p40"/>
          <p:cNvPicPr preferRelativeResize="0"/>
          <p:nvPr>
            <p:ph idx="2" type="pic"/>
          </p:nvPr>
        </p:nvPicPr>
        <p:blipFill rotWithShape="1">
          <a:blip r:embed="rId3">
            <a:alphaModFix/>
          </a:blip>
          <a:srcRect b="0" l="10922" r="10922" t="0"/>
          <a:stretch/>
        </p:blipFill>
        <p:spPr>
          <a:xfrm>
            <a:off x="3853543" y="1639877"/>
            <a:ext cx="1436914" cy="1436914"/>
          </a:xfrm>
          <a:prstGeom prst="rect">
            <a:avLst/>
          </a:prstGeom>
          <a:noFill/>
          <a:ln>
            <a:noFill/>
          </a:ln>
        </p:spPr>
      </p:pic>
      <p:sp>
        <p:nvSpPr>
          <p:cNvPr id="321" name="Google Shape;321;p40"/>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cxnSp>
        <p:nvCxnSpPr>
          <p:cNvPr id="322" name="Google Shape;322;p40"/>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323" name="Google Shape;323;p40"/>
          <p:cNvSpPr txBox="1"/>
          <p:nvPr/>
        </p:nvSpPr>
        <p:spPr>
          <a:xfrm>
            <a:off x="2057400" y="3890897"/>
            <a:ext cx="5029200" cy="518075"/>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nvGrpSpPr>
          <p:cNvPr id="324" name="Google Shape;324;p40"/>
          <p:cNvGrpSpPr/>
          <p:nvPr/>
        </p:nvGrpSpPr>
        <p:grpSpPr>
          <a:xfrm>
            <a:off x="3861197" y="3486948"/>
            <a:ext cx="1421607" cy="265455"/>
            <a:chOff x="5148262" y="5610305"/>
            <a:chExt cx="1895476" cy="353940"/>
          </a:xfrm>
        </p:grpSpPr>
        <p:sp>
          <p:nvSpPr>
            <p:cNvPr id="325" name="Google Shape;325;p40"/>
            <p:cNvSpPr/>
            <p:nvPr/>
          </p:nvSpPr>
          <p:spPr>
            <a:xfrm>
              <a:off x="5148262" y="5610305"/>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26" name="Google Shape;326;p40"/>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ASINI RAY</a:t>
              </a:r>
              <a:endParaRPr b="1" sz="800">
                <a:solidFill>
                  <a:srgbClr val="7F7F7F"/>
                </a:solidFill>
                <a:latin typeface="Montserrat Light"/>
                <a:ea typeface="Montserrat Light"/>
                <a:cs typeface="Montserrat Light"/>
                <a:sym typeface="Montserrat Light"/>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0" name="Shape 330"/>
        <p:cNvGrpSpPr/>
        <p:nvPr/>
      </p:nvGrpSpPr>
      <p:grpSpPr>
        <a:xfrm>
          <a:off x="0" y="0"/>
          <a:ext cx="0" cy="0"/>
          <a:chOff x="0" y="0"/>
          <a:chExt cx="0" cy="0"/>
        </a:xfrm>
      </p:grpSpPr>
      <p:pic>
        <p:nvPicPr>
          <p:cNvPr id="331" name="Google Shape;331;p41"/>
          <p:cNvPicPr preferRelativeResize="0"/>
          <p:nvPr>
            <p:ph idx="3" type="pic"/>
          </p:nvPr>
        </p:nvPicPr>
        <p:blipFill rotWithShape="1">
          <a:blip r:embed="rId3">
            <a:alphaModFix/>
          </a:blip>
          <a:srcRect b="0" l="9885" r="9885" t="0"/>
          <a:stretch/>
        </p:blipFill>
        <p:spPr>
          <a:xfrm>
            <a:off x="6030686" y="1690006"/>
            <a:ext cx="1915886" cy="1591495"/>
          </a:xfrm>
          <a:prstGeom prst="rect">
            <a:avLst/>
          </a:prstGeom>
          <a:noFill/>
          <a:ln>
            <a:noFill/>
          </a:ln>
        </p:spPr>
      </p:pic>
      <p:sp>
        <p:nvSpPr>
          <p:cNvPr id="332" name="Google Shape;332;p41"/>
          <p:cNvSpPr/>
          <p:nvPr/>
        </p:nvSpPr>
        <p:spPr>
          <a:xfrm>
            <a:off x="6030686" y="1690006"/>
            <a:ext cx="1915885" cy="1591495"/>
          </a:xfrm>
          <a:custGeom>
            <a:rect b="b" l="l" r="r" t="t"/>
            <a:pathLst>
              <a:path extrusionOk="0" h="2121993" w="2554514">
                <a:moveTo>
                  <a:pt x="1277257" y="0"/>
                </a:moveTo>
                <a:cubicBezTo>
                  <a:pt x="1982667" y="0"/>
                  <a:pt x="2554514" y="571847"/>
                  <a:pt x="2554514" y="1277257"/>
                </a:cubicBezTo>
                <a:cubicBezTo>
                  <a:pt x="2554514" y="1585874"/>
                  <a:pt x="2445059" y="1868926"/>
                  <a:pt x="2262851" y="2089711"/>
                </a:cubicBezTo>
                <a:lnTo>
                  <a:pt x="2233511" y="2121993"/>
                </a:lnTo>
                <a:lnTo>
                  <a:pt x="2180414" y="2063571"/>
                </a:lnTo>
                <a:cubicBezTo>
                  <a:pt x="1949276" y="1832433"/>
                  <a:pt x="1629962" y="1689471"/>
                  <a:pt x="1277257" y="1689471"/>
                </a:cubicBezTo>
                <a:cubicBezTo>
                  <a:pt x="924552" y="1689471"/>
                  <a:pt x="605238" y="1832433"/>
                  <a:pt x="374100" y="2063571"/>
                </a:cubicBezTo>
                <a:lnTo>
                  <a:pt x="321003" y="2121993"/>
                </a:lnTo>
                <a:lnTo>
                  <a:pt x="291663" y="2089711"/>
                </a:lnTo>
                <a:cubicBezTo>
                  <a:pt x="109455" y="1868926"/>
                  <a:pt x="0" y="1585874"/>
                  <a:pt x="0" y="1277257"/>
                </a:cubicBezTo>
                <a:cubicBezTo>
                  <a:pt x="0" y="571847"/>
                  <a:pt x="571847" y="0"/>
                  <a:pt x="1277257" y="0"/>
                </a:cubicBezTo>
                <a:close/>
              </a:path>
            </a:pathLst>
          </a:custGeom>
          <a:solidFill>
            <a:srgbClr val="595959">
              <a:alpha val="55686"/>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333" name="Google Shape;333;p41"/>
          <p:cNvPicPr preferRelativeResize="0"/>
          <p:nvPr>
            <p:ph idx="2" type="pic"/>
          </p:nvPr>
        </p:nvPicPr>
        <p:blipFill rotWithShape="1">
          <a:blip r:embed="rId4">
            <a:alphaModFix/>
          </a:blip>
          <a:srcRect b="18858" l="0" r="0" t="18859"/>
          <a:stretch/>
        </p:blipFill>
        <p:spPr>
          <a:xfrm>
            <a:off x="3614057" y="1690006"/>
            <a:ext cx="1915886" cy="1591495"/>
          </a:xfrm>
          <a:prstGeom prst="rect">
            <a:avLst/>
          </a:prstGeom>
          <a:noFill/>
          <a:ln>
            <a:noFill/>
          </a:ln>
        </p:spPr>
      </p:pic>
      <p:pic>
        <p:nvPicPr>
          <p:cNvPr id="334" name="Google Shape;334;p41"/>
          <p:cNvPicPr preferRelativeResize="0"/>
          <p:nvPr>
            <p:ph idx="4" type="pic"/>
          </p:nvPr>
        </p:nvPicPr>
        <p:blipFill rotWithShape="1">
          <a:blip r:embed="rId5">
            <a:alphaModFix/>
          </a:blip>
          <a:srcRect b="0" l="19760" r="0" t="0"/>
          <a:stretch/>
        </p:blipFill>
        <p:spPr>
          <a:xfrm>
            <a:off x="1197429" y="1690006"/>
            <a:ext cx="1915886" cy="1591495"/>
          </a:xfrm>
          <a:prstGeom prst="rect">
            <a:avLst/>
          </a:prstGeom>
          <a:noFill/>
          <a:ln>
            <a:noFill/>
          </a:ln>
        </p:spPr>
      </p:pic>
      <p:sp>
        <p:nvSpPr>
          <p:cNvPr id="335" name="Google Shape;335;p41"/>
          <p:cNvSpPr/>
          <p:nvPr/>
        </p:nvSpPr>
        <p:spPr>
          <a:xfrm>
            <a:off x="1197429" y="1690006"/>
            <a:ext cx="1915885" cy="1591495"/>
          </a:xfrm>
          <a:custGeom>
            <a:rect b="b" l="l" r="r" t="t"/>
            <a:pathLst>
              <a:path extrusionOk="0" h="2121993" w="2554514">
                <a:moveTo>
                  <a:pt x="1277257" y="0"/>
                </a:moveTo>
                <a:cubicBezTo>
                  <a:pt x="1982667" y="0"/>
                  <a:pt x="2554514" y="571847"/>
                  <a:pt x="2554514" y="1277257"/>
                </a:cubicBezTo>
                <a:cubicBezTo>
                  <a:pt x="2554514" y="1585874"/>
                  <a:pt x="2445059" y="1868926"/>
                  <a:pt x="2262851" y="2089711"/>
                </a:cubicBezTo>
                <a:lnTo>
                  <a:pt x="2233511" y="2121993"/>
                </a:lnTo>
                <a:lnTo>
                  <a:pt x="2180414" y="2063571"/>
                </a:lnTo>
                <a:cubicBezTo>
                  <a:pt x="1949276" y="1832433"/>
                  <a:pt x="1629962" y="1689471"/>
                  <a:pt x="1277257" y="1689471"/>
                </a:cubicBezTo>
                <a:cubicBezTo>
                  <a:pt x="924552" y="1689471"/>
                  <a:pt x="605238" y="1832433"/>
                  <a:pt x="374100" y="2063571"/>
                </a:cubicBezTo>
                <a:lnTo>
                  <a:pt x="321003" y="2121993"/>
                </a:lnTo>
                <a:lnTo>
                  <a:pt x="291663" y="2089711"/>
                </a:lnTo>
                <a:cubicBezTo>
                  <a:pt x="109455" y="1868926"/>
                  <a:pt x="0" y="1585874"/>
                  <a:pt x="0" y="1277257"/>
                </a:cubicBezTo>
                <a:cubicBezTo>
                  <a:pt x="0" y="571847"/>
                  <a:pt x="571847" y="0"/>
                  <a:pt x="1277257" y="0"/>
                </a:cubicBezTo>
                <a:close/>
              </a:path>
            </a:pathLst>
          </a:custGeom>
          <a:solidFill>
            <a:schemeClr val="dk1">
              <a:alpha val="1568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6" name="Google Shape;336;p41"/>
          <p:cNvSpPr/>
          <p:nvPr/>
        </p:nvSpPr>
        <p:spPr>
          <a:xfrm>
            <a:off x="3614057" y="1690006"/>
            <a:ext cx="1915885" cy="1591495"/>
          </a:xfrm>
          <a:custGeom>
            <a:rect b="b" l="l" r="r" t="t"/>
            <a:pathLst>
              <a:path extrusionOk="0" h="2121993" w="2554514">
                <a:moveTo>
                  <a:pt x="1277257" y="0"/>
                </a:moveTo>
                <a:cubicBezTo>
                  <a:pt x="1982667" y="0"/>
                  <a:pt x="2554514" y="571847"/>
                  <a:pt x="2554514" y="1277257"/>
                </a:cubicBezTo>
                <a:cubicBezTo>
                  <a:pt x="2554514" y="1585874"/>
                  <a:pt x="2445059" y="1868926"/>
                  <a:pt x="2262851" y="2089711"/>
                </a:cubicBezTo>
                <a:lnTo>
                  <a:pt x="2233512" y="2121993"/>
                </a:lnTo>
                <a:lnTo>
                  <a:pt x="2180414" y="2063571"/>
                </a:lnTo>
                <a:cubicBezTo>
                  <a:pt x="1949276" y="1832433"/>
                  <a:pt x="1629962" y="1689471"/>
                  <a:pt x="1277257" y="1689471"/>
                </a:cubicBezTo>
                <a:cubicBezTo>
                  <a:pt x="924552" y="1689471"/>
                  <a:pt x="605238" y="1832433"/>
                  <a:pt x="374100" y="2063571"/>
                </a:cubicBezTo>
                <a:lnTo>
                  <a:pt x="321003" y="2121993"/>
                </a:lnTo>
                <a:lnTo>
                  <a:pt x="291663" y="2089711"/>
                </a:lnTo>
                <a:cubicBezTo>
                  <a:pt x="109455" y="1868926"/>
                  <a:pt x="0" y="1585874"/>
                  <a:pt x="0" y="1277257"/>
                </a:cubicBezTo>
                <a:cubicBezTo>
                  <a:pt x="0" y="571847"/>
                  <a:pt x="571847" y="0"/>
                  <a:pt x="1277257" y="0"/>
                </a:cubicBezTo>
                <a:close/>
              </a:path>
            </a:pathLst>
          </a:custGeom>
          <a:solidFill>
            <a:schemeClr val="accent4">
              <a:alpha val="7372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7" name="Google Shape;337;p41"/>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338" name="Google Shape;338;p41"/>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ABOUT US</a:t>
            </a:r>
            <a:endParaRPr sz="1100"/>
          </a:p>
        </p:txBody>
      </p:sp>
      <p:cxnSp>
        <p:nvCxnSpPr>
          <p:cNvPr id="339" name="Google Shape;339;p41"/>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340" name="Google Shape;340;p41"/>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sp>
        <p:nvSpPr>
          <p:cNvPr id="341" name="Google Shape;341;p41"/>
          <p:cNvSpPr txBox="1"/>
          <p:nvPr/>
        </p:nvSpPr>
        <p:spPr>
          <a:xfrm>
            <a:off x="1533508" y="3425368"/>
            <a:ext cx="1245870"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TITLE TEXT</a:t>
            </a:r>
            <a:endParaRPr b="1" sz="800">
              <a:solidFill>
                <a:srgbClr val="7F7F7F"/>
              </a:solidFill>
              <a:latin typeface="Montserrat Light"/>
              <a:ea typeface="Montserrat Light"/>
              <a:cs typeface="Montserrat Light"/>
              <a:sym typeface="Montserrat Light"/>
            </a:endParaRPr>
          </a:p>
        </p:txBody>
      </p:sp>
      <p:sp>
        <p:nvSpPr>
          <p:cNvPr id="342" name="Google Shape;342;p41"/>
          <p:cNvSpPr txBox="1"/>
          <p:nvPr/>
        </p:nvSpPr>
        <p:spPr>
          <a:xfrm>
            <a:off x="3949065" y="3425368"/>
            <a:ext cx="1245870"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TITLE TEXT</a:t>
            </a:r>
            <a:endParaRPr b="1" sz="800">
              <a:solidFill>
                <a:srgbClr val="7F7F7F"/>
              </a:solidFill>
              <a:latin typeface="Montserrat Light"/>
              <a:ea typeface="Montserrat Light"/>
              <a:cs typeface="Montserrat Light"/>
              <a:sym typeface="Montserrat Light"/>
            </a:endParaRPr>
          </a:p>
        </p:txBody>
      </p:sp>
      <p:sp>
        <p:nvSpPr>
          <p:cNvPr id="343" name="Google Shape;343;p41"/>
          <p:cNvSpPr txBox="1"/>
          <p:nvPr/>
        </p:nvSpPr>
        <p:spPr>
          <a:xfrm>
            <a:off x="6365693" y="3425368"/>
            <a:ext cx="1245870"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TITLE TEXT</a:t>
            </a:r>
            <a:endParaRPr b="1" sz="800">
              <a:solidFill>
                <a:srgbClr val="7F7F7F"/>
              </a:solidFill>
              <a:latin typeface="Montserrat Light"/>
              <a:ea typeface="Montserrat Light"/>
              <a:cs typeface="Montserrat Light"/>
              <a:sym typeface="Montserrat Light"/>
            </a:endParaRPr>
          </a:p>
        </p:txBody>
      </p:sp>
      <p:sp>
        <p:nvSpPr>
          <p:cNvPr id="344" name="Google Shape;344;p41"/>
          <p:cNvSpPr txBox="1"/>
          <p:nvPr/>
        </p:nvSpPr>
        <p:spPr>
          <a:xfrm>
            <a:off x="1273629" y="3865378"/>
            <a:ext cx="1763486" cy="67388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a:t>
            </a:r>
            <a:endParaRPr sz="1100"/>
          </a:p>
        </p:txBody>
      </p:sp>
      <p:sp>
        <p:nvSpPr>
          <p:cNvPr id="345" name="Google Shape;345;p41"/>
          <p:cNvSpPr txBox="1"/>
          <p:nvPr/>
        </p:nvSpPr>
        <p:spPr>
          <a:xfrm>
            <a:off x="3690257" y="3865378"/>
            <a:ext cx="1763486" cy="67388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a:t>
            </a:r>
            <a:endParaRPr sz="1100"/>
          </a:p>
        </p:txBody>
      </p:sp>
      <p:sp>
        <p:nvSpPr>
          <p:cNvPr id="346" name="Google Shape;346;p41"/>
          <p:cNvSpPr txBox="1"/>
          <p:nvPr/>
        </p:nvSpPr>
        <p:spPr>
          <a:xfrm>
            <a:off x="6106886" y="3865378"/>
            <a:ext cx="1763486" cy="67388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a:t>
            </a:r>
            <a:endParaRPr sz="11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0" name="Shape 350"/>
        <p:cNvGrpSpPr/>
        <p:nvPr/>
      </p:nvGrpSpPr>
      <p:grpSpPr>
        <a:xfrm>
          <a:off x="0" y="0"/>
          <a:ext cx="0" cy="0"/>
          <a:chOff x="0" y="0"/>
          <a:chExt cx="0" cy="0"/>
        </a:xfrm>
      </p:grpSpPr>
      <p:pic>
        <p:nvPicPr>
          <p:cNvPr id="351" name="Google Shape;351;p42"/>
          <p:cNvPicPr preferRelativeResize="0"/>
          <p:nvPr>
            <p:ph idx="2" type="pic"/>
          </p:nvPr>
        </p:nvPicPr>
        <p:blipFill rotWithShape="1">
          <a:blip r:embed="rId3">
            <a:alphaModFix/>
          </a:blip>
          <a:srcRect b="0" l="1757" r="1757" t="0"/>
          <a:stretch/>
        </p:blipFill>
        <p:spPr>
          <a:xfrm>
            <a:off x="0" y="0"/>
            <a:ext cx="4332514" cy="2993572"/>
          </a:xfrm>
          <a:prstGeom prst="rect">
            <a:avLst/>
          </a:prstGeom>
          <a:noFill/>
          <a:ln>
            <a:noFill/>
          </a:ln>
        </p:spPr>
      </p:pic>
      <p:sp>
        <p:nvSpPr>
          <p:cNvPr id="352" name="Google Shape;352;p42"/>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grpSp>
        <p:nvGrpSpPr>
          <p:cNvPr id="353" name="Google Shape;353;p42"/>
          <p:cNvGrpSpPr/>
          <p:nvPr/>
        </p:nvGrpSpPr>
        <p:grpSpPr>
          <a:xfrm>
            <a:off x="5119317" y="1178488"/>
            <a:ext cx="3134014" cy="2786523"/>
            <a:chOff x="6825756" y="1571318"/>
            <a:chExt cx="4178685" cy="3715364"/>
          </a:xfrm>
        </p:grpSpPr>
        <p:grpSp>
          <p:nvGrpSpPr>
            <p:cNvPr id="354" name="Google Shape;354;p42"/>
            <p:cNvGrpSpPr/>
            <p:nvPr/>
          </p:nvGrpSpPr>
          <p:grpSpPr>
            <a:xfrm>
              <a:off x="6825756" y="1571318"/>
              <a:ext cx="3497943" cy="1184940"/>
              <a:chOff x="1091706" y="3036585"/>
              <a:chExt cx="3497943" cy="1184940"/>
            </a:xfrm>
          </p:grpSpPr>
          <p:sp>
            <p:nvSpPr>
              <p:cNvPr id="355" name="Google Shape;355;p42"/>
              <p:cNvSpPr txBox="1"/>
              <p:nvPr/>
            </p:nvSpPr>
            <p:spPr>
              <a:xfrm>
                <a:off x="1106220" y="3036585"/>
                <a:ext cx="3483429" cy="78483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400">
                    <a:solidFill>
                      <a:schemeClr val="dk1"/>
                    </a:solidFill>
                    <a:latin typeface="Montserrat"/>
                    <a:ea typeface="Montserrat"/>
                    <a:cs typeface="Montserrat"/>
                    <a:sym typeface="Montserrat"/>
                  </a:rPr>
                  <a:t>ABOUT US</a:t>
                </a:r>
                <a:endParaRPr b="1" sz="3400">
                  <a:solidFill>
                    <a:schemeClr val="dk1"/>
                  </a:solidFill>
                  <a:latin typeface="Montserrat"/>
                  <a:ea typeface="Montserrat"/>
                  <a:cs typeface="Montserrat"/>
                  <a:sym typeface="Montserrat"/>
                </a:endParaRPr>
              </a:p>
            </p:txBody>
          </p:sp>
          <p:sp>
            <p:nvSpPr>
              <p:cNvPr id="356" name="Google Shape;356;p42"/>
              <p:cNvSpPr txBox="1"/>
              <p:nvPr/>
            </p:nvSpPr>
            <p:spPr>
              <a:xfrm>
                <a:off x="1091706" y="3821415"/>
                <a:ext cx="2376301"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1"/>
                    </a:solidFill>
                    <a:latin typeface="Montserrat"/>
                    <a:ea typeface="Montserrat"/>
                    <a:cs typeface="Montserrat"/>
                    <a:sym typeface="Montserrat"/>
                  </a:rPr>
                  <a:t>PRESENTATION</a:t>
                </a:r>
                <a:endParaRPr sz="1500">
                  <a:solidFill>
                    <a:srgbClr val="7F7F7F"/>
                  </a:solidFill>
                  <a:latin typeface="Montserrat Light"/>
                  <a:ea typeface="Montserrat Light"/>
                  <a:cs typeface="Montserrat Light"/>
                  <a:sym typeface="Montserrat Light"/>
                </a:endParaRPr>
              </a:p>
            </p:txBody>
          </p:sp>
        </p:grpSp>
        <p:sp>
          <p:nvSpPr>
            <p:cNvPr id="357" name="Google Shape;357;p42"/>
            <p:cNvSpPr txBox="1"/>
            <p:nvPr/>
          </p:nvSpPr>
          <p:spPr>
            <a:xfrm>
              <a:off x="6898326" y="4180417"/>
              <a:ext cx="4106115"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
          <p:nvSpPr>
            <p:cNvPr id="358" name="Google Shape;358;p42"/>
            <p:cNvSpPr/>
            <p:nvPr/>
          </p:nvSpPr>
          <p:spPr>
            <a:xfrm>
              <a:off x="7001099" y="3291367"/>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59" name="Google Shape;359;p42"/>
            <p:cNvSpPr txBox="1"/>
            <p:nvPr/>
          </p:nvSpPr>
          <p:spPr>
            <a:xfrm>
              <a:off x="7118257" y="3359740"/>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ANY MORE</a:t>
              </a:r>
              <a:endParaRPr b="1" sz="800">
                <a:solidFill>
                  <a:srgbClr val="7F7F7F"/>
                </a:solidFill>
                <a:latin typeface="Montserrat Light"/>
                <a:ea typeface="Montserrat Light"/>
                <a:cs typeface="Montserrat Light"/>
                <a:sym typeface="Montserrat Light"/>
              </a:endParaRPr>
            </a:p>
          </p:txBody>
        </p:sp>
      </p:grpSp>
      <p:grpSp>
        <p:nvGrpSpPr>
          <p:cNvPr id="360" name="Google Shape;360;p42"/>
          <p:cNvGrpSpPr/>
          <p:nvPr/>
        </p:nvGrpSpPr>
        <p:grpSpPr>
          <a:xfrm>
            <a:off x="1116402" y="3415087"/>
            <a:ext cx="2099709" cy="728882"/>
            <a:chOff x="1486639" y="4439186"/>
            <a:chExt cx="2799612" cy="971843"/>
          </a:xfrm>
        </p:grpSpPr>
        <p:cxnSp>
          <p:nvCxnSpPr>
            <p:cNvPr id="361" name="Google Shape;361;p42"/>
            <p:cNvCxnSpPr/>
            <p:nvPr/>
          </p:nvCxnSpPr>
          <p:spPr>
            <a:xfrm>
              <a:off x="2606015" y="4439186"/>
              <a:ext cx="564654" cy="0"/>
            </a:xfrm>
            <a:prstGeom prst="straightConnector1">
              <a:avLst/>
            </a:prstGeom>
            <a:noFill/>
            <a:ln cap="flat" cmpd="sng" w="38100">
              <a:solidFill>
                <a:schemeClr val="dk1"/>
              </a:solidFill>
              <a:prstDash val="solid"/>
              <a:miter lim="800000"/>
              <a:headEnd len="sm" w="sm" type="none"/>
              <a:tailEnd len="sm" w="sm" type="none"/>
            </a:ln>
          </p:spPr>
        </p:cxnSp>
        <p:sp>
          <p:nvSpPr>
            <p:cNvPr id="362" name="Google Shape;362;p42"/>
            <p:cNvSpPr txBox="1"/>
            <p:nvPr/>
          </p:nvSpPr>
          <p:spPr>
            <a:xfrm>
              <a:off x="1486639" y="4720262"/>
              <a:ext cx="2799612"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a:t>
              </a:r>
              <a:endParaRPr sz="1100"/>
            </a:p>
          </p:txBody>
        </p:sp>
      </p:grpSp>
      <p:sp>
        <p:nvSpPr>
          <p:cNvPr id="363" name="Google Shape;363;p42"/>
          <p:cNvSpPr/>
          <p:nvPr/>
        </p:nvSpPr>
        <p:spPr>
          <a:xfrm>
            <a:off x="578014" y="578014"/>
            <a:ext cx="3176485" cy="3987472"/>
          </a:xfrm>
          <a:prstGeom prst="rect">
            <a:avLst/>
          </a:prstGeom>
          <a:noFill/>
          <a:ln cap="flat" cmpd="sng" w="2540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7" name="Shape 367"/>
        <p:cNvGrpSpPr/>
        <p:nvPr/>
      </p:nvGrpSpPr>
      <p:grpSpPr>
        <a:xfrm>
          <a:off x="0" y="0"/>
          <a:ext cx="0" cy="0"/>
          <a:chOff x="0" y="0"/>
          <a:chExt cx="0" cy="0"/>
        </a:xfrm>
      </p:grpSpPr>
      <p:pic>
        <p:nvPicPr>
          <p:cNvPr id="368" name="Google Shape;368;p43"/>
          <p:cNvPicPr preferRelativeResize="0"/>
          <p:nvPr>
            <p:ph idx="2" type="pic"/>
          </p:nvPr>
        </p:nvPicPr>
        <p:blipFill rotWithShape="1">
          <a:blip r:embed="rId3">
            <a:alphaModFix/>
          </a:blip>
          <a:srcRect b="0" l="8830" r="8830" t="0"/>
          <a:stretch/>
        </p:blipFill>
        <p:spPr>
          <a:xfrm>
            <a:off x="5987142" y="2571749"/>
            <a:ext cx="2195685" cy="1777094"/>
          </a:xfrm>
          <a:prstGeom prst="rect">
            <a:avLst/>
          </a:prstGeom>
          <a:noFill/>
          <a:ln>
            <a:noFill/>
          </a:ln>
        </p:spPr>
      </p:pic>
      <p:sp>
        <p:nvSpPr>
          <p:cNvPr id="369" name="Google Shape;369;p43"/>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370" name="Google Shape;370;p43"/>
          <p:cNvSpPr/>
          <p:nvPr/>
        </p:nvSpPr>
        <p:spPr>
          <a:xfrm>
            <a:off x="0" y="794657"/>
            <a:ext cx="4669972" cy="3554187"/>
          </a:xfrm>
          <a:prstGeom prst="rect">
            <a:avLst/>
          </a:prstGeom>
          <a:solidFill>
            <a:srgbClr val="D8D8D8">
              <a:alpha val="35686"/>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71" name="Google Shape;371;p43"/>
          <p:cNvGrpSpPr/>
          <p:nvPr/>
        </p:nvGrpSpPr>
        <p:grpSpPr>
          <a:xfrm>
            <a:off x="829665" y="1178488"/>
            <a:ext cx="3134014" cy="2786523"/>
            <a:chOff x="6825756" y="1571318"/>
            <a:chExt cx="4178685" cy="3715364"/>
          </a:xfrm>
        </p:grpSpPr>
        <p:grpSp>
          <p:nvGrpSpPr>
            <p:cNvPr id="372" name="Google Shape;372;p43"/>
            <p:cNvGrpSpPr/>
            <p:nvPr/>
          </p:nvGrpSpPr>
          <p:grpSpPr>
            <a:xfrm>
              <a:off x="6825756" y="1571318"/>
              <a:ext cx="3497943" cy="1184940"/>
              <a:chOff x="1091706" y="3036585"/>
              <a:chExt cx="3497943" cy="1184940"/>
            </a:xfrm>
          </p:grpSpPr>
          <p:sp>
            <p:nvSpPr>
              <p:cNvPr id="373" name="Google Shape;373;p43"/>
              <p:cNvSpPr txBox="1"/>
              <p:nvPr/>
            </p:nvSpPr>
            <p:spPr>
              <a:xfrm>
                <a:off x="1106220" y="3036585"/>
                <a:ext cx="3483429" cy="78483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400">
                    <a:solidFill>
                      <a:schemeClr val="dk1"/>
                    </a:solidFill>
                    <a:latin typeface="Montserrat"/>
                    <a:ea typeface="Montserrat"/>
                    <a:cs typeface="Montserrat"/>
                    <a:sym typeface="Montserrat"/>
                  </a:rPr>
                  <a:t>ABOUT US</a:t>
                </a:r>
                <a:endParaRPr b="1" sz="3400">
                  <a:solidFill>
                    <a:schemeClr val="dk1"/>
                  </a:solidFill>
                  <a:latin typeface="Montserrat"/>
                  <a:ea typeface="Montserrat"/>
                  <a:cs typeface="Montserrat"/>
                  <a:sym typeface="Montserrat"/>
                </a:endParaRPr>
              </a:p>
            </p:txBody>
          </p:sp>
          <p:sp>
            <p:nvSpPr>
              <p:cNvPr id="374" name="Google Shape;374;p43"/>
              <p:cNvSpPr txBox="1"/>
              <p:nvPr/>
            </p:nvSpPr>
            <p:spPr>
              <a:xfrm>
                <a:off x="1091706" y="3821415"/>
                <a:ext cx="2376301"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1"/>
                    </a:solidFill>
                    <a:latin typeface="Montserrat"/>
                    <a:ea typeface="Montserrat"/>
                    <a:cs typeface="Montserrat"/>
                    <a:sym typeface="Montserrat"/>
                  </a:rPr>
                  <a:t>PRESENTATION</a:t>
                </a:r>
                <a:endParaRPr sz="1500">
                  <a:solidFill>
                    <a:srgbClr val="7F7F7F"/>
                  </a:solidFill>
                  <a:latin typeface="Montserrat Light"/>
                  <a:ea typeface="Montserrat Light"/>
                  <a:cs typeface="Montserrat Light"/>
                  <a:sym typeface="Montserrat Light"/>
                </a:endParaRPr>
              </a:p>
            </p:txBody>
          </p:sp>
        </p:grpSp>
        <p:sp>
          <p:nvSpPr>
            <p:cNvPr id="375" name="Google Shape;375;p43"/>
            <p:cNvSpPr txBox="1"/>
            <p:nvPr/>
          </p:nvSpPr>
          <p:spPr>
            <a:xfrm>
              <a:off x="6898326" y="4180417"/>
              <a:ext cx="4106115"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
          <p:nvSpPr>
            <p:cNvPr id="376" name="Google Shape;376;p43"/>
            <p:cNvSpPr/>
            <p:nvPr/>
          </p:nvSpPr>
          <p:spPr>
            <a:xfrm>
              <a:off x="7001099" y="3291367"/>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7" name="Google Shape;377;p43"/>
            <p:cNvSpPr txBox="1"/>
            <p:nvPr/>
          </p:nvSpPr>
          <p:spPr>
            <a:xfrm>
              <a:off x="7118257" y="3359740"/>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ANY MORE</a:t>
              </a:r>
              <a:endParaRPr b="1" sz="800">
                <a:solidFill>
                  <a:srgbClr val="7F7F7F"/>
                </a:solidFill>
                <a:latin typeface="Montserrat Light"/>
                <a:ea typeface="Montserrat Light"/>
                <a:cs typeface="Montserrat Light"/>
                <a:sym typeface="Montserrat Light"/>
              </a:endParaRPr>
            </a:p>
          </p:txBody>
        </p:sp>
      </p:grpSp>
      <p:grpSp>
        <p:nvGrpSpPr>
          <p:cNvPr id="378" name="Google Shape;378;p43"/>
          <p:cNvGrpSpPr/>
          <p:nvPr/>
        </p:nvGrpSpPr>
        <p:grpSpPr>
          <a:xfrm>
            <a:off x="5236224" y="1207992"/>
            <a:ext cx="184666" cy="2786522"/>
            <a:chOff x="8826499" y="2013421"/>
            <a:chExt cx="246221" cy="3715362"/>
          </a:xfrm>
        </p:grpSpPr>
        <p:grpSp>
          <p:nvGrpSpPr>
            <p:cNvPr id="379" name="Google Shape;379;p43"/>
            <p:cNvGrpSpPr/>
            <p:nvPr/>
          </p:nvGrpSpPr>
          <p:grpSpPr>
            <a:xfrm rot="-5400000">
              <a:off x="8501261" y="2379070"/>
              <a:ext cx="896697" cy="165400"/>
              <a:chOff x="3186953" y="3129250"/>
              <a:chExt cx="896697" cy="165400"/>
            </a:xfrm>
          </p:grpSpPr>
          <p:sp>
            <p:nvSpPr>
              <p:cNvPr id="380" name="Google Shape;380;p43"/>
              <p:cNvSpPr/>
              <p:nvPr/>
            </p:nvSpPr>
            <p:spPr>
              <a:xfrm>
                <a:off x="3186953" y="3129250"/>
                <a:ext cx="165400" cy="165400"/>
              </a:xfrm>
              <a:prstGeom prst="ellipse">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1" name="Google Shape;381;p43"/>
              <p:cNvSpPr/>
              <p:nvPr/>
            </p:nvSpPr>
            <p:spPr>
              <a:xfrm>
                <a:off x="3430054" y="3129250"/>
                <a:ext cx="165400" cy="165400"/>
              </a:xfrm>
              <a:prstGeom prst="ellipse">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2" name="Google Shape;382;p43"/>
              <p:cNvSpPr/>
              <p:nvPr/>
            </p:nvSpPr>
            <p:spPr>
              <a:xfrm>
                <a:off x="3673156" y="3129250"/>
                <a:ext cx="165400" cy="165400"/>
              </a:xfrm>
              <a:prstGeom prst="ellipse">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3" name="Google Shape;383;p43"/>
              <p:cNvSpPr/>
              <p:nvPr/>
            </p:nvSpPr>
            <p:spPr>
              <a:xfrm>
                <a:off x="3918250" y="3129250"/>
                <a:ext cx="165400" cy="165400"/>
              </a:xfrm>
              <a:prstGeom prst="ellipse">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384" name="Google Shape;384;p43"/>
            <p:cNvSpPr txBox="1"/>
            <p:nvPr/>
          </p:nvSpPr>
          <p:spPr>
            <a:xfrm rot="-5400000">
              <a:off x="7596162" y="4252226"/>
              <a:ext cx="270689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Montserrat Light"/>
                  <a:ea typeface="Montserrat Light"/>
                  <a:cs typeface="Montserrat Light"/>
                  <a:sym typeface="Montserrat Light"/>
                </a:rPr>
                <a:t>CREATIVE PRESENTATION</a:t>
              </a:r>
              <a:endParaRPr sz="1100"/>
            </a:p>
          </p:txBody>
        </p:sp>
      </p:grpSp>
      <p:sp>
        <p:nvSpPr>
          <p:cNvPr id="385" name="Google Shape;385;p43"/>
          <p:cNvSpPr/>
          <p:nvPr/>
        </p:nvSpPr>
        <p:spPr>
          <a:xfrm>
            <a:off x="6393926" y="794656"/>
            <a:ext cx="1400245" cy="3147403"/>
          </a:xfrm>
          <a:prstGeom prst="rect">
            <a:avLst/>
          </a:prstGeom>
          <a:noFill/>
          <a:ln cap="flat" cmpd="sng" w="2540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86" name="Google Shape;386;p43"/>
          <p:cNvGrpSpPr/>
          <p:nvPr/>
        </p:nvGrpSpPr>
        <p:grpSpPr>
          <a:xfrm>
            <a:off x="6623269" y="1236211"/>
            <a:ext cx="941561" cy="1040506"/>
            <a:chOff x="2258738" y="4439186"/>
            <a:chExt cx="1255414" cy="1387341"/>
          </a:xfrm>
        </p:grpSpPr>
        <p:cxnSp>
          <p:nvCxnSpPr>
            <p:cNvPr id="387" name="Google Shape;387;p43"/>
            <p:cNvCxnSpPr/>
            <p:nvPr/>
          </p:nvCxnSpPr>
          <p:spPr>
            <a:xfrm>
              <a:off x="2606015" y="4439186"/>
              <a:ext cx="564654" cy="0"/>
            </a:xfrm>
            <a:prstGeom prst="straightConnector1">
              <a:avLst/>
            </a:prstGeom>
            <a:noFill/>
            <a:ln cap="flat" cmpd="sng" w="38100">
              <a:solidFill>
                <a:schemeClr val="dk1"/>
              </a:solidFill>
              <a:prstDash val="solid"/>
              <a:miter lim="800000"/>
              <a:headEnd len="sm" w="sm" type="none"/>
              <a:tailEnd len="sm" w="sm" type="none"/>
            </a:ln>
          </p:spPr>
        </p:cxnSp>
        <p:sp>
          <p:nvSpPr>
            <p:cNvPr id="388" name="Google Shape;388;p43"/>
            <p:cNvSpPr txBox="1"/>
            <p:nvPr/>
          </p:nvSpPr>
          <p:spPr>
            <a:xfrm>
              <a:off x="2258738" y="4720262"/>
              <a:ext cx="1255414" cy="1106265"/>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a:t>
              </a:r>
              <a:endParaRPr sz="1100"/>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2" name="Shape 392"/>
        <p:cNvGrpSpPr/>
        <p:nvPr/>
      </p:nvGrpSpPr>
      <p:grpSpPr>
        <a:xfrm>
          <a:off x="0" y="0"/>
          <a:ext cx="0" cy="0"/>
          <a:chOff x="0" y="0"/>
          <a:chExt cx="0" cy="0"/>
        </a:xfrm>
      </p:grpSpPr>
      <p:sp>
        <p:nvSpPr>
          <p:cNvPr id="393" name="Google Shape;393;p44"/>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394" name="Google Shape;394;p44"/>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ABOUT US</a:t>
            </a:r>
            <a:endParaRPr sz="1100"/>
          </a:p>
        </p:txBody>
      </p:sp>
      <p:cxnSp>
        <p:nvCxnSpPr>
          <p:cNvPr id="395" name="Google Shape;395;p44"/>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396" name="Google Shape;396;p44"/>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sp>
        <p:nvSpPr>
          <p:cNvPr id="397" name="Google Shape;397;p44"/>
          <p:cNvSpPr txBox="1"/>
          <p:nvPr/>
        </p:nvSpPr>
        <p:spPr>
          <a:xfrm>
            <a:off x="1088572" y="3604890"/>
            <a:ext cx="6966857" cy="36226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nvGrpSpPr>
          <p:cNvPr id="398" name="Google Shape;398;p44"/>
          <p:cNvGrpSpPr/>
          <p:nvPr/>
        </p:nvGrpSpPr>
        <p:grpSpPr>
          <a:xfrm>
            <a:off x="3861197" y="4207729"/>
            <a:ext cx="1421607" cy="265455"/>
            <a:chOff x="5148262" y="5610305"/>
            <a:chExt cx="1895476" cy="353940"/>
          </a:xfrm>
        </p:grpSpPr>
        <p:sp>
          <p:nvSpPr>
            <p:cNvPr id="399" name="Google Shape;399;p44"/>
            <p:cNvSpPr/>
            <p:nvPr/>
          </p:nvSpPr>
          <p:spPr>
            <a:xfrm>
              <a:off x="5148262" y="5610305"/>
              <a:ext cx="1895476" cy="353940"/>
            </a:xfrm>
            <a:prstGeom prst="rect">
              <a:avLst/>
            </a:prstGeom>
            <a:solidFill>
              <a:schemeClr val="lt1"/>
            </a:solid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0" name="Google Shape;400;p44"/>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pic>
        <p:nvPicPr>
          <p:cNvPr id="401" name="Google Shape;401;p44"/>
          <p:cNvPicPr preferRelativeResize="0"/>
          <p:nvPr>
            <p:ph idx="3" type="pic"/>
          </p:nvPr>
        </p:nvPicPr>
        <p:blipFill rotWithShape="1">
          <a:blip r:embed="rId3">
            <a:alphaModFix/>
          </a:blip>
          <a:srcRect b="0" l="19699" r="1545" t="0"/>
          <a:stretch/>
        </p:blipFill>
        <p:spPr>
          <a:xfrm>
            <a:off x="3653386" y="1701952"/>
            <a:ext cx="1837228" cy="1555599"/>
          </a:xfrm>
          <a:prstGeom prst="rect">
            <a:avLst/>
          </a:prstGeom>
          <a:noFill/>
          <a:ln>
            <a:noFill/>
          </a:ln>
        </p:spPr>
      </p:pic>
      <p:pic>
        <p:nvPicPr>
          <p:cNvPr id="402" name="Google Shape;402;p44"/>
          <p:cNvPicPr preferRelativeResize="0"/>
          <p:nvPr>
            <p:ph idx="4" type="pic"/>
          </p:nvPr>
        </p:nvPicPr>
        <p:blipFill rotWithShape="1">
          <a:blip r:embed="rId4">
            <a:alphaModFix/>
          </a:blip>
          <a:srcRect b="0" l="7837" r="7836" t="0"/>
          <a:stretch/>
        </p:blipFill>
        <p:spPr>
          <a:xfrm>
            <a:off x="5840261" y="1701952"/>
            <a:ext cx="1837228" cy="1555599"/>
          </a:xfrm>
          <a:prstGeom prst="rect">
            <a:avLst/>
          </a:prstGeom>
          <a:noFill/>
          <a:ln>
            <a:noFill/>
          </a:ln>
        </p:spPr>
      </p:pic>
      <p:pic>
        <p:nvPicPr>
          <p:cNvPr id="403" name="Google Shape;403;p44"/>
          <p:cNvPicPr preferRelativeResize="0"/>
          <p:nvPr>
            <p:ph idx="2" type="pic"/>
          </p:nvPr>
        </p:nvPicPr>
        <p:blipFill rotWithShape="1">
          <a:blip r:embed="rId5">
            <a:alphaModFix/>
          </a:blip>
          <a:srcRect b="7647" l="0" r="0" t="7647"/>
          <a:stretch/>
        </p:blipFill>
        <p:spPr>
          <a:xfrm>
            <a:off x="1466510" y="1701952"/>
            <a:ext cx="1837228" cy="15555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7" name="Shape 407"/>
        <p:cNvGrpSpPr/>
        <p:nvPr/>
      </p:nvGrpSpPr>
      <p:grpSpPr>
        <a:xfrm>
          <a:off x="0" y="0"/>
          <a:ext cx="0" cy="0"/>
          <a:chOff x="0" y="0"/>
          <a:chExt cx="0" cy="0"/>
        </a:xfrm>
      </p:grpSpPr>
      <p:sp>
        <p:nvSpPr>
          <p:cNvPr id="408" name="Google Shape;408;p45"/>
          <p:cNvSpPr/>
          <p:nvPr/>
        </p:nvSpPr>
        <p:spPr>
          <a:xfrm rot="5400000">
            <a:off x="2002504" y="354413"/>
            <a:ext cx="5138992" cy="4430166"/>
          </a:xfrm>
          <a:prstGeom prst="hexagon">
            <a:avLst>
              <a:gd fmla="val 25000" name="adj"/>
              <a:gd fmla="val 115470" name="vf"/>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409" name="Google Shape;409;p45"/>
          <p:cNvPicPr preferRelativeResize="0"/>
          <p:nvPr>
            <p:ph idx="2" type="pic"/>
          </p:nvPr>
        </p:nvPicPr>
        <p:blipFill rotWithShape="1">
          <a:blip r:embed="rId3">
            <a:alphaModFix/>
          </a:blip>
          <a:srcRect b="0" l="16667" r="16666" t="0"/>
          <a:stretch/>
        </p:blipFill>
        <p:spPr>
          <a:xfrm>
            <a:off x="5936456" y="1385888"/>
            <a:ext cx="2371725" cy="2371725"/>
          </a:xfrm>
          <a:prstGeom prst="rect">
            <a:avLst/>
          </a:prstGeom>
          <a:noFill/>
          <a:ln>
            <a:noFill/>
          </a:ln>
        </p:spPr>
      </p:pic>
      <p:pic>
        <p:nvPicPr>
          <p:cNvPr id="410" name="Google Shape;410;p45"/>
          <p:cNvPicPr preferRelativeResize="0"/>
          <p:nvPr>
            <p:ph idx="3" type="pic"/>
          </p:nvPr>
        </p:nvPicPr>
        <p:blipFill rotWithShape="1">
          <a:blip r:embed="rId4">
            <a:alphaModFix/>
          </a:blip>
          <a:srcRect b="0" l="16667" r="16666" t="0"/>
          <a:stretch/>
        </p:blipFill>
        <p:spPr>
          <a:xfrm>
            <a:off x="835819" y="1385888"/>
            <a:ext cx="2371725" cy="2371725"/>
          </a:xfrm>
          <a:prstGeom prst="rect">
            <a:avLst/>
          </a:prstGeom>
          <a:noFill/>
          <a:ln>
            <a:noFill/>
          </a:ln>
        </p:spPr>
      </p:pic>
      <p:sp>
        <p:nvSpPr>
          <p:cNvPr id="411" name="Google Shape;411;p45"/>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grpSp>
        <p:nvGrpSpPr>
          <p:cNvPr id="412" name="Google Shape;412;p45"/>
          <p:cNvGrpSpPr/>
          <p:nvPr/>
        </p:nvGrpSpPr>
        <p:grpSpPr>
          <a:xfrm>
            <a:off x="3544319" y="1708043"/>
            <a:ext cx="2055361" cy="1727414"/>
            <a:chOff x="4725760" y="2058482"/>
            <a:chExt cx="2740482" cy="2303219"/>
          </a:xfrm>
        </p:grpSpPr>
        <p:grpSp>
          <p:nvGrpSpPr>
            <p:cNvPr id="413" name="Google Shape;413;p45"/>
            <p:cNvGrpSpPr/>
            <p:nvPr/>
          </p:nvGrpSpPr>
          <p:grpSpPr>
            <a:xfrm>
              <a:off x="4725760" y="2336558"/>
              <a:ext cx="2740482" cy="782199"/>
              <a:chOff x="8423318" y="1702373"/>
              <a:chExt cx="2740482" cy="782199"/>
            </a:xfrm>
          </p:grpSpPr>
          <p:sp>
            <p:nvSpPr>
              <p:cNvPr id="414" name="Google Shape;414;p45"/>
              <p:cNvSpPr txBox="1"/>
              <p:nvPr/>
            </p:nvSpPr>
            <p:spPr>
              <a:xfrm>
                <a:off x="8423318" y="1899797"/>
                <a:ext cx="2740482" cy="58477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2400">
                    <a:solidFill>
                      <a:schemeClr val="dk1"/>
                    </a:solidFill>
                    <a:latin typeface="Montserrat"/>
                    <a:ea typeface="Montserrat"/>
                    <a:cs typeface="Montserrat"/>
                    <a:sym typeface="Montserrat"/>
                  </a:rPr>
                  <a:t>ABOUT US</a:t>
                </a:r>
                <a:endParaRPr b="1" sz="2400">
                  <a:solidFill>
                    <a:schemeClr val="dk1"/>
                  </a:solidFill>
                  <a:latin typeface="Montserrat"/>
                  <a:ea typeface="Montserrat"/>
                  <a:cs typeface="Montserrat"/>
                  <a:sym typeface="Montserrat"/>
                </a:endParaRPr>
              </a:p>
            </p:txBody>
          </p:sp>
          <p:sp>
            <p:nvSpPr>
              <p:cNvPr id="415" name="Google Shape;415;p45"/>
              <p:cNvSpPr txBox="1"/>
              <p:nvPr/>
            </p:nvSpPr>
            <p:spPr>
              <a:xfrm>
                <a:off x="9001078" y="1702373"/>
                <a:ext cx="1584962"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7F7F7F"/>
                    </a:solidFill>
                    <a:latin typeface="Montserrat"/>
                    <a:ea typeface="Montserrat"/>
                    <a:cs typeface="Montserrat"/>
                    <a:sym typeface="Montserrat"/>
                  </a:rPr>
                  <a:t>PRESENTATION</a:t>
                </a:r>
                <a:endParaRPr sz="900">
                  <a:solidFill>
                    <a:srgbClr val="7F7F7F"/>
                  </a:solidFill>
                  <a:latin typeface="Montserrat Light"/>
                  <a:ea typeface="Montserrat Light"/>
                  <a:cs typeface="Montserrat Light"/>
                  <a:sym typeface="Montserrat Light"/>
                </a:endParaRPr>
              </a:p>
            </p:txBody>
          </p:sp>
        </p:grpSp>
        <p:cxnSp>
          <p:nvCxnSpPr>
            <p:cNvPr id="416" name="Google Shape;416;p45"/>
            <p:cNvCxnSpPr/>
            <p:nvPr/>
          </p:nvCxnSpPr>
          <p:spPr>
            <a:xfrm>
              <a:off x="5813673" y="2058482"/>
              <a:ext cx="564654" cy="0"/>
            </a:xfrm>
            <a:prstGeom prst="straightConnector1">
              <a:avLst/>
            </a:prstGeom>
            <a:noFill/>
            <a:ln cap="flat" cmpd="sng" w="38100">
              <a:solidFill>
                <a:schemeClr val="dk1"/>
              </a:solidFill>
              <a:prstDash val="solid"/>
              <a:miter lim="800000"/>
              <a:headEnd len="sm" w="sm" type="none"/>
              <a:tailEnd len="sm" w="sm" type="none"/>
            </a:ln>
          </p:spPr>
        </p:cxnSp>
        <p:sp>
          <p:nvSpPr>
            <p:cNvPr id="417" name="Google Shape;417;p45"/>
            <p:cNvSpPr txBox="1"/>
            <p:nvPr/>
          </p:nvSpPr>
          <p:spPr>
            <a:xfrm>
              <a:off x="4875438" y="3255436"/>
              <a:ext cx="2441124" cy="1106265"/>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Creepiest don't subdue which i two set had seasons. Fifth you'll, man wherein seas our creeping. Very. Make from</a:t>
              </a:r>
              <a:endParaRPr sz="1100"/>
            </a:p>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 seas place and won't appear</a:t>
              </a:r>
              <a:endParaRPr sz="1100"/>
            </a:p>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they're and years</a:t>
              </a:r>
              <a:endParaRPr sz="1100"/>
            </a:p>
          </p:txBody>
        </p:sp>
      </p:grpSp>
      <p:sp>
        <p:nvSpPr>
          <p:cNvPr id="418" name="Google Shape;418;p45"/>
          <p:cNvSpPr/>
          <p:nvPr/>
        </p:nvSpPr>
        <p:spPr>
          <a:xfrm rot="5400000">
            <a:off x="2538984" y="816896"/>
            <a:ext cx="4066032" cy="3505200"/>
          </a:xfrm>
          <a:prstGeom prst="hexagon">
            <a:avLst>
              <a:gd fmla="val 25000" name="adj"/>
              <a:gd fmla="val 115470" name="vf"/>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