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85" r:id="rId2"/>
    <p:sldId id="256" r:id="rId3"/>
    <p:sldId id="283" r:id="rId4"/>
    <p:sldId id="257" r:id="rId5"/>
    <p:sldId id="279" r:id="rId6"/>
    <p:sldId id="271" r:id="rId7"/>
    <p:sldId id="258" r:id="rId8"/>
    <p:sldId id="272" r:id="rId9"/>
    <p:sldId id="280" r:id="rId10"/>
    <p:sldId id="260" r:id="rId11"/>
    <p:sldId id="273" r:id="rId12"/>
    <p:sldId id="262" r:id="rId13"/>
    <p:sldId id="274" r:id="rId14"/>
    <p:sldId id="284" r:id="rId15"/>
    <p:sldId id="275" r:id="rId16"/>
    <p:sldId id="286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uman Sunar" initials="SS" lastIdx="1" clrIdx="0">
    <p:extLst>
      <p:ext uri="{19B8F6BF-5375-455C-9EA6-DF929625EA0E}">
        <p15:presenceInfo xmlns:p15="http://schemas.microsoft.com/office/powerpoint/2012/main" userId="Suman Suna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E5174"/>
    <a:srgbClr val="003757"/>
    <a:srgbClr val="022D48"/>
    <a:srgbClr val="7A9FC9"/>
    <a:srgbClr val="BA9657"/>
    <a:srgbClr val="EC2127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26" autoAdjust="0"/>
    <p:restoredTop sz="94291" autoAdjust="0"/>
  </p:normalViewPr>
  <p:slideViewPr>
    <p:cSldViewPr snapToGrid="0">
      <p:cViewPr>
        <p:scale>
          <a:sx n="66" d="100"/>
          <a:sy n="66" d="100"/>
        </p:scale>
        <p:origin x="1002" y="210"/>
      </p:cViewPr>
      <p:guideLst/>
    </p:cSldViewPr>
  </p:slid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08-01T11:43:53.944" idx="1">
    <p:pos x="7433" y="220"/>
    <p:text/>
    <p:extLst>
      <p:ext uri="{C676402C-5697-4E1C-873F-D02D1690AC5C}">
        <p15:threadingInfo xmlns:p15="http://schemas.microsoft.com/office/powerpoint/2012/main" timeZoneBias="-36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8/1/2018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8/1/2018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30490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8298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0019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94459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2995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2684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6405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5628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6533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8551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9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9B62783-44F0-4E70-81F5-B79FFB386C64}"/>
              </a:ext>
            </a:extLst>
          </p:cNvPr>
          <p:cNvSpPr>
            <a:spLocks noGrp="1"/>
          </p:cNvSpPr>
          <p:nvPr>
            <p:ph type="pic" sz="quarter" idx="206" hasCustomPrompt="1"/>
          </p:nvPr>
        </p:nvSpPr>
        <p:spPr>
          <a:xfrm>
            <a:off x="6143051" y="1804194"/>
            <a:ext cx="5455285" cy="3249612"/>
          </a:xfrm>
          <a:custGeom>
            <a:avLst/>
            <a:gdLst>
              <a:gd name="connsiteX0" fmla="*/ 0 w 5455285"/>
              <a:gd name="connsiteY0" fmla="*/ 0 h 3249612"/>
              <a:gd name="connsiteX1" fmla="*/ 5455285 w 5455285"/>
              <a:gd name="connsiteY1" fmla="*/ 0 h 3249612"/>
              <a:gd name="connsiteX2" fmla="*/ 5455285 w 5455285"/>
              <a:gd name="connsiteY2" fmla="*/ 3249612 h 3249612"/>
              <a:gd name="connsiteX3" fmla="*/ 0 w 5455285"/>
              <a:gd name="connsiteY3" fmla="*/ 3249612 h 3249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55285" h="3249612">
                <a:moveTo>
                  <a:pt x="0" y="0"/>
                </a:moveTo>
                <a:lnTo>
                  <a:pt x="5455285" y="0"/>
                </a:lnTo>
                <a:lnTo>
                  <a:pt x="5455285" y="3249612"/>
                </a:lnTo>
                <a:lnTo>
                  <a:pt x="0" y="32496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6528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9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93A2C0DB-7049-4E6F-B40B-BBEB8C195B93}"/>
              </a:ext>
            </a:extLst>
          </p:cNvPr>
          <p:cNvSpPr>
            <a:spLocks noGrp="1"/>
          </p:cNvSpPr>
          <p:nvPr>
            <p:ph type="pic" sz="quarter" idx="210" hasCustomPrompt="1"/>
          </p:nvPr>
        </p:nvSpPr>
        <p:spPr>
          <a:xfrm>
            <a:off x="1" y="4501599"/>
            <a:ext cx="8706681" cy="2356402"/>
          </a:xfrm>
          <a:custGeom>
            <a:avLst/>
            <a:gdLst>
              <a:gd name="connsiteX0" fmla="*/ 0 w 8706681"/>
              <a:gd name="connsiteY0" fmla="*/ 0 h 2356402"/>
              <a:gd name="connsiteX1" fmla="*/ 8706681 w 8706681"/>
              <a:gd name="connsiteY1" fmla="*/ 0 h 2356402"/>
              <a:gd name="connsiteX2" fmla="*/ 8706681 w 8706681"/>
              <a:gd name="connsiteY2" fmla="*/ 2356402 h 2356402"/>
              <a:gd name="connsiteX3" fmla="*/ 0 w 8706681"/>
              <a:gd name="connsiteY3" fmla="*/ 2356402 h 2356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706681" h="2356402">
                <a:moveTo>
                  <a:pt x="0" y="0"/>
                </a:moveTo>
                <a:lnTo>
                  <a:pt x="8706681" y="0"/>
                </a:lnTo>
                <a:lnTo>
                  <a:pt x="8706681" y="2356402"/>
                </a:lnTo>
                <a:lnTo>
                  <a:pt x="0" y="235640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A807423C-FE2D-40BE-80E2-9D682502EEE9}"/>
              </a:ext>
            </a:extLst>
          </p:cNvPr>
          <p:cNvSpPr>
            <a:spLocks noGrp="1"/>
          </p:cNvSpPr>
          <p:nvPr>
            <p:ph type="pic" sz="quarter" idx="209" hasCustomPrompt="1"/>
          </p:nvPr>
        </p:nvSpPr>
        <p:spPr>
          <a:xfrm>
            <a:off x="8706681" y="1814513"/>
            <a:ext cx="3489826" cy="2623930"/>
          </a:xfrm>
          <a:custGeom>
            <a:avLst/>
            <a:gdLst>
              <a:gd name="connsiteX0" fmla="*/ 655983 w 3489826"/>
              <a:gd name="connsiteY0" fmla="*/ 0 h 2623930"/>
              <a:gd name="connsiteX1" fmla="*/ 3489826 w 3489826"/>
              <a:gd name="connsiteY1" fmla="*/ 0 h 2623930"/>
              <a:gd name="connsiteX2" fmla="*/ 2833844 w 3489826"/>
              <a:gd name="connsiteY2" fmla="*/ 2623930 h 2623930"/>
              <a:gd name="connsiteX3" fmla="*/ 0 w 3489826"/>
              <a:gd name="connsiteY3" fmla="*/ 2623930 h 2623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89826" h="2623930">
                <a:moveTo>
                  <a:pt x="655983" y="0"/>
                </a:moveTo>
                <a:lnTo>
                  <a:pt x="3489826" y="0"/>
                </a:lnTo>
                <a:lnTo>
                  <a:pt x="2833844" y="2623930"/>
                </a:lnTo>
                <a:lnTo>
                  <a:pt x="0" y="262393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8C319154-3F4C-4769-BB7A-B4AD78BEC9E5}"/>
              </a:ext>
            </a:extLst>
          </p:cNvPr>
          <p:cNvSpPr>
            <a:spLocks noGrp="1"/>
          </p:cNvSpPr>
          <p:nvPr>
            <p:ph type="pic" sz="quarter" idx="208" hasCustomPrompt="1"/>
          </p:nvPr>
        </p:nvSpPr>
        <p:spPr>
          <a:xfrm>
            <a:off x="5804454" y="1814513"/>
            <a:ext cx="3489826" cy="2623930"/>
          </a:xfrm>
          <a:custGeom>
            <a:avLst/>
            <a:gdLst>
              <a:gd name="connsiteX0" fmla="*/ 655983 w 3489826"/>
              <a:gd name="connsiteY0" fmla="*/ 0 h 2623930"/>
              <a:gd name="connsiteX1" fmla="*/ 3489826 w 3489826"/>
              <a:gd name="connsiteY1" fmla="*/ 0 h 2623930"/>
              <a:gd name="connsiteX2" fmla="*/ 2833844 w 3489826"/>
              <a:gd name="connsiteY2" fmla="*/ 2623930 h 2623930"/>
              <a:gd name="connsiteX3" fmla="*/ 0 w 3489826"/>
              <a:gd name="connsiteY3" fmla="*/ 2623930 h 2623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89826" h="2623930">
                <a:moveTo>
                  <a:pt x="655983" y="0"/>
                </a:moveTo>
                <a:lnTo>
                  <a:pt x="3489826" y="0"/>
                </a:lnTo>
                <a:lnTo>
                  <a:pt x="2833844" y="2623930"/>
                </a:lnTo>
                <a:lnTo>
                  <a:pt x="0" y="262393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5FC6EE90-1A88-488C-A04F-9D33C238B081}"/>
              </a:ext>
            </a:extLst>
          </p:cNvPr>
          <p:cNvSpPr>
            <a:spLocks noGrp="1"/>
          </p:cNvSpPr>
          <p:nvPr>
            <p:ph type="pic" sz="quarter" idx="206" hasCustomPrompt="1"/>
          </p:nvPr>
        </p:nvSpPr>
        <p:spPr>
          <a:xfrm>
            <a:off x="0" y="1814513"/>
            <a:ext cx="3489826" cy="2623930"/>
          </a:xfrm>
          <a:custGeom>
            <a:avLst/>
            <a:gdLst>
              <a:gd name="connsiteX0" fmla="*/ 655983 w 3489826"/>
              <a:gd name="connsiteY0" fmla="*/ 0 h 2623930"/>
              <a:gd name="connsiteX1" fmla="*/ 3489826 w 3489826"/>
              <a:gd name="connsiteY1" fmla="*/ 0 h 2623930"/>
              <a:gd name="connsiteX2" fmla="*/ 2833844 w 3489826"/>
              <a:gd name="connsiteY2" fmla="*/ 2623930 h 2623930"/>
              <a:gd name="connsiteX3" fmla="*/ 0 w 3489826"/>
              <a:gd name="connsiteY3" fmla="*/ 2623930 h 2623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89826" h="2623930">
                <a:moveTo>
                  <a:pt x="655983" y="0"/>
                </a:moveTo>
                <a:lnTo>
                  <a:pt x="3489826" y="0"/>
                </a:lnTo>
                <a:lnTo>
                  <a:pt x="2833844" y="2623930"/>
                </a:lnTo>
                <a:lnTo>
                  <a:pt x="0" y="262393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C5C9DC6F-84B2-464F-BEBD-2D90DE4D2F1B}"/>
              </a:ext>
            </a:extLst>
          </p:cNvPr>
          <p:cNvSpPr>
            <a:spLocks noGrp="1"/>
          </p:cNvSpPr>
          <p:nvPr>
            <p:ph type="pic" sz="quarter" idx="207" hasCustomPrompt="1"/>
          </p:nvPr>
        </p:nvSpPr>
        <p:spPr>
          <a:xfrm>
            <a:off x="2902227" y="1814513"/>
            <a:ext cx="3489826" cy="2623930"/>
          </a:xfrm>
          <a:custGeom>
            <a:avLst/>
            <a:gdLst>
              <a:gd name="connsiteX0" fmla="*/ 655983 w 3489826"/>
              <a:gd name="connsiteY0" fmla="*/ 0 h 2623930"/>
              <a:gd name="connsiteX1" fmla="*/ 3489826 w 3489826"/>
              <a:gd name="connsiteY1" fmla="*/ 0 h 2623930"/>
              <a:gd name="connsiteX2" fmla="*/ 2833844 w 3489826"/>
              <a:gd name="connsiteY2" fmla="*/ 2623930 h 2623930"/>
              <a:gd name="connsiteX3" fmla="*/ 0 w 3489826"/>
              <a:gd name="connsiteY3" fmla="*/ 2623930 h 2623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89826" h="2623930">
                <a:moveTo>
                  <a:pt x="655983" y="0"/>
                </a:moveTo>
                <a:lnTo>
                  <a:pt x="3489826" y="0"/>
                </a:lnTo>
                <a:lnTo>
                  <a:pt x="2833844" y="2623930"/>
                </a:lnTo>
                <a:lnTo>
                  <a:pt x="0" y="262393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24558C0A-55F1-4BF9-BA82-6CC292DDC1C4}"/>
              </a:ext>
            </a:extLst>
          </p:cNvPr>
          <p:cNvSpPr>
            <a:spLocks noGrp="1"/>
          </p:cNvSpPr>
          <p:nvPr>
            <p:ph type="pic" sz="quarter" idx="211" hasCustomPrompt="1"/>
          </p:nvPr>
        </p:nvSpPr>
        <p:spPr>
          <a:xfrm>
            <a:off x="8033791" y="4501598"/>
            <a:ext cx="3489826" cy="2356402"/>
          </a:xfrm>
          <a:custGeom>
            <a:avLst/>
            <a:gdLst>
              <a:gd name="connsiteX0" fmla="*/ 589101 w 3489826"/>
              <a:gd name="connsiteY0" fmla="*/ 0 h 2356402"/>
              <a:gd name="connsiteX1" fmla="*/ 3489826 w 3489826"/>
              <a:gd name="connsiteY1" fmla="*/ 0 h 2356402"/>
              <a:gd name="connsiteX2" fmla="*/ 2900726 w 3489826"/>
              <a:gd name="connsiteY2" fmla="*/ 2356402 h 2356402"/>
              <a:gd name="connsiteX3" fmla="*/ 0 w 3489826"/>
              <a:gd name="connsiteY3" fmla="*/ 2356402 h 2356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89826" h="2356402">
                <a:moveTo>
                  <a:pt x="589101" y="0"/>
                </a:moveTo>
                <a:lnTo>
                  <a:pt x="3489826" y="0"/>
                </a:lnTo>
                <a:lnTo>
                  <a:pt x="2900726" y="2356402"/>
                </a:lnTo>
                <a:lnTo>
                  <a:pt x="0" y="235640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7028592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0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B736AF97-FFB1-4B58-914C-40D22343786C}"/>
              </a:ext>
            </a:extLst>
          </p:cNvPr>
          <p:cNvSpPr>
            <a:spLocks noGrp="1"/>
          </p:cNvSpPr>
          <p:nvPr>
            <p:ph type="pic" sz="quarter" idx="213" hasCustomPrompt="1"/>
          </p:nvPr>
        </p:nvSpPr>
        <p:spPr>
          <a:xfrm>
            <a:off x="7198747" y="3544842"/>
            <a:ext cx="2496458" cy="2496458"/>
          </a:xfrm>
          <a:custGeom>
            <a:avLst/>
            <a:gdLst>
              <a:gd name="connsiteX0" fmla="*/ 1248229 w 2496458"/>
              <a:gd name="connsiteY0" fmla="*/ 0 h 2496458"/>
              <a:gd name="connsiteX1" fmla="*/ 2496458 w 2496458"/>
              <a:gd name="connsiteY1" fmla="*/ 1248229 h 2496458"/>
              <a:gd name="connsiteX2" fmla="*/ 1248229 w 2496458"/>
              <a:gd name="connsiteY2" fmla="*/ 2496458 h 2496458"/>
              <a:gd name="connsiteX3" fmla="*/ 0 w 2496458"/>
              <a:gd name="connsiteY3" fmla="*/ 1248229 h 2496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96458" h="2496458">
                <a:moveTo>
                  <a:pt x="1248229" y="0"/>
                </a:moveTo>
                <a:lnTo>
                  <a:pt x="2496458" y="1248229"/>
                </a:lnTo>
                <a:lnTo>
                  <a:pt x="1248229" y="2496458"/>
                </a:lnTo>
                <a:lnTo>
                  <a:pt x="0" y="124822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3FF6FBFF-52E7-4B9E-8530-91F5A1CA2B92}"/>
              </a:ext>
            </a:extLst>
          </p:cNvPr>
          <p:cNvSpPr>
            <a:spLocks noGrp="1"/>
          </p:cNvSpPr>
          <p:nvPr>
            <p:ph type="pic" sz="quarter" idx="212" hasCustomPrompt="1"/>
          </p:nvPr>
        </p:nvSpPr>
        <p:spPr>
          <a:xfrm>
            <a:off x="5108757" y="4082100"/>
            <a:ext cx="2496458" cy="2496458"/>
          </a:xfrm>
          <a:custGeom>
            <a:avLst/>
            <a:gdLst>
              <a:gd name="connsiteX0" fmla="*/ 1248229 w 2496458"/>
              <a:gd name="connsiteY0" fmla="*/ 0 h 2496458"/>
              <a:gd name="connsiteX1" fmla="*/ 2496458 w 2496458"/>
              <a:gd name="connsiteY1" fmla="*/ 1248229 h 2496458"/>
              <a:gd name="connsiteX2" fmla="*/ 1248229 w 2496458"/>
              <a:gd name="connsiteY2" fmla="*/ 2496458 h 2496458"/>
              <a:gd name="connsiteX3" fmla="*/ 0 w 2496458"/>
              <a:gd name="connsiteY3" fmla="*/ 1248229 h 2496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96458" h="2496458">
                <a:moveTo>
                  <a:pt x="1248229" y="0"/>
                </a:moveTo>
                <a:lnTo>
                  <a:pt x="2496458" y="1248229"/>
                </a:lnTo>
                <a:lnTo>
                  <a:pt x="1248229" y="2496458"/>
                </a:lnTo>
                <a:lnTo>
                  <a:pt x="0" y="124822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80CB16F9-FFCE-4578-BBA5-91AFD65C20E7}"/>
              </a:ext>
            </a:extLst>
          </p:cNvPr>
          <p:cNvSpPr>
            <a:spLocks noGrp="1"/>
          </p:cNvSpPr>
          <p:nvPr>
            <p:ph type="pic" sz="quarter" idx="211" hasCustomPrompt="1"/>
          </p:nvPr>
        </p:nvSpPr>
        <p:spPr>
          <a:xfrm>
            <a:off x="5889353" y="2258513"/>
            <a:ext cx="2496458" cy="2496458"/>
          </a:xfrm>
          <a:custGeom>
            <a:avLst/>
            <a:gdLst>
              <a:gd name="connsiteX0" fmla="*/ 1248229 w 2496458"/>
              <a:gd name="connsiteY0" fmla="*/ 0 h 2496458"/>
              <a:gd name="connsiteX1" fmla="*/ 2496458 w 2496458"/>
              <a:gd name="connsiteY1" fmla="*/ 1248229 h 2496458"/>
              <a:gd name="connsiteX2" fmla="*/ 1248229 w 2496458"/>
              <a:gd name="connsiteY2" fmla="*/ 2496458 h 2496458"/>
              <a:gd name="connsiteX3" fmla="*/ 0 w 2496458"/>
              <a:gd name="connsiteY3" fmla="*/ 1248229 h 2496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96458" h="2496458">
                <a:moveTo>
                  <a:pt x="1248229" y="0"/>
                </a:moveTo>
                <a:lnTo>
                  <a:pt x="2496458" y="1248229"/>
                </a:lnTo>
                <a:lnTo>
                  <a:pt x="1248229" y="2496458"/>
                </a:lnTo>
                <a:lnTo>
                  <a:pt x="0" y="124822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F6BFECCD-A8B7-4604-A182-D86B975FBEC5}"/>
              </a:ext>
            </a:extLst>
          </p:cNvPr>
          <p:cNvSpPr>
            <a:spLocks noGrp="1"/>
          </p:cNvSpPr>
          <p:nvPr>
            <p:ph type="pic" sz="quarter" idx="208" hasCustomPrompt="1"/>
          </p:nvPr>
        </p:nvSpPr>
        <p:spPr>
          <a:xfrm>
            <a:off x="2496796" y="1503139"/>
            <a:ext cx="2496458" cy="2496458"/>
          </a:xfrm>
          <a:custGeom>
            <a:avLst/>
            <a:gdLst>
              <a:gd name="connsiteX0" fmla="*/ 1248229 w 2496458"/>
              <a:gd name="connsiteY0" fmla="*/ 0 h 2496458"/>
              <a:gd name="connsiteX1" fmla="*/ 2496458 w 2496458"/>
              <a:gd name="connsiteY1" fmla="*/ 1248229 h 2496458"/>
              <a:gd name="connsiteX2" fmla="*/ 1248229 w 2496458"/>
              <a:gd name="connsiteY2" fmla="*/ 2496458 h 2496458"/>
              <a:gd name="connsiteX3" fmla="*/ 0 w 2496458"/>
              <a:gd name="connsiteY3" fmla="*/ 1248229 h 2496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96458" h="2496458">
                <a:moveTo>
                  <a:pt x="1248229" y="0"/>
                </a:moveTo>
                <a:lnTo>
                  <a:pt x="2496458" y="1248229"/>
                </a:lnTo>
                <a:lnTo>
                  <a:pt x="1248229" y="2496458"/>
                </a:lnTo>
                <a:lnTo>
                  <a:pt x="0" y="124822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F7F6BBE0-099A-46D3-B7DC-CFE2D590430D}"/>
              </a:ext>
            </a:extLst>
          </p:cNvPr>
          <p:cNvSpPr>
            <a:spLocks noGrp="1"/>
          </p:cNvSpPr>
          <p:nvPr>
            <p:ph type="pic" sz="quarter" idx="206" hasCustomPrompt="1"/>
          </p:nvPr>
        </p:nvSpPr>
        <p:spPr>
          <a:xfrm>
            <a:off x="9274290" y="3016885"/>
            <a:ext cx="2496458" cy="2496458"/>
          </a:xfrm>
          <a:custGeom>
            <a:avLst/>
            <a:gdLst>
              <a:gd name="connsiteX0" fmla="*/ 1248229 w 2496458"/>
              <a:gd name="connsiteY0" fmla="*/ 0 h 2496458"/>
              <a:gd name="connsiteX1" fmla="*/ 2496458 w 2496458"/>
              <a:gd name="connsiteY1" fmla="*/ 1248229 h 2496458"/>
              <a:gd name="connsiteX2" fmla="*/ 1248229 w 2496458"/>
              <a:gd name="connsiteY2" fmla="*/ 2496458 h 2496458"/>
              <a:gd name="connsiteX3" fmla="*/ 0 w 2496458"/>
              <a:gd name="connsiteY3" fmla="*/ 1248229 h 2496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96458" h="2496458">
                <a:moveTo>
                  <a:pt x="1248229" y="0"/>
                </a:moveTo>
                <a:lnTo>
                  <a:pt x="2496458" y="1248229"/>
                </a:lnTo>
                <a:lnTo>
                  <a:pt x="1248229" y="2496458"/>
                </a:lnTo>
                <a:lnTo>
                  <a:pt x="0" y="124822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978035BC-5A9E-4F4B-8734-13CFBC83236D}"/>
              </a:ext>
            </a:extLst>
          </p:cNvPr>
          <p:cNvSpPr>
            <a:spLocks noGrp="1"/>
          </p:cNvSpPr>
          <p:nvPr>
            <p:ph type="pic" sz="quarter" idx="207" hasCustomPrompt="1"/>
          </p:nvPr>
        </p:nvSpPr>
        <p:spPr>
          <a:xfrm>
            <a:off x="421253" y="2031096"/>
            <a:ext cx="2496458" cy="2496458"/>
          </a:xfrm>
          <a:custGeom>
            <a:avLst/>
            <a:gdLst>
              <a:gd name="connsiteX0" fmla="*/ 1248229 w 2496458"/>
              <a:gd name="connsiteY0" fmla="*/ 0 h 2496458"/>
              <a:gd name="connsiteX1" fmla="*/ 2496458 w 2496458"/>
              <a:gd name="connsiteY1" fmla="*/ 1248229 h 2496458"/>
              <a:gd name="connsiteX2" fmla="*/ 1248229 w 2496458"/>
              <a:gd name="connsiteY2" fmla="*/ 2496458 h 2496458"/>
              <a:gd name="connsiteX3" fmla="*/ 0 w 2496458"/>
              <a:gd name="connsiteY3" fmla="*/ 1248229 h 2496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96458" h="2496458">
                <a:moveTo>
                  <a:pt x="1248229" y="0"/>
                </a:moveTo>
                <a:lnTo>
                  <a:pt x="2496458" y="1248229"/>
                </a:lnTo>
                <a:lnTo>
                  <a:pt x="1248229" y="2496458"/>
                </a:lnTo>
                <a:lnTo>
                  <a:pt x="0" y="124822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F36DB9ED-725D-428E-888F-61BA15488282}"/>
              </a:ext>
            </a:extLst>
          </p:cNvPr>
          <p:cNvSpPr>
            <a:spLocks noGrp="1"/>
          </p:cNvSpPr>
          <p:nvPr>
            <p:ph type="pic" sz="quarter" idx="209" hasCustomPrompt="1"/>
          </p:nvPr>
        </p:nvSpPr>
        <p:spPr>
          <a:xfrm>
            <a:off x="1716200" y="3326726"/>
            <a:ext cx="2496458" cy="2496458"/>
          </a:xfrm>
          <a:custGeom>
            <a:avLst/>
            <a:gdLst>
              <a:gd name="connsiteX0" fmla="*/ 1248229 w 2496458"/>
              <a:gd name="connsiteY0" fmla="*/ 0 h 2496458"/>
              <a:gd name="connsiteX1" fmla="*/ 2496458 w 2496458"/>
              <a:gd name="connsiteY1" fmla="*/ 1248229 h 2496458"/>
              <a:gd name="connsiteX2" fmla="*/ 1248229 w 2496458"/>
              <a:gd name="connsiteY2" fmla="*/ 2496458 h 2496458"/>
              <a:gd name="connsiteX3" fmla="*/ 0 w 2496458"/>
              <a:gd name="connsiteY3" fmla="*/ 1248229 h 2496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96458" h="2496458">
                <a:moveTo>
                  <a:pt x="1248229" y="0"/>
                </a:moveTo>
                <a:lnTo>
                  <a:pt x="2496458" y="1248229"/>
                </a:lnTo>
                <a:lnTo>
                  <a:pt x="1248229" y="2496458"/>
                </a:lnTo>
                <a:lnTo>
                  <a:pt x="0" y="124822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3F92E065-73FF-4E56-B0B5-AA95210A9859}"/>
              </a:ext>
            </a:extLst>
          </p:cNvPr>
          <p:cNvSpPr>
            <a:spLocks noGrp="1"/>
          </p:cNvSpPr>
          <p:nvPr>
            <p:ph type="pic" sz="quarter" idx="210" hasCustomPrompt="1"/>
          </p:nvPr>
        </p:nvSpPr>
        <p:spPr>
          <a:xfrm>
            <a:off x="3813810" y="2786470"/>
            <a:ext cx="2496458" cy="2496458"/>
          </a:xfrm>
          <a:custGeom>
            <a:avLst/>
            <a:gdLst>
              <a:gd name="connsiteX0" fmla="*/ 1248229 w 2496458"/>
              <a:gd name="connsiteY0" fmla="*/ 0 h 2496458"/>
              <a:gd name="connsiteX1" fmla="*/ 2496458 w 2496458"/>
              <a:gd name="connsiteY1" fmla="*/ 1248229 h 2496458"/>
              <a:gd name="connsiteX2" fmla="*/ 1248229 w 2496458"/>
              <a:gd name="connsiteY2" fmla="*/ 2496458 h 2496458"/>
              <a:gd name="connsiteX3" fmla="*/ 0 w 2496458"/>
              <a:gd name="connsiteY3" fmla="*/ 1248229 h 2496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96458" h="2496458">
                <a:moveTo>
                  <a:pt x="1248229" y="0"/>
                </a:moveTo>
                <a:lnTo>
                  <a:pt x="2496458" y="1248229"/>
                </a:lnTo>
                <a:lnTo>
                  <a:pt x="1248229" y="2496458"/>
                </a:lnTo>
                <a:lnTo>
                  <a:pt x="0" y="124822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EDCE1BFD-59CA-4759-87C3-469E9E52F50D}"/>
              </a:ext>
            </a:extLst>
          </p:cNvPr>
          <p:cNvSpPr>
            <a:spLocks noGrp="1"/>
          </p:cNvSpPr>
          <p:nvPr>
            <p:ph type="pic" sz="quarter" idx="214" hasCustomPrompt="1"/>
          </p:nvPr>
        </p:nvSpPr>
        <p:spPr>
          <a:xfrm>
            <a:off x="8493694" y="4840472"/>
            <a:ext cx="2496458" cy="2496458"/>
          </a:xfrm>
          <a:custGeom>
            <a:avLst/>
            <a:gdLst>
              <a:gd name="connsiteX0" fmla="*/ 1248229 w 2496458"/>
              <a:gd name="connsiteY0" fmla="*/ 0 h 2496458"/>
              <a:gd name="connsiteX1" fmla="*/ 2496458 w 2496458"/>
              <a:gd name="connsiteY1" fmla="*/ 1248229 h 2496458"/>
              <a:gd name="connsiteX2" fmla="*/ 1248229 w 2496458"/>
              <a:gd name="connsiteY2" fmla="*/ 2496458 h 2496458"/>
              <a:gd name="connsiteX3" fmla="*/ 0 w 2496458"/>
              <a:gd name="connsiteY3" fmla="*/ 1248229 h 2496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96458" h="2496458">
                <a:moveTo>
                  <a:pt x="1248229" y="0"/>
                </a:moveTo>
                <a:lnTo>
                  <a:pt x="2496458" y="1248229"/>
                </a:lnTo>
                <a:lnTo>
                  <a:pt x="1248229" y="2496458"/>
                </a:lnTo>
                <a:lnTo>
                  <a:pt x="0" y="124822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9927365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0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64526C9F-2F43-49B1-9B12-F0DF6621C756}"/>
              </a:ext>
            </a:extLst>
          </p:cNvPr>
          <p:cNvSpPr>
            <a:spLocks noGrp="1"/>
          </p:cNvSpPr>
          <p:nvPr>
            <p:ph type="pic" sz="quarter" idx="211" hasCustomPrompt="1"/>
          </p:nvPr>
        </p:nvSpPr>
        <p:spPr>
          <a:xfrm>
            <a:off x="9644751" y="4196086"/>
            <a:ext cx="2039260" cy="2111102"/>
          </a:xfrm>
          <a:custGeom>
            <a:avLst/>
            <a:gdLst>
              <a:gd name="connsiteX0" fmla="*/ 0 w 2039260"/>
              <a:gd name="connsiteY0" fmla="*/ 0 h 2111102"/>
              <a:gd name="connsiteX1" fmla="*/ 2039260 w 2039260"/>
              <a:gd name="connsiteY1" fmla="*/ 0 h 2111102"/>
              <a:gd name="connsiteX2" fmla="*/ 2039260 w 2039260"/>
              <a:gd name="connsiteY2" fmla="*/ 2111102 h 2111102"/>
              <a:gd name="connsiteX3" fmla="*/ 0 w 2039260"/>
              <a:gd name="connsiteY3" fmla="*/ 2111102 h 2111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9260" h="2111102">
                <a:moveTo>
                  <a:pt x="0" y="0"/>
                </a:moveTo>
                <a:lnTo>
                  <a:pt x="2039260" y="0"/>
                </a:lnTo>
                <a:lnTo>
                  <a:pt x="2039260" y="2111102"/>
                </a:lnTo>
                <a:lnTo>
                  <a:pt x="0" y="211110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00B3D54C-C35C-414D-B16D-627C2099C172}"/>
              </a:ext>
            </a:extLst>
          </p:cNvPr>
          <p:cNvSpPr>
            <a:spLocks noGrp="1"/>
          </p:cNvSpPr>
          <p:nvPr>
            <p:ph type="pic" sz="quarter" idx="210" hasCustomPrompt="1"/>
          </p:nvPr>
        </p:nvSpPr>
        <p:spPr>
          <a:xfrm>
            <a:off x="7474860" y="4196086"/>
            <a:ext cx="2039260" cy="2111102"/>
          </a:xfrm>
          <a:custGeom>
            <a:avLst/>
            <a:gdLst>
              <a:gd name="connsiteX0" fmla="*/ 0 w 2039260"/>
              <a:gd name="connsiteY0" fmla="*/ 0 h 2111102"/>
              <a:gd name="connsiteX1" fmla="*/ 2039260 w 2039260"/>
              <a:gd name="connsiteY1" fmla="*/ 0 h 2111102"/>
              <a:gd name="connsiteX2" fmla="*/ 2039260 w 2039260"/>
              <a:gd name="connsiteY2" fmla="*/ 2111102 h 2111102"/>
              <a:gd name="connsiteX3" fmla="*/ 0 w 2039260"/>
              <a:gd name="connsiteY3" fmla="*/ 2111102 h 2111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9260" h="2111102">
                <a:moveTo>
                  <a:pt x="0" y="0"/>
                </a:moveTo>
                <a:lnTo>
                  <a:pt x="2039260" y="0"/>
                </a:lnTo>
                <a:lnTo>
                  <a:pt x="2039260" y="2111102"/>
                </a:lnTo>
                <a:lnTo>
                  <a:pt x="0" y="211110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FC627045-117C-4D15-B14A-406DFA705C59}"/>
              </a:ext>
            </a:extLst>
          </p:cNvPr>
          <p:cNvSpPr>
            <a:spLocks noGrp="1"/>
          </p:cNvSpPr>
          <p:nvPr>
            <p:ph type="pic" sz="quarter" idx="208" hasCustomPrompt="1"/>
          </p:nvPr>
        </p:nvSpPr>
        <p:spPr>
          <a:xfrm>
            <a:off x="3135078" y="4196086"/>
            <a:ext cx="2039260" cy="2111102"/>
          </a:xfrm>
          <a:custGeom>
            <a:avLst/>
            <a:gdLst>
              <a:gd name="connsiteX0" fmla="*/ 0 w 2039260"/>
              <a:gd name="connsiteY0" fmla="*/ 0 h 2111102"/>
              <a:gd name="connsiteX1" fmla="*/ 2039260 w 2039260"/>
              <a:gd name="connsiteY1" fmla="*/ 0 h 2111102"/>
              <a:gd name="connsiteX2" fmla="*/ 2039260 w 2039260"/>
              <a:gd name="connsiteY2" fmla="*/ 2111102 h 2111102"/>
              <a:gd name="connsiteX3" fmla="*/ 0 w 2039260"/>
              <a:gd name="connsiteY3" fmla="*/ 2111102 h 2111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9260" h="2111102">
                <a:moveTo>
                  <a:pt x="0" y="0"/>
                </a:moveTo>
                <a:lnTo>
                  <a:pt x="2039260" y="0"/>
                </a:lnTo>
                <a:lnTo>
                  <a:pt x="2039260" y="2111102"/>
                </a:lnTo>
                <a:lnTo>
                  <a:pt x="0" y="211110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97F55CC6-BAB9-478D-B1A6-63DA9A8CD8C8}"/>
              </a:ext>
            </a:extLst>
          </p:cNvPr>
          <p:cNvSpPr>
            <a:spLocks noGrp="1"/>
          </p:cNvSpPr>
          <p:nvPr>
            <p:ph type="pic" sz="quarter" idx="209" hasCustomPrompt="1"/>
          </p:nvPr>
        </p:nvSpPr>
        <p:spPr>
          <a:xfrm>
            <a:off x="5304969" y="4196086"/>
            <a:ext cx="2039260" cy="2111102"/>
          </a:xfrm>
          <a:custGeom>
            <a:avLst/>
            <a:gdLst>
              <a:gd name="connsiteX0" fmla="*/ 0 w 2039260"/>
              <a:gd name="connsiteY0" fmla="*/ 0 h 2111102"/>
              <a:gd name="connsiteX1" fmla="*/ 2039260 w 2039260"/>
              <a:gd name="connsiteY1" fmla="*/ 0 h 2111102"/>
              <a:gd name="connsiteX2" fmla="*/ 2039260 w 2039260"/>
              <a:gd name="connsiteY2" fmla="*/ 2111102 h 2111102"/>
              <a:gd name="connsiteX3" fmla="*/ 0 w 2039260"/>
              <a:gd name="connsiteY3" fmla="*/ 2111102 h 2111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9260" h="2111102">
                <a:moveTo>
                  <a:pt x="0" y="0"/>
                </a:moveTo>
                <a:lnTo>
                  <a:pt x="2039260" y="0"/>
                </a:lnTo>
                <a:lnTo>
                  <a:pt x="2039260" y="2111102"/>
                </a:lnTo>
                <a:lnTo>
                  <a:pt x="0" y="211110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1DB003A2-7A7C-4274-AA4B-2C6CCAEF758E}"/>
              </a:ext>
            </a:extLst>
          </p:cNvPr>
          <p:cNvSpPr>
            <a:spLocks noGrp="1"/>
          </p:cNvSpPr>
          <p:nvPr>
            <p:ph type="pic" sz="quarter" idx="207" hasCustomPrompt="1"/>
          </p:nvPr>
        </p:nvSpPr>
        <p:spPr>
          <a:xfrm>
            <a:off x="507990" y="2315760"/>
            <a:ext cx="2496457" cy="3991429"/>
          </a:xfrm>
          <a:custGeom>
            <a:avLst/>
            <a:gdLst>
              <a:gd name="connsiteX0" fmla="*/ 0 w 2496457"/>
              <a:gd name="connsiteY0" fmla="*/ 0 h 3991429"/>
              <a:gd name="connsiteX1" fmla="*/ 2496457 w 2496457"/>
              <a:gd name="connsiteY1" fmla="*/ 0 h 3991429"/>
              <a:gd name="connsiteX2" fmla="*/ 2496457 w 2496457"/>
              <a:gd name="connsiteY2" fmla="*/ 3991429 h 3991429"/>
              <a:gd name="connsiteX3" fmla="*/ 0 w 2496457"/>
              <a:gd name="connsiteY3" fmla="*/ 3991429 h 3991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96457" h="3991429">
                <a:moveTo>
                  <a:pt x="0" y="0"/>
                </a:moveTo>
                <a:lnTo>
                  <a:pt x="2496457" y="0"/>
                </a:lnTo>
                <a:lnTo>
                  <a:pt x="2496457" y="3991429"/>
                </a:lnTo>
                <a:lnTo>
                  <a:pt x="0" y="399142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BAFE82D-E23C-4609-A06A-D153467518F7}"/>
              </a:ext>
            </a:extLst>
          </p:cNvPr>
          <p:cNvSpPr>
            <a:spLocks noGrp="1"/>
          </p:cNvSpPr>
          <p:nvPr>
            <p:ph type="pic" sz="quarter" idx="206" hasCustomPrompt="1"/>
          </p:nvPr>
        </p:nvSpPr>
        <p:spPr>
          <a:xfrm>
            <a:off x="3135077" y="2315761"/>
            <a:ext cx="8548933" cy="1770743"/>
          </a:xfrm>
          <a:custGeom>
            <a:avLst/>
            <a:gdLst>
              <a:gd name="connsiteX0" fmla="*/ 0 w 8548933"/>
              <a:gd name="connsiteY0" fmla="*/ 0 h 1770743"/>
              <a:gd name="connsiteX1" fmla="*/ 8548933 w 8548933"/>
              <a:gd name="connsiteY1" fmla="*/ 0 h 1770743"/>
              <a:gd name="connsiteX2" fmla="*/ 8548933 w 8548933"/>
              <a:gd name="connsiteY2" fmla="*/ 1770743 h 1770743"/>
              <a:gd name="connsiteX3" fmla="*/ 0 w 8548933"/>
              <a:gd name="connsiteY3" fmla="*/ 1770743 h 17707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548933" h="1770743">
                <a:moveTo>
                  <a:pt x="0" y="0"/>
                </a:moveTo>
                <a:lnTo>
                  <a:pt x="8548933" y="0"/>
                </a:lnTo>
                <a:lnTo>
                  <a:pt x="8548933" y="1770743"/>
                </a:lnTo>
                <a:lnTo>
                  <a:pt x="0" y="17707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5079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0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961BB23-B88D-4B7A-B1E1-04C80F7AF4D2}"/>
              </a:ext>
            </a:extLst>
          </p:cNvPr>
          <p:cNvSpPr>
            <a:spLocks noGrp="1"/>
          </p:cNvSpPr>
          <p:nvPr>
            <p:ph type="pic" sz="quarter" idx="206" hasCustomPrompt="1"/>
          </p:nvPr>
        </p:nvSpPr>
        <p:spPr>
          <a:xfrm>
            <a:off x="0" y="4576349"/>
            <a:ext cx="12192000" cy="2281651"/>
          </a:xfrm>
          <a:custGeom>
            <a:avLst/>
            <a:gdLst>
              <a:gd name="connsiteX0" fmla="*/ 0 w 12192000"/>
              <a:gd name="connsiteY0" fmla="*/ 0 h 2281651"/>
              <a:gd name="connsiteX1" fmla="*/ 12192000 w 12192000"/>
              <a:gd name="connsiteY1" fmla="*/ 0 h 2281651"/>
              <a:gd name="connsiteX2" fmla="*/ 12192000 w 12192000"/>
              <a:gd name="connsiteY2" fmla="*/ 2281651 h 2281651"/>
              <a:gd name="connsiteX3" fmla="*/ 0 w 12192000"/>
              <a:gd name="connsiteY3" fmla="*/ 2281651 h 2281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281651">
                <a:moveTo>
                  <a:pt x="0" y="0"/>
                </a:moveTo>
                <a:lnTo>
                  <a:pt x="12192000" y="0"/>
                </a:lnTo>
                <a:lnTo>
                  <a:pt x="12192000" y="2281651"/>
                </a:lnTo>
                <a:lnTo>
                  <a:pt x="0" y="228165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4473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0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674335D-21F3-4FC8-9698-5AAB5E0A2F3F}"/>
              </a:ext>
            </a:extLst>
          </p:cNvPr>
          <p:cNvSpPr>
            <a:spLocks noGrp="1"/>
          </p:cNvSpPr>
          <p:nvPr>
            <p:ph type="pic" sz="quarter" idx="206" hasCustomPrompt="1"/>
          </p:nvPr>
        </p:nvSpPr>
        <p:spPr>
          <a:xfrm>
            <a:off x="3809684" y="1919631"/>
            <a:ext cx="7881891" cy="3018738"/>
          </a:xfrm>
          <a:custGeom>
            <a:avLst/>
            <a:gdLst>
              <a:gd name="connsiteX0" fmla="*/ 0 w 7881891"/>
              <a:gd name="connsiteY0" fmla="*/ 0 h 3018738"/>
              <a:gd name="connsiteX1" fmla="*/ 7881891 w 7881891"/>
              <a:gd name="connsiteY1" fmla="*/ 0 h 3018738"/>
              <a:gd name="connsiteX2" fmla="*/ 7881891 w 7881891"/>
              <a:gd name="connsiteY2" fmla="*/ 3018738 h 3018738"/>
              <a:gd name="connsiteX3" fmla="*/ 0 w 7881891"/>
              <a:gd name="connsiteY3" fmla="*/ 3018738 h 3018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81891" h="3018738">
                <a:moveTo>
                  <a:pt x="0" y="0"/>
                </a:moveTo>
                <a:lnTo>
                  <a:pt x="7881891" y="0"/>
                </a:lnTo>
                <a:lnTo>
                  <a:pt x="7881891" y="3018738"/>
                </a:lnTo>
                <a:lnTo>
                  <a:pt x="0" y="301873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66869D0-9CBC-4052-8B10-7826A7C0EA11}"/>
              </a:ext>
            </a:extLst>
          </p:cNvPr>
          <p:cNvSpPr>
            <a:spLocks noGrp="1"/>
          </p:cNvSpPr>
          <p:nvPr>
            <p:ph type="pic" sz="quarter" idx="207" hasCustomPrompt="1"/>
          </p:nvPr>
        </p:nvSpPr>
        <p:spPr>
          <a:xfrm>
            <a:off x="500427" y="1919631"/>
            <a:ext cx="3186204" cy="3018738"/>
          </a:xfrm>
          <a:custGeom>
            <a:avLst/>
            <a:gdLst>
              <a:gd name="connsiteX0" fmla="*/ 0 w 3186204"/>
              <a:gd name="connsiteY0" fmla="*/ 0 h 3018738"/>
              <a:gd name="connsiteX1" fmla="*/ 3186204 w 3186204"/>
              <a:gd name="connsiteY1" fmla="*/ 0 h 3018738"/>
              <a:gd name="connsiteX2" fmla="*/ 3186204 w 3186204"/>
              <a:gd name="connsiteY2" fmla="*/ 3018738 h 3018738"/>
              <a:gd name="connsiteX3" fmla="*/ 0 w 3186204"/>
              <a:gd name="connsiteY3" fmla="*/ 3018738 h 3018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86204" h="3018738">
                <a:moveTo>
                  <a:pt x="0" y="0"/>
                </a:moveTo>
                <a:lnTo>
                  <a:pt x="3186204" y="0"/>
                </a:lnTo>
                <a:lnTo>
                  <a:pt x="3186204" y="3018738"/>
                </a:lnTo>
                <a:lnTo>
                  <a:pt x="0" y="301873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6469934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0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16D2415-57BE-4DF4-B26F-BF6990355DFF}"/>
              </a:ext>
            </a:extLst>
          </p:cNvPr>
          <p:cNvSpPr>
            <a:spLocks noGrp="1"/>
          </p:cNvSpPr>
          <p:nvPr>
            <p:ph type="pic" sz="quarter" idx="206" hasCustomPrompt="1"/>
          </p:nvPr>
        </p:nvSpPr>
        <p:spPr>
          <a:xfrm>
            <a:off x="6651689" y="2837463"/>
            <a:ext cx="2602140" cy="2602140"/>
          </a:xfrm>
          <a:custGeom>
            <a:avLst/>
            <a:gdLst>
              <a:gd name="connsiteX0" fmla="*/ 1301070 w 2602140"/>
              <a:gd name="connsiteY0" fmla="*/ 0 h 2602140"/>
              <a:gd name="connsiteX1" fmla="*/ 2602140 w 2602140"/>
              <a:gd name="connsiteY1" fmla="*/ 1301070 h 2602140"/>
              <a:gd name="connsiteX2" fmla="*/ 1301070 w 2602140"/>
              <a:gd name="connsiteY2" fmla="*/ 2602140 h 2602140"/>
              <a:gd name="connsiteX3" fmla="*/ 0 w 2602140"/>
              <a:gd name="connsiteY3" fmla="*/ 1301070 h 2602140"/>
              <a:gd name="connsiteX4" fmla="*/ 1301070 w 2602140"/>
              <a:gd name="connsiteY4" fmla="*/ 0 h 2602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02140" h="2602140">
                <a:moveTo>
                  <a:pt x="1301070" y="0"/>
                </a:moveTo>
                <a:cubicBezTo>
                  <a:pt x="2019631" y="0"/>
                  <a:pt x="2602140" y="582509"/>
                  <a:pt x="2602140" y="1301070"/>
                </a:cubicBezTo>
                <a:cubicBezTo>
                  <a:pt x="2602140" y="2019631"/>
                  <a:pt x="2019631" y="2602140"/>
                  <a:pt x="1301070" y="2602140"/>
                </a:cubicBezTo>
                <a:cubicBezTo>
                  <a:pt x="582509" y="2602140"/>
                  <a:pt x="0" y="2019631"/>
                  <a:pt x="0" y="1301070"/>
                </a:cubicBezTo>
                <a:cubicBezTo>
                  <a:pt x="0" y="582509"/>
                  <a:pt x="582509" y="0"/>
                  <a:pt x="130107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5249FA2-B265-4B60-B3D5-D69BA083C563}"/>
              </a:ext>
            </a:extLst>
          </p:cNvPr>
          <p:cNvSpPr>
            <a:spLocks noGrp="1"/>
          </p:cNvSpPr>
          <p:nvPr>
            <p:ph type="pic" sz="quarter" idx="207" hasCustomPrompt="1"/>
          </p:nvPr>
        </p:nvSpPr>
        <p:spPr>
          <a:xfrm>
            <a:off x="2822195" y="1814513"/>
            <a:ext cx="4615542" cy="4615542"/>
          </a:xfrm>
          <a:custGeom>
            <a:avLst/>
            <a:gdLst>
              <a:gd name="connsiteX0" fmla="*/ 2307771 w 4615542"/>
              <a:gd name="connsiteY0" fmla="*/ 0 h 4615542"/>
              <a:gd name="connsiteX1" fmla="*/ 4615542 w 4615542"/>
              <a:gd name="connsiteY1" fmla="*/ 2307771 h 4615542"/>
              <a:gd name="connsiteX2" fmla="*/ 2307771 w 4615542"/>
              <a:gd name="connsiteY2" fmla="*/ 4615542 h 4615542"/>
              <a:gd name="connsiteX3" fmla="*/ 0 w 4615542"/>
              <a:gd name="connsiteY3" fmla="*/ 2307771 h 4615542"/>
              <a:gd name="connsiteX4" fmla="*/ 2307771 w 4615542"/>
              <a:gd name="connsiteY4" fmla="*/ 0 h 4615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15542" h="4615542">
                <a:moveTo>
                  <a:pt x="2307771" y="0"/>
                </a:moveTo>
                <a:cubicBezTo>
                  <a:pt x="3582318" y="0"/>
                  <a:pt x="4615542" y="1033224"/>
                  <a:pt x="4615542" y="2307771"/>
                </a:cubicBezTo>
                <a:cubicBezTo>
                  <a:pt x="4615542" y="3582318"/>
                  <a:pt x="3582318" y="4615542"/>
                  <a:pt x="2307771" y="4615542"/>
                </a:cubicBezTo>
                <a:cubicBezTo>
                  <a:pt x="1033224" y="4615542"/>
                  <a:pt x="0" y="3582318"/>
                  <a:pt x="0" y="2307771"/>
                </a:cubicBezTo>
                <a:cubicBezTo>
                  <a:pt x="0" y="1033224"/>
                  <a:pt x="1033224" y="0"/>
                  <a:pt x="230777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0183459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0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3838016-84B5-46AA-A117-9F39AC881E9A}"/>
              </a:ext>
            </a:extLst>
          </p:cNvPr>
          <p:cNvSpPr>
            <a:spLocks noGrp="1"/>
          </p:cNvSpPr>
          <p:nvPr>
            <p:ph type="pic" sz="quarter" idx="206" hasCustomPrompt="1"/>
          </p:nvPr>
        </p:nvSpPr>
        <p:spPr>
          <a:xfrm>
            <a:off x="0" y="0"/>
            <a:ext cx="6096000" cy="6858000"/>
          </a:xfrm>
          <a:custGeom>
            <a:avLst/>
            <a:gdLst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6858000 h 6858000"/>
              <a:gd name="connsiteX3" fmla="*/ 0 w 6096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6096000" y="0"/>
                </a:lnTo>
                <a:lnTo>
                  <a:pt x="6096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4054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0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2FBC307-8348-426B-B181-63212EB286C3}"/>
              </a:ext>
            </a:extLst>
          </p:cNvPr>
          <p:cNvSpPr>
            <a:spLocks noGrp="1"/>
          </p:cNvSpPr>
          <p:nvPr>
            <p:ph type="pic" sz="quarter" idx="206" hasCustomPrompt="1"/>
          </p:nvPr>
        </p:nvSpPr>
        <p:spPr>
          <a:xfrm>
            <a:off x="696518" y="1627447"/>
            <a:ext cx="4165724" cy="6020719"/>
          </a:xfrm>
          <a:custGeom>
            <a:avLst/>
            <a:gdLst>
              <a:gd name="connsiteX0" fmla="*/ 3878236 w 4165724"/>
              <a:gd name="connsiteY0" fmla="*/ 2974463 h 6020719"/>
              <a:gd name="connsiteX1" fmla="*/ 4165724 w 4165724"/>
              <a:gd name="connsiteY1" fmla="*/ 3253152 h 6020719"/>
              <a:gd name="connsiteX2" fmla="*/ 1460515 w 4165724"/>
              <a:gd name="connsiteY2" fmla="*/ 6020719 h 6020719"/>
              <a:gd name="connsiteX3" fmla="*/ 1173028 w 4165724"/>
              <a:gd name="connsiteY3" fmla="*/ 5742030 h 6020719"/>
              <a:gd name="connsiteX4" fmla="*/ 3689446 w 4165724"/>
              <a:gd name="connsiteY4" fmla="*/ 2462138 h 6020719"/>
              <a:gd name="connsiteX5" fmla="*/ 3977654 w 4165724"/>
              <a:gd name="connsiteY5" fmla="*/ 2742661 h 6020719"/>
              <a:gd name="connsiteX6" fmla="*/ 1271168 w 4165724"/>
              <a:gd name="connsiteY6" fmla="*/ 5509672 h 6020719"/>
              <a:gd name="connsiteX7" fmla="*/ 984238 w 4165724"/>
              <a:gd name="connsiteY7" fmla="*/ 5229704 h 6020719"/>
              <a:gd name="connsiteX8" fmla="*/ 3489138 w 4165724"/>
              <a:gd name="connsiteY8" fmla="*/ 1979754 h 6020719"/>
              <a:gd name="connsiteX9" fmla="*/ 3776625 w 4165724"/>
              <a:gd name="connsiteY9" fmla="*/ 2258444 h 6020719"/>
              <a:gd name="connsiteX10" fmla="*/ 1070859 w 4165724"/>
              <a:gd name="connsiteY10" fmla="*/ 5027288 h 6020719"/>
              <a:gd name="connsiteX11" fmla="*/ 782652 w 4165724"/>
              <a:gd name="connsiteY11" fmla="*/ 4746765 h 6020719"/>
              <a:gd name="connsiteX12" fmla="*/ 3295896 w 4165724"/>
              <a:gd name="connsiteY12" fmla="*/ 1477649 h 6020719"/>
              <a:gd name="connsiteX13" fmla="*/ 3582827 w 4165724"/>
              <a:gd name="connsiteY13" fmla="*/ 1757616 h 6020719"/>
              <a:gd name="connsiteX14" fmla="*/ 877062 w 4165724"/>
              <a:gd name="connsiteY14" fmla="*/ 4526460 h 6020719"/>
              <a:gd name="connsiteX15" fmla="*/ 590131 w 4165724"/>
              <a:gd name="connsiteY15" fmla="*/ 4246494 h 6020719"/>
              <a:gd name="connsiteX16" fmla="*/ 3095422 w 4165724"/>
              <a:gd name="connsiteY16" fmla="*/ 992153 h 6020719"/>
              <a:gd name="connsiteX17" fmla="*/ 3382352 w 4165724"/>
              <a:gd name="connsiteY17" fmla="*/ 1272120 h 6020719"/>
              <a:gd name="connsiteX18" fmla="*/ 676587 w 4165724"/>
              <a:gd name="connsiteY18" fmla="*/ 4040964 h 6020719"/>
              <a:gd name="connsiteX19" fmla="*/ 389657 w 4165724"/>
              <a:gd name="connsiteY19" fmla="*/ 3760998 h 6020719"/>
              <a:gd name="connsiteX20" fmla="*/ 2902346 w 4165724"/>
              <a:gd name="connsiteY20" fmla="*/ 493161 h 6020719"/>
              <a:gd name="connsiteX21" fmla="*/ 3189276 w 4165724"/>
              <a:gd name="connsiteY21" fmla="*/ 773129 h 6020719"/>
              <a:gd name="connsiteX22" fmla="*/ 482790 w 4165724"/>
              <a:gd name="connsiteY22" fmla="*/ 3540138 h 6020719"/>
              <a:gd name="connsiteX23" fmla="*/ 195860 w 4165724"/>
              <a:gd name="connsiteY23" fmla="*/ 3260172 h 6020719"/>
              <a:gd name="connsiteX24" fmla="*/ 2705209 w 4165724"/>
              <a:gd name="connsiteY24" fmla="*/ 0 h 6020719"/>
              <a:gd name="connsiteX25" fmla="*/ 2992139 w 4165724"/>
              <a:gd name="connsiteY25" fmla="*/ 279967 h 6020719"/>
              <a:gd name="connsiteX26" fmla="*/ 286931 w 4165724"/>
              <a:gd name="connsiteY26" fmla="*/ 3047534 h 6020719"/>
              <a:gd name="connsiteX27" fmla="*/ 0 w 4165724"/>
              <a:gd name="connsiteY27" fmla="*/ 2767567 h 60207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4165724" h="6020719">
                <a:moveTo>
                  <a:pt x="3878236" y="2974463"/>
                </a:moveTo>
                <a:lnTo>
                  <a:pt x="4165724" y="3253152"/>
                </a:lnTo>
                <a:lnTo>
                  <a:pt x="1460515" y="6020719"/>
                </a:lnTo>
                <a:lnTo>
                  <a:pt x="1173028" y="5742030"/>
                </a:lnTo>
                <a:close/>
                <a:moveTo>
                  <a:pt x="3689446" y="2462138"/>
                </a:moveTo>
                <a:lnTo>
                  <a:pt x="3977654" y="2742661"/>
                </a:lnTo>
                <a:lnTo>
                  <a:pt x="1271168" y="5509672"/>
                </a:lnTo>
                <a:lnTo>
                  <a:pt x="984238" y="5229704"/>
                </a:lnTo>
                <a:close/>
                <a:moveTo>
                  <a:pt x="3489138" y="1979754"/>
                </a:moveTo>
                <a:lnTo>
                  <a:pt x="3776625" y="2258444"/>
                </a:lnTo>
                <a:lnTo>
                  <a:pt x="1070859" y="5027288"/>
                </a:lnTo>
                <a:lnTo>
                  <a:pt x="782652" y="4746765"/>
                </a:lnTo>
                <a:close/>
                <a:moveTo>
                  <a:pt x="3295896" y="1477649"/>
                </a:moveTo>
                <a:lnTo>
                  <a:pt x="3582827" y="1757616"/>
                </a:lnTo>
                <a:lnTo>
                  <a:pt x="877062" y="4526460"/>
                </a:lnTo>
                <a:lnTo>
                  <a:pt x="590131" y="4246494"/>
                </a:lnTo>
                <a:close/>
                <a:moveTo>
                  <a:pt x="3095422" y="992153"/>
                </a:moveTo>
                <a:lnTo>
                  <a:pt x="3382352" y="1272120"/>
                </a:lnTo>
                <a:lnTo>
                  <a:pt x="676587" y="4040964"/>
                </a:lnTo>
                <a:lnTo>
                  <a:pt x="389657" y="3760998"/>
                </a:lnTo>
                <a:close/>
                <a:moveTo>
                  <a:pt x="2902346" y="493161"/>
                </a:moveTo>
                <a:lnTo>
                  <a:pt x="3189276" y="773129"/>
                </a:lnTo>
                <a:lnTo>
                  <a:pt x="482790" y="3540138"/>
                </a:lnTo>
                <a:lnTo>
                  <a:pt x="195860" y="3260172"/>
                </a:lnTo>
                <a:close/>
                <a:moveTo>
                  <a:pt x="2705209" y="0"/>
                </a:moveTo>
                <a:lnTo>
                  <a:pt x="2992139" y="279967"/>
                </a:lnTo>
                <a:lnTo>
                  <a:pt x="286931" y="3047534"/>
                </a:lnTo>
                <a:lnTo>
                  <a:pt x="0" y="276756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2117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0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8382330-2F01-47B2-A7A0-BAE0A2BC62B6}"/>
              </a:ext>
            </a:extLst>
          </p:cNvPr>
          <p:cNvSpPr>
            <a:spLocks noGrp="1"/>
          </p:cNvSpPr>
          <p:nvPr>
            <p:ph type="pic" sz="quarter" idx="206" hasCustomPrompt="1"/>
          </p:nvPr>
        </p:nvSpPr>
        <p:spPr>
          <a:xfrm>
            <a:off x="469426" y="1722917"/>
            <a:ext cx="4788374" cy="4742502"/>
          </a:xfrm>
          <a:custGeom>
            <a:avLst/>
            <a:gdLst>
              <a:gd name="connsiteX0" fmla="*/ 0 w 4788374"/>
              <a:gd name="connsiteY0" fmla="*/ 0 h 4742502"/>
              <a:gd name="connsiteX1" fmla="*/ 4253784 w 4788374"/>
              <a:gd name="connsiteY1" fmla="*/ 479896 h 4742502"/>
              <a:gd name="connsiteX2" fmla="*/ 4788374 w 4788374"/>
              <a:gd name="connsiteY2" fmla="*/ 4742502 h 4742502"/>
              <a:gd name="connsiteX3" fmla="*/ 359922 w 4788374"/>
              <a:gd name="connsiteY3" fmla="*/ 4123225 h 4742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88374" h="4742502">
                <a:moveTo>
                  <a:pt x="0" y="0"/>
                </a:moveTo>
                <a:lnTo>
                  <a:pt x="4253784" y="479896"/>
                </a:lnTo>
                <a:lnTo>
                  <a:pt x="4788374" y="4742502"/>
                </a:lnTo>
                <a:lnTo>
                  <a:pt x="359922" y="412322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1362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0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7355406-3A2C-4939-867E-13ABBE591F40}"/>
              </a:ext>
            </a:extLst>
          </p:cNvPr>
          <p:cNvSpPr>
            <a:spLocks noGrp="1"/>
          </p:cNvSpPr>
          <p:nvPr>
            <p:ph type="pic" sz="quarter" idx="210" hasCustomPrompt="1"/>
          </p:nvPr>
        </p:nvSpPr>
        <p:spPr>
          <a:xfrm>
            <a:off x="-562241" y="3567428"/>
            <a:ext cx="3127514" cy="3127514"/>
          </a:xfrm>
          <a:custGeom>
            <a:avLst/>
            <a:gdLst>
              <a:gd name="connsiteX0" fmla="*/ 1563757 w 3127514"/>
              <a:gd name="connsiteY0" fmla="*/ 0 h 3127514"/>
              <a:gd name="connsiteX1" fmla="*/ 3127514 w 3127514"/>
              <a:gd name="connsiteY1" fmla="*/ 1563757 h 3127514"/>
              <a:gd name="connsiteX2" fmla="*/ 1563757 w 3127514"/>
              <a:gd name="connsiteY2" fmla="*/ 3127514 h 3127514"/>
              <a:gd name="connsiteX3" fmla="*/ 0 w 3127514"/>
              <a:gd name="connsiteY3" fmla="*/ 1563757 h 3127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27514" h="3127514">
                <a:moveTo>
                  <a:pt x="1563757" y="0"/>
                </a:moveTo>
                <a:lnTo>
                  <a:pt x="3127514" y="1563757"/>
                </a:lnTo>
                <a:lnTo>
                  <a:pt x="1563757" y="3127514"/>
                </a:lnTo>
                <a:lnTo>
                  <a:pt x="0" y="15637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FED8F3B-CD28-4D41-B4D0-F826A9F70DB2}"/>
              </a:ext>
            </a:extLst>
          </p:cNvPr>
          <p:cNvSpPr>
            <a:spLocks noGrp="1"/>
          </p:cNvSpPr>
          <p:nvPr>
            <p:ph type="pic" sz="quarter" idx="209" hasCustomPrompt="1"/>
          </p:nvPr>
        </p:nvSpPr>
        <p:spPr>
          <a:xfrm>
            <a:off x="1085707" y="1865243"/>
            <a:ext cx="3127514" cy="3127514"/>
          </a:xfrm>
          <a:custGeom>
            <a:avLst/>
            <a:gdLst>
              <a:gd name="connsiteX0" fmla="*/ 1563757 w 3127514"/>
              <a:gd name="connsiteY0" fmla="*/ 0 h 3127514"/>
              <a:gd name="connsiteX1" fmla="*/ 3127514 w 3127514"/>
              <a:gd name="connsiteY1" fmla="*/ 1563757 h 3127514"/>
              <a:gd name="connsiteX2" fmla="*/ 1563757 w 3127514"/>
              <a:gd name="connsiteY2" fmla="*/ 3127514 h 3127514"/>
              <a:gd name="connsiteX3" fmla="*/ 0 w 3127514"/>
              <a:gd name="connsiteY3" fmla="*/ 1563757 h 3127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27514" h="3127514">
                <a:moveTo>
                  <a:pt x="1563757" y="0"/>
                </a:moveTo>
                <a:lnTo>
                  <a:pt x="3127514" y="1563757"/>
                </a:lnTo>
                <a:lnTo>
                  <a:pt x="1563757" y="3127514"/>
                </a:lnTo>
                <a:lnTo>
                  <a:pt x="0" y="15637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D8B911EE-EAF7-44F0-927C-5C637C1607DC}"/>
              </a:ext>
            </a:extLst>
          </p:cNvPr>
          <p:cNvSpPr>
            <a:spLocks noGrp="1"/>
          </p:cNvSpPr>
          <p:nvPr>
            <p:ph type="pic" sz="quarter" idx="208" hasCustomPrompt="1"/>
          </p:nvPr>
        </p:nvSpPr>
        <p:spPr>
          <a:xfrm>
            <a:off x="-562241" y="163059"/>
            <a:ext cx="3127514" cy="3127514"/>
          </a:xfrm>
          <a:custGeom>
            <a:avLst/>
            <a:gdLst>
              <a:gd name="connsiteX0" fmla="*/ 1563757 w 3127514"/>
              <a:gd name="connsiteY0" fmla="*/ 0 h 3127514"/>
              <a:gd name="connsiteX1" fmla="*/ 3127514 w 3127514"/>
              <a:gd name="connsiteY1" fmla="*/ 1563757 h 3127514"/>
              <a:gd name="connsiteX2" fmla="*/ 1563757 w 3127514"/>
              <a:gd name="connsiteY2" fmla="*/ 3127514 h 3127514"/>
              <a:gd name="connsiteX3" fmla="*/ 0 w 3127514"/>
              <a:gd name="connsiteY3" fmla="*/ 1563757 h 3127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27514" h="3127514">
                <a:moveTo>
                  <a:pt x="1563757" y="0"/>
                </a:moveTo>
                <a:lnTo>
                  <a:pt x="3127514" y="1563757"/>
                </a:lnTo>
                <a:lnTo>
                  <a:pt x="1563757" y="3127514"/>
                </a:lnTo>
                <a:lnTo>
                  <a:pt x="0" y="15637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86F1AF4B-F3FF-4A38-90D8-416FF5C9427D}"/>
              </a:ext>
            </a:extLst>
          </p:cNvPr>
          <p:cNvSpPr>
            <a:spLocks noGrp="1"/>
          </p:cNvSpPr>
          <p:nvPr>
            <p:ph type="pic" sz="quarter" idx="206" hasCustomPrompt="1"/>
          </p:nvPr>
        </p:nvSpPr>
        <p:spPr>
          <a:xfrm>
            <a:off x="2733655" y="163059"/>
            <a:ext cx="3127514" cy="3127514"/>
          </a:xfrm>
          <a:custGeom>
            <a:avLst/>
            <a:gdLst>
              <a:gd name="connsiteX0" fmla="*/ 1563757 w 3127514"/>
              <a:gd name="connsiteY0" fmla="*/ 0 h 3127514"/>
              <a:gd name="connsiteX1" fmla="*/ 3127514 w 3127514"/>
              <a:gd name="connsiteY1" fmla="*/ 1563757 h 3127514"/>
              <a:gd name="connsiteX2" fmla="*/ 1563757 w 3127514"/>
              <a:gd name="connsiteY2" fmla="*/ 3127514 h 3127514"/>
              <a:gd name="connsiteX3" fmla="*/ 0 w 3127514"/>
              <a:gd name="connsiteY3" fmla="*/ 1563757 h 3127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27514" h="3127514">
                <a:moveTo>
                  <a:pt x="1563757" y="0"/>
                </a:moveTo>
                <a:lnTo>
                  <a:pt x="3127514" y="1563757"/>
                </a:lnTo>
                <a:lnTo>
                  <a:pt x="1563757" y="3127514"/>
                </a:lnTo>
                <a:lnTo>
                  <a:pt x="0" y="15637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4E41543A-35FF-479E-AE57-A5E64F2F1A61}"/>
              </a:ext>
            </a:extLst>
          </p:cNvPr>
          <p:cNvSpPr>
            <a:spLocks noGrp="1"/>
          </p:cNvSpPr>
          <p:nvPr>
            <p:ph type="pic" sz="quarter" idx="207" hasCustomPrompt="1"/>
          </p:nvPr>
        </p:nvSpPr>
        <p:spPr>
          <a:xfrm>
            <a:off x="2733655" y="3567428"/>
            <a:ext cx="3127514" cy="3127514"/>
          </a:xfrm>
          <a:custGeom>
            <a:avLst/>
            <a:gdLst>
              <a:gd name="connsiteX0" fmla="*/ 1563757 w 3127514"/>
              <a:gd name="connsiteY0" fmla="*/ 0 h 3127514"/>
              <a:gd name="connsiteX1" fmla="*/ 3127514 w 3127514"/>
              <a:gd name="connsiteY1" fmla="*/ 1563757 h 3127514"/>
              <a:gd name="connsiteX2" fmla="*/ 1563757 w 3127514"/>
              <a:gd name="connsiteY2" fmla="*/ 3127514 h 3127514"/>
              <a:gd name="connsiteX3" fmla="*/ 0 w 3127514"/>
              <a:gd name="connsiteY3" fmla="*/ 1563757 h 3127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27514" h="3127514">
                <a:moveTo>
                  <a:pt x="1563757" y="0"/>
                </a:moveTo>
                <a:lnTo>
                  <a:pt x="3127514" y="1563757"/>
                </a:lnTo>
                <a:lnTo>
                  <a:pt x="1563757" y="3127514"/>
                </a:lnTo>
                <a:lnTo>
                  <a:pt x="0" y="15637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3812080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0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36FC826-FB70-4C9F-8BE4-1AFEE4E48456}"/>
              </a:ext>
            </a:extLst>
          </p:cNvPr>
          <p:cNvSpPr>
            <a:spLocks noGrp="1"/>
          </p:cNvSpPr>
          <p:nvPr>
            <p:ph type="pic" sz="quarter" idx="207" hasCustomPrompt="1"/>
          </p:nvPr>
        </p:nvSpPr>
        <p:spPr>
          <a:xfrm>
            <a:off x="5314122" y="1889270"/>
            <a:ext cx="2809462" cy="2497200"/>
          </a:xfrm>
          <a:custGeom>
            <a:avLst/>
            <a:gdLst>
              <a:gd name="connsiteX0" fmla="*/ 0 w 2809462"/>
              <a:gd name="connsiteY0" fmla="*/ 0 h 2497200"/>
              <a:gd name="connsiteX1" fmla="*/ 2809462 w 2809462"/>
              <a:gd name="connsiteY1" fmla="*/ 0 h 2497200"/>
              <a:gd name="connsiteX2" fmla="*/ 2809462 w 2809462"/>
              <a:gd name="connsiteY2" fmla="*/ 2497200 h 2497200"/>
              <a:gd name="connsiteX3" fmla="*/ 0 w 2809462"/>
              <a:gd name="connsiteY3" fmla="*/ 2497200 h 249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09462" h="2497200">
                <a:moveTo>
                  <a:pt x="0" y="0"/>
                </a:moveTo>
                <a:lnTo>
                  <a:pt x="2809462" y="0"/>
                </a:lnTo>
                <a:lnTo>
                  <a:pt x="2809462" y="2497200"/>
                </a:lnTo>
                <a:lnTo>
                  <a:pt x="0" y="24972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76409E7-47DD-4B9E-A74B-2732DBFA0E52}"/>
              </a:ext>
            </a:extLst>
          </p:cNvPr>
          <p:cNvSpPr>
            <a:spLocks noGrp="1"/>
          </p:cNvSpPr>
          <p:nvPr>
            <p:ph type="pic" sz="quarter" idx="206" hasCustomPrompt="1"/>
          </p:nvPr>
        </p:nvSpPr>
        <p:spPr>
          <a:xfrm>
            <a:off x="0" y="1889270"/>
            <a:ext cx="5221357" cy="2497200"/>
          </a:xfrm>
          <a:custGeom>
            <a:avLst/>
            <a:gdLst>
              <a:gd name="connsiteX0" fmla="*/ 0 w 5221357"/>
              <a:gd name="connsiteY0" fmla="*/ 0 h 2497200"/>
              <a:gd name="connsiteX1" fmla="*/ 5221357 w 5221357"/>
              <a:gd name="connsiteY1" fmla="*/ 0 h 2497200"/>
              <a:gd name="connsiteX2" fmla="*/ 5221357 w 5221357"/>
              <a:gd name="connsiteY2" fmla="*/ 2497200 h 2497200"/>
              <a:gd name="connsiteX3" fmla="*/ 0 w 5221357"/>
              <a:gd name="connsiteY3" fmla="*/ 2497200 h 249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21357" h="2497200">
                <a:moveTo>
                  <a:pt x="0" y="0"/>
                </a:moveTo>
                <a:lnTo>
                  <a:pt x="5221357" y="0"/>
                </a:lnTo>
                <a:lnTo>
                  <a:pt x="5221357" y="2497200"/>
                </a:lnTo>
                <a:lnTo>
                  <a:pt x="0" y="24972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54B1A5E1-9EEA-4A73-82BF-469C3662B8F9}"/>
              </a:ext>
            </a:extLst>
          </p:cNvPr>
          <p:cNvSpPr>
            <a:spLocks noGrp="1"/>
          </p:cNvSpPr>
          <p:nvPr>
            <p:ph type="pic" sz="quarter" idx="208" hasCustomPrompt="1"/>
          </p:nvPr>
        </p:nvSpPr>
        <p:spPr>
          <a:xfrm>
            <a:off x="8216349" y="1889270"/>
            <a:ext cx="3989045" cy="2497200"/>
          </a:xfrm>
          <a:custGeom>
            <a:avLst/>
            <a:gdLst>
              <a:gd name="connsiteX0" fmla="*/ 0 w 3989045"/>
              <a:gd name="connsiteY0" fmla="*/ 0 h 2497200"/>
              <a:gd name="connsiteX1" fmla="*/ 3989045 w 3989045"/>
              <a:gd name="connsiteY1" fmla="*/ 0 h 2497200"/>
              <a:gd name="connsiteX2" fmla="*/ 3989045 w 3989045"/>
              <a:gd name="connsiteY2" fmla="*/ 2497200 h 2497200"/>
              <a:gd name="connsiteX3" fmla="*/ 0 w 3989045"/>
              <a:gd name="connsiteY3" fmla="*/ 2497200 h 249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89045" h="2497200">
                <a:moveTo>
                  <a:pt x="0" y="0"/>
                </a:moveTo>
                <a:lnTo>
                  <a:pt x="3989045" y="0"/>
                </a:lnTo>
                <a:lnTo>
                  <a:pt x="3989045" y="2497200"/>
                </a:lnTo>
                <a:lnTo>
                  <a:pt x="0" y="24972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4029006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1AB3B15-DC36-40FB-BA5D-89A8E9537197}"/>
              </a:ext>
            </a:extLst>
          </p:cNvPr>
          <p:cNvSpPr>
            <a:spLocks noGrp="1"/>
          </p:cNvSpPr>
          <p:nvPr>
            <p:ph type="pic" sz="quarter" idx="206" hasCustomPrompt="1"/>
          </p:nvPr>
        </p:nvSpPr>
        <p:spPr>
          <a:xfrm>
            <a:off x="6263656" y="2861177"/>
            <a:ext cx="5037369" cy="3189261"/>
          </a:xfrm>
          <a:custGeom>
            <a:avLst/>
            <a:gdLst>
              <a:gd name="connsiteX0" fmla="*/ 0 w 5037369"/>
              <a:gd name="connsiteY0" fmla="*/ 0 h 3189261"/>
              <a:gd name="connsiteX1" fmla="*/ 5037369 w 5037369"/>
              <a:gd name="connsiteY1" fmla="*/ 0 h 3189261"/>
              <a:gd name="connsiteX2" fmla="*/ 5037369 w 5037369"/>
              <a:gd name="connsiteY2" fmla="*/ 3189261 h 3189261"/>
              <a:gd name="connsiteX3" fmla="*/ 0 w 5037369"/>
              <a:gd name="connsiteY3" fmla="*/ 3189261 h 3189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37369" h="3189261">
                <a:moveTo>
                  <a:pt x="0" y="0"/>
                </a:moveTo>
                <a:lnTo>
                  <a:pt x="5037369" y="0"/>
                </a:lnTo>
                <a:lnTo>
                  <a:pt x="5037369" y="3189261"/>
                </a:lnTo>
                <a:lnTo>
                  <a:pt x="0" y="318926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00A74C8-6878-4F89-A377-4426125C88BE}"/>
              </a:ext>
            </a:extLst>
          </p:cNvPr>
          <p:cNvSpPr>
            <a:spLocks noGrp="1"/>
          </p:cNvSpPr>
          <p:nvPr>
            <p:ph type="pic" sz="quarter" idx="207" hasCustomPrompt="1"/>
          </p:nvPr>
        </p:nvSpPr>
        <p:spPr>
          <a:xfrm>
            <a:off x="-1" y="1"/>
            <a:ext cx="6218282" cy="6858000"/>
          </a:xfrm>
          <a:custGeom>
            <a:avLst/>
            <a:gdLst>
              <a:gd name="connsiteX0" fmla="*/ 0 w 6218282"/>
              <a:gd name="connsiteY0" fmla="*/ 0 h 6858000"/>
              <a:gd name="connsiteX1" fmla="*/ 6218282 w 6218282"/>
              <a:gd name="connsiteY1" fmla="*/ 0 h 6858000"/>
              <a:gd name="connsiteX2" fmla="*/ 6218282 w 6218282"/>
              <a:gd name="connsiteY2" fmla="*/ 6858000 h 6858000"/>
              <a:gd name="connsiteX3" fmla="*/ 0 w 621828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18282" h="6858000">
                <a:moveTo>
                  <a:pt x="0" y="0"/>
                </a:moveTo>
                <a:lnTo>
                  <a:pt x="6218282" y="0"/>
                </a:lnTo>
                <a:lnTo>
                  <a:pt x="621828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69067713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A67D0FD-257C-47F7-806E-5DD6D9BE532A}"/>
              </a:ext>
            </a:extLst>
          </p:cNvPr>
          <p:cNvSpPr>
            <a:spLocks noGrp="1"/>
          </p:cNvSpPr>
          <p:nvPr>
            <p:ph type="pic" sz="quarter" idx="206" hasCustomPrompt="1"/>
          </p:nvPr>
        </p:nvSpPr>
        <p:spPr>
          <a:xfrm>
            <a:off x="7056637" y="107158"/>
            <a:ext cx="4995632" cy="6594075"/>
          </a:xfrm>
          <a:custGeom>
            <a:avLst/>
            <a:gdLst>
              <a:gd name="connsiteX0" fmla="*/ 0 w 4995632"/>
              <a:gd name="connsiteY0" fmla="*/ 0 h 6594075"/>
              <a:gd name="connsiteX1" fmla="*/ 4995632 w 4995632"/>
              <a:gd name="connsiteY1" fmla="*/ 0 h 6594075"/>
              <a:gd name="connsiteX2" fmla="*/ 4995632 w 4995632"/>
              <a:gd name="connsiteY2" fmla="*/ 6594075 h 6594075"/>
              <a:gd name="connsiteX3" fmla="*/ 0 w 4995632"/>
              <a:gd name="connsiteY3" fmla="*/ 6594075 h 6594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95632" h="6594075">
                <a:moveTo>
                  <a:pt x="0" y="0"/>
                </a:moveTo>
                <a:lnTo>
                  <a:pt x="4995632" y="0"/>
                </a:lnTo>
                <a:lnTo>
                  <a:pt x="4995632" y="6594075"/>
                </a:lnTo>
                <a:lnTo>
                  <a:pt x="0" y="659407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08563D6F-D913-444A-A5A6-D9B719EAAA87}"/>
              </a:ext>
            </a:extLst>
          </p:cNvPr>
          <p:cNvSpPr>
            <a:spLocks noGrp="1"/>
          </p:cNvSpPr>
          <p:nvPr>
            <p:ph type="pic" sz="quarter" idx="207" hasCustomPrompt="1"/>
          </p:nvPr>
        </p:nvSpPr>
        <p:spPr>
          <a:xfrm>
            <a:off x="139732" y="3470671"/>
            <a:ext cx="3336017" cy="3230563"/>
          </a:xfrm>
          <a:custGeom>
            <a:avLst/>
            <a:gdLst>
              <a:gd name="connsiteX0" fmla="*/ 0 w 3336017"/>
              <a:gd name="connsiteY0" fmla="*/ 0 h 3230563"/>
              <a:gd name="connsiteX1" fmla="*/ 3336017 w 3336017"/>
              <a:gd name="connsiteY1" fmla="*/ 0 h 3230563"/>
              <a:gd name="connsiteX2" fmla="*/ 3336017 w 3336017"/>
              <a:gd name="connsiteY2" fmla="*/ 3230563 h 3230563"/>
              <a:gd name="connsiteX3" fmla="*/ 0 w 3336017"/>
              <a:gd name="connsiteY3" fmla="*/ 3230563 h 3230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36017" h="3230563">
                <a:moveTo>
                  <a:pt x="0" y="0"/>
                </a:moveTo>
                <a:lnTo>
                  <a:pt x="3336017" y="0"/>
                </a:lnTo>
                <a:lnTo>
                  <a:pt x="3336017" y="3230563"/>
                </a:lnTo>
                <a:lnTo>
                  <a:pt x="0" y="323056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C6B170CE-0E61-4EA9-B90C-918F7D166F6A}"/>
              </a:ext>
            </a:extLst>
          </p:cNvPr>
          <p:cNvSpPr>
            <a:spLocks noGrp="1"/>
          </p:cNvSpPr>
          <p:nvPr>
            <p:ph type="pic" sz="quarter" idx="208" hasCustomPrompt="1"/>
          </p:nvPr>
        </p:nvSpPr>
        <p:spPr>
          <a:xfrm>
            <a:off x="3598185" y="122514"/>
            <a:ext cx="3336017" cy="3230563"/>
          </a:xfrm>
          <a:custGeom>
            <a:avLst/>
            <a:gdLst>
              <a:gd name="connsiteX0" fmla="*/ 0 w 3336017"/>
              <a:gd name="connsiteY0" fmla="*/ 0 h 3230563"/>
              <a:gd name="connsiteX1" fmla="*/ 3336017 w 3336017"/>
              <a:gd name="connsiteY1" fmla="*/ 0 h 3230563"/>
              <a:gd name="connsiteX2" fmla="*/ 3336017 w 3336017"/>
              <a:gd name="connsiteY2" fmla="*/ 3230563 h 3230563"/>
              <a:gd name="connsiteX3" fmla="*/ 0 w 3336017"/>
              <a:gd name="connsiteY3" fmla="*/ 3230563 h 3230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36017" h="3230563">
                <a:moveTo>
                  <a:pt x="0" y="0"/>
                </a:moveTo>
                <a:lnTo>
                  <a:pt x="3336017" y="0"/>
                </a:lnTo>
                <a:lnTo>
                  <a:pt x="3336017" y="3230563"/>
                </a:lnTo>
                <a:lnTo>
                  <a:pt x="0" y="323056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41730730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E5103AF-16B1-42F6-B9D3-5301037E9907}"/>
              </a:ext>
            </a:extLst>
          </p:cNvPr>
          <p:cNvSpPr>
            <a:spLocks noGrp="1"/>
          </p:cNvSpPr>
          <p:nvPr>
            <p:ph type="pic" sz="quarter" idx="206" hasCustomPrompt="1"/>
          </p:nvPr>
        </p:nvSpPr>
        <p:spPr>
          <a:xfrm>
            <a:off x="3482566" y="2954400"/>
            <a:ext cx="4869537" cy="3903600"/>
          </a:xfrm>
          <a:custGeom>
            <a:avLst/>
            <a:gdLst>
              <a:gd name="connsiteX0" fmla="*/ 2434769 w 4869537"/>
              <a:gd name="connsiteY0" fmla="*/ 0 h 3903600"/>
              <a:gd name="connsiteX1" fmla="*/ 4869537 w 4869537"/>
              <a:gd name="connsiteY1" fmla="*/ 3903600 h 3903600"/>
              <a:gd name="connsiteX2" fmla="*/ 0 w 4869537"/>
              <a:gd name="connsiteY2" fmla="*/ 3903600 h 390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869537" h="3903600">
                <a:moveTo>
                  <a:pt x="2434769" y="0"/>
                </a:moveTo>
                <a:lnTo>
                  <a:pt x="4869537" y="3903600"/>
                </a:lnTo>
                <a:lnTo>
                  <a:pt x="0" y="39036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93081A7-920F-46DA-9ED0-1E7FD85B537B}"/>
              </a:ext>
            </a:extLst>
          </p:cNvPr>
          <p:cNvSpPr>
            <a:spLocks noGrp="1"/>
          </p:cNvSpPr>
          <p:nvPr>
            <p:ph type="pic" sz="quarter" idx="208" hasCustomPrompt="1"/>
          </p:nvPr>
        </p:nvSpPr>
        <p:spPr>
          <a:xfrm>
            <a:off x="2555683" y="-5558"/>
            <a:ext cx="4869537" cy="3903600"/>
          </a:xfrm>
          <a:custGeom>
            <a:avLst/>
            <a:gdLst>
              <a:gd name="connsiteX0" fmla="*/ 0 w 4869537"/>
              <a:gd name="connsiteY0" fmla="*/ 0 h 3903600"/>
              <a:gd name="connsiteX1" fmla="*/ 4869537 w 4869537"/>
              <a:gd name="connsiteY1" fmla="*/ 0 h 3903600"/>
              <a:gd name="connsiteX2" fmla="*/ 2434768 w 4869537"/>
              <a:gd name="connsiteY2" fmla="*/ 3903600 h 390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869537" h="3903600">
                <a:moveTo>
                  <a:pt x="0" y="0"/>
                </a:moveTo>
                <a:lnTo>
                  <a:pt x="4869537" y="0"/>
                </a:lnTo>
                <a:lnTo>
                  <a:pt x="2434768" y="39036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66314062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CA98C0D-84A8-49EB-BCF3-1DA0AB761D91}"/>
              </a:ext>
            </a:extLst>
          </p:cNvPr>
          <p:cNvSpPr>
            <a:spLocks noGrp="1"/>
          </p:cNvSpPr>
          <p:nvPr>
            <p:ph type="pic" sz="quarter" idx="208" hasCustomPrompt="1"/>
          </p:nvPr>
        </p:nvSpPr>
        <p:spPr>
          <a:xfrm>
            <a:off x="790600" y="1503139"/>
            <a:ext cx="4843463" cy="5226050"/>
          </a:xfrm>
          <a:custGeom>
            <a:avLst/>
            <a:gdLst>
              <a:gd name="connsiteX0" fmla="*/ 4487863 w 4843463"/>
              <a:gd name="connsiteY0" fmla="*/ 1257300 h 5226050"/>
              <a:gd name="connsiteX1" fmla="*/ 4843463 w 4843463"/>
              <a:gd name="connsiteY1" fmla="*/ 1460500 h 5226050"/>
              <a:gd name="connsiteX2" fmla="*/ 3152776 w 4843463"/>
              <a:gd name="connsiteY2" fmla="*/ 4392613 h 5226050"/>
              <a:gd name="connsiteX3" fmla="*/ 2798763 w 4843463"/>
              <a:gd name="connsiteY3" fmla="*/ 4189413 h 5226050"/>
              <a:gd name="connsiteX4" fmla="*/ 4019551 w 4843463"/>
              <a:gd name="connsiteY4" fmla="*/ 982662 h 5226050"/>
              <a:gd name="connsiteX5" fmla="*/ 4430713 w 4843463"/>
              <a:gd name="connsiteY5" fmla="*/ 1217612 h 5226050"/>
              <a:gd name="connsiteX6" fmla="*/ 2120901 w 4843463"/>
              <a:gd name="connsiteY6" fmla="*/ 5226050 h 5226050"/>
              <a:gd name="connsiteX7" fmla="*/ 1709738 w 4843463"/>
              <a:gd name="connsiteY7" fmla="*/ 4991100 h 5226050"/>
              <a:gd name="connsiteX8" fmla="*/ 3603625 w 4843463"/>
              <a:gd name="connsiteY8" fmla="*/ 742950 h 5226050"/>
              <a:gd name="connsiteX9" fmla="*/ 3959225 w 4843463"/>
              <a:gd name="connsiteY9" fmla="*/ 946150 h 5226050"/>
              <a:gd name="connsiteX10" fmla="*/ 2268538 w 4843463"/>
              <a:gd name="connsiteY10" fmla="*/ 3878263 h 5226050"/>
              <a:gd name="connsiteX11" fmla="*/ 1914525 w 4843463"/>
              <a:gd name="connsiteY11" fmla="*/ 3673476 h 5226050"/>
              <a:gd name="connsiteX12" fmla="*/ 3192463 w 4843463"/>
              <a:gd name="connsiteY12" fmla="*/ 498475 h 5226050"/>
              <a:gd name="connsiteX13" fmla="*/ 3548063 w 4843463"/>
              <a:gd name="connsiteY13" fmla="*/ 701675 h 5226050"/>
              <a:gd name="connsiteX14" fmla="*/ 1701801 w 4843463"/>
              <a:gd name="connsiteY14" fmla="*/ 3905250 h 5226050"/>
              <a:gd name="connsiteX15" fmla="*/ 1347788 w 4843463"/>
              <a:gd name="connsiteY15" fmla="*/ 3702050 h 5226050"/>
              <a:gd name="connsiteX16" fmla="*/ 2779714 w 4843463"/>
              <a:gd name="connsiteY16" fmla="*/ 265112 h 5226050"/>
              <a:gd name="connsiteX17" fmla="*/ 3133726 w 4843463"/>
              <a:gd name="connsiteY17" fmla="*/ 468312 h 5226050"/>
              <a:gd name="connsiteX18" fmla="*/ 1141413 w 4843463"/>
              <a:gd name="connsiteY18" fmla="*/ 3927475 h 5226050"/>
              <a:gd name="connsiteX19" fmla="*/ 785813 w 4843463"/>
              <a:gd name="connsiteY19" fmla="*/ 3725863 h 5226050"/>
              <a:gd name="connsiteX20" fmla="*/ 2308225 w 4843463"/>
              <a:gd name="connsiteY20" fmla="*/ 0 h 5226050"/>
              <a:gd name="connsiteX21" fmla="*/ 2720975 w 4843463"/>
              <a:gd name="connsiteY21" fmla="*/ 236538 h 5226050"/>
              <a:gd name="connsiteX22" fmla="*/ 411163 w 4843463"/>
              <a:gd name="connsiteY22" fmla="*/ 4244975 h 5226050"/>
              <a:gd name="connsiteX23" fmla="*/ 0 w 4843463"/>
              <a:gd name="connsiteY23" fmla="*/ 4010025 h 5226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843463" h="5226050">
                <a:moveTo>
                  <a:pt x="4487863" y="1257300"/>
                </a:moveTo>
                <a:lnTo>
                  <a:pt x="4843463" y="1460500"/>
                </a:lnTo>
                <a:lnTo>
                  <a:pt x="3152776" y="4392613"/>
                </a:lnTo>
                <a:lnTo>
                  <a:pt x="2798763" y="4189413"/>
                </a:lnTo>
                <a:close/>
                <a:moveTo>
                  <a:pt x="4019551" y="982662"/>
                </a:moveTo>
                <a:lnTo>
                  <a:pt x="4430713" y="1217612"/>
                </a:lnTo>
                <a:lnTo>
                  <a:pt x="2120901" y="5226050"/>
                </a:lnTo>
                <a:lnTo>
                  <a:pt x="1709738" y="4991100"/>
                </a:lnTo>
                <a:close/>
                <a:moveTo>
                  <a:pt x="3603625" y="742950"/>
                </a:moveTo>
                <a:lnTo>
                  <a:pt x="3959225" y="946150"/>
                </a:lnTo>
                <a:lnTo>
                  <a:pt x="2268538" y="3878263"/>
                </a:lnTo>
                <a:lnTo>
                  <a:pt x="1914525" y="3673476"/>
                </a:lnTo>
                <a:close/>
                <a:moveTo>
                  <a:pt x="3192463" y="498475"/>
                </a:moveTo>
                <a:lnTo>
                  <a:pt x="3548063" y="701675"/>
                </a:lnTo>
                <a:lnTo>
                  <a:pt x="1701801" y="3905250"/>
                </a:lnTo>
                <a:lnTo>
                  <a:pt x="1347788" y="3702050"/>
                </a:lnTo>
                <a:close/>
                <a:moveTo>
                  <a:pt x="2779714" y="265112"/>
                </a:moveTo>
                <a:lnTo>
                  <a:pt x="3133726" y="468312"/>
                </a:lnTo>
                <a:lnTo>
                  <a:pt x="1141413" y="3927475"/>
                </a:lnTo>
                <a:lnTo>
                  <a:pt x="785813" y="3725863"/>
                </a:lnTo>
                <a:close/>
                <a:moveTo>
                  <a:pt x="2308225" y="0"/>
                </a:moveTo>
                <a:lnTo>
                  <a:pt x="2720975" y="236538"/>
                </a:lnTo>
                <a:lnTo>
                  <a:pt x="411163" y="4244975"/>
                </a:lnTo>
                <a:lnTo>
                  <a:pt x="0" y="401002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 err="1"/>
              <a:t>Picturez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46027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8DF98B3-EB4B-41FC-A5D1-7E0436A7D082}"/>
              </a:ext>
            </a:extLst>
          </p:cNvPr>
          <p:cNvSpPr>
            <a:spLocks noGrp="1"/>
          </p:cNvSpPr>
          <p:nvPr>
            <p:ph type="pic" sz="quarter" idx="206" hasCustomPrompt="1"/>
          </p:nvPr>
        </p:nvSpPr>
        <p:spPr>
          <a:xfrm>
            <a:off x="8035283" y="1741714"/>
            <a:ext cx="3723861" cy="3143874"/>
          </a:xfrm>
          <a:custGeom>
            <a:avLst/>
            <a:gdLst>
              <a:gd name="connsiteX0" fmla="*/ 0 w 3723861"/>
              <a:gd name="connsiteY0" fmla="*/ 0 h 3143874"/>
              <a:gd name="connsiteX1" fmla="*/ 3723861 w 3723861"/>
              <a:gd name="connsiteY1" fmla="*/ 0 h 3143874"/>
              <a:gd name="connsiteX2" fmla="*/ 3723861 w 3723861"/>
              <a:gd name="connsiteY2" fmla="*/ 3143874 h 3143874"/>
              <a:gd name="connsiteX3" fmla="*/ 0 w 3723861"/>
              <a:gd name="connsiteY3" fmla="*/ 3143874 h 31438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23861" h="3143874">
                <a:moveTo>
                  <a:pt x="0" y="0"/>
                </a:moveTo>
                <a:lnTo>
                  <a:pt x="3723861" y="0"/>
                </a:lnTo>
                <a:lnTo>
                  <a:pt x="3723861" y="3143874"/>
                </a:lnTo>
                <a:lnTo>
                  <a:pt x="0" y="314387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26EA8B8A-CB9F-4EDA-8EAE-BC265765EB55}"/>
              </a:ext>
            </a:extLst>
          </p:cNvPr>
          <p:cNvSpPr>
            <a:spLocks noGrp="1"/>
          </p:cNvSpPr>
          <p:nvPr>
            <p:ph type="pic" sz="quarter" idx="207" hasCustomPrompt="1"/>
          </p:nvPr>
        </p:nvSpPr>
        <p:spPr>
          <a:xfrm>
            <a:off x="432858" y="1741714"/>
            <a:ext cx="3723861" cy="3143874"/>
          </a:xfrm>
          <a:custGeom>
            <a:avLst/>
            <a:gdLst>
              <a:gd name="connsiteX0" fmla="*/ 0 w 3723861"/>
              <a:gd name="connsiteY0" fmla="*/ 0 h 3143874"/>
              <a:gd name="connsiteX1" fmla="*/ 3723861 w 3723861"/>
              <a:gd name="connsiteY1" fmla="*/ 0 h 3143874"/>
              <a:gd name="connsiteX2" fmla="*/ 3723861 w 3723861"/>
              <a:gd name="connsiteY2" fmla="*/ 3143874 h 3143874"/>
              <a:gd name="connsiteX3" fmla="*/ 0 w 3723861"/>
              <a:gd name="connsiteY3" fmla="*/ 3143874 h 31438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23861" h="3143874">
                <a:moveTo>
                  <a:pt x="0" y="0"/>
                </a:moveTo>
                <a:lnTo>
                  <a:pt x="3723861" y="0"/>
                </a:lnTo>
                <a:lnTo>
                  <a:pt x="3723861" y="3143874"/>
                </a:lnTo>
                <a:lnTo>
                  <a:pt x="0" y="314387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BEBF0275-9F40-4798-9C41-FF4B6E64542E}"/>
              </a:ext>
            </a:extLst>
          </p:cNvPr>
          <p:cNvSpPr>
            <a:spLocks noGrp="1"/>
          </p:cNvSpPr>
          <p:nvPr>
            <p:ph type="pic" sz="quarter" idx="208" hasCustomPrompt="1"/>
          </p:nvPr>
        </p:nvSpPr>
        <p:spPr>
          <a:xfrm>
            <a:off x="4234071" y="1741714"/>
            <a:ext cx="3723861" cy="3143874"/>
          </a:xfrm>
          <a:custGeom>
            <a:avLst/>
            <a:gdLst>
              <a:gd name="connsiteX0" fmla="*/ 0 w 3723861"/>
              <a:gd name="connsiteY0" fmla="*/ 0 h 3143874"/>
              <a:gd name="connsiteX1" fmla="*/ 3723861 w 3723861"/>
              <a:gd name="connsiteY1" fmla="*/ 0 h 3143874"/>
              <a:gd name="connsiteX2" fmla="*/ 3723861 w 3723861"/>
              <a:gd name="connsiteY2" fmla="*/ 3143874 h 3143874"/>
              <a:gd name="connsiteX3" fmla="*/ 0 w 3723861"/>
              <a:gd name="connsiteY3" fmla="*/ 3143874 h 31438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23861" h="3143874">
                <a:moveTo>
                  <a:pt x="0" y="0"/>
                </a:moveTo>
                <a:lnTo>
                  <a:pt x="3723861" y="0"/>
                </a:lnTo>
                <a:lnTo>
                  <a:pt x="3723861" y="3143874"/>
                </a:lnTo>
                <a:lnTo>
                  <a:pt x="0" y="314387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98062113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7DC10660-6DE6-41D2-9CEB-17A1C6002430}"/>
              </a:ext>
            </a:extLst>
          </p:cNvPr>
          <p:cNvSpPr>
            <a:spLocks noGrp="1"/>
          </p:cNvSpPr>
          <p:nvPr>
            <p:ph type="pic" sz="quarter" idx="206" hasCustomPrompt="1"/>
          </p:nvPr>
        </p:nvSpPr>
        <p:spPr>
          <a:xfrm>
            <a:off x="2873829" y="1814515"/>
            <a:ext cx="2148114" cy="2148110"/>
          </a:xfrm>
          <a:custGeom>
            <a:avLst/>
            <a:gdLst>
              <a:gd name="connsiteX0" fmla="*/ 742155 w 2148114"/>
              <a:gd name="connsiteY0" fmla="*/ 0 h 2148110"/>
              <a:gd name="connsiteX1" fmla="*/ 1405959 w 2148114"/>
              <a:gd name="connsiteY1" fmla="*/ 0 h 2148110"/>
              <a:gd name="connsiteX2" fmla="*/ 1942987 w 2148114"/>
              <a:gd name="connsiteY2" fmla="*/ 410253 h 2148110"/>
              <a:gd name="connsiteX3" fmla="*/ 2148114 w 2148114"/>
              <a:gd name="connsiteY3" fmla="*/ 1074055 h 2148110"/>
              <a:gd name="connsiteX4" fmla="*/ 1942987 w 2148114"/>
              <a:gd name="connsiteY4" fmla="*/ 1737857 h 2148110"/>
              <a:gd name="connsiteX5" fmla="*/ 1405959 w 2148114"/>
              <a:gd name="connsiteY5" fmla="*/ 2148110 h 2148110"/>
              <a:gd name="connsiteX6" fmla="*/ 742155 w 2148114"/>
              <a:gd name="connsiteY6" fmla="*/ 2148110 h 2148110"/>
              <a:gd name="connsiteX7" fmla="*/ 205127 w 2148114"/>
              <a:gd name="connsiteY7" fmla="*/ 1737857 h 2148110"/>
              <a:gd name="connsiteX8" fmla="*/ 0 w 2148114"/>
              <a:gd name="connsiteY8" fmla="*/ 1074055 h 2148110"/>
              <a:gd name="connsiteX9" fmla="*/ 205127 w 2148114"/>
              <a:gd name="connsiteY9" fmla="*/ 410253 h 2148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148114" h="2148110">
                <a:moveTo>
                  <a:pt x="742155" y="0"/>
                </a:moveTo>
                <a:lnTo>
                  <a:pt x="1405959" y="0"/>
                </a:lnTo>
                <a:lnTo>
                  <a:pt x="1942987" y="410253"/>
                </a:lnTo>
                <a:lnTo>
                  <a:pt x="2148114" y="1074055"/>
                </a:lnTo>
                <a:lnTo>
                  <a:pt x="1942987" y="1737857"/>
                </a:lnTo>
                <a:lnTo>
                  <a:pt x="1405959" y="2148110"/>
                </a:lnTo>
                <a:lnTo>
                  <a:pt x="742155" y="2148110"/>
                </a:lnTo>
                <a:lnTo>
                  <a:pt x="205127" y="1737857"/>
                </a:lnTo>
                <a:lnTo>
                  <a:pt x="0" y="1074055"/>
                </a:lnTo>
                <a:lnTo>
                  <a:pt x="205127" y="4102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CCE55A7B-1D2B-4E8F-835E-D45D68ECD2D2}"/>
              </a:ext>
            </a:extLst>
          </p:cNvPr>
          <p:cNvSpPr>
            <a:spLocks noGrp="1"/>
          </p:cNvSpPr>
          <p:nvPr>
            <p:ph type="pic" sz="quarter" idx="210" hasCustomPrompt="1"/>
          </p:nvPr>
        </p:nvSpPr>
        <p:spPr>
          <a:xfrm>
            <a:off x="7170057" y="1814515"/>
            <a:ext cx="2148114" cy="2148110"/>
          </a:xfrm>
          <a:custGeom>
            <a:avLst/>
            <a:gdLst>
              <a:gd name="connsiteX0" fmla="*/ 742155 w 2148114"/>
              <a:gd name="connsiteY0" fmla="*/ 0 h 2148110"/>
              <a:gd name="connsiteX1" fmla="*/ 1405959 w 2148114"/>
              <a:gd name="connsiteY1" fmla="*/ 0 h 2148110"/>
              <a:gd name="connsiteX2" fmla="*/ 1942987 w 2148114"/>
              <a:gd name="connsiteY2" fmla="*/ 410253 h 2148110"/>
              <a:gd name="connsiteX3" fmla="*/ 2148114 w 2148114"/>
              <a:gd name="connsiteY3" fmla="*/ 1074055 h 2148110"/>
              <a:gd name="connsiteX4" fmla="*/ 1942987 w 2148114"/>
              <a:gd name="connsiteY4" fmla="*/ 1737857 h 2148110"/>
              <a:gd name="connsiteX5" fmla="*/ 1405959 w 2148114"/>
              <a:gd name="connsiteY5" fmla="*/ 2148110 h 2148110"/>
              <a:gd name="connsiteX6" fmla="*/ 742155 w 2148114"/>
              <a:gd name="connsiteY6" fmla="*/ 2148110 h 2148110"/>
              <a:gd name="connsiteX7" fmla="*/ 205127 w 2148114"/>
              <a:gd name="connsiteY7" fmla="*/ 1737857 h 2148110"/>
              <a:gd name="connsiteX8" fmla="*/ 0 w 2148114"/>
              <a:gd name="connsiteY8" fmla="*/ 1074055 h 2148110"/>
              <a:gd name="connsiteX9" fmla="*/ 205127 w 2148114"/>
              <a:gd name="connsiteY9" fmla="*/ 410253 h 2148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148114" h="2148110">
                <a:moveTo>
                  <a:pt x="742155" y="0"/>
                </a:moveTo>
                <a:lnTo>
                  <a:pt x="1405959" y="0"/>
                </a:lnTo>
                <a:lnTo>
                  <a:pt x="1942987" y="410253"/>
                </a:lnTo>
                <a:lnTo>
                  <a:pt x="2148114" y="1074055"/>
                </a:lnTo>
                <a:lnTo>
                  <a:pt x="1942987" y="1737857"/>
                </a:lnTo>
                <a:lnTo>
                  <a:pt x="1405959" y="2148110"/>
                </a:lnTo>
                <a:lnTo>
                  <a:pt x="742155" y="2148110"/>
                </a:lnTo>
                <a:lnTo>
                  <a:pt x="205127" y="1737857"/>
                </a:lnTo>
                <a:lnTo>
                  <a:pt x="0" y="1074055"/>
                </a:lnTo>
                <a:lnTo>
                  <a:pt x="205127" y="4102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EBAEEE9C-F025-4483-9EAB-A0BE3BBD15B5}"/>
              </a:ext>
            </a:extLst>
          </p:cNvPr>
          <p:cNvSpPr>
            <a:spLocks noGrp="1"/>
          </p:cNvSpPr>
          <p:nvPr>
            <p:ph type="pic" sz="quarter" idx="207" hasCustomPrompt="1"/>
          </p:nvPr>
        </p:nvSpPr>
        <p:spPr>
          <a:xfrm>
            <a:off x="0" y="3429000"/>
            <a:ext cx="12192000" cy="3429000"/>
          </a:xfrm>
          <a:custGeom>
            <a:avLst/>
            <a:gdLst>
              <a:gd name="connsiteX0" fmla="*/ 0 w 12192000"/>
              <a:gd name="connsiteY0" fmla="*/ 0 h 3429000"/>
              <a:gd name="connsiteX1" fmla="*/ 12192000 w 12192000"/>
              <a:gd name="connsiteY1" fmla="*/ 0 h 3429000"/>
              <a:gd name="connsiteX2" fmla="*/ 12192000 w 12192000"/>
              <a:gd name="connsiteY2" fmla="*/ 3429000 h 3429000"/>
              <a:gd name="connsiteX3" fmla="*/ 0 w 12192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429000">
                <a:moveTo>
                  <a:pt x="0" y="0"/>
                </a:moveTo>
                <a:lnTo>
                  <a:pt x="12192000" y="0"/>
                </a:lnTo>
                <a:lnTo>
                  <a:pt x="12192000" y="3429000"/>
                </a:lnTo>
                <a:lnTo>
                  <a:pt x="0" y="3429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238C1A8C-031E-4257-9EDE-F30E72EDC9E6}"/>
              </a:ext>
            </a:extLst>
          </p:cNvPr>
          <p:cNvSpPr>
            <a:spLocks noGrp="1"/>
          </p:cNvSpPr>
          <p:nvPr>
            <p:ph type="pic" sz="quarter" idx="209" hasCustomPrompt="1"/>
          </p:nvPr>
        </p:nvSpPr>
        <p:spPr>
          <a:xfrm>
            <a:off x="5021943" y="1814515"/>
            <a:ext cx="2148114" cy="2148110"/>
          </a:xfrm>
          <a:custGeom>
            <a:avLst/>
            <a:gdLst>
              <a:gd name="connsiteX0" fmla="*/ 742155 w 2148114"/>
              <a:gd name="connsiteY0" fmla="*/ 0 h 2148110"/>
              <a:gd name="connsiteX1" fmla="*/ 1405959 w 2148114"/>
              <a:gd name="connsiteY1" fmla="*/ 0 h 2148110"/>
              <a:gd name="connsiteX2" fmla="*/ 1942987 w 2148114"/>
              <a:gd name="connsiteY2" fmla="*/ 410253 h 2148110"/>
              <a:gd name="connsiteX3" fmla="*/ 2148114 w 2148114"/>
              <a:gd name="connsiteY3" fmla="*/ 1074055 h 2148110"/>
              <a:gd name="connsiteX4" fmla="*/ 1942987 w 2148114"/>
              <a:gd name="connsiteY4" fmla="*/ 1737857 h 2148110"/>
              <a:gd name="connsiteX5" fmla="*/ 1405959 w 2148114"/>
              <a:gd name="connsiteY5" fmla="*/ 2148110 h 2148110"/>
              <a:gd name="connsiteX6" fmla="*/ 742155 w 2148114"/>
              <a:gd name="connsiteY6" fmla="*/ 2148110 h 2148110"/>
              <a:gd name="connsiteX7" fmla="*/ 205127 w 2148114"/>
              <a:gd name="connsiteY7" fmla="*/ 1737857 h 2148110"/>
              <a:gd name="connsiteX8" fmla="*/ 0 w 2148114"/>
              <a:gd name="connsiteY8" fmla="*/ 1074055 h 2148110"/>
              <a:gd name="connsiteX9" fmla="*/ 205127 w 2148114"/>
              <a:gd name="connsiteY9" fmla="*/ 410253 h 2148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148114" h="2148110">
                <a:moveTo>
                  <a:pt x="742155" y="0"/>
                </a:moveTo>
                <a:lnTo>
                  <a:pt x="1405959" y="0"/>
                </a:lnTo>
                <a:lnTo>
                  <a:pt x="1942987" y="410253"/>
                </a:lnTo>
                <a:lnTo>
                  <a:pt x="2148114" y="1074055"/>
                </a:lnTo>
                <a:lnTo>
                  <a:pt x="1942987" y="1737857"/>
                </a:lnTo>
                <a:lnTo>
                  <a:pt x="1405959" y="2148110"/>
                </a:lnTo>
                <a:lnTo>
                  <a:pt x="742155" y="2148110"/>
                </a:lnTo>
                <a:lnTo>
                  <a:pt x="205127" y="1737857"/>
                </a:lnTo>
                <a:lnTo>
                  <a:pt x="0" y="1074055"/>
                </a:lnTo>
                <a:lnTo>
                  <a:pt x="205127" y="4102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5943199F-9012-4A91-B1CA-70CD616294FE}"/>
              </a:ext>
            </a:extLst>
          </p:cNvPr>
          <p:cNvSpPr>
            <a:spLocks noGrp="1"/>
          </p:cNvSpPr>
          <p:nvPr>
            <p:ph type="pic" sz="quarter" idx="208" hasCustomPrompt="1"/>
          </p:nvPr>
        </p:nvSpPr>
        <p:spPr>
          <a:xfrm>
            <a:off x="725715" y="1814515"/>
            <a:ext cx="2148114" cy="2148110"/>
          </a:xfrm>
          <a:custGeom>
            <a:avLst/>
            <a:gdLst>
              <a:gd name="connsiteX0" fmla="*/ 742155 w 2148114"/>
              <a:gd name="connsiteY0" fmla="*/ 0 h 2148110"/>
              <a:gd name="connsiteX1" fmla="*/ 1405959 w 2148114"/>
              <a:gd name="connsiteY1" fmla="*/ 0 h 2148110"/>
              <a:gd name="connsiteX2" fmla="*/ 1942987 w 2148114"/>
              <a:gd name="connsiteY2" fmla="*/ 410253 h 2148110"/>
              <a:gd name="connsiteX3" fmla="*/ 2148114 w 2148114"/>
              <a:gd name="connsiteY3" fmla="*/ 1074055 h 2148110"/>
              <a:gd name="connsiteX4" fmla="*/ 1942987 w 2148114"/>
              <a:gd name="connsiteY4" fmla="*/ 1737857 h 2148110"/>
              <a:gd name="connsiteX5" fmla="*/ 1405959 w 2148114"/>
              <a:gd name="connsiteY5" fmla="*/ 2148110 h 2148110"/>
              <a:gd name="connsiteX6" fmla="*/ 742155 w 2148114"/>
              <a:gd name="connsiteY6" fmla="*/ 2148110 h 2148110"/>
              <a:gd name="connsiteX7" fmla="*/ 205127 w 2148114"/>
              <a:gd name="connsiteY7" fmla="*/ 1737857 h 2148110"/>
              <a:gd name="connsiteX8" fmla="*/ 0 w 2148114"/>
              <a:gd name="connsiteY8" fmla="*/ 1074055 h 2148110"/>
              <a:gd name="connsiteX9" fmla="*/ 205127 w 2148114"/>
              <a:gd name="connsiteY9" fmla="*/ 410253 h 2148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148114" h="2148110">
                <a:moveTo>
                  <a:pt x="742155" y="0"/>
                </a:moveTo>
                <a:lnTo>
                  <a:pt x="1405959" y="0"/>
                </a:lnTo>
                <a:lnTo>
                  <a:pt x="1942987" y="410253"/>
                </a:lnTo>
                <a:lnTo>
                  <a:pt x="2148114" y="1074055"/>
                </a:lnTo>
                <a:lnTo>
                  <a:pt x="1942987" y="1737857"/>
                </a:lnTo>
                <a:lnTo>
                  <a:pt x="1405959" y="2148110"/>
                </a:lnTo>
                <a:lnTo>
                  <a:pt x="742155" y="2148110"/>
                </a:lnTo>
                <a:lnTo>
                  <a:pt x="205127" y="1737857"/>
                </a:lnTo>
                <a:lnTo>
                  <a:pt x="0" y="1074055"/>
                </a:lnTo>
                <a:lnTo>
                  <a:pt x="205127" y="4102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ACC313A8-5B45-4340-86AB-A6ADA0CDC0D9}"/>
              </a:ext>
            </a:extLst>
          </p:cNvPr>
          <p:cNvSpPr>
            <a:spLocks noGrp="1"/>
          </p:cNvSpPr>
          <p:nvPr>
            <p:ph type="pic" sz="quarter" idx="211" hasCustomPrompt="1"/>
          </p:nvPr>
        </p:nvSpPr>
        <p:spPr>
          <a:xfrm>
            <a:off x="9318171" y="1814515"/>
            <a:ext cx="2148114" cy="2148110"/>
          </a:xfrm>
          <a:custGeom>
            <a:avLst/>
            <a:gdLst>
              <a:gd name="connsiteX0" fmla="*/ 742155 w 2148114"/>
              <a:gd name="connsiteY0" fmla="*/ 0 h 2148110"/>
              <a:gd name="connsiteX1" fmla="*/ 1405959 w 2148114"/>
              <a:gd name="connsiteY1" fmla="*/ 0 h 2148110"/>
              <a:gd name="connsiteX2" fmla="*/ 1942987 w 2148114"/>
              <a:gd name="connsiteY2" fmla="*/ 410253 h 2148110"/>
              <a:gd name="connsiteX3" fmla="*/ 2148114 w 2148114"/>
              <a:gd name="connsiteY3" fmla="*/ 1074055 h 2148110"/>
              <a:gd name="connsiteX4" fmla="*/ 1942987 w 2148114"/>
              <a:gd name="connsiteY4" fmla="*/ 1737857 h 2148110"/>
              <a:gd name="connsiteX5" fmla="*/ 1405959 w 2148114"/>
              <a:gd name="connsiteY5" fmla="*/ 2148110 h 2148110"/>
              <a:gd name="connsiteX6" fmla="*/ 742155 w 2148114"/>
              <a:gd name="connsiteY6" fmla="*/ 2148110 h 2148110"/>
              <a:gd name="connsiteX7" fmla="*/ 205127 w 2148114"/>
              <a:gd name="connsiteY7" fmla="*/ 1737857 h 2148110"/>
              <a:gd name="connsiteX8" fmla="*/ 0 w 2148114"/>
              <a:gd name="connsiteY8" fmla="*/ 1074055 h 2148110"/>
              <a:gd name="connsiteX9" fmla="*/ 205127 w 2148114"/>
              <a:gd name="connsiteY9" fmla="*/ 410253 h 2148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148114" h="2148110">
                <a:moveTo>
                  <a:pt x="742155" y="0"/>
                </a:moveTo>
                <a:lnTo>
                  <a:pt x="1405959" y="0"/>
                </a:lnTo>
                <a:lnTo>
                  <a:pt x="1942987" y="410253"/>
                </a:lnTo>
                <a:lnTo>
                  <a:pt x="2148114" y="1074055"/>
                </a:lnTo>
                <a:lnTo>
                  <a:pt x="1942987" y="1737857"/>
                </a:lnTo>
                <a:lnTo>
                  <a:pt x="1405959" y="2148110"/>
                </a:lnTo>
                <a:lnTo>
                  <a:pt x="742155" y="2148110"/>
                </a:lnTo>
                <a:lnTo>
                  <a:pt x="205127" y="1737857"/>
                </a:lnTo>
                <a:lnTo>
                  <a:pt x="0" y="1074055"/>
                </a:lnTo>
                <a:lnTo>
                  <a:pt x="205127" y="4102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02807614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710CCE13-ABE6-43D4-9A1B-B53AE58179EB}"/>
              </a:ext>
            </a:extLst>
          </p:cNvPr>
          <p:cNvSpPr>
            <a:spLocks noGrp="1"/>
          </p:cNvSpPr>
          <p:nvPr>
            <p:ph type="pic" sz="quarter" idx="206" hasCustomPrompt="1"/>
          </p:nvPr>
        </p:nvSpPr>
        <p:spPr>
          <a:xfrm>
            <a:off x="5753100" y="1661886"/>
            <a:ext cx="3153229" cy="3534228"/>
          </a:xfrm>
          <a:custGeom>
            <a:avLst/>
            <a:gdLst>
              <a:gd name="connsiteX0" fmla="*/ 788307 w 3153229"/>
              <a:gd name="connsiteY0" fmla="*/ 0 h 3534228"/>
              <a:gd name="connsiteX1" fmla="*/ 3153229 w 3153229"/>
              <a:gd name="connsiteY1" fmla="*/ 0 h 3534228"/>
              <a:gd name="connsiteX2" fmla="*/ 2364922 w 3153229"/>
              <a:gd name="connsiteY2" fmla="*/ 3534228 h 3534228"/>
              <a:gd name="connsiteX3" fmla="*/ 0 w 3153229"/>
              <a:gd name="connsiteY3" fmla="*/ 3534228 h 3534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3229" h="3534228">
                <a:moveTo>
                  <a:pt x="788307" y="0"/>
                </a:moveTo>
                <a:lnTo>
                  <a:pt x="3153229" y="0"/>
                </a:lnTo>
                <a:lnTo>
                  <a:pt x="2364922" y="3534228"/>
                </a:lnTo>
                <a:lnTo>
                  <a:pt x="0" y="35342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BD4B6F1-F53E-4AA4-82F6-E122D72A7E23}"/>
              </a:ext>
            </a:extLst>
          </p:cNvPr>
          <p:cNvSpPr>
            <a:spLocks noGrp="1"/>
          </p:cNvSpPr>
          <p:nvPr>
            <p:ph type="pic" sz="quarter" idx="207" hasCustomPrompt="1"/>
          </p:nvPr>
        </p:nvSpPr>
        <p:spPr>
          <a:xfrm>
            <a:off x="818242" y="1661886"/>
            <a:ext cx="3153229" cy="3534228"/>
          </a:xfrm>
          <a:custGeom>
            <a:avLst/>
            <a:gdLst>
              <a:gd name="connsiteX0" fmla="*/ 788307 w 3153229"/>
              <a:gd name="connsiteY0" fmla="*/ 0 h 3534228"/>
              <a:gd name="connsiteX1" fmla="*/ 3153229 w 3153229"/>
              <a:gd name="connsiteY1" fmla="*/ 0 h 3534228"/>
              <a:gd name="connsiteX2" fmla="*/ 2364922 w 3153229"/>
              <a:gd name="connsiteY2" fmla="*/ 3534228 h 3534228"/>
              <a:gd name="connsiteX3" fmla="*/ 0 w 3153229"/>
              <a:gd name="connsiteY3" fmla="*/ 3534228 h 3534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3229" h="3534228">
                <a:moveTo>
                  <a:pt x="788307" y="0"/>
                </a:moveTo>
                <a:lnTo>
                  <a:pt x="3153229" y="0"/>
                </a:lnTo>
                <a:lnTo>
                  <a:pt x="2364922" y="3534228"/>
                </a:lnTo>
                <a:lnTo>
                  <a:pt x="0" y="35342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FEFA9DF-ABEE-4FE5-8280-F749BD917A1B}"/>
              </a:ext>
            </a:extLst>
          </p:cNvPr>
          <p:cNvSpPr>
            <a:spLocks noGrp="1"/>
          </p:cNvSpPr>
          <p:nvPr>
            <p:ph type="pic" sz="quarter" idx="208" hasCustomPrompt="1"/>
          </p:nvPr>
        </p:nvSpPr>
        <p:spPr>
          <a:xfrm>
            <a:off x="3285671" y="1661886"/>
            <a:ext cx="3153229" cy="3534228"/>
          </a:xfrm>
          <a:custGeom>
            <a:avLst/>
            <a:gdLst>
              <a:gd name="connsiteX0" fmla="*/ 788307 w 3153229"/>
              <a:gd name="connsiteY0" fmla="*/ 0 h 3534228"/>
              <a:gd name="connsiteX1" fmla="*/ 3153229 w 3153229"/>
              <a:gd name="connsiteY1" fmla="*/ 0 h 3534228"/>
              <a:gd name="connsiteX2" fmla="*/ 2364922 w 3153229"/>
              <a:gd name="connsiteY2" fmla="*/ 3534228 h 3534228"/>
              <a:gd name="connsiteX3" fmla="*/ 0 w 3153229"/>
              <a:gd name="connsiteY3" fmla="*/ 3534228 h 3534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3229" h="3534228">
                <a:moveTo>
                  <a:pt x="788307" y="0"/>
                </a:moveTo>
                <a:lnTo>
                  <a:pt x="3153229" y="0"/>
                </a:lnTo>
                <a:lnTo>
                  <a:pt x="2364922" y="3534228"/>
                </a:lnTo>
                <a:lnTo>
                  <a:pt x="0" y="35342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18B2428-C695-41DE-A656-CBB2BCE0EBA4}"/>
              </a:ext>
            </a:extLst>
          </p:cNvPr>
          <p:cNvSpPr>
            <a:spLocks noGrp="1"/>
          </p:cNvSpPr>
          <p:nvPr>
            <p:ph type="pic" sz="quarter" idx="209" hasCustomPrompt="1"/>
          </p:nvPr>
        </p:nvSpPr>
        <p:spPr>
          <a:xfrm>
            <a:off x="8220529" y="1661886"/>
            <a:ext cx="3153229" cy="3534228"/>
          </a:xfrm>
          <a:custGeom>
            <a:avLst/>
            <a:gdLst>
              <a:gd name="connsiteX0" fmla="*/ 788307 w 3153229"/>
              <a:gd name="connsiteY0" fmla="*/ 0 h 3534228"/>
              <a:gd name="connsiteX1" fmla="*/ 3153229 w 3153229"/>
              <a:gd name="connsiteY1" fmla="*/ 0 h 3534228"/>
              <a:gd name="connsiteX2" fmla="*/ 2364922 w 3153229"/>
              <a:gd name="connsiteY2" fmla="*/ 3534228 h 3534228"/>
              <a:gd name="connsiteX3" fmla="*/ 0 w 3153229"/>
              <a:gd name="connsiteY3" fmla="*/ 3534228 h 3534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3229" h="3534228">
                <a:moveTo>
                  <a:pt x="788307" y="0"/>
                </a:moveTo>
                <a:lnTo>
                  <a:pt x="3153229" y="0"/>
                </a:lnTo>
                <a:lnTo>
                  <a:pt x="2364922" y="3534228"/>
                </a:lnTo>
                <a:lnTo>
                  <a:pt x="0" y="35342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62095399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86FEE419-C219-43EA-972D-AD38FC63B7B3}"/>
              </a:ext>
            </a:extLst>
          </p:cNvPr>
          <p:cNvSpPr>
            <a:spLocks noGrp="1"/>
          </p:cNvSpPr>
          <p:nvPr>
            <p:ph type="pic" sz="quarter" idx="212" hasCustomPrompt="1"/>
          </p:nvPr>
        </p:nvSpPr>
        <p:spPr>
          <a:xfrm>
            <a:off x="4926330" y="4349298"/>
            <a:ext cx="3810000" cy="2552700"/>
          </a:xfrm>
          <a:custGeom>
            <a:avLst/>
            <a:gdLst>
              <a:gd name="connsiteX0" fmla="*/ 1905000 w 3810000"/>
              <a:gd name="connsiteY0" fmla="*/ 0 h 2552700"/>
              <a:gd name="connsiteX1" fmla="*/ 3810000 w 3810000"/>
              <a:gd name="connsiteY1" fmla="*/ 1276350 h 2552700"/>
              <a:gd name="connsiteX2" fmla="*/ 1905000 w 3810000"/>
              <a:gd name="connsiteY2" fmla="*/ 2552700 h 2552700"/>
              <a:gd name="connsiteX3" fmla="*/ 0 w 3810000"/>
              <a:gd name="connsiteY3" fmla="*/ 1276350 h 255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0" h="2552700">
                <a:moveTo>
                  <a:pt x="1905000" y="0"/>
                </a:moveTo>
                <a:lnTo>
                  <a:pt x="3810000" y="1276350"/>
                </a:lnTo>
                <a:lnTo>
                  <a:pt x="1905000" y="2552700"/>
                </a:lnTo>
                <a:lnTo>
                  <a:pt x="0" y="12763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E8E53618-C0CE-4193-B78A-B6F3D399209C}"/>
              </a:ext>
            </a:extLst>
          </p:cNvPr>
          <p:cNvSpPr>
            <a:spLocks noGrp="1"/>
          </p:cNvSpPr>
          <p:nvPr>
            <p:ph type="pic" sz="quarter" idx="213" hasCustomPrompt="1"/>
          </p:nvPr>
        </p:nvSpPr>
        <p:spPr>
          <a:xfrm>
            <a:off x="3035300" y="2993574"/>
            <a:ext cx="3810000" cy="2552700"/>
          </a:xfrm>
          <a:custGeom>
            <a:avLst/>
            <a:gdLst>
              <a:gd name="connsiteX0" fmla="*/ 1905000 w 3810000"/>
              <a:gd name="connsiteY0" fmla="*/ 0 h 2552700"/>
              <a:gd name="connsiteX1" fmla="*/ 3810000 w 3810000"/>
              <a:gd name="connsiteY1" fmla="*/ 1276350 h 2552700"/>
              <a:gd name="connsiteX2" fmla="*/ 1905000 w 3810000"/>
              <a:gd name="connsiteY2" fmla="*/ 2552700 h 2552700"/>
              <a:gd name="connsiteX3" fmla="*/ 0 w 3810000"/>
              <a:gd name="connsiteY3" fmla="*/ 1276350 h 255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0" h="2552700">
                <a:moveTo>
                  <a:pt x="1905000" y="0"/>
                </a:moveTo>
                <a:lnTo>
                  <a:pt x="3810000" y="1276350"/>
                </a:lnTo>
                <a:lnTo>
                  <a:pt x="1905000" y="2552700"/>
                </a:lnTo>
                <a:lnTo>
                  <a:pt x="0" y="12763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32605994-7C06-4A77-A997-23A2F0DBD8EE}"/>
              </a:ext>
            </a:extLst>
          </p:cNvPr>
          <p:cNvSpPr>
            <a:spLocks noGrp="1"/>
          </p:cNvSpPr>
          <p:nvPr>
            <p:ph type="pic" sz="quarter" idx="214" hasCustomPrompt="1"/>
          </p:nvPr>
        </p:nvSpPr>
        <p:spPr>
          <a:xfrm>
            <a:off x="6838950" y="3006274"/>
            <a:ext cx="3810000" cy="2552700"/>
          </a:xfrm>
          <a:custGeom>
            <a:avLst/>
            <a:gdLst>
              <a:gd name="connsiteX0" fmla="*/ 1905000 w 3810000"/>
              <a:gd name="connsiteY0" fmla="*/ 0 h 2552700"/>
              <a:gd name="connsiteX1" fmla="*/ 3810000 w 3810000"/>
              <a:gd name="connsiteY1" fmla="*/ 1276350 h 2552700"/>
              <a:gd name="connsiteX2" fmla="*/ 1905000 w 3810000"/>
              <a:gd name="connsiteY2" fmla="*/ 2552700 h 2552700"/>
              <a:gd name="connsiteX3" fmla="*/ 0 w 3810000"/>
              <a:gd name="connsiteY3" fmla="*/ 1276350 h 255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0" h="2552700">
                <a:moveTo>
                  <a:pt x="1905000" y="0"/>
                </a:moveTo>
                <a:lnTo>
                  <a:pt x="3810000" y="1276350"/>
                </a:lnTo>
                <a:lnTo>
                  <a:pt x="1905000" y="2552700"/>
                </a:lnTo>
                <a:lnTo>
                  <a:pt x="0" y="12763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2CB31080-069B-4E4A-8B77-D0F8F14282A3}"/>
              </a:ext>
            </a:extLst>
          </p:cNvPr>
          <p:cNvSpPr>
            <a:spLocks noGrp="1"/>
          </p:cNvSpPr>
          <p:nvPr>
            <p:ph type="pic" sz="quarter" idx="210" hasCustomPrompt="1"/>
          </p:nvPr>
        </p:nvSpPr>
        <p:spPr>
          <a:xfrm>
            <a:off x="8743950" y="1650550"/>
            <a:ext cx="3810000" cy="2552700"/>
          </a:xfrm>
          <a:custGeom>
            <a:avLst/>
            <a:gdLst>
              <a:gd name="connsiteX0" fmla="*/ 1905000 w 3810000"/>
              <a:gd name="connsiteY0" fmla="*/ 0 h 2552700"/>
              <a:gd name="connsiteX1" fmla="*/ 3810000 w 3810000"/>
              <a:gd name="connsiteY1" fmla="*/ 1276350 h 2552700"/>
              <a:gd name="connsiteX2" fmla="*/ 1905000 w 3810000"/>
              <a:gd name="connsiteY2" fmla="*/ 2552700 h 2552700"/>
              <a:gd name="connsiteX3" fmla="*/ 0 w 3810000"/>
              <a:gd name="connsiteY3" fmla="*/ 1276350 h 255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0" h="2552700">
                <a:moveTo>
                  <a:pt x="1905000" y="0"/>
                </a:moveTo>
                <a:lnTo>
                  <a:pt x="3810000" y="1276350"/>
                </a:lnTo>
                <a:lnTo>
                  <a:pt x="1905000" y="2552700"/>
                </a:lnTo>
                <a:lnTo>
                  <a:pt x="0" y="12763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446B6EAE-2DE7-4D10-A4FC-38BA89AFFFFB}"/>
              </a:ext>
            </a:extLst>
          </p:cNvPr>
          <p:cNvSpPr>
            <a:spLocks noGrp="1"/>
          </p:cNvSpPr>
          <p:nvPr>
            <p:ph type="pic" sz="quarter" idx="209" hasCustomPrompt="1"/>
          </p:nvPr>
        </p:nvSpPr>
        <p:spPr>
          <a:xfrm>
            <a:off x="4933950" y="1650550"/>
            <a:ext cx="3810000" cy="2552700"/>
          </a:xfrm>
          <a:custGeom>
            <a:avLst/>
            <a:gdLst>
              <a:gd name="connsiteX0" fmla="*/ 1905000 w 3810000"/>
              <a:gd name="connsiteY0" fmla="*/ 0 h 2552700"/>
              <a:gd name="connsiteX1" fmla="*/ 3810000 w 3810000"/>
              <a:gd name="connsiteY1" fmla="*/ 1276350 h 2552700"/>
              <a:gd name="connsiteX2" fmla="*/ 1905000 w 3810000"/>
              <a:gd name="connsiteY2" fmla="*/ 2552700 h 2552700"/>
              <a:gd name="connsiteX3" fmla="*/ 0 w 3810000"/>
              <a:gd name="connsiteY3" fmla="*/ 1276350 h 255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0" h="2552700">
                <a:moveTo>
                  <a:pt x="1905000" y="0"/>
                </a:moveTo>
                <a:lnTo>
                  <a:pt x="3810000" y="1276350"/>
                </a:lnTo>
                <a:lnTo>
                  <a:pt x="1905000" y="2552700"/>
                </a:lnTo>
                <a:lnTo>
                  <a:pt x="0" y="12763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185EECFB-448F-4454-854C-4B16CAAC50D6}"/>
              </a:ext>
            </a:extLst>
          </p:cNvPr>
          <p:cNvSpPr>
            <a:spLocks noGrp="1"/>
          </p:cNvSpPr>
          <p:nvPr>
            <p:ph type="pic" sz="quarter" idx="206" hasCustomPrompt="1"/>
          </p:nvPr>
        </p:nvSpPr>
        <p:spPr>
          <a:xfrm>
            <a:off x="8756650" y="4349298"/>
            <a:ext cx="3810000" cy="2552700"/>
          </a:xfrm>
          <a:custGeom>
            <a:avLst/>
            <a:gdLst>
              <a:gd name="connsiteX0" fmla="*/ 1905000 w 3810000"/>
              <a:gd name="connsiteY0" fmla="*/ 0 h 2552700"/>
              <a:gd name="connsiteX1" fmla="*/ 3810000 w 3810000"/>
              <a:gd name="connsiteY1" fmla="*/ 1276350 h 2552700"/>
              <a:gd name="connsiteX2" fmla="*/ 1905000 w 3810000"/>
              <a:gd name="connsiteY2" fmla="*/ 2552700 h 2552700"/>
              <a:gd name="connsiteX3" fmla="*/ 0 w 3810000"/>
              <a:gd name="connsiteY3" fmla="*/ 1276350 h 255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0" h="2552700">
                <a:moveTo>
                  <a:pt x="1905000" y="0"/>
                </a:moveTo>
                <a:lnTo>
                  <a:pt x="3810000" y="1276350"/>
                </a:lnTo>
                <a:lnTo>
                  <a:pt x="1905000" y="2552700"/>
                </a:lnTo>
                <a:lnTo>
                  <a:pt x="0" y="12763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E8E51D30-290B-402E-8A92-47FD91005C52}"/>
              </a:ext>
            </a:extLst>
          </p:cNvPr>
          <p:cNvSpPr>
            <a:spLocks noGrp="1"/>
          </p:cNvSpPr>
          <p:nvPr>
            <p:ph type="pic" sz="quarter" idx="207" hasCustomPrompt="1"/>
          </p:nvPr>
        </p:nvSpPr>
        <p:spPr>
          <a:xfrm>
            <a:off x="-374650" y="3265037"/>
            <a:ext cx="3810000" cy="2552700"/>
          </a:xfrm>
          <a:custGeom>
            <a:avLst/>
            <a:gdLst>
              <a:gd name="connsiteX0" fmla="*/ 1905000 w 3810000"/>
              <a:gd name="connsiteY0" fmla="*/ 0 h 2552700"/>
              <a:gd name="connsiteX1" fmla="*/ 3810000 w 3810000"/>
              <a:gd name="connsiteY1" fmla="*/ 1276350 h 2552700"/>
              <a:gd name="connsiteX2" fmla="*/ 1905000 w 3810000"/>
              <a:gd name="connsiteY2" fmla="*/ 2552700 h 2552700"/>
              <a:gd name="connsiteX3" fmla="*/ 0 w 3810000"/>
              <a:gd name="connsiteY3" fmla="*/ 1276350 h 255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0" h="2552700">
                <a:moveTo>
                  <a:pt x="1905000" y="0"/>
                </a:moveTo>
                <a:lnTo>
                  <a:pt x="3810000" y="1276350"/>
                </a:lnTo>
                <a:lnTo>
                  <a:pt x="1905000" y="2552700"/>
                </a:lnTo>
                <a:lnTo>
                  <a:pt x="0" y="12763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B507FB64-CEFE-462F-9BEA-B1A69346866D}"/>
              </a:ext>
            </a:extLst>
          </p:cNvPr>
          <p:cNvSpPr>
            <a:spLocks noGrp="1"/>
          </p:cNvSpPr>
          <p:nvPr>
            <p:ph type="pic" sz="quarter" idx="211" hasCustomPrompt="1"/>
          </p:nvPr>
        </p:nvSpPr>
        <p:spPr>
          <a:xfrm>
            <a:off x="1537970" y="4615681"/>
            <a:ext cx="3810000" cy="2552700"/>
          </a:xfrm>
          <a:custGeom>
            <a:avLst/>
            <a:gdLst>
              <a:gd name="connsiteX0" fmla="*/ 1905000 w 3810000"/>
              <a:gd name="connsiteY0" fmla="*/ 0 h 2552700"/>
              <a:gd name="connsiteX1" fmla="*/ 3810000 w 3810000"/>
              <a:gd name="connsiteY1" fmla="*/ 1276350 h 2552700"/>
              <a:gd name="connsiteX2" fmla="*/ 1905000 w 3810000"/>
              <a:gd name="connsiteY2" fmla="*/ 2552700 h 2552700"/>
              <a:gd name="connsiteX3" fmla="*/ 0 w 3810000"/>
              <a:gd name="connsiteY3" fmla="*/ 1276350 h 255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0" h="2552700">
                <a:moveTo>
                  <a:pt x="1905000" y="0"/>
                </a:moveTo>
                <a:lnTo>
                  <a:pt x="3810000" y="1276350"/>
                </a:lnTo>
                <a:lnTo>
                  <a:pt x="1905000" y="2552700"/>
                </a:lnTo>
                <a:lnTo>
                  <a:pt x="0" y="12763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A3CDB346-8E55-4ED8-ADE1-0E53FE76F277}"/>
              </a:ext>
            </a:extLst>
          </p:cNvPr>
          <p:cNvSpPr>
            <a:spLocks noGrp="1"/>
          </p:cNvSpPr>
          <p:nvPr>
            <p:ph type="pic" sz="quarter" idx="208" hasCustomPrompt="1"/>
          </p:nvPr>
        </p:nvSpPr>
        <p:spPr>
          <a:xfrm>
            <a:off x="1123950" y="1650550"/>
            <a:ext cx="3810000" cy="2552700"/>
          </a:xfrm>
          <a:custGeom>
            <a:avLst/>
            <a:gdLst>
              <a:gd name="connsiteX0" fmla="*/ 1905000 w 3810000"/>
              <a:gd name="connsiteY0" fmla="*/ 0 h 2552700"/>
              <a:gd name="connsiteX1" fmla="*/ 3810000 w 3810000"/>
              <a:gd name="connsiteY1" fmla="*/ 1276350 h 2552700"/>
              <a:gd name="connsiteX2" fmla="*/ 1905000 w 3810000"/>
              <a:gd name="connsiteY2" fmla="*/ 2552700 h 2552700"/>
              <a:gd name="connsiteX3" fmla="*/ 0 w 3810000"/>
              <a:gd name="connsiteY3" fmla="*/ 1276350 h 255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0" h="2552700">
                <a:moveTo>
                  <a:pt x="1905000" y="0"/>
                </a:moveTo>
                <a:lnTo>
                  <a:pt x="3810000" y="1276350"/>
                </a:lnTo>
                <a:lnTo>
                  <a:pt x="1905000" y="2552700"/>
                </a:lnTo>
                <a:lnTo>
                  <a:pt x="0" y="12763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596684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BD638F2E-0CAE-4BC2-B465-8CB99144DF82}"/>
              </a:ext>
            </a:extLst>
          </p:cNvPr>
          <p:cNvSpPr>
            <a:spLocks noGrp="1"/>
          </p:cNvSpPr>
          <p:nvPr>
            <p:ph type="pic" sz="quarter" idx="206" hasCustomPrompt="1"/>
          </p:nvPr>
        </p:nvSpPr>
        <p:spPr>
          <a:xfrm>
            <a:off x="7358270" y="2033588"/>
            <a:ext cx="4833731" cy="2405891"/>
          </a:xfrm>
          <a:custGeom>
            <a:avLst/>
            <a:gdLst>
              <a:gd name="connsiteX0" fmla="*/ 0 w 4833731"/>
              <a:gd name="connsiteY0" fmla="*/ 0 h 2405891"/>
              <a:gd name="connsiteX1" fmla="*/ 4833731 w 4833731"/>
              <a:gd name="connsiteY1" fmla="*/ 0 h 2405891"/>
              <a:gd name="connsiteX2" fmla="*/ 4833731 w 4833731"/>
              <a:gd name="connsiteY2" fmla="*/ 2405891 h 2405891"/>
              <a:gd name="connsiteX3" fmla="*/ 0 w 4833731"/>
              <a:gd name="connsiteY3" fmla="*/ 2405891 h 2405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33731" h="2405891">
                <a:moveTo>
                  <a:pt x="0" y="0"/>
                </a:moveTo>
                <a:lnTo>
                  <a:pt x="4833731" y="0"/>
                </a:lnTo>
                <a:lnTo>
                  <a:pt x="4833731" y="2405891"/>
                </a:lnTo>
                <a:lnTo>
                  <a:pt x="0" y="240589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CBB817C7-C377-49FB-8A9D-3D0DD03FA679}"/>
              </a:ext>
            </a:extLst>
          </p:cNvPr>
          <p:cNvSpPr>
            <a:spLocks noGrp="1"/>
          </p:cNvSpPr>
          <p:nvPr>
            <p:ph type="pic" sz="quarter" idx="207" hasCustomPrompt="1"/>
          </p:nvPr>
        </p:nvSpPr>
        <p:spPr>
          <a:xfrm>
            <a:off x="838200" y="2033589"/>
            <a:ext cx="3057939" cy="2554977"/>
          </a:xfrm>
          <a:custGeom>
            <a:avLst/>
            <a:gdLst>
              <a:gd name="connsiteX0" fmla="*/ 0 w 3057939"/>
              <a:gd name="connsiteY0" fmla="*/ 0 h 2554977"/>
              <a:gd name="connsiteX1" fmla="*/ 3057939 w 3057939"/>
              <a:gd name="connsiteY1" fmla="*/ 0 h 2554977"/>
              <a:gd name="connsiteX2" fmla="*/ 3057939 w 3057939"/>
              <a:gd name="connsiteY2" fmla="*/ 2554977 h 2554977"/>
              <a:gd name="connsiteX3" fmla="*/ 0 w 3057939"/>
              <a:gd name="connsiteY3" fmla="*/ 2554977 h 2554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57939" h="2554977">
                <a:moveTo>
                  <a:pt x="0" y="0"/>
                </a:moveTo>
                <a:lnTo>
                  <a:pt x="3057939" y="0"/>
                </a:lnTo>
                <a:lnTo>
                  <a:pt x="3057939" y="2554977"/>
                </a:lnTo>
                <a:lnTo>
                  <a:pt x="0" y="255497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6BA7875-E70D-40F4-BAA5-2C31B4954766}"/>
              </a:ext>
            </a:extLst>
          </p:cNvPr>
          <p:cNvSpPr>
            <a:spLocks noGrp="1"/>
          </p:cNvSpPr>
          <p:nvPr>
            <p:ph type="pic" sz="quarter" idx="208" hasCustomPrompt="1"/>
          </p:nvPr>
        </p:nvSpPr>
        <p:spPr>
          <a:xfrm>
            <a:off x="4031973" y="2033587"/>
            <a:ext cx="3190462" cy="4343400"/>
          </a:xfrm>
          <a:custGeom>
            <a:avLst/>
            <a:gdLst>
              <a:gd name="connsiteX0" fmla="*/ 0 w 3190462"/>
              <a:gd name="connsiteY0" fmla="*/ 0 h 4343400"/>
              <a:gd name="connsiteX1" fmla="*/ 3190462 w 3190462"/>
              <a:gd name="connsiteY1" fmla="*/ 0 h 4343400"/>
              <a:gd name="connsiteX2" fmla="*/ 3190462 w 3190462"/>
              <a:gd name="connsiteY2" fmla="*/ 4343400 h 4343400"/>
              <a:gd name="connsiteX3" fmla="*/ 0 w 3190462"/>
              <a:gd name="connsiteY3" fmla="*/ 4343400 h 434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90462" h="4343400">
                <a:moveTo>
                  <a:pt x="0" y="0"/>
                </a:moveTo>
                <a:lnTo>
                  <a:pt x="3190462" y="0"/>
                </a:lnTo>
                <a:lnTo>
                  <a:pt x="3190462" y="4343400"/>
                </a:lnTo>
                <a:lnTo>
                  <a:pt x="0" y="43434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9405681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13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80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9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67AA2A8-3F3F-4889-9549-D58C25076BB8}"/>
              </a:ext>
            </a:extLst>
          </p:cNvPr>
          <p:cNvSpPr>
            <a:spLocks noGrp="1"/>
          </p:cNvSpPr>
          <p:nvPr>
            <p:ph type="pic" sz="quarter" idx="205" hasCustomPrompt="1"/>
          </p:nvPr>
        </p:nvSpPr>
        <p:spPr>
          <a:xfrm>
            <a:off x="1047329" y="1389744"/>
            <a:ext cx="4078512" cy="4078512"/>
          </a:xfrm>
          <a:custGeom>
            <a:avLst/>
            <a:gdLst>
              <a:gd name="connsiteX0" fmla="*/ 0 w 4078512"/>
              <a:gd name="connsiteY0" fmla="*/ 0 h 4078512"/>
              <a:gd name="connsiteX1" fmla="*/ 4078512 w 4078512"/>
              <a:gd name="connsiteY1" fmla="*/ 0 h 4078512"/>
              <a:gd name="connsiteX2" fmla="*/ 4078512 w 4078512"/>
              <a:gd name="connsiteY2" fmla="*/ 4078512 h 4078512"/>
              <a:gd name="connsiteX3" fmla="*/ 0 w 4078512"/>
              <a:gd name="connsiteY3" fmla="*/ 4078512 h 4078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78512" h="4078512">
                <a:moveTo>
                  <a:pt x="0" y="0"/>
                </a:moveTo>
                <a:lnTo>
                  <a:pt x="4078512" y="0"/>
                </a:lnTo>
                <a:lnTo>
                  <a:pt x="4078512" y="4078512"/>
                </a:lnTo>
                <a:lnTo>
                  <a:pt x="0" y="40785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225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9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5F08B342-C64F-40B7-9638-091885E0E776}"/>
              </a:ext>
            </a:extLst>
          </p:cNvPr>
          <p:cNvSpPr>
            <a:spLocks noGrp="1"/>
          </p:cNvSpPr>
          <p:nvPr>
            <p:ph type="pic" sz="quarter" idx="207" hasCustomPrompt="1"/>
          </p:nvPr>
        </p:nvSpPr>
        <p:spPr>
          <a:xfrm>
            <a:off x="4891314" y="2286000"/>
            <a:ext cx="2409372" cy="2286000"/>
          </a:xfrm>
          <a:custGeom>
            <a:avLst/>
            <a:gdLst>
              <a:gd name="connsiteX0" fmla="*/ 0 w 2409372"/>
              <a:gd name="connsiteY0" fmla="*/ 0 h 2286000"/>
              <a:gd name="connsiteX1" fmla="*/ 2409372 w 2409372"/>
              <a:gd name="connsiteY1" fmla="*/ 0 h 2286000"/>
              <a:gd name="connsiteX2" fmla="*/ 2409372 w 2409372"/>
              <a:gd name="connsiteY2" fmla="*/ 2286000 h 2286000"/>
              <a:gd name="connsiteX3" fmla="*/ 0 w 2409372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9372" h="2286000">
                <a:moveTo>
                  <a:pt x="0" y="0"/>
                </a:moveTo>
                <a:lnTo>
                  <a:pt x="2409372" y="0"/>
                </a:lnTo>
                <a:lnTo>
                  <a:pt x="2409372" y="2286000"/>
                </a:lnTo>
                <a:lnTo>
                  <a:pt x="0" y="2286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ADFF6785-A15C-4E55-A928-172656C4AADC}"/>
              </a:ext>
            </a:extLst>
          </p:cNvPr>
          <p:cNvSpPr>
            <a:spLocks noGrp="1"/>
          </p:cNvSpPr>
          <p:nvPr>
            <p:ph type="pic" sz="quarter" idx="206" hasCustomPrompt="1"/>
          </p:nvPr>
        </p:nvSpPr>
        <p:spPr>
          <a:xfrm>
            <a:off x="4891314" y="0"/>
            <a:ext cx="2409372" cy="2286000"/>
          </a:xfrm>
          <a:custGeom>
            <a:avLst/>
            <a:gdLst>
              <a:gd name="connsiteX0" fmla="*/ 0 w 2409372"/>
              <a:gd name="connsiteY0" fmla="*/ 0 h 2286000"/>
              <a:gd name="connsiteX1" fmla="*/ 2409372 w 2409372"/>
              <a:gd name="connsiteY1" fmla="*/ 0 h 2286000"/>
              <a:gd name="connsiteX2" fmla="*/ 2409372 w 2409372"/>
              <a:gd name="connsiteY2" fmla="*/ 2286000 h 2286000"/>
              <a:gd name="connsiteX3" fmla="*/ 0 w 2409372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9372" h="2286000">
                <a:moveTo>
                  <a:pt x="0" y="0"/>
                </a:moveTo>
                <a:lnTo>
                  <a:pt x="2409372" y="0"/>
                </a:lnTo>
                <a:lnTo>
                  <a:pt x="2409372" y="2286000"/>
                </a:lnTo>
                <a:lnTo>
                  <a:pt x="0" y="2286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093CF2BA-E55C-47AF-A4E0-524AC365788B}"/>
              </a:ext>
            </a:extLst>
          </p:cNvPr>
          <p:cNvSpPr>
            <a:spLocks noGrp="1"/>
          </p:cNvSpPr>
          <p:nvPr>
            <p:ph type="pic" sz="quarter" idx="205" hasCustomPrompt="1"/>
          </p:nvPr>
        </p:nvSpPr>
        <p:spPr>
          <a:xfrm>
            <a:off x="0" y="0"/>
            <a:ext cx="4891314" cy="6858000"/>
          </a:xfrm>
          <a:custGeom>
            <a:avLst/>
            <a:gdLst>
              <a:gd name="connsiteX0" fmla="*/ 0 w 4891314"/>
              <a:gd name="connsiteY0" fmla="*/ 0 h 6858000"/>
              <a:gd name="connsiteX1" fmla="*/ 4891314 w 4891314"/>
              <a:gd name="connsiteY1" fmla="*/ 0 h 6858000"/>
              <a:gd name="connsiteX2" fmla="*/ 4891314 w 4891314"/>
              <a:gd name="connsiteY2" fmla="*/ 6858000 h 6858000"/>
              <a:gd name="connsiteX3" fmla="*/ 0 w 489131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91314" h="6858000">
                <a:moveTo>
                  <a:pt x="0" y="0"/>
                </a:moveTo>
                <a:lnTo>
                  <a:pt x="4891314" y="0"/>
                </a:lnTo>
                <a:lnTo>
                  <a:pt x="4891314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9B8E13B6-5203-46E0-8A0B-EC958A446624}"/>
              </a:ext>
            </a:extLst>
          </p:cNvPr>
          <p:cNvSpPr>
            <a:spLocks noGrp="1"/>
          </p:cNvSpPr>
          <p:nvPr>
            <p:ph type="pic" sz="quarter" idx="208" hasCustomPrompt="1"/>
          </p:nvPr>
        </p:nvSpPr>
        <p:spPr>
          <a:xfrm>
            <a:off x="4891314" y="4572000"/>
            <a:ext cx="2409372" cy="2286000"/>
          </a:xfrm>
          <a:custGeom>
            <a:avLst/>
            <a:gdLst>
              <a:gd name="connsiteX0" fmla="*/ 0 w 2409372"/>
              <a:gd name="connsiteY0" fmla="*/ 0 h 2286000"/>
              <a:gd name="connsiteX1" fmla="*/ 2409372 w 2409372"/>
              <a:gd name="connsiteY1" fmla="*/ 0 h 2286000"/>
              <a:gd name="connsiteX2" fmla="*/ 2409372 w 2409372"/>
              <a:gd name="connsiteY2" fmla="*/ 2286000 h 2286000"/>
              <a:gd name="connsiteX3" fmla="*/ 0 w 2409372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9372" h="2286000">
                <a:moveTo>
                  <a:pt x="0" y="0"/>
                </a:moveTo>
                <a:lnTo>
                  <a:pt x="2409372" y="0"/>
                </a:lnTo>
                <a:lnTo>
                  <a:pt x="2409372" y="2286000"/>
                </a:lnTo>
                <a:lnTo>
                  <a:pt x="0" y="2286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02236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9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2191A71-923D-4B80-A628-8CA930C781B8}"/>
              </a:ext>
            </a:extLst>
          </p:cNvPr>
          <p:cNvSpPr>
            <a:spLocks noGrp="1"/>
          </p:cNvSpPr>
          <p:nvPr>
            <p:ph type="pic" sz="quarter" idx="206" hasCustomPrompt="1"/>
          </p:nvPr>
        </p:nvSpPr>
        <p:spPr>
          <a:xfrm>
            <a:off x="3346172" y="1"/>
            <a:ext cx="3054628" cy="3021495"/>
          </a:xfrm>
          <a:custGeom>
            <a:avLst/>
            <a:gdLst>
              <a:gd name="connsiteX0" fmla="*/ 0 w 3054628"/>
              <a:gd name="connsiteY0" fmla="*/ 0 h 3021495"/>
              <a:gd name="connsiteX1" fmla="*/ 3054628 w 3054628"/>
              <a:gd name="connsiteY1" fmla="*/ 0 h 3021495"/>
              <a:gd name="connsiteX2" fmla="*/ 3054628 w 3054628"/>
              <a:gd name="connsiteY2" fmla="*/ 3021495 h 3021495"/>
              <a:gd name="connsiteX3" fmla="*/ 0 w 3054628"/>
              <a:gd name="connsiteY3" fmla="*/ 3021495 h 30214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54628" h="3021495">
                <a:moveTo>
                  <a:pt x="0" y="0"/>
                </a:moveTo>
                <a:lnTo>
                  <a:pt x="3054628" y="0"/>
                </a:lnTo>
                <a:lnTo>
                  <a:pt x="3054628" y="3021495"/>
                </a:lnTo>
                <a:lnTo>
                  <a:pt x="0" y="302149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87F7670-BE59-4AC8-969F-82854FE004AF}"/>
              </a:ext>
            </a:extLst>
          </p:cNvPr>
          <p:cNvSpPr>
            <a:spLocks noGrp="1"/>
          </p:cNvSpPr>
          <p:nvPr>
            <p:ph type="pic" sz="quarter" idx="205" hasCustomPrompt="1"/>
          </p:nvPr>
        </p:nvSpPr>
        <p:spPr>
          <a:xfrm>
            <a:off x="372322" y="1368890"/>
            <a:ext cx="2796210" cy="3942522"/>
          </a:xfrm>
          <a:custGeom>
            <a:avLst/>
            <a:gdLst>
              <a:gd name="connsiteX0" fmla="*/ 0 w 2796210"/>
              <a:gd name="connsiteY0" fmla="*/ 0 h 3942522"/>
              <a:gd name="connsiteX1" fmla="*/ 2796210 w 2796210"/>
              <a:gd name="connsiteY1" fmla="*/ 0 h 3942522"/>
              <a:gd name="connsiteX2" fmla="*/ 2796210 w 2796210"/>
              <a:gd name="connsiteY2" fmla="*/ 3942522 h 3942522"/>
              <a:gd name="connsiteX3" fmla="*/ 0 w 2796210"/>
              <a:gd name="connsiteY3" fmla="*/ 3942522 h 3942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96210" h="3942522">
                <a:moveTo>
                  <a:pt x="0" y="0"/>
                </a:moveTo>
                <a:lnTo>
                  <a:pt x="2796210" y="0"/>
                </a:lnTo>
                <a:lnTo>
                  <a:pt x="2796210" y="3942522"/>
                </a:lnTo>
                <a:lnTo>
                  <a:pt x="0" y="394252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CFA00134-5AD8-4184-9AFC-77DC039286D2}"/>
              </a:ext>
            </a:extLst>
          </p:cNvPr>
          <p:cNvSpPr>
            <a:spLocks noGrp="1"/>
          </p:cNvSpPr>
          <p:nvPr>
            <p:ph type="pic" sz="quarter" idx="207" hasCustomPrompt="1"/>
          </p:nvPr>
        </p:nvSpPr>
        <p:spPr>
          <a:xfrm>
            <a:off x="3346172" y="3207026"/>
            <a:ext cx="3054628" cy="3650974"/>
          </a:xfrm>
          <a:custGeom>
            <a:avLst/>
            <a:gdLst>
              <a:gd name="connsiteX0" fmla="*/ 0 w 3054628"/>
              <a:gd name="connsiteY0" fmla="*/ 0 h 3650974"/>
              <a:gd name="connsiteX1" fmla="*/ 3054628 w 3054628"/>
              <a:gd name="connsiteY1" fmla="*/ 0 h 3650974"/>
              <a:gd name="connsiteX2" fmla="*/ 3054628 w 3054628"/>
              <a:gd name="connsiteY2" fmla="*/ 3650974 h 3650974"/>
              <a:gd name="connsiteX3" fmla="*/ 0 w 3054628"/>
              <a:gd name="connsiteY3" fmla="*/ 3650974 h 3650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54628" h="3650974">
                <a:moveTo>
                  <a:pt x="0" y="0"/>
                </a:moveTo>
                <a:lnTo>
                  <a:pt x="3054628" y="0"/>
                </a:lnTo>
                <a:lnTo>
                  <a:pt x="3054628" y="3650974"/>
                </a:lnTo>
                <a:lnTo>
                  <a:pt x="0" y="365097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532385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9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3EF185D-4182-4586-B85F-0F3B7BF35589}"/>
              </a:ext>
            </a:extLst>
          </p:cNvPr>
          <p:cNvSpPr>
            <a:spLocks noGrp="1"/>
          </p:cNvSpPr>
          <p:nvPr>
            <p:ph type="pic" sz="quarter" idx="206" hasCustomPrompt="1"/>
          </p:nvPr>
        </p:nvSpPr>
        <p:spPr>
          <a:xfrm>
            <a:off x="6029127" y="130528"/>
            <a:ext cx="5963202" cy="5540640"/>
          </a:xfrm>
          <a:custGeom>
            <a:avLst/>
            <a:gdLst>
              <a:gd name="connsiteX0" fmla="*/ 1365012 w 5963202"/>
              <a:gd name="connsiteY0" fmla="*/ 0 h 5540640"/>
              <a:gd name="connsiteX1" fmla="*/ 5963202 w 5963202"/>
              <a:gd name="connsiteY1" fmla="*/ 0 h 5540640"/>
              <a:gd name="connsiteX2" fmla="*/ 5963202 w 5963202"/>
              <a:gd name="connsiteY2" fmla="*/ 5540640 h 5540640"/>
              <a:gd name="connsiteX3" fmla="*/ 1207279 w 5963202"/>
              <a:gd name="connsiteY3" fmla="*/ 2842344 h 5540640"/>
              <a:gd name="connsiteX4" fmla="*/ 0 w 5963202"/>
              <a:gd name="connsiteY4" fmla="*/ 2157388 h 5540640"/>
              <a:gd name="connsiteX5" fmla="*/ 1207279 w 5963202"/>
              <a:gd name="connsiteY5" fmla="*/ 249295 h 5540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963202" h="5540640">
                <a:moveTo>
                  <a:pt x="1365012" y="0"/>
                </a:moveTo>
                <a:lnTo>
                  <a:pt x="5963202" y="0"/>
                </a:lnTo>
                <a:lnTo>
                  <a:pt x="5963202" y="5540640"/>
                </a:lnTo>
                <a:lnTo>
                  <a:pt x="1207279" y="2842344"/>
                </a:lnTo>
                <a:lnTo>
                  <a:pt x="0" y="2157388"/>
                </a:lnTo>
                <a:lnTo>
                  <a:pt x="1207279" y="24929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3031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 userDrawn="1"/>
        </p:nvSpPr>
        <p:spPr>
          <a:xfrm>
            <a:off x="11327674" y="0"/>
            <a:ext cx="391886" cy="83275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1304542" y="481237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713" r:id="rId4"/>
    <p:sldLayoutId id="2147483723" r:id="rId5"/>
    <p:sldLayoutId id="2147484351" r:id="rId6"/>
    <p:sldLayoutId id="2147484352" r:id="rId7"/>
    <p:sldLayoutId id="2147484353" r:id="rId8"/>
    <p:sldLayoutId id="2147484354" r:id="rId9"/>
    <p:sldLayoutId id="2147484355" r:id="rId10"/>
    <p:sldLayoutId id="2147484356" r:id="rId11"/>
    <p:sldLayoutId id="2147484357" r:id="rId12"/>
    <p:sldLayoutId id="2147484358" r:id="rId13"/>
    <p:sldLayoutId id="2147484359" r:id="rId14"/>
    <p:sldLayoutId id="2147484360" r:id="rId15"/>
    <p:sldLayoutId id="2147484361" r:id="rId16"/>
    <p:sldLayoutId id="2147484362" r:id="rId17"/>
    <p:sldLayoutId id="2147484363" r:id="rId18"/>
    <p:sldLayoutId id="2147484364" r:id="rId19"/>
    <p:sldLayoutId id="2147484365" r:id="rId20"/>
    <p:sldLayoutId id="2147484366" r:id="rId21"/>
    <p:sldLayoutId id="2147484367" r:id="rId22"/>
    <p:sldLayoutId id="2147484368" r:id="rId23"/>
    <p:sldLayoutId id="2147484369" r:id="rId24"/>
    <p:sldLayoutId id="2147484370" r:id="rId25"/>
    <p:sldLayoutId id="2147484371" r:id="rId26"/>
    <p:sldLayoutId id="2147484372" r:id="rId27"/>
    <p:sldLayoutId id="2147484373" r:id="rId28"/>
    <p:sldLayoutId id="2147484374" r:id="rId29"/>
    <p:sldLayoutId id="2147484375" r:id="rId30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g"/><Relationship Id="rId3" Type="http://schemas.openxmlformats.org/officeDocument/2006/relationships/image" Target="../media/image22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6.jpeg"/><Relationship Id="rId7" Type="http://schemas.openxmlformats.org/officeDocument/2006/relationships/image" Target="../media/image3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29.jpeg"/><Relationship Id="rId11" Type="http://schemas.openxmlformats.org/officeDocument/2006/relationships/image" Target="../media/image32.jpeg"/><Relationship Id="rId5" Type="http://schemas.openxmlformats.org/officeDocument/2006/relationships/image" Target="../media/image7.jpeg"/><Relationship Id="rId10" Type="http://schemas.openxmlformats.org/officeDocument/2006/relationships/image" Target="../media/image14.jpeg"/><Relationship Id="rId4" Type="http://schemas.openxmlformats.org/officeDocument/2006/relationships/image" Target="../media/image16.jpeg"/><Relationship Id="rId9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0.xml"/><Relationship Id="rId5" Type="http://schemas.openxmlformats.org/officeDocument/2006/relationships/image" Target="../media/image16.jpeg"/><Relationship Id="rId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4" Type="http://schemas.openxmlformats.org/officeDocument/2006/relationships/comments" Target="../comments/commen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9.jpeg"/><Relationship Id="rId5" Type="http://schemas.openxmlformats.org/officeDocument/2006/relationships/image" Target="../media/image8.jp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12.jpeg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/>
              <a:t>01</a:t>
            </a:r>
            <a:endParaRPr lang="en-US" dirty="0"/>
          </a:p>
        </p:txBody>
      </p:sp>
      <p:pic>
        <p:nvPicPr>
          <p:cNvPr id="18" name="Picture Placeholder 17">
            <a:extLst>
              <a:ext uri="{FF2B5EF4-FFF2-40B4-BE49-F238E27FC236}">
                <a16:creationId xmlns:a16="http://schemas.microsoft.com/office/drawing/2014/main" id="{78F90536-F490-4DB5-AF52-237056120EBD}"/>
              </a:ext>
            </a:extLst>
          </p:cNvPr>
          <p:cNvPicPr>
            <a:picLocks noGrp="1" noChangeAspect="1"/>
          </p:cNvPicPr>
          <p:nvPr>
            <p:ph type="pic" sz="quarter" idx="2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42" b="7742"/>
          <a:stretch>
            <a:fillRect/>
          </a:stretch>
        </p:blipFill>
        <p:spPr/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B6DED386-BEEE-465F-8512-DEE66D1C0CC0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50000"/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8854557-7D11-4602-A5E4-BC2C0D0DF0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" y="-2019300"/>
            <a:ext cx="10896600" cy="1089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6504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Placeholder 93">
            <a:extLst>
              <a:ext uri="{FF2B5EF4-FFF2-40B4-BE49-F238E27FC236}">
                <a16:creationId xmlns:a16="http://schemas.microsoft.com/office/drawing/2014/main" id="{112AA777-4C22-4410-8D91-65B3123BCB87}"/>
              </a:ext>
            </a:extLst>
          </p:cNvPr>
          <p:cNvPicPr>
            <a:picLocks noGrp="1" noChangeAspect="1"/>
          </p:cNvPicPr>
          <p:nvPr>
            <p:ph type="pic" sz="quarter" idx="20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61" b="7761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92" name="Picture Placeholder 91">
            <a:extLst>
              <a:ext uri="{FF2B5EF4-FFF2-40B4-BE49-F238E27FC236}">
                <a16:creationId xmlns:a16="http://schemas.microsoft.com/office/drawing/2014/main" id="{7F0EB772-40F9-4519-979F-A603A0E946EE}"/>
              </a:ext>
            </a:extLst>
          </p:cNvPr>
          <p:cNvPicPr>
            <a:picLocks noGrp="1" noChangeAspect="1"/>
          </p:cNvPicPr>
          <p:nvPr>
            <p:ph type="pic" sz="quarter" idx="208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9" b="7779"/>
          <a:stretch>
            <a:fillRect/>
          </a:stretch>
        </p:blipFill>
        <p:spPr/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7DAD76AF-243C-4533-B99E-CD8E79EF028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Team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E6920F65-7188-4C2A-B0A1-54053A7974FF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869F6E8E-DE4F-4EC3-A2E1-CE0246B3CB62}"/>
              </a:ext>
            </a:extLst>
          </p:cNvPr>
          <p:cNvGrpSpPr/>
          <p:nvPr/>
        </p:nvGrpSpPr>
        <p:grpSpPr>
          <a:xfrm>
            <a:off x="785059" y="5207501"/>
            <a:ext cx="10621883" cy="921189"/>
            <a:chOff x="785059" y="5109504"/>
            <a:chExt cx="10621883" cy="921189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EC3C4884-56CB-469D-B3B5-0369D054FD08}"/>
                </a:ext>
              </a:extLst>
            </p:cNvPr>
            <p:cNvGrpSpPr/>
            <p:nvPr/>
          </p:nvGrpSpPr>
          <p:grpSpPr>
            <a:xfrm>
              <a:off x="785059" y="5109504"/>
              <a:ext cx="3019459" cy="921189"/>
              <a:chOff x="724296" y="5314220"/>
              <a:chExt cx="3019459" cy="921189"/>
            </a:xfrm>
          </p:grpSpPr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0A99FEE3-9842-43C2-92FA-09194912CCE8}"/>
                  </a:ext>
                </a:extLst>
              </p:cNvPr>
              <p:cNvGrpSpPr/>
              <p:nvPr/>
            </p:nvGrpSpPr>
            <p:grpSpPr>
              <a:xfrm>
                <a:off x="724296" y="5314220"/>
                <a:ext cx="3019459" cy="504392"/>
                <a:chOff x="1103876" y="5374320"/>
                <a:chExt cx="3019459" cy="504392"/>
              </a:xfrm>
            </p:grpSpPr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4CE564B6-4261-44CC-8F94-D75E9B993AB2}"/>
                    </a:ext>
                  </a:extLst>
                </p:cNvPr>
                <p:cNvSpPr txBox="1"/>
                <p:nvPr/>
              </p:nvSpPr>
              <p:spPr>
                <a:xfrm>
                  <a:off x="1599280" y="5374320"/>
                  <a:ext cx="2028651" cy="3231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500" b="1" dirty="0">
                      <a:latin typeface="Roboto Slab" pitchFamily="2" charset="0"/>
                      <a:ea typeface="Roboto Slab" pitchFamily="2" charset="0"/>
                    </a:rPr>
                    <a:t>Dr. Jacky Chan</a:t>
                  </a:r>
                </a:p>
              </p:txBody>
            </p:sp>
            <p:sp>
              <p:nvSpPr>
                <p:cNvPr id="49" name="Rectangle 9">
                  <a:extLst>
                    <a:ext uri="{FF2B5EF4-FFF2-40B4-BE49-F238E27FC236}">
                      <a16:creationId xmlns:a16="http://schemas.microsoft.com/office/drawing/2014/main" id="{E3BCF8AB-FE7B-423F-BFC7-973E52D6E1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03876" y="5711127"/>
                  <a:ext cx="3019459" cy="16758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pPr algn="ctr">
                    <a:lnSpc>
                      <a:spcPts val="1200"/>
                    </a:lnSpc>
                  </a:pPr>
                  <a:r>
                    <a:rPr lang="en-US" sz="8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Roboto Slab" pitchFamily="2" charset="0"/>
                      <a:ea typeface="Roboto Slab" pitchFamily="2" charset="0"/>
                      <a:cs typeface="Open Sans Condensed Light" panose="020B0306030504020204" pitchFamily="34" charset="0"/>
                      <a:sym typeface="Montserrat-Regular" charset="0"/>
                    </a:rPr>
                    <a:t>lorem ipsum your </a:t>
                  </a:r>
                  <a:r>
                    <a:rPr lang="en-US" sz="800" dirty="0" err="1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Roboto Slab" pitchFamily="2" charset="0"/>
                      <a:ea typeface="Roboto Slab" pitchFamily="2" charset="0"/>
                      <a:cs typeface="Open Sans Condensed Light" panose="020B0306030504020204" pitchFamily="34" charset="0"/>
                      <a:sym typeface="Montserrat-Regular" charset="0"/>
                    </a:rPr>
                    <a:t>mejurity</a:t>
                  </a:r>
                  <a:r>
                    <a:rPr lang="en-US" sz="8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Roboto Slab" pitchFamily="2" charset="0"/>
                      <a:ea typeface="Roboto Slab" pitchFamily="2" charset="0"/>
                      <a:cs typeface="Open Sans Condensed Light" panose="020B0306030504020204" pitchFamily="34" charset="0"/>
                      <a:sym typeface="Montserrat-Regular" charset="0"/>
                    </a:rPr>
                    <a:t> to lorem to text dummy </a:t>
                  </a:r>
                </a:p>
              </p:txBody>
            </p:sp>
          </p:grpSp>
          <p:grpSp>
            <p:nvGrpSpPr>
              <p:cNvPr id="50" name="Group 49">
                <a:extLst>
                  <a:ext uri="{FF2B5EF4-FFF2-40B4-BE49-F238E27FC236}">
                    <a16:creationId xmlns:a16="http://schemas.microsoft.com/office/drawing/2014/main" id="{CFDF673D-8DE1-42FC-B2E4-E6A72CCC895E}"/>
                  </a:ext>
                </a:extLst>
              </p:cNvPr>
              <p:cNvGrpSpPr/>
              <p:nvPr/>
            </p:nvGrpSpPr>
            <p:grpSpPr>
              <a:xfrm>
                <a:off x="1699807" y="5945244"/>
                <a:ext cx="1068437" cy="290165"/>
                <a:chOff x="5899707" y="2229364"/>
                <a:chExt cx="812243" cy="220588"/>
              </a:xfrm>
            </p:grpSpPr>
            <p:sp>
              <p:nvSpPr>
                <p:cNvPr id="51" name="Rectangle 50">
                  <a:extLst>
                    <a:ext uri="{FF2B5EF4-FFF2-40B4-BE49-F238E27FC236}">
                      <a16:creationId xmlns:a16="http://schemas.microsoft.com/office/drawing/2014/main" id="{0CE7E434-EF9C-4ABA-B4C2-2377D8EAAE94}"/>
                    </a:ext>
                  </a:extLst>
                </p:cNvPr>
                <p:cNvSpPr/>
                <p:nvPr/>
              </p:nvSpPr>
              <p:spPr>
                <a:xfrm>
                  <a:off x="5899707" y="2229364"/>
                  <a:ext cx="812243" cy="220588"/>
                </a:xfrm>
                <a:prstGeom prst="rect">
                  <a:avLst/>
                </a:prstGeom>
                <a:noFill/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grpSp>
              <p:nvGrpSpPr>
                <p:cNvPr id="52" name="Group 51">
                  <a:extLst>
                    <a:ext uri="{FF2B5EF4-FFF2-40B4-BE49-F238E27FC236}">
                      <a16:creationId xmlns:a16="http://schemas.microsoft.com/office/drawing/2014/main" id="{14A451A9-BDAC-4E4F-9060-6F11D79AA8CD}"/>
                    </a:ext>
                  </a:extLst>
                </p:cNvPr>
                <p:cNvGrpSpPr/>
                <p:nvPr/>
              </p:nvGrpSpPr>
              <p:grpSpPr>
                <a:xfrm>
                  <a:off x="6042303" y="2271001"/>
                  <a:ext cx="527051" cy="137313"/>
                  <a:chOff x="1871822" y="5616406"/>
                  <a:chExt cx="610631" cy="159087"/>
                </a:xfrm>
              </p:grpSpPr>
              <p:grpSp>
                <p:nvGrpSpPr>
                  <p:cNvPr id="53" name="Group 52">
                    <a:extLst>
                      <a:ext uri="{FF2B5EF4-FFF2-40B4-BE49-F238E27FC236}">
                        <a16:creationId xmlns:a16="http://schemas.microsoft.com/office/drawing/2014/main" id="{878700A3-D0FA-495A-A715-A8E483930049}"/>
                      </a:ext>
                    </a:extLst>
                  </p:cNvPr>
                  <p:cNvGrpSpPr/>
                  <p:nvPr/>
                </p:nvGrpSpPr>
                <p:grpSpPr>
                  <a:xfrm>
                    <a:off x="1871822" y="5616406"/>
                    <a:ext cx="159086" cy="159087"/>
                    <a:chOff x="1324575" y="5760204"/>
                    <a:chExt cx="305861" cy="305861"/>
                  </a:xfrm>
                </p:grpSpPr>
                <p:sp>
                  <p:nvSpPr>
                    <p:cNvPr id="60" name="Oval 59">
                      <a:extLst>
                        <a:ext uri="{FF2B5EF4-FFF2-40B4-BE49-F238E27FC236}">
                          <a16:creationId xmlns:a16="http://schemas.microsoft.com/office/drawing/2014/main" id="{9AF3D967-17DC-4006-9CF1-2720C7DC297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24575" y="5760204"/>
                      <a:ext cx="305861" cy="305861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62" name="AutoShape 1">
                      <a:extLst>
                        <a:ext uri="{FF2B5EF4-FFF2-40B4-BE49-F238E27FC236}">
                          <a16:creationId xmlns:a16="http://schemas.microsoft.com/office/drawing/2014/main" id="{572A386E-6F9E-4383-AB47-373B8D7B381E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398453" y="5848888"/>
                      <a:ext cx="158105" cy="128492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21600" h="21600">
                          <a:moveTo>
                            <a:pt x="21600" y="2556"/>
                          </a:moveTo>
                          <a:cubicBezTo>
                            <a:pt x="20805" y="2990"/>
                            <a:pt x="19951" y="3284"/>
                            <a:pt x="19055" y="3415"/>
                          </a:cubicBezTo>
                          <a:cubicBezTo>
                            <a:pt x="19970" y="2740"/>
                            <a:pt x="20673" y="1672"/>
                            <a:pt x="21003" y="399"/>
                          </a:cubicBezTo>
                          <a:cubicBezTo>
                            <a:pt x="20147" y="1023"/>
                            <a:pt x="19199" y="1477"/>
                            <a:pt x="18189" y="1721"/>
                          </a:cubicBezTo>
                          <a:cubicBezTo>
                            <a:pt x="17381" y="662"/>
                            <a:pt x="16229" y="0"/>
                            <a:pt x="14954" y="0"/>
                          </a:cubicBezTo>
                          <a:cubicBezTo>
                            <a:pt x="12507" y="0"/>
                            <a:pt x="10523" y="2441"/>
                            <a:pt x="10523" y="5453"/>
                          </a:cubicBezTo>
                          <a:cubicBezTo>
                            <a:pt x="10523" y="5880"/>
                            <a:pt x="10562" y="6296"/>
                            <a:pt x="10638" y="6695"/>
                          </a:cubicBezTo>
                          <a:cubicBezTo>
                            <a:pt x="6955" y="6468"/>
                            <a:pt x="3690" y="4297"/>
                            <a:pt x="1504" y="998"/>
                          </a:cubicBezTo>
                          <a:cubicBezTo>
                            <a:pt x="1122" y="1803"/>
                            <a:pt x="904" y="2739"/>
                            <a:pt x="904" y="3739"/>
                          </a:cubicBezTo>
                          <a:cubicBezTo>
                            <a:pt x="904" y="5631"/>
                            <a:pt x="1686" y="7300"/>
                            <a:pt x="2876" y="8278"/>
                          </a:cubicBezTo>
                          <a:cubicBezTo>
                            <a:pt x="2149" y="8250"/>
                            <a:pt x="1466" y="8004"/>
                            <a:pt x="868" y="7596"/>
                          </a:cubicBezTo>
                          <a:cubicBezTo>
                            <a:pt x="867" y="7619"/>
                            <a:pt x="867" y="7642"/>
                            <a:pt x="867" y="7665"/>
                          </a:cubicBezTo>
                          <a:cubicBezTo>
                            <a:pt x="867" y="10307"/>
                            <a:pt x="2395" y="12510"/>
                            <a:pt x="4423" y="13011"/>
                          </a:cubicBezTo>
                          <a:cubicBezTo>
                            <a:pt x="4051" y="13136"/>
                            <a:pt x="3659" y="13203"/>
                            <a:pt x="3255" y="13203"/>
                          </a:cubicBezTo>
                          <a:cubicBezTo>
                            <a:pt x="2969" y="13203"/>
                            <a:pt x="2692" y="13169"/>
                            <a:pt x="2421" y="13105"/>
                          </a:cubicBezTo>
                          <a:cubicBezTo>
                            <a:pt x="2985" y="15271"/>
                            <a:pt x="4622" y="16848"/>
                            <a:pt x="6561" y="16892"/>
                          </a:cubicBezTo>
                          <a:cubicBezTo>
                            <a:pt x="5044" y="18355"/>
                            <a:pt x="3134" y="19226"/>
                            <a:pt x="1057" y="19226"/>
                          </a:cubicBezTo>
                          <a:cubicBezTo>
                            <a:pt x="699" y="19226"/>
                            <a:pt x="347" y="19201"/>
                            <a:pt x="0" y="19149"/>
                          </a:cubicBezTo>
                          <a:cubicBezTo>
                            <a:pt x="1961" y="20698"/>
                            <a:pt x="4291" y="21600"/>
                            <a:pt x="6793" y="21600"/>
                          </a:cubicBezTo>
                          <a:cubicBezTo>
                            <a:pt x="14944" y="21600"/>
                            <a:pt x="19401" y="13291"/>
                            <a:pt x="19401" y="6085"/>
                          </a:cubicBezTo>
                          <a:cubicBezTo>
                            <a:pt x="19401" y="5848"/>
                            <a:pt x="19397" y="5613"/>
                            <a:pt x="19389" y="5380"/>
                          </a:cubicBezTo>
                          <a:cubicBezTo>
                            <a:pt x="20255" y="4610"/>
                            <a:pt x="21006" y="3650"/>
                            <a:pt x="21600" y="2556"/>
                          </a:cubicBezTo>
                          <a:cubicBezTo>
                            <a:pt x="21600" y="2556"/>
                            <a:pt x="21600" y="2556"/>
                            <a:pt x="21600" y="2556"/>
                          </a:cubicBezTo>
                          <a:close/>
                          <a:moveTo>
                            <a:pt x="21600" y="2556"/>
                          </a:moveTo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  <a:extLst/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54" name="Group 53">
                    <a:extLst>
                      <a:ext uri="{FF2B5EF4-FFF2-40B4-BE49-F238E27FC236}">
                        <a16:creationId xmlns:a16="http://schemas.microsoft.com/office/drawing/2014/main" id="{8F784F0D-7AF2-4EBA-84C0-8188A7DDABBA}"/>
                      </a:ext>
                    </a:extLst>
                  </p:cNvPr>
                  <p:cNvGrpSpPr/>
                  <p:nvPr/>
                </p:nvGrpSpPr>
                <p:grpSpPr>
                  <a:xfrm>
                    <a:off x="2097594" y="5616406"/>
                    <a:ext cx="159086" cy="159087"/>
                    <a:chOff x="1684215" y="5760204"/>
                    <a:chExt cx="305861" cy="305861"/>
                  </a:xfrm>
                </p:grpSpPr>
                <p:sp>
                  <p:nvSpPr>
                    <p:cNvPr id="58" name="Oval 57">
                      <a:extLst>
                        <a:ext uri="{FF2B5EF4-FFF2-40B4-BE49-F238E27FC236}">
                          <a16:creationId xmlns:a16="http://schemas.microsoft.com/office/drawing/2014/main" id="{4C4D178D-1366-4EC3-B155-CD72A888665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84215" y="5760204"/>
                      <a:ext cx="305861" cy="305861"/>
                    </a:xfrm>
                    <a:prstGeom prst="ellipse">
                      <a:avLst/>
                    </a:prstGeom>
                    <a:solidFill>
                      <a:schemeClr val="accent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9" name="AutoShape 21">
                      <a:extLst>
                        <a:ext uri="{FF2B5EF4-FFF2-40B4-BE49-F238E27FC236}">
                          <a16:creationId xmlns:a16="http://schemas.microsoft.com/office/drawing/2014/main" id="{D62875F8-A988-432A-99B3-2B545D1A1C7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779016" y="5855006"/>
                      <a:ext cx="116258" cy="116258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21600" h="21600">
                          <a:moveTo>
                            <a:pt x="18362" y="2163"/>
                          </a:moveTo>
                          <a:lnTo>
                            <a:pt x="18362" y="5400"/>
                          </a:lnTo>
                          <a:lnTo>
                            <a:pt x="16200" y="5400"/>
                          </a:lnTo>
                          <a:cubicBezTo>
                            <a:pt x="15551" y="5400"/>
                            <a:pt x="15119" y="5832"/>
                            <a:pt x="15119" y="6482"/>
                          </a:cubicBezTo>
                          <a:lnTo>
                            <a:pt x="15119" y="8638"/>
                          </a:lnTo>
                          <a:lnTo>
                            <a:pt x="18362" y="8638"/>
                          </a:lnTo>
                          <a:lnTo>
                            <a:pt x="18362" y="11881"/>
                          </a:lnTo>
                          <a:lnTo>
                            <a:pt x="15119" y="11881"/>
                          </a:lnTo>
                          <a:lnTo>
                            <a:pt x="15119" y="19438"/>
                          </a:lnTo>
                          <a:lnTo>
                            <a:pt x="11881" y="19438"/>
                          </a:lnTo>
                          <a:lnTo>
                            <a:pt x="11881" y="11881"/>
                          </a:lnTo>
                          <a:lnTo>
                            <a:pt x="9719" y="11881"/>
                          </a:lnTo>
                          <a:lnTo>
                            <a:pt x="9719" y="8638"/>
                          </a:lnTo>
                          <a:lnTo>
                            <a:pt x="11881" y="8638"/>
                          </a:lnTo>
                          <a:lnTo>
                            <a:pt x="11881" y="5938"/>
                          </a:lnTo>
                          <a:cubicBezTo>
                            <a:pt x="11881" y="3888"/>
                            <a:pt x="13606" y="2163"/>
                            <a:pt x="15662" y="2163"/>
                          </a:cubicBezTo>
                          <a:cubicBezTo>
                            <a:pt x="15662" y="2163"/>
                            <a:pt x="18362" y="2163"/>
                            <a:pt x="18362" y="2163"/>
                          </a:cubicBezTo>
                          <a:close/>
                          <a:moveTo>
                            <a:pt x="19438" y="0"/>
                          </a:moveTo>
                          <a:lnTo>
                            <a:pt x="2163" y="0"/>
                          </a:lnTo>
                          <a:cubicBezTo>
                            <a:pt x="971" y="0"/>
                            <a:pt x="0" y="971"/>
                            <a:pt x="0" y="2163"/>
                          </a:cubicBezTo>
                          <a:lnTo>
                            <a:pt x="0" y="19438"/>
                          </a:lnTo>
                          <a:cubicBezTo>
                            <a:pt x="0" y="20630"/>
                            <a:pt x="971" y="21600"/>
                            <a:pt x="2163" y="21600"/>
                          </a:cubicBezTo>
                          <a:lnTo>
                            <a:pt x="19438" y="21600"/>
                          </a:lnTo>
                          <a:cubicBezTo>
                            <a:pt x="20630" y="21600"/>
                            <a:pt x="21600" y="20630"/>
                            <a:pt x="21600" y="19438"/>
                          </a:cubicBezTo>
                          <a:lnTo>
                            <a:pt x="21600" y="2163"/>
                          </a:lnTo>
                          <a:cubicBezTo>
                            <a:pt x="21600" y="971"/>
                            <a:pt x="20630" y="0"/>
                            <a:pt x="19438" y="0"/>
                          </a:cubicBezTo>
                          <a:cubicBezTo>
                            <a:pt x="19438" y="0"/>
                            <a:pt x="19438" y="0"/>
                            <a:pt x="19438" y="0"/>
                          </a:cubicBezTo>
                          <a:close/>
                          <a:moveTo>
                            <a:pt x="19438" y="0"/>
                          </a:moveTo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55" name="Group 54">
                    <a:extLst>
                      <a:ext uri="{FF2B5EF4-FFF2-40B4-BE49-F238E27FC236}">
                        <a16:creationId xmlns:a16="http://schemas.microsoft.com/office/drawing/2014/main" id="{75481600-B3F3-4FDF-9C22-6C91CFBB8687}"/>
                      </a:ext>
                    </a:extLst>
                  </p:cNvPr>
                  <p:cNvGrpSpPr/>
                  <p:nvPr/>
                </p:nvGrpSpPr>
                <p:grpSpPr>
                  <a:xfrm>
                    <a:off x="2323367" y="5616406"/>
                    <a:ext cx="159086" cy="159087"/>
                    <a:chOff x="2177216" y="5760204"/>
                    <a:chExt cx="305861" cy="305861"/>
                  </a:xfrm>
                </p:grpSpPr>
                <p:sp>
                  <p:nvSpPr>
                    <p:cNvPr id="56" name="Oval 55">
                      <a:extLst>
                        <a:ext uri="{FF2B5EF4-FFF2-40B4-BE49-F238E27FC236}">
                          <a16:creationId xmlns:a16="http://schemas.microsoft.com/office/drawing/2014/main" id="{DA70A818-5FBE-465A-8F10-899A40B7170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77216" y="5760204"/>
                      <a:ext cx="305861" cy="305861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7" name="AutoShape 18">
                      <a:extLst>
                        <a:ext uri="{FF2B5EF4-FFF2-40B4-BE49-F238E27FC236}">
                          <a16:creationId xmlns:a16="http://schemas.microsoft.com/office/drawing/2014/main" id="{CEE3933A-061B-4C40-83E1-CBB7EB9E0A41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243592" y="5857843"/>
                      <a:ext cx="173108" cy="110583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21574" h="21486">
                          <a:moveTo>
                            <a:pt x="21169" y="9121"/>
                          </a:moveTo>
                          <a:lnTo>
                            <a:pt x="19513" y="9121"/>
                          </a:lnTo>
                          <a:lnTo>
                            <a:pt x="19513" y="6544"/>
                          </a:lnTo>
                          <a:cubicBezTo>
                            <a:pt x="19513" y="6195"/>
                            <a:pt x="19331" y="5914"/>
                            <a:pt x="19108" y="5914"/>
                          </a:cubicBezTo>
                          <a:lnTo>
                            <a:pt x="17714" y="5914"/>
                          </a:lnTo>
                          <a:cubicBezTo>
                            <a:pt x="17491" y="5914"/>
                            <a:pt x="17309" y="6195"/>
                            <a:pt x="17309" y="6544"/>
                          </a:cubicBezTo>
                          <a:lnTo>
                            <a:pt x="17309" y="9121"/>
                          </a:lnTo>
                          <a:lnTo>
                            <a:pt x="15653" y="9121"/>
                          </a:lnTo>
                          <a:cubicBezTo>
                            <a:pt x="15428" y="9121"/>
                            <a:pt x="15247" y="9404"/>
                            <a:pt x="15247" y="9753"/>
                          </a:cubicBezTo>
                          <a:lnTo>
                            <a:pt x="15247" y="11921"/>
                          </a:lnTo>
                          <a:cubicBezTo>
                            <a:pt x="15247" y="12270"/>
                            <a:pt x="15428" y="12553"/>
                            <a:pt x="15653" y="12553"/>
                          </a:cubicBezTo>
                          <a:lnTo>
                            <a:pt x="17309" y="12553"/>
                          </a:lnTo>
                          <a:lnTo>
                            <a:pt x="17309" y="15130"/>
                          </a:lnTo>
                          <a:cubicBezTo>
                            <a:pt x="17309" y="15479"/>
                            <a:pt x="17491" y="15762"/>
                            <a:pt x="17714" y="15762"/>
                          </a:cubicBezTo>
                          <a:lnTo>
                            <a:pt x="19108" y="15762"/>
                          </a:lnTo>
                          <a:cubicBezTo>
                            <a:pt x="19331" y="15762"/>
                            <a:pt x="19513" y="15479"/>
                            <a:pt x="19513" y="15130"/>
                          </a:cubicBezTo>
                          <a:lnTo>
                            <a:pt x="19513" y="12553"/>
                          </a:lnTo>
                          <a:lnTo>
                            <a:pt x="21169" y="12553"/>
                          </a:lnTo>
                          <a:cubicBezTo>
                            <a:pt x="21393" y="12553"/>
                            <a:pt x="21574" y="12270"/>
                            <a:pt x="21574" y="11921"/>
                          </a:cubicBezTo>
                          <a:lnTo>
                            <a:pt x="21574" y="9753"/>
                          </a:lnTo>
                          <a:cubicBezTo>
                            <a:pt x="21574" y="9404"/>
                            <a:pt x="21393" y="9121"/>
                            <a:pt x="21169" y="9121"/>
                          </a:cubicBezTo>
                          <a:close/>
                          <a:moveTo>
                            <a:pt x="7107" y="9603"/>
                          </a:moveTo>
                          <a:lnTo>
                            <a:pt x="7107" y="12241"/>
                          </a:lnTo>
                          <a:cubicBezTo>
                            <a:pt x="7107" y="12637"/>
                            <a:pt x="7314" y="12960"/>
                            <a:pt x="7569" y="12960"/>
                          </a:cubicBezTo>
                          <a:lnTo>
                            <a:pt x="10940" y="12960"/>
                          </a:lnTo>
                          <a:cubicBezTo>
                            <a:pt x="10349" y="15563"/>
                            <a:pt x="8746" y="17430"/>
                            <a:pt x="6870" y="17408"/>
                          </a:cubicBezTo>
                          <a:cubicBezTo>
                            <a:pt x="4594" y="17382"/>
                            <a:pt x="2712" y="14548"/>
                            <a:pt x="2623" y="11008"/>
                          </a:cubicBezTo>
                          <a:cubicBezTo>
                            <a:pt x="2529" y="7212"/>
                            <a:pt x="4485" y="4078"/>
                            <a:pt x="6902" y="4078"/>
                          </a:cubicBezTo>
                          <a:cubicBezTo>
                            <a:pt x="8007" y="4078"/>
                            <a:pt x="9016" y="4733"/>
                            <a:pt x="9776" y="5808"/>
                          </a:cubicBezTo>
                          <a:cubicBezTo>
                            <a:pt x="9957" y="6063"/>
                            <a:pt x="10231" y="6064"/>
                            <a:pt x="10409" y="5804"/>
                          </a:cubicBezTo>
                          <a:lnTo>
                            <a:pt x="11647" y="3991"/>
                          </a:lnTo>
                          <a:cubicBezTo>
                            <a:pt x="11840" y="3707"/>
                            <a:pt x="11840" y="3228"/>
                            <a:pt x="11648" y="2944"/>
                          </a:cubicBezTo>
                          <a:cubicBezTo>
                            <a:pt x="10442" y="1165"/>
                            <a:pt x="8824" y="57"/>
                            <a:pt x="7040" y="2"/>
                          </a:cubicBezTo>
                          <a:cubicBezTo>
                            <a:pt x="3235" y="-114"/>
                            <a:pt x="27" y="4743"/>
                            <a:pt x="0" y="10667"/>
                          </a:cubicBezTo>
                          <a:cubicBezTo>
                            <a:pt x="-26" y="16636"/>
                            <a:pt x="3074" y="21486"/>
                            <a:pt x="6902" y="21486"/>
                          </a:cubicBezTo>
                          <a:cubicBezTo>
                            <a:pt x="10584" y="21486"/>
                            <a:pt x="13591" y="16999"/>
                            <a:pt x="13793" y="11347"/>
                          </a:cubicBezTo>
                          <a:cubicBezTo>
                            <a:pt x="13798" y="11277"/>
                            <a:pt x="13802" y="8882"/>
                            <a:pt x="13802" y="8882"/>
                          </a:cubicBezTo>
                          <a:lnTo>
                            <a:pt x="7569" y="8882"/>
                          </a:lnTo>
                          <a:cubicBezTo>
                            <a:pt x="7314" y="8882"/>
                            <a:pt x="7107" y="9205"/>
                            <a:pt x="7107" y="9603"/>
                          </a:cubicBezTo>
                          <a:close/>
                          <a:moveTo>
                            <a:pt x="7107" y="9603"/>
                          </a:moveTo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</p:grpSp>
            </p:grpSp>
          </p:grp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47BAB1B6-C971-4807-9E92-FA14B567C36F}"/>
                </a:ext>
              </a:extLst>
            </p:cNvPr>
            <p:cNvGrpSpPr/>
            <p:nvPr/>
          </p:nvGrpSpPr>
          <p:grpSpPr>
            <a:xfrm>
              <a:off x="5222175" y="5109504"/>
              <a:ext cx="1747652" cy="921189"/>
              <a:chOff x="5190663" y="5374320"/>
              <a:chExt cx="1747652" cy="921189"/>
            </a:xfrm>
          </p:grpSpPr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29F7A568-792A-4EBC-8BA9-6881DD90A319}"/>
                  </a:ext>
                </a:extLst>
              </p:cNvPr>
              <p:cNvSpPr txBox="1"/>
              <p:nvPr/>
            </p:nvSpPr>
            <p:spPr>
              <a:xfrm>
                <a:off x="5385926" y="5374320"/>
                <a:ext cx="1357126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b="1" dirty="0" err="1">
                    <a:latin typeface="Roboto Slab" pitchFamily="2" charset="0"/>
                    <a:ea typeface="Roboto Slab" pitchFamily="2" charset="0"/>
                  </a:rPr>
                  <a:t>Jhon</a:t>
                </a:r>
                <a:r>
                  <a:rPr lang="en-US" sz="1500" b="1" dirty="0">
                    <a:latin typeface="Roboto Slab" pitchFamily="2" charset="0"/>
                    <a:ea typeface="Roboto Slab" pitchFamily="2" charset="0"/>
                  </a:rPr>
                  <a:t> Deo</a:t>
                </a:r>
              </a:p>
            </p:txBody>
          </p:sp>
          <p:sp>
            <p:nvSpPr>
              <p:cNvPr id="21" name="Rectangle 9">
                <a:extLst>
                  <a:ext uri="{FF2B5EF4-FFF2-40B4-BE49-F238E27FC236}">
                    <a16:creationId xmlns:a16="http://schemas.microsoft.com/office/drawing/2014/main" id="{864470A8-8759-4396-AA36-2A25F98D7E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0663" y="5711127"/>
                <a:ext cx="1747652" cy="1675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200"/>
                  </a:lnSpc>
                </a:pPr>
                <a:r>
                  <a:rPr lang="en-US" sz="8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lorem ipsum your </a:t>
                </a:r>
                <a:r>
                  <a:rPr lang="en-US" sz="8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mejurity</a:t>
                </a:r>
                <a:r>
                  <a:rPr lang="en-US" sz="8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 to</a:t>
                </a:r>
              </a:p>
            </p:txBody>
          </p:sp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71E86336-8655-45DE-8251-BBDBEF66C2EE}"/>
                  </a:ext>
                </a:extLst>
              </p:cNvPr>
              <p:cNvGrpSpPr/>
              <p:nvPr/>
            </p:nvGrpSpPr>
            <p:grpSpPr>
              <a:xfrm>
                <a:off x="5530271" y="6005344"/>
                <a:ext cx="1068437" cy="290165"/>
                <a:chOff x="5899707" y="2229364"/>
                <a:chExt cx="812243" cy="220588"/>
              </a:xfrm>
            </p:grpSpPr>
            <p:sp>
              <p:nvSpPr>
                <p:cNvPr id="23" name="Rectangle 22">
                  <a:extLst>
                    <a:ext uri="{FF2B5EF4-FFF2-40B4-BE49-F238E27FC236}">
                      <a16:creationId xmlns:a16="http://schemas.microsoft.com/office/drawing/2014/main" id="{C8D7776A-3249-4456-A1D0-F57FE657CF79}"/>
                    </a:ext>
                  </a:extLst>
                </p:cNvPr>
                <p:cNvSpPr/>
                <p:nvPr/>
              </p:nvSpPr>
              <p:spPr>
                <a:xfrm>
                  <a:off x="5899707" y="2229364"/>
                  <a:ext cx="812243" cy="220588"/>
                </a:xfrm>
                <a:prstGeom prst="rect">
                  <a:avLst/>
                </a:prstGeom>
                <a:noFill/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grpSp>
              <p:nvGrpSpPr>
                <p:cNvPr id="24" name="Group 23">
                  <a:extLst>
                    <a:ext uri="{FF2B5EF4-FFF2-40B4-BE49-F238E27FC236}">
                      <a16:creationId xmlns:a16="http://schemas.microsoft.com/office/drawing/2014/main" id="{37AF69DC-86D3-49E9-8122-7C432DAC6C0B}"/>
                    </a:ext>
                  </a:extLst>
                </p:cNvPr>
                <p:cNvGrpSpPr/>
                <p:nvPr/>
              </p:nvGrpSpPr>
              <p:grpSpPr>
                <a:xfrm>
                  <a:off x="6042303" y="2271001"/>
                  <a:ext cx="527051" cy="137313"/>
                  <a:chOff x="1871822" y="5616406"/>
                  <a:chExt cx="610631" cy="159087"/>
                </a:xfrm>
              </p:grpSpPr>
              <p:grpSp>
                <p:nvGrpSpPr>
                  <p:cNvPr id="25" name="Group 24">
                    <a:extLst>
                      <a:ext uri="{FF2B5EF4-FFF2-40B4-BE49-F238E27FC236}">
                        <a16:creationId xmlns:a16="http://schemas.microsoft.com/office/drawing/2014/main" id="{0806FBA1-8E31-43F8-BE4E-270B126BCC65}"/>
                      </a:ext>
                    </a:extLst>
                  </p:cNvPr>
                  <p:cNvGrpSpPr/>
                  <p:nvPr/>
                </p:nvGrpSpPr>
                <p:grpSpPr>
                  <a:xfrm>
                    <a:off x="1871822" y="5616406"/>
                    <a:ext cx="159086" cy="159087"/>
                    <a:chOff x="1324575" y="5760204"/>
                    <a:chExt cx="305861" cy="305861"/>
                  </a:xfrm>
                </p:grpSpPr>
                <p:sp>
                  <p:nvSpPr>
                    <p:cNvPr id="32" name="Oval 31">
                      <a:extLst>
                        <a:ext uri="{FF2B5EF4-FFF2-40B4-BE49-F238E27FC236}">
                          <a16:creationId xmlns:a16="http://schemas.microsoft.com/office/drawing/2014/main" id="{1AE9B9B8-BB20-4430-864D-1B18C1B5DA1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24575" y="5760204"/>
                      <a:ext cx="305861" cy="305861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3" name="AutoShape 1">
                      <a:extLst>
                        <a:ext uri="{FF2B5EF4-FFF2-40B4-BE49-F238E27FC236}">
                          <a16:creationId xmlns:a16="http://schemas.microsoft.com/office/drawing/2014/main" id="{E5D86FC4-25EB-4B6E-B5E5-354CF3A94B89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398453" y="5848888"/>
                      <a:ext cx="158105" cy="128492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21600" h="21600">
                          <a:moveTo>
                            <a:pt x="21600" y="2556"/>
                          </a:moveTo>
                          <a:cubicBezTo>
                            <a:pt x="20805" y="2990"/>
                            <a:pt x="19951" y="3284"/>
                            <a:pt x="19055" y="3415"/>
                          </a:cubicBezTo>
                          <a:cubicBezTo>
                            <a:pt x="19970" y="2740"/>
                            <a:pt x="20673" y="1672"/>
                            <a:pt x="21003" y="399"/>
                          </a:cubicBezTo>
                          <a:cubicBezTo>
                            <a:pt x="20147" y="1023"/>
                            <a:pt x="19199" y="1477"/>
                            <a:pt x="18189" y="1721"/>
                          </a:cubicBezTo>
                          <a:cubicBezTo>
                            <a:pt x="17381" y="662"/>
                            <a:pt x="16229" y="0"/>
                            <a:pt x="14954" y="0"/>
                          </a:cubicBezTo>
                          <a:cubicBezTo>
                            <a:pt x="12507" y="0"/>
                            <a:pt x="10523" y="2441"/>
                            <a:pt x="10523" y="5453"/>
                          </a:cubicBezTo>
                          <a:cubicBezTo>
                            <a:pt x="10523" y="5880"/>
                            <a:pt x="10562" y="6296"/>
                            <a:pt x="10638" y="6695"/>
                          </a:cubicBezTo>
                          <a:cubicBezTo>
                            <a:pt x="6955" y="6468"/>
                            <a:pt x="3690" y="4297"/>
                            <a:pt x="1504" y="998"/>
                          </a:cubicBezTo>
                          <a:cubicBezTo>
                            <a:pt x="1122" y="1803"/>
                            <a:pt x="904" y="2739"/>
                            <a:pt x="904" y="3739"/>
                          </a:cubicBezTo>
                          <a:cubicBezTo>
                            <a:pt x="904" y="5631"/>
                            <a:pt x="1686" y="7300"/>
                            <a:pt x="2876" y="8278"/>
                          </a:cubicBezTo>
                          <a:cubicBezTo>
                            <a:pt x="2149" y="8250"/>
                            <a:pt x="1466" y="8004"/>
                            <a:pt x="868" y="7596"/>
                          </a:cubicBezTo>
                          <a:cubicBezTo>
                            <a:pt x="867" y="7619"/>
                            <a:pt x="867" y="7642"/>
                            <a:pt x="867" y="7665"/>
                          </a:cubicBezTo>
                          <a:cubicBezTo>
                            <a:pt x="867" y="10307"/>
                            <a:pt x="2395" y="12510"/>
                            <a:pt x="4423" y="13011"/>
                          </a:cubicBezTo>
                          <a:cubicBezTo>
                            <a:pt x="4051" y="13136"/>
                            <a:pt x="3659" y="13203"/>
                            <a:pt x="3255" y="13203"/>
                          </a:cubicBezTo>
                          <a:cubicBezTo>
                            <a:pt x="2969" y="13203"/>
                            <a:pt x="2692" y="13169"/>
                            <a:pt x="2421" y="13105"/>
                          </a:cubicBezTo>
                          <a:cubicBezTo>
                            <a:pt x="2985" y="15271"/>
                            <a:pt x="4622" y="16848"/>
                            <a:pt x="6561" y="16892"/>
                          </a:cubicBezTo>
                          <a:cubicBezTo>
                            <a:pt x="5044" y="18355"/>
                            <a:pt x="3134" y="19226"/>
                            <a:pt x="1057" y="19226"/>
                          </a:cubicBezTo>
                          <a:cubicBezTo>
                            <a:pt x="699" y="19226"/>
                            <a:pt x="347" y="19201"/>
                            <a:pt x="0" y="19149"/>
                          </a:cubicBezTo>
                          <a:cubicBezTo>
                            <a:pt x="1961" y="20698"/>
                            <a:pt x="4291" y="21600"/>
                            <a:pt x="6793" y="21600"/>
                          </a:cubicBezTo>
                          <a:cubicBezTo>
                            <a:pt x="14944" y="21600"/>
                            <a:pt x="19401" y="13291"/>
                            <a:pt x="19401" y="6085"/>
                          </a:cubicBezTo>
                          <a:cubicBezTo>
                            <a:pt x="19401" y="5848"/>
                            <a:pt x="19397" y="5613"/>
                            <a:pt x="19389" y="5380"/>
                          </a:cubicBezTo>
                          <a:cubicBezTo>
                            <a:pt x="20255" y="4610"/>
                            <a:pt x="21006" y="3650"/>
                            <a:pt x="21600" y="2556"/>
                          </a:cubicBezTo>
                          <a:cubicBezTo>
                            <a:pt x="21600" y="2556"/>
                            <a:pt x="21600" y="2556"/>
                            <a:pt x="21600" y="2556"/>
                          </a:cubicBezTo>
                          <a:close/>
                          <a:moveTo>
                            <a:pt x="21600" y="2556"/>
                          </a:moveTo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  <a:extLst/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6" name="Group 25">
                    <a:extLst>
                      <a:ext uri="{FF2B5EF4-FFF2-40B4-BE49-F238E27FC236}">
                        <a16:creationId xmlns:a16="http://schemas.microsoft.com/office/drawing/2014/main" id="{92F404EE-5F37-48D1-BC69-B3BDA3FE83C2}"/>
                      </a:ext>
                    </a:extLst>
                  </p:cNvPr>
                  <p:cNvGrpSpPr/>
                  <p:nvPr/>
                </p:nvGrpSpPr>
                <p:grpSpPr>
                  <a:xfrm>
                    <a:off x="2097594" y="5616406"/>
                    <a:ext cx="159086" cy="159087"/>
                    <a:chOff x="1684215" y="5760204"/>
                    <a:chExt cx="305861" cy="305861"/>
                  </a:xfrm>
                </p:grpSpPr>
                <p:sp>
                  <p:nvSpPr>
                    <p:cNvPr id="30" name="Oval 29">
                      <a:extLst>
                        <a:ext uri="{FF2B5EF4-FFF2-40B4-BE49-F238E27FC236}">
                          <a16:creationId xmlns:a16="http://schemas.microsoft.com/office/drawing/2014/main" id="{BEC4F5AD-A7C0-4750-A81C-33C9AFB4239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84215" y="5760204"/>
                      <a:ext cx="305861" cy="305861"/>
                    </a:xfrm>
                    <a:prstGeom prst="ellipse">
                      <a:avLst/>
                    </a:prstGeom>
                    <a:solidFill>
                      <a:schemeClr val="accent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1" name="AutoShape 21">
                      <a:extLst>
                        <a:ext uri="{FF2B5EF4-FFF2-40B4-BE49-F238E27FC236}">
                          <a16:creationId xmlns:a16="http://schemas.microsoft.com/office/drawing/2014/main" id="{803BEDFB-DDD3-4A0D-91B6-BA3B50232FE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779016" y="5855006"/>
                      <a:ext cx="116258" cy="116258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21600" h="21600">
                          <a:moveTo>
                            <a:pt x="18362" y="2163"/>
                          </a:moveTo>
                          <a:lnTo>
                            <a:pt x="18362" y="5400"/>
                          </a:lnTo>
                          <a:lnTo>
                            <a:pt x="16200" y="5400"/>
                          </a:lnTo>
                          <a:cubicBezTo>
                            <a:pt x="15551" y="5400"/>
                            <a:pt x="15119" y="5832"/>
                            <a:pt x="15119" y="6482"/>
                          </a:cubicBezTo>
                          <a:lnTo>
                            <a:pt x="15119" y="8638"/>
                          </a:lnTo>
                          <a:lnTo>
                            <a:pt x="18362" y="8638"/>
                          </a:lnTo>
                          <a:lnTo>
                            <a:pt x="18362" y="11881"/>
                          </a:lnTo>
                          <a:lnTo>
                            <a:pt x="15119" y="11881"/>
                          </a:lnTo>
                          <a:lnTo>
                            <a:pt x="15119" y="19438"/>
                          </a:lnTo>
                          <a:lnTo>
                            <a:pt x="11881" y="19438"/>
                          </a:lnTo>
                          <a:lnTo>
                            <a:pt x="11881" y="11881"/>
                          </a:lnTo>
                          <a:lnTo>
                            <a:pt x="9719" y="11881"/>
                          </a:lnTo>
                          <a:lnTo>
                            <a:pt x="9719" y="8638"/>
                          </a:lnTo>
                          <a:lnTo>
                            <a:pt x="11881" y="8638"/>
                          </a:lnTo>
                          <a:lnTo>
                            <a:pt x="11881" y="5938"/>
                          </a:lnTo>
                          <a:cubicBezTo>
                            <a:pt x="11881" y="3888"/>
                            <a:pt x="13606" y="2163"/>
                            <a:pt x="15662" y="2163"/>
                          </a:cubicBezTo>
                          <a:cubicBezTo>
                            <a:pt x="15662" y="2163"/>
                            <a:pt x="18362" y="2163"/>
                            <a:pt x="18362" y="2163"/>
                          </a:cubicBezTo>
                          <a:close/>
                          <a:moveTo>
                            <a:pt x="19438" y="0"/>
                          </a:moveTo>
                          <a:lnTo>
                            <a:pt x="2163" y="0"/>
                          </a:lnTo>
                          <a:cubicBezTo>
                            <a:pt x="971" y="0"/>
                            <a:pt x="0" y="971"/>
                            <a:pt x="0" y="2163"/>
                          </a:cubicBezTo>
                          <a:lnTo>
                            <a:pt x="0" y="19438"/>
                          </a:lnTo>
                          <a:cubicBezTo>
                            <a:pt x="0" y="20630"/>
                            <a:pt x="971" y="21600"/>
                            <a:pt x="2163" y="21600"/>
                          </a:cubicBezTo>
                          <a:lnTo>
                            <a:pt x="19438" y="21600"/>
                          </a:lnTo>
                          <a:cubicBezTo>
                            <a:pt x="20630" y="21600"/>
                            <a:pt x="21600" y="20630"/>
                            <a:pt x="21600" y="19438"/>
                          </a:cubicBezTo>
                          <a:lnTo>
                            <a:pt x="21600" y="2163"/>
                          </a:lnTo>
                          <a:cubicBezTo>
                            <a:pt x="21600" y="971"/>
                            <a:pt x="20630" y="0"/>
                            <a:pt x="19438" y="0"/>
                          </a:cubicBezTo>
                          <a:cubicBezTo>
                            <a:pt x="19438" y="0"/>
                            <a:pt x="19438" y="0"/>
                            <a:pt x="19438" y="0"/>
                          </a:cubicBezTo>
                          <a:close/>
                          <a:moveTo>
                            <a:pt x="19438" y="0"/>
                          </a:moveTo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7" name="Group 26">
                    <a:extLst>
                      <a:ext uri="{FF2B5EF4-FFF2-40B4-BE49-F238E27FC236}">
                        <a16:creationId xmlns:a16="http://schemas.microsoft.com/office/drawing/2014/main" id="{C1D7FBBE-9292-41A4-9559-E428385A3F7D}"/>
                      </a:ext>
                    </a:extLst>
                  </p:cNvPr>
                  <p:cNvGrpSpPr/>
                  <p:nvPr/>
                </p:nvGrpSpPr>
                <p:grpSpPr>
                  <a:xfrm>
                    <a:off x="2323367" y="5616406"/>
                    <a:ext cx="159086" cy="159087"/>
                    <a:chOff x="2177216" y="5760204"/>
                    <a:chExt cx="305861" cy="305861"/>
                  </a:xfrm>
                </p:grpSpPr>
                <p:sp>
                  <p:nvSpPr>
                    <p:cNvPr id="28" name="Oval 27">
                      <a:extLst>
                        <a:ext uri="{FF2B5EF4-FFF2-40B4-BE49-F238E27FC236}">
                          <a16:creationId xmlns:a16="http://schemas.microsoft.com/office/drawing/2014/main" id="{FE4E5CC0-533A-4DDE-B15A-3AE131272CA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77216" y="5760204"/>
                      <a:ext cx="305861" cy="305861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9" name="AutoShape 18">
                      <a:extLst>
                        <a:ext uri="{FF2B5EF4-FFF2-40B4-BE49-F238E27FC236}">
                          <a16:creationId xmlns:a16="http://schemas.microsoft.com/office/drawing/2014/main" id="{68DDC1F2-F483-4C73-8711-CA486C34A43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243592" y="5857843"/>
                      <a:ext cx="173108" cy="110583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21574" h="21486">
                          <a:moveTo>
                            <a:pt x="21169" y="9121"/>
                          </a:moveTo>
                          <a:lnTo>
                            <a:pt x="19513" y="9121"/>
                          </a:lnTo>
                          <a:lnTo>
                            <a:pt x="19513" y="6544"/>
                          </a:lnTo>
                          <a:cubicBezTo>
                            <a:pt x="19513" y="6195"/>
                            <a:pt x="19331" y="5914"/>
                            <a:pt x="19108" y="5914"/>
                          </a:cubicBezTo>
                          <a:lnTo>
                            <a:pt x="17714" y="5914"/>
                          </a:lnTo>
                          <a:cubicBezTo>
                            <a:pt x="17491" y="5914"/>
                            <a:pt x="17309" y="6195"/>
                            <a:pt x="17309" y="6544"/>
                          </a:cubicBezTo>
                          <a:lnTo>
                            <a:pt x="17309" y="9121"/>
                          </a:lnTo>
                          <a:lnTo>
                            <a:pt x="15653" y="9121"/>
                          </a:lnTo>
                          <a:cubicBezTo>
                            <a:pt x="15428" y="9121"/>
                            <a:pt x="15247" y="9404"/>
                            <a:pt x="15247" y="9753"/>
                          </a:cubicBezTo>
                          <a:lnTo>
                            <a:pt x="15247" y="11921"/>
                          </a:lnTo>
                          <a:cubicBezTo>
                            <a:pt x="15247" y="12270"/>
                            <a:pt x="15428" y="12553"/>
                            <a:pt x="15653" y="12553"/>
                          </a:cubicBezTo>
                          <a:lnTo>
                            <a:pt x="17309" y="12553"/>
                          </a:lnTo>
                          <a:lnTo>
                            <a:pt x="17309" y="15130"/>
                          </a:lnTo>
                          <a:cubicBezTo>
                            <a:pt x="17309" y="15479"/>
                            <a:pt x="17491" y="15762"/>
                            <a:pt x="17714" y="15762"/>
                          </a:cubicBezTo>
                          <a:lnTo>
                            <a:pt x="19108" y="15762"/>
                          </a:lnTo>
                          <a:cubicBezTo>
                            <a:pt x="19331" y="15762"/>
                            <a:pt x="19513" y="15479"/>
                            <a:pt x="19513" y="15130"/>
                          </a:cubicBezTo>
                          <a:lnTo>
                            <a:pt x="19513" y="12553"/>
                          </a:lnTo>
                          <a:lnTo>
                            <a:pt x="21169" y="12553"/>
                          </a:lnTo>
                          <a:cubicBezTo>
                            <a:pt x="21393" y="12553"/>
                            <a:pt x="21574" y="12270"/>
                            <a:pt x="21574" y="11921"/>
                          </a:cubicBezTo>
                          <a:lnTo>
                            <a:pt x="21574" y="9753"/>
                          </a:lnTo>
                          <a:cubicBezTo>
                            <a:pt x="21574" y="9404"/>
                            <a:pt x="21393" y="9121"/>
                            <a:pt x="21169" y="9121"/>
                          </a:cubicBezTo>
                          <a:close/>
                          <a:moveTo>
                            <a:pt x="7107" y="9603"/>
                          </a:moveTo>
                          <a:lnTo>
                            <a:pt x="7107" y="12241"/>
                          </a:lnTo>
                          <a:cubicBezTo>
                            <a:pt x="7107" y="12637"/>
                            <a:pt x="7314" y="12960"/>
                            <a:pt x="7569" y="12960"/>
                          </a:cubicBezTo>
                          <a:lnTo>
                            <a:pt x="10940" y="12960"/>
                          </a:lnTo>
                          <a:cubicBezTo>
                            <a:pt x="10349" y="15563"/>
                            <a:pt x="8746" y="17430"/>
                            <a:pt x="6870" y="17408"/>
                          </a:cubicBezTo>
                          <a:cubicBezTo>
                            <a:pt x="4594" y="17382"/>
                            <a:pt x="2712" y="14548"/>
                            <a:pt x="2623" y="11008"/>
                          </a:cubicBezTo>
                          <a:cubicBezTo>
                            <a:pt x="2529" y="7212"/>
                            <a:pt x="4485" y="4078"/>
                            <a:pt x="6902" y="4078"/>
                          </a:cubicBezTo>
                          <a:cubicBezTo>
                            <a:pt x="8007" y="4078"/>
                            <a:pt x="9016" y="4733"/>
                            <a:pt x="9776" y="5808"/>
                          </a:cubicBezTo>
                          <a:cubicBezTo>
                            <a:pt x="9957" y="6063"/>
                            <a:pt x="10231" y="6064"/>
                            <a:pt x="10409" y="5804"/>
                          </a:cubicBezTo>
                          <a:lnTo>
                            <a:pt x="11647" y="3991"/>
                          </a:lnTo>
                          <a:cubicBezTo>
                            <a:pt x="11840" y="3707"/>
                            <a:pt x="11840" y="3228"/>
                            <a:pt x="11648" y="2944"/>
                          </a:cubicBezTo>
                          <a:cubicBezTo>
                            <a:pt x="10442" y="1165"/>
                            <a:pt x="8824" y="57"/>
                            <a:pt x="7040" y="2"/>
                          </a:cubicBezTo>
                          <a:cubicBezTo>
                            <a:pt x="3235" y="-114"/>
                            <a:pt x="27" y="4743"/>
                            <a:pt x="0" y="10667"/>
                          </a:cubicBezTo>
                          <a:cubicBezTo>
                            <a:pt x="-26" y="16636"/>
                            <a:pt x="3074" y="21486"/>
                            <a:pt x="6902" y="21486"/>
                          </a:cubicBezTo>
                          <a:cubicBezTo>
                            <a:pt x="10584" y="21486"/>
                            <a:pt x="13591" y="16999"/>
                            <a:pt x="13793" y="11347"/>
                          </a:cubicBezTo>
                          <a:cubicBezTo>
                            <a:pt x="13798" y="11277"/>
                            <a:pt x="13802" y="8882"/>
                            <a:pt x="13802" y="8882"/>
                          </a:cubicBezTo>
                          <a:lnTo>
                            <a:pt x="7569" y="8882"/>
                          </a:lnTo>
                          <a:cubicBezTo>
                            <a:pt x="7314" y="8882"/>
                            <a:pt x="7107" y="9205"/>
                            <a:pt x="7107" y="9603"/>
                          </a:cubicBezTo>
                          <a:close/>
                          <a:moveTo>
                            <a:pt x="7107" y="9603"/>
                          </a:moveTo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</p:grpSp>
            </p:grpSp>
          </p:grp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188A925C-ED46-4BF1-A9BB-92A24EF58CBA}"/>
                </a:ext>
              </a:extLst>
            </p:cNvPr>
            <p:cNvGrpSpPr/>
            <p:nvPr/>
          </p:nvGrpSpPr>
          <p:grpSpPr>
            <a:xfrm>
              <a:off x="8387483" y="5109504"/>
              <a:ext cx="3019459" cy="921189"/>
              <a:chOff x="724296" y="5314220"/>
              <a:chExt cx="3019459" cy="921189"/>
            </a:xfrm>
          </p:grpSpPr>
          <p:grpSp>
            <p:nvGrpSpPr>
              <p:cNvPr id="65" name="Group 64">
                <a:extLst>
                  <a:ext uri="{FF2B5EF4-FFF2-40B4-BE49-F238E27FC236}">
                    <a16:creationId xmlns:a16="http://schemas.microsoft.com/office/drawing/2014/main" id="{8E183458-D3BE-4296-9FEF-98E019F9171E}"/>
                  </a:ext>
                </a:extLst>
              </p:cNvPr>
              <p:cNvGrpSpPr/>
              <p:nvPr/>
            </p:nvGrpSpPr>
            <p:grpSpPr>
              <a:xfrm>
                <a:off x="724296" y="5314220"/>
                <a:ext cx="3019459" cy="504392"/>
                <a:chOff x="1103876" y="5374320"/>
                <a:chExt cx="3019459" cy="504392"/>
              </a:xfrm>
            </p:grpSpPr>
            <p:sp>
              <p:nvSpPr>
                <p:cNvPr id="79" name="TextBox 78">
                  <a:extLst>
                    <a:ext uri="{FF2B5EF4-FFF2-40B4-BE49-F238E27FC236}">
                      <a16:creationId xmlns:a16="http://schemas.microsoft.com/office/drawing/2014/main" id="{D1AE35BB-FB61-427B-91E4-87E3DE301F3E}"/>
                    </a:ext>
                  </a:extLst>
                </p:cNvPr>
                <p:cNvSpPr txBox="1"/>
                <p:nvPr/>
              </p:nvSpPr>
              <p:spPr>
                <a:xfrm>
                  <a:off x="1599280" y="5374320"/>
                  <a:ext cx="2028651" cy="3231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500" b="1" dirty="0">
                      <a:latin typeface="Roboto Slab" pitchFamily="2" charset="0"/>
                      <a:ea typeface="Roboto Slab" pitchFamily="2" charset="0"/>
                    </a:rPr>
                    <a:t>Dr. Jacky Chan</a:t>
                  </a:r>
                </a:p>
              </p:txBody>
            </p:sp>
            <p:sp>
              <p:nvSpPr>
                <p:cNvPr id="80" name="Rectangle 9">
                  <a:extLst>
                    <a:ext uri="{FF2B5EF4-FFF2-40B4-BE49-F238E27FC236}">
                      <a16:creationId xmlns:a16="http://schemas.microsoft.com/office/drawing/2014/main" id="{13FF90BC-E614-4174-BAC1-743D0D55A6D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03876" y="5711127"/>
                  <a:ext cx="3019459" cy="16758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pPr algn="ctr">
                    <a:lnSpc>
                      <a:spcPts val="1200"/>
                    </a:lnSpc>
                  </a:pPr>
                  <a:r>
                    <a:rPr lang="en-US" sz="8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Roboto Slab" pitchFamily="2" charset="0"/>
                      <a:ea typeface="Roboto Slab" pitchFamily="2" charset="0"/>
                      <a:cs typeface="Open Sans Condensed Light" panose="020B0306030504020204" pitchFamily="34" charset="0"/>
                      <a:sym typeface="Montserrat-Regular" charset="0"/>
                    </a:rPr>
                    <a:t>lorem ipsum your </a:t>
                  </a:r>
                  <a:r>
                    <a:rPr lang="en-US" sz="800" dirty="0" err="1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Roboto Slab" pitchFamily="2" charset="0"/>
                      <a:ea typeface="Roboto Slab" pitchFamily="2" charset="0"/>
                      <a:cs typeface="Open Sans Condensed Light" panose="020B0306030504020204" pitchFamily="34" charset="0"/>
                      <a:sym typeface="Montserrat-Regular" charset="0"/>
                    </a:rPr>
                    <a:t>mejurity</a:t>
                  </a:r>
                  <a:r>
                    <a:rPr lang="en-US" sz="8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Roboto Slab" pitchFamily="2" charset="0"/>
                      <a:ea typeface="Roboto Slab" pitchFamily="2" charset="0"/>
                      <a:cs typeface="Open Sans Condensed Light" panose="020B0306030504020204" pitchFamily="34" charset="0"/>
                      <a:sym typeface="Montserrat-Regular" charset="0"/>
                    </a:rPr>
                    <a:t> to lorem to text dummy </a:t>
                  </a:r>
                </a:p>
              </p:txBody>
            </p:sp>
          </p:grpSp>
          <p:grpSp>
            <p:nvGrpSpPr>
              <p:cNvPr id="66" name="Group 65">
                <a:extLst>
                  <a:ext uri="{FF2B5EF4-FFF2-40B4-BE49-F238E27FC236}">
                    <a16:creationId xmlns:a16="http://schemas.microsoft.com/office/drawing/2014/main" id="{DF354DF6-C6B1-49F3-9F9C-908848E0B16A}"/>
                  </a:ext>
                </a:extLst>
              </p:cNvPr>
              <p:cNvGrpSpPr/>
              <p:nvPr/>
            </p:nvGrpSpPr>
            <p:grpSpPr>
              <a:xfrm>
                <a:off x="1699807" y="5945244"/>
                <a:ext cx="1068437" cy="290165"/>
                <a:chOff x="5899707" y="2229364"/>
                <a:chExt cx="812243" cy="220588"/>
              </a:xfrm>
            </p:grpSpPr>
            <p:sp>
              <p:nvSpPr>
                <p:cNvPr id="67" name="Rectangle 66">
                  <a:extLst>
                    <a:ext uri="{FF2B5EF4-FFF2-40B4-BE49-F238E27FC236}">
                      <a16:creationId xmlns:a16="http://schemas.microsoft.com/office/drawing/2014/main" id="{33CEEBC2-A8D0-4CED-AAF3-372E9A55BBB4}"/>
                    </a:ext>
                  </a:extLst>
                </p:cNvPr>
                <p:cNvSpPr/>
                <p:nvPr/>
              </p:nvSpPr>
              <p:spPr>
                <a:xfrm>
                  <a:off x="5899707" y="2229364"/>
                  <a:ext cx="812243" cy="220588"/>
                </a:xfrm>
                <a:prstGeom prst="rect">
                  <a:avLst/>
                </a:prstGeom>
                <a:noFill/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grpSp>
              <p:nvGrpSpPr>
                <p:cNvPr id="68" name="Group 67">
                  <a:extLst>
                    <a:ext uri="{FF2B5EF4-FFF2-40B4-BE49-F238E27FC236}">
                      <a16:creationId xmlns:a16="http://schemas.microsoft.com/office/drawing/2014/main" id="{86813D95-F6F7-491C-BE90-4BFAD52CF7AA}"/>
                    </a:ext>
                  </a:extLst>
                </p:cNvPr>
                <p:cNvGrpSpPr/>
                <p:nvPr/>
              </p:nvGrpSpPr>
              <p:grpSpPr>
                <a:xfrm>
                  <a:off x="6042303" y="2271001"/>
                  <a:ext cx="527051" cy="137313"/>
                  <a:chOff x="1871822" y="5616406"/>
                  <a:chExt cx="610631" cy="159087"/>
                </a:xfrm>
              </p:grpSpPr>
              <p:grpSp>
                <p:nvGrpSpPr>
                  <p:cNvPr id="69" name="Group 68">
                    <a:extLst>
                      <a:ext uri="{FF2B5EF4-FFF2-40B4-BE49-F238E27FC236}">
                        <a16:creationId xmlns:a16="http://schemas.microsoft.com/office/drawing/2014/main" id="{264C55C6-0364-4409-8E2A-DDA33BEA7D17}"/>
                      </a:ext>
                    </a:extLst>
                  </p:cNvPr>
                  <p:cNvGrpSpPr/>
                  <p:nvPr/>
                </p:nvGrpSpPr>
                <p:grpSpPr>
                  <a:xfrm>
                    <a:off x="1871822" y="5616406"/>
                    <a:ext cx="159086" cy="159087"/>
                    <a:chOff x="1324575" y="5760204"/>
                    <a:chExt cx="305861" cy="305861"/>
                  </a:xfrm>
                </p:grpSpPr>
                <p:sp>
                  <p:nvSpPr>
                    <p:cNvPr id="77" name="Oval 76">
                      <a:extLst>
                        <a:ext uri="{FF2B5EF4-FFF2-40B4-BE49-F238E27FC236}">
                          <a16:creationId xmlns:a16="http://schemas.microsoft.com/office/drawing/2014/main" id="{BB12DEE3-08CE-40C4-840B-FF15079081A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24575" y="5760204"/>
                      <a:ext cx="305861" cy="305861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78" name="AutoShape 1">
                      <a:extLst>
                        <a:ext uri="{FF2B5EF4-FFF2-40B4-BE49-F238E27FC236}">
                          <a16:creationId xmlns:a16="http://schemas.microsoft.com/office/drawing/2014/main" id="{7E1AE9BD-7878-446E-B144-01DDD29FBAD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398453" y="5848888"/>
                      <a:ext cx="158105" cy="128492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21600" h="21600">
                          <a:moveTo>
                            <a:pt x="21600" y="2556"/>
                          </a:moveTo>
                          <a:cubicBezTo>
                            <a:pt x="20805" y="2990"/>
                            <a:pt x="19951" y="3284"/>
                            <a:pt x="19055" y="3415"/>
                          </a:cubicBezTo>
                          <a:cubicBezTo>
                            <a:pt x="19970" y="2740"/>
                            <a:pt x="20673" y="1672"/>
                            <a:pt x="21003" y="399"/>
                          </a:cubicBezTo>
                          <a:cubicBezTo>
                            <a:pt x="20147" y="1023"/>
                            <a:pt x="19199" y="1477"/>
                            <a:pt x="18189" y="1721"/>
                          </a:cubicBezTo>
                          <a:cubicBezTo>
                            <a:pt x="17381" y="662"/>
                            <a:pt x="16229" y="0"/>
                            <a:pt x="14954" y="0"/>
                          </a:cubicBezTo>
                          <a:cubicBezTo>
                            <a:pt x="12507" y="0"/>
                            <a:pt x="10523" y="2441"/>
                            <a:pt x="10523" y="5453"/>
                          </a:cubicBezTo>
                          <a:cubicBezTo>
                            <a:pt x="10523" y="5880"/>
                            <a:pt x="10562" y="6296"/>
                            <a:pt x="10638" y="6695"/>
                          </a:cubicBezTo>
                          <a:cubicBezTo>
                            <a:pt x="6955" y="6468"/>
                            <a:pt x="3690" y="4297"/>
                            <a:pt x="1504" y="998"/>
                          </a:cubicBezTo>
                          <a:cubicBezTo>
                            <a:pt x="1122" y="1803"/>
                            <a:pt x="904" y="2739"/>
                            <a:pt x="904" y="3739"/>
                          </a:cubicBezTo>
                          <a:cubicBezTo>
                            <a:pt x="904" y="5631"/>
                            <a:pt x="1686" y="7300"/>
                            <a:pt x="2876" y="8278"/>
                          </a:cubicBezTo>
                          <a:cubicBezTo>
                            <a:pt x="2149" y="8250"/>
                            <a:pt x="1466" y="8004"/>
                            <a:pt x="868" y="7596"/>
                          </a:cubicBezTo>
                          <a:cubicBezTo>
                            <a:pt x="867" y="7619"/>
                            <a:pt x="867" y="7642"/>
                            <a:pt x="867" y="7665"/>
                          </a:cubicBezTo>
                          <a:cubicBezTo>
                            <a:pt x="867" y="10307"/>
                            <a:pt x="2395" y="12510"/>
                            <a:pt x="4423" y="13011"/>
                          </a:cubicBezTo>
                          <a:cubicBezTo>
                            <a:pt x="4051" y="13136"/>
                            <a:pt x="3659" y="13203"/>
                            <a:pt x="3255" y="13203"/>
                          </a:cubicBezTo>
                          <a:cubicBezTo>
                            <a:pt x="2969" y="13203"/>
                            <a:pt x="2692" y="13169"/>
                            <a:pt x="2421" y="13105"/>
                          </a:cubicBezTo>
                          <a:cubicBezTo>
                            <a:pt x="2985" y="15271"/>
                            <a:pt x="4622" y="16848"/>
                            <a:pt x="6561" y="16892"/>
                          </a:cubicBezTo>
                          <a:cubicBezTo>
                            <a:pt x="5044" y="18355"/>
                            <a:pt x="3134" y="19226"/>
                            <a:pt x="1057" y="19226"/>
                          </a:cubicBezTo>
                          <a:cubicBezTo>
                            <a:pt x="699" y="19226"/>
                            <a:pt x="347" y="19201"/>
                            <a:pt x="0" y="19149"/>
                          </a:cubicBezTo>
                          <a:cubicBezTo>
                            <a:pt x="1961" y="20698"/>
                            <a:pt x="4291" y="21600"/>
                            <a:pt x="6793" y="21600"/>
                          </a:cubicBezTo>
                          <a:cubicBezTo>
                            <a:pt x="14944" y="21600"/>
                            <a:pt x="19401" y="13291"/>
                            <a:pt x="19401" y="6085"/>
                          </a:cubicBezTo>
                          <a:cubicBezTo>
                            <a:pt x="19401" y="5848"/>
                            <a:pt x="19397" y="5613"/>
                            <a:pt x="19389" y="5380"/>
                          </a:cubicBezTo>
                          <a:cubicBezTo>
                            <a:pt x="20255" y="4610"/>
                            <a:pt x="21006" y="3650"/>
                            <a:pt x="21600" y="2556"/>
                          </a:cubicBezTo>
                          <a:cubicBezTo>
                            <a:pt x="21600" y="2556"/>
                            <a:pt x="21600" y="2556"/>
                            <a:pt x="21600" y="2556"/>
                          </a:cubicBezTo>
                          <a:close/>
                          <a:moveTo>
                            <a:pt x="21600" y="2556"/>
                          </a:moveTo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  <a:extLst/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71" name="Group 70">
                    <a:extLst>
                      <a:ext uri="{FF2B5EF4-FFF2-40B4-BE49-F238E27FC236}">
                        <a16:creationId xmlns:a16="http://schemas.microsoft.com/office/drawing/2014/main" id="{C0F6A54D-BA17-4469-9B98-E8F47DD475F9}"/>
                      </a:ext>
                    </a:extLst>
                  </p:cNvPr>
                  <p:cNvGrpSpPr/>
                  <p:nvPr/>
                </p:nvGrpSpPr>
                <p:grpSpPr>
                  <a:xfrm>
                    <a:off x="2097594" y="5616406"/>
                    <a:ext cx="159086" cy="159087"/>
                    <a:chOff x="1684215" y="5760204"/>
                    <a:chExt cx="305861" cy="305861"/>
                  </a:xfrm>
                </p:grpSpPr>
                <p:sp>
                  <p:nvSpPr>
                    <p:cNvPr id="75" name="Oval 74">
                      <a:extLst>
                        <a:ext uri="{FF2B5EF4-FFF2-40B4-BE49-F238E27FC236}">
                          <a16:creationId xmlns:a16="http://schemas.microsoft.com/office/drawing/2014/main" id="{71F9D8A6-0ED6-47B7-9B50-9EE9ED31BDB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84215" y="5760204"/>
                      <a:ext cx="305861" cy="305861"/>
                    </a:xfrm>
                    <a:prstGeom prst="ellipse">
                      <a:avLst/>
                    </a:prstGeom>
                    <a:solidFill>
                      <a:schemeClr val="accent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76" name="AutoShape 21">
                      <a:extLst>
                        <a:ext uri="{FF2B5EF4-FFF2-40B4-BE49-F238E27FC236}">
                          <a16:creationId xmlns:a16="http://schemas.microsoft.com/office/drawing/2014/main" id="{4BEAC509-A7E0-432E-9D43-D46F9C70CF1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779016" y="5855006"/>
                      <a:ext cx="116258" cy="116258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21600" h="21600">
                          <a:moveTo>
                            <a:pt x="18362" y="2163"/>
                          </a:moveTo>
                          <a:lnTo>
                            <a:pt x="18362" y="5400"/>
                          </a:lnTo>
                          <a:lnTo>
                            <a:pt x="16200" y="5400"/>
                          </a:lnTo>
                          <a:cubicBezTo>
                            <a:pt x="15551" y="5400"/>
                            <a:pt x="15119" y="5832"/>
                            <a:pt x="15119" y="6482"/>
                          </a:cubicBezTo>
                          <a:lnTo>
                            <a:pt x="15119" y="8638"/>
                          </a:lnTo>
                          <a:lnTo>
                            <a:pt x="18362" y="8638"/>
                          </a:lnTo>
                          <a:lnTo>
                            <a:pt x="18362" y="11881"/>
                          </a:lnTo>
                          <a:lnTo>
                            <a:pt x="15119" y="11881"/>
                          </a:lnTo>
                          <a:lnTo>
                            <a:pt x="15119" y="19438"/>
                          </a:lnTo>
                          <a:lnTo>
                            <a:pt x="11881" y="19438"/>
                          </a:lnTo>
                          <a:lnTo>
                            <a:pt x="11881" y="11881"/>
                          </a:lnTo>
                          <a:lnTo>
                            <a:pt x="9719" y="11881"/>
                          </a:lnTo>
                          <a:lnTo>
                            <a:pt x="9719" y="8638"/>
                          </a:lnTo>
                          <a:lnTo>
                            <a:pt x="11881" y="8638"/>
                          </a:lnTo>
                          <a:lnTo>
                            <a:pt x="11881" y="5938"/>
                          </a:lnTo>
                          <a:cubicBezTo>
                            <a:pt x="11881" y="3888"/>
                            <a:pt x="13606" y="2163"/>
                            <a:pt x="15662" y="2163"/>
                          </a:cubicBezTo>
                          <a:cubicBezTo>
                            <a:pt x="15662" y="2163"/>
                            <a:pt x="18362" y="2163"/>
                            <a:pt x="18362" y="2163"/>
                          </a:cubicBezTo>
                          <a:close/>
                          <a:moveTo>
                            <a:pt x="19438" y="0"/>
                          </a:moveTo>
                          <a:lnTo>
                            <a:pt x="2163" y="0"/>
                          </a:lnTo>
                          <a:cubicBezTo>
                            <a:pt x="971" y="0"/>
                            <a:pt x="0" y="971"/>
                            <a:pt x="0" y="2163"/>
                          </a:cubicBezTo>
                          <a:lnTo>
                            <a:pt x="0" y="19438"/>
                          </a:lnTo>
                          <a:cubicBezTo>
                            <a:pt x="0" y="20630"/>
                            <a:pt x="971" y="21600"/>
                            <a:pt x="2163" y="21600"/>
                          </a:cubicBezTo>
                          <a:lnTo>
                            <a:pt x="19438" y="21600"/>
                          </a:lnTo>
                          <a:cubicBezTo>
                            <a:pt x="20630" y="21600"/>
                            <a:pt x="21600" y="20630"/>
                            <a:pt x="21600" y="19438"/>
                          </a:cubicBezTo>
                          <a:lnTo>
                            <a:pt x="21600" y="2163"/>
                          </a:lnTo>
                          <a:cubicBezTo>
                            <a:pt x="21600" y="971"/>
                            <a:pt x="20630" y="0"/>
                            <a:pt x="19438" y="0"/>
                          </a:cubicBezTo>
                          <a:cubicBezTo>
                            <a:pt x="19438" y="0"/>
                            <a:pt x="19438" y="0"/>
                            <a:pt x="19438" y="0"/>
                          </a:cubicBezTo>
                          <a:close/>
                          <a:moveTo>
                            <a:pt x="19438" y="0"/>
                          </a:moveTo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72" name="Group 71">
                    <a:extLst>
                      <a:ext uri="{FF2B5EF4-FFF2-40B4-BE49-F238E27FC236}">
                        <a16:creationId xmlns:a16="http://schemas.microsoft.com/office/drawing/2014/main" id="{60845D3D-ACDB-4BCB-BBFA-F45117DA0689}"/>
                      </a:ext>
                    </a:extLst>
                  </p:cNvPr>
                  <p:cNvGrpSpPr/>
                  <p:nvPr/>
                </p:nvGrpSpPr>
                <p:grpSpPr>
                  <a:xfrm>
                    <a:off x="2323367" y="5616406"/>
                    <a:ext cx="159086" cy="159087"/>
                    <a:chOff x="2177216" y="5760204"/>
                    <a:chExt cx="305861" cy="305861"/>
                  </a:xfrm>
                </p:grpSpPr>
                <p:sp>
                  <p:nvSpPr>
                    <p:cNvPr id="73" name="Oval 72">
                      <a:extLst>
                        <a:ext uri="{FF2B5EF4-FFF2-40B4-BE49-F238E27FC236}">
                          <a16:creationId xmlns:a16="http://schemas.microsoft.com/office/drawing/2014/main" id="{0341C38E-1670-4161-8302-C8D015970F1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77216" y="5760204"/>
                      <a:ext cx="305861" cy="305861"/>
                    </a:xfrm>
                    <a:prstGeom prst="ellipse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74" name="AutoShape 18">
                      <a:extLst>
                        <a:ext uri="{FF2B5EF4-FFF2-40B4-BE49-F238E27FC236}">
                          <a16:creationId xmlns:a16="http://schemas.microsoft.com/office/drawing/2014/main" id="{A4785000-A9AC-459A-B6E7-168E95FDC88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243592" y="5857843"/>
                      <a:ext cx="173108" cy="110583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21574" h="21486">
                          <a:moveTo>
                            <a:pt x="21169" y="9121"/>
                          </a:moveTo>
                          <a:lnTo>
                            <a:pt x="19513" y="9121"/>
                          </a:lnTo>
                          <a:lnTo>
                            <a:pt x="19513" y="6544"/>
                          </a:lnTo>
                          <a:cubicBezTo>
                            <a:pt x="19513" y="6195"/>
                            <a:pt x="19331" y="5914"/>
                            <a:pt x="19108" y="5914"/>
                          </a:cubicBezTo>
                          <a:lnTo>
                            <a:pt x="17714" y="5914"/>
                          </a:lnTo>
                          <a:cubicBezTo>
                            <a:pt x="17491" y="5914"/>
                            <a:pt x="17309" y="6195"/>
                            <a:pt x="17309" y="6544"/>
                          </a:cubicBezTo>
                          <a:lnTo>
                            <a:pt x="17309" y="9121"/>
                          </a:lnTo>
                          <a:lnTo>
                            <a:pt x="15653" y="9121"/>
                          </a:lnTo>
                          <a:cubicBezTo>
                            <a:pt x="15428" y="9121"/>
                            <a:pt x="15247" y="9404"/>
                            <a:pt x="15247" y="9753"/>
                          </a:cubicBezTo>
                          <a:lnTo>
                            <a:pt x="15247" y="11921"/>
                          </a:lnTo>
                          <a:cubicBezTo>
                            <a:pt x="15247" y="12270"/>
                            <a:pt x="15428" y="12553"/>
                            <a:pt x="15653" y="12553"/>
                          </a:cubicBezTo>
                          <a:lnTo>
                            <a:pt x="17309" y="12553"/>
                          </a:lnTo>
                          <a:lnTo>
                            <a:pt x="17309" y="15130"/>
                          </a:lnTo>
                          <a:cubicBezTo>
                            <a:pt x="17309" y="15479"/>
                            <a:pt x="17491" y="15762"/>
                            <a:pt x="17714" y="15762"/>
                          </a:cubicBezTo>
                          <a:lnTo>
                            <a:pt x="19108" y="15762"/>
                          </a:lnTo>
                          <a:cubicBezTo>
                            <a:pt x="19331" y="15762"/>
                            <a:pt x="19513" y="15479"/>
                            <a:pt x="19513" y="15130"/>
                          </a:cubicBezTo>
                          <a:lnTo>
                            <a:pt x="19513" y="12553"/>
                          </a:lnTo>
                          <a:lnTo>
                            <a:pt x="21169" y="12553"/>
                          </a:lnTo>
                          <a:cubicBezTo>
                            <a:pt x="21393" y="12553"/>
                            <a:pt x="21574" y="12270"/>
                            <a:pt x="21574" y="11921"/>
                          </a:cubicBezTo>
                          <a:lnTo>
                            <a:pt x="21574" y="9753"/>
                          </a:lnTo>
                          <a:cubicBezTo>
                            <a:pt x="21574" y="9404"/>
                            <a:pt x="21393" y="9121"/>
                            <a:pt x="21169" y="9121"/>
                          </a:cubicBezTo>
                          <a:close/>
                          <a:moveTo>
                            <a:pt x="7107" y="9603"/>
                          </a:moveTo>
                          <a:lnTo>
                            <a:pt x="7107" y="12241"/>
                          </a:lnTo>
                          <a:cubicBezTo>
                            <a:pt x="7107" y="12637"/>
                            <a:pt x="7314" y="12960"/>
                            <a:pt x="7569" y="12960"/>
                          </a:cubicBezTo>
                          <a:lnTo>
                            <a:pt x="10940" y="12960"/>
                          </a:lnTo>
                          <a:cubicBezTo>
                            <a:pt x="10349" y="15563"/>
                            <a:pt x="8746" y="17430"/>
                            <a:pt x="6870" y="17408"/>
                          </a:cubicBezTo>
                          <a:cubicBezTo>
                            <a:pt x="4594" y="17382"/>
                            <a:pt x="2712" y="14548"/>
                            <a:pt x="2623" y="11008"/>
                          </a:cubicBezTo>
                          <a:cubicBezTo>
                            <a:pt x="2529" y="7212"/>
                            <a:pt x="4485" y="4078"/>
                            <a:pt x="6902" y="4078"/>
                          </a:cubicBezTo>
                          <a:cubicBezTo>
                            <a:pt x="8007" y="4078"/>
                            <a:pt x="9016" y="4733"/>
                            <a:pt x="9776" y="5808"/>
                          </a:cubicBezTo>
                          <a:cubicBezTo>
                            <a:pt x="9957" y="6063"/>
                            <a:pt x="10231" y="6064"/>
                            <a:pt x="10409" y="5804"/>
                          </a:cubicBezTo>
                          <a:lnTo>
                            <a:pt x="11647" y="3991"/>
                          </a:lnTo>
                          <a:cubicBezTo>
                            <a:pt x="11840" y="3707"/>
                            <a:pt x="11840" y="3228"/>
                            <a:pt x="11648" y="2944"/>
                          </a:cubicBezTo>
                          <a:cubicBezTo>
                            <a:pt x="10442" y="1165"/>
                            <a:pt x="8824" y="57"/>
                            <a:pt x="7040" y="2"/>
                          </a:cubicBezTo>
                          <a:cubicBezTo>
                            <a:pt x="3235" y="-114"/>
                            <a:pt x="27" y="4743"/>
                            <a:pt x="0" y="10667"/>
                          </a:cubicBezTo>
                          <a:cubicBezTo>
                            <a:pt x="-26" y="16636"/>
                            <a:pt x="3074" y="21486"/>
                            <a:pt x="6902" y="21486"/>
                          </a:cubicBezTo>
                          <a:cubicBezTo>
                            <a:pt x="10584" y="21486"/>
                            <a:pt x="13591" y="16999"/>
                            <a:pt x="13793" y="11347"/>
                          </a:cubicBezTo>
                          <a:cubicBezTo>
                            <a:pt x="13798" y="11277"/>
                            <a:pt x="13802" y="8882"/>
                            <a:pt x="13802" y="8882"/>
                          </a:cubicBezTo>
                          <a:lnTo>
                            <a:pt x="7569" y="8882"/>
                          </a:lnTo>
                          <a:cubicBezTo>
                            <a:pt x="7314" y="8882"/>
                            <a:pt x="7107" y="9205"/>
                            <a:pt x="7107" y="9603"/>
                          </a:cubicBezTo>
                          <a:close/>
                          <a:moveTo>
                            <a:pt x="7107" y="9603"/>
                          </a:moveTo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</p:grpSp>
            </p:grpSp>
          </p:grpSp>
        </p:grpSp>
      </p:grpSp>
      <p:pic>
        <p:nvPicPr>
          <p:cNvPr id="90" name="Picture Placeholder 89">
            <a:extLst>
              <a:ext uri="{FF2B5EF4-FFF2-40B4-BE49-F238E27FC236}">
                <a16:creationId xmlns:a16="http://schemas.microsoft.com/office/drawing/2014/main" id="{F63A8B13-5DEA-4EF8-902D-4966C43A8182}"/>
              </a:ext>
            </a:extLst>
          </p:cNvPr>
          <p:cNvPicPr>
            <a:picLocks noGrp="1" noChangeAspect="1"/>
          </p:cNvPicPr>
          <p:nvPr>
            <p:ph type="pic" sz="quarter" idx="207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61" b="776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21" name="Title 20">
            <a:extLst>
              <a:ext uri="{FF2B5EF4-FFF2-40B4-BE49-F238E27FC236}">
                <a16:creationId xmlns:a16="http://schemas.microsoft.com/office/drawing/2014/main" id="{C4F99B47-F009-4018-A602-1F9B451051A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</a:t>
            </a:r>
            <a:r>
              <a:rPr lang="en-US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b="1" dirty="0">
                <a:latin typeface="Roboto Slab" pitchFamily="2" charset="0"/>
                <a:ea typeface="Roboto Slab" pitchFamily="2" charset="0"/>
              </a:rPr>
              <a:t>Team</a:t>
            </a:r>
          </a:p>
        </p:txBody>
      </p:sp>
      <p:sp>
        <p:nvSpPr>
          <p:cNvPr id="23" name="Subtitle 22">
            <a:extLst>
              <a:ext uri="{FF2B5EF4-FFF2-40B4-BE49-F238E27FC236}">
                <a16:creationId xmlns:a16="http://schemas.microsoft.com/office/drawing/2014/main" id="{5FF1D150-1CC9-410A-ACA4-F7D9968EBBCE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2EB3F70-F327-4FE6-BC89-0312CD422713}"/>
              </a:ext>
            </a:extLst>
          </p:cNvPr>
          <p:cNvGrpSpPr/>
          <p:nvPr/>
        </p:nvGrpSpPr>
        <p:grpSpPr>
          <a:xfrm>
            <a:off x="6772313" y="2403180"/>
            <a:ext cx="4629089" cy="2772135"/>
            <a:chOff x="6518755" y="2484938"/>
            <a:chExt cx="4629089" cy="2772135"/>
          </a:xfrm>
        </p:grpSpPr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EAA6B111-C499-438D-B38C-C1EA7610241D}"/>
                </a:ext>
              </a:extLst>
            </p:cNvPr>
            <p:cNvSpPr txBox="1"/>
            <p:nvPr/>
          </p:nvSpPr>
          <p:spPr>
            <a:xfrm>
              <a:off x="6518755" y="2484938"/>
              <a:ext cx="21601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latin typeface="Roboto Slab" pitchFamily="2" charset="0"/>
                  <a:ea typeface="Roboto Slab" pitchFamily="2" charset="0"/>
                </a:rPr>
                <a:t>Dr. Jacky Chan</a:t>
              </a:r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252EC180-A7D0-4AC5-99CD-E7E90DE6121B}"/>
                </a:ext>
              </a:extLst>
            </p:cNvPr>
            <p:cNvSpPr/>
            <p:nvPr/>
          </p:nvSpPr>
          <p:spPr>
            <a:xfrm>
              <a:off x="6518755" y="2987623"/>
              <a:ext cx="4629089" cy="10920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b="1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 is simply dummy text of the printing and typesetting industry. Lorem Ipsum has been the industry's printer took a galley of type and scrambled it to make a type specimen book. It has survived not only five centuries</a:t>
              </a:r>
            </a:p>
          </p:txBody>
        </p: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74D2630A-4CE0-40DC-9FC6-F6308BFC6D3C}"/>
                </a:ext>
              </a:extLst>
            </p:cNvPr>
            <p:cNvGrpSpPr/>
            <p:nvPr/>
          </p:nvGrpSpPr>
          <p:grpSpPr>
            <a:xfrm>
              <a:off x="6602575" y="4347053"/>
              <a:ext cx="3350848" cy="910020"/>
              <a:chOff x="1515100" y="5516154"/>
              <a:chExt cx="1324077" cy="359591"/>
            </a:xfrm>
          </p:grpSpPr>
          <p:sp>
            <p:nvSpPr>
              <p:cNvPr id="78" name="Rectangle 77">
                <a:extLst>
                  <a:ext uri="{FF2B5EF4-FFF2-40B4-BE49-F238E27FC236}">
                    <a16:creationId xmlns:a16="http://schemas.microsoft.com/office/drawing/2014/main" id="{B6E89626-19E8-455E-B5B6-82CCFAFE684C}"/>
                  </a:ext>
                </a:extLst>
              </p:cNvPr>
              <p:cNvSpPr/>
              <p:nvPr/>
            </p:nvSpPr>
            <p:spPr>
              <a:xfrm>
                <a:off x="1515100" y="5516154"/>
                <a:ext cx="1324077" cy="359591"/>
              </a:xfrm>
              <a:prstGeom prst="rect">
                <a:avLst/>
              </a:prstGeom>
              <a:noFill/>
              <a:ln w="3175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  <a:latin typeface="Roboto Slab" pitchFamily="2" charset="0"/>
                  <a:ea typeface="Roboto Slab" pitchFamily="2" charset="0"/>
                </a:endParaRPr>
              </a:p>
            </p:txBody>
          </p:sp>
          <p:grpSp>
            <p:nvGrpSpPr>
              <p:cNvPr id="79" name="Group 78">
                <a:extLst>
                  <a:ext uri="{FF2B5EF4-FFF2-40B4-BE49-F238E27FC236}">
                    <a16:creationId xmlns:a16="http://schemas.microsoft.com/office/drawing/2014/main" id="{5E780C2D-F509-4CF0-A0F5-E8F5DBA51ED1}"/>
                  </a:ext>
                </a:extLst>
              </p:cNvPr>
              <p:cNvGrpSpPr/>
              <p:nvPr/>
            </p:nvGrpSpPr>
            <p:grpSpPr>
              <a:xfrm>
                <a:off x="1747552" y="5584029"/>
                <a:ext cx="859172" cy="223840"/>
                <a:chOff x="1871822" y="5616406"/>
                <a:chExt cx="610631" cy="159087"/>
              </a:xfrm>
            </p:grpSpPr>
            <p:grpSp>
              <p:nvGrpSpPr>
                <p:cNvPr id="80" name="Group 79">
                  <a:extLst>
                    <a:ext uri="{FF2B5EF4-FFF2-40B4-BE49-F238E27FC236}">
                      <a16:creationId xmlns:a16="http://schemas.microsoft.com/office/drawing/2014/main" id="{CCA2089C-3DE0-41EE-B3D4-06FC267430E0}"/>
                    </a:ext>
                  </a:extLst>
                </p:cNvPr>
                <p:cNvGrpSpPr/>
                <p:nvPr/>
              </p:nvGrpSpPr>
              <p:grpSpPr>
                <a:xfrm>
                  <a:off x="1871822" y="5616406"/>
                  <a:ext cx="159086" cy="159087"/>
                  <a:chOff x="1324575" y="5760204"/>
                  <a:chExt cx="305861" cy="305861"/>
                </a:xfrm>
              </p:grpSpPr>
              <p:sp>
                <p:nvSpPr>
                  <p:cNvPr id="101" name="Oval 100">
                    <a:extLst>
                      <a:ext uri="{FF2B5EF4-FFF2-40B4-BE49-F238E27FC236}">
                        <a16:creationId xmlns:a16="http://schemas.microsoft.com/office/drawing/2014/main" id="{01E901FF-799D-4CCD-9A53-F7CE5E8C096D}"/>
                      </a:ext>
                    </a:extLst>
                  </p:cNvPr>
                  <p:cNvSpPr/>
                  <p:nvPr/>
                </p:nvSpPr>
                <p:spPr>
                  <a:xfrm>
                    <a:off x="1324575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>
                      <a:solidFill>
                        <a:schemeClr val="tx1"/>
                      </a:solidFill>
                      <a:latin typeface="Roboto Slab" pitchFamily="2" charset="0"/>
                      <a:ea typeface="Roboto Slab" pitchFamily="2" charset="0"/>
                    </a:endParaRPr>
                  </a:p>
                </p:txBody>
              </p:sp>
              <p:sp>
                <p:nvSpPr>
                  <p:cNvPr id="102" name="AutoShape 1">
                    <a:extLst>
                      <a:ext uri="{FF2B5EF4-FFF2-40B4-BE49-F238E27FC236}">
                        <a16:creationId xmlns:a16="http://schemas.microsoft.com/office/drawing/2014/main" id="{36E3F008-9EB7-4B38-8488-7711EFCDED8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398453" y="5848888"/>
                    <a:ext cx="158105" cy="128492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21600" y="2556"/>
                        </a:moveTo>
                        <a:cubicBezTo>
                          <a:pt x="20805" y="2990"/>
                          <a:pt x="19951" y="3284"/>
                          <a:pt x="19055" y="3415"/>
                        </a:cubicBezTo>
                        <a:cubicBezTo>
                          <a:pt x="19970" y="2740"/>
                          <a:pt x="20673" y="1672"/>
                          <a:pt x="21003" y="399"/>
                        </a:cubicBezTo>
                        <a:cubicBezTo>
                          <a:pt x="20147" y="1023"/>
                          <a:pt x="19199" y="1477"/>
                          <a:pt x="18189" y="1721"/>
                        </a:cubicBezTo>
                        <a:cubicBezTo>
                          <a:pt x="17381" y="662"/>
                          <a:pt x="16229" y="0"/>
                          <a:pt x="14954" y="0"/>
                        </a:cubicBezTo>
                        <a:cubicBezTo>
                          <a:pt x="12507" y="0"/>
                          <a:pt x="10523" y="2441"/>
                          <a:pt x="10523" y="5453"/>
                        </a:cubicBezTo>
                        <a:cubicBezTo>
                          <a:pt x="10523" y="5880"/>
                          <a:pt x="10562" y="6296"/>
                          <a:pt x="10638" y="6695"/>
                        </a:cubicBezTo>
                        <a:cubicBezTo>
                          <a:pt x="6955" y="6468"/>
                          <a:pt x="3690" y="4297"/>
                          <a:pt x="1504" y="998"/>
                        </a:cubicBezTo>
                        <a:cubicBezTo>
                          <a:pt x="1122" y="1803"/>
                          <a:pt x="904" y="2739"/>
                          <a:pt x="904" y="3739"/>
                        </a:cubicBezTo>
                        <a:cubicBezTo>
                          <a:pt x="904" y="5631"/>
                          <a:pt x="1686" y="7300"/>
                          <a:pt x="2876" y="8278"/>
                        </a:cubicBezTo>
                        <a:cubicBezTo>
                          <a:pt x="2149" y="8250"/>
                          <a:pt x="1466" y="8004"/>
                          <a:pt x="868" y="7596"/>
                        </a:cubicBezTo>
                        <a:cubicBezTo>
                          <a:pt x="867" y="7619"/>
                          <a:pt x="867" y="7642"/>
                          <a:pt x="867" y="7665"/>
                        </a:cubicBezTo>
                        <a:cubicBezTo>
                          <a:pt x="867" y="10307"/>
                          <a:pt x="2395" y="12510"/>
                          <a:pt x="4423" y="13011"/>
                        </a:cubicBezTo>
                        <a:cubicBezTo>
                          <a:pt x="4051" y="13136"/>
                          <a:pt x="3659" y="13203"/>
                          <a:pt x="3255" y="13203"/>
                        </a:cubicBezTo>
                        <a:cubicBezTo>
                          <a:pt x="2969" y="13203"/>
                          <a:pt x="2692" y="13169"/>
                          <a:pt x="2421" y="13105"/>
                        </a:cubicBezTo>
                        <a:cubicBezTo>
                          <a:pt x="2985" y="15271"/>
                          <a:pt x="4622" y="16848"/>
                          <a:pt x="6561" y="16892"/>
                        </a:cubicBezTo>
                        <a:cubicBezTo>
                          <a:pt x="5044" y="18355"/>
                          <a:pt x="3134" y="19226"/>
                          <a:pt x="1057" y="19226"/>
                        </a:cubicBezTo>
                        <a:cubicBezTo>
                          <a:pt x="699" y="19226"/>
                          <a:pt x="347" y="19201"/>
                          <a:pt x="0" y="19149"/>
                        </a:cubicBezTo>
                        <a:cubicBezTo>
                          <a:pt x="1961" y="20698"/>
                          <a:pt x="4291" y="21600"/>
                          <a:pt x="6793" y="21600"/>
                        </a:cubicBezTo>
                        <a:cubicBezTo>
                          <a:pt x="14944" y="21600"/>
                          <a:pt x="19401" y="13291"/>
                          <a:pt x="19401" y="6085"/>
                        </a:cubicBezTo>
                        <a:cubicBezTo>
                          <a:pt x="19401" y="5848"/>
                          <a:pt x="19397" y="5613"/>
                          <a:pt x="19389" y="5380"/>
                        </a:cubicBezTo>
                        <a:cubicBezTo>
                          <a:pt x="20255" y="4610"/>
                          <a:pt x="21006" y="3650"/>
                          <a:pt x="21600" y="2556"/>
                        </a:cubicBezTo>
                        <a:cubicBezTo>
                          <a:pt x="21600" y="2556"/>
                          <a:pt x="21600" y="2556"/>
                          <a:pt x="21600" y="2556"/>
                        </a:cubicBezTo>
                        <a:close/>
                        <a:moveTo>
                          <a:pt x="21600" y="2556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/>
                </p:spPr>
                <p:txBody>
                  <a:bodyPr lIns="0" tIns="0" rIns="0" bIns="0"/>
                  <a:lstStyle/>
                  <a:p>
                    <a:endParaRPr lang="en-US">
                      <a:latin typeface="Roboto Slab" pitchFamily="2" charset="0"/>
                      <a:ea typeface="Roboto Slab" pitchFamily="2" charset="0"/>
                    </a:endParaRPr>
                  </a:p>
                </p:txBody>
              </p:sp>
            </p:grpSp>
            <p:grpSp>
              <p:nvGrpSpPr>
                <p:cNvPr id="81" name="Group 80">
                  <a:extLst>
                    <a:ext uri="{FF2B5EF4-FFF2-40B4-BE49-F238E27FC236}">
                      <a16:creationId xmlns:a16="http://schemas.microsoft.com/office/drawing/2014/main" id="{CD0355D7-ED3C-4BC6-B808-66497242774B}"/>
                    </a:ext>
                  </a:extLst>
                </p:cNvPr>
                <p:cNvGrpSpPr/>
                <p:nvPr/>
              </p:nvGrpSpPr>
              <p:grpSpPr>
                <a:xfrm>
                  <a:off x="2097594" y="5616406"/>
                  <a:ext cx="159086" cy="159087"/>
                  <a:chOff x="1684215" y="5760204"/>
                  <a:chExt cx="305861" cy="305861"/>
                </a:xfrm>
              </p:grpSpPr>
              <p:sp>
                <p:nvSpPr>
                  <p:cNvPr id="85" name="Oval 84">
                    <a:extLst>
                      <a:ext uri="{FF2B5EF4-FFF2-40B4-BE49-F238E27FC236}">
                        <a16:creationId xmlns:a16="http://schemas.microsoft.com/office/drawing/2014/main" id="{1C1DC691-9671-4AF9-874B-350171BB0894}"/>
                      </a:ext>
                    </a:extLst>
                  </p:cNvPr>
                  <p:cNvSpPr/>
                  <p:nvPr/>
                </p:nvSpPr>
                <p:spPr>
                  <a:xfrm>
                    <a:off x="1684215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>
                      <a:solidFill>
                        <a:schemeClr val="tx1"/>
                      </a:solidFill>
                      <a:latin typeface="Roboto Slab" pitchFamily="2" charset="0"/>
                      <a:ea typeface="Roboto Slab" pitchFamily="2" charset="0"/>
                    </a:endParaRPr>
                  </a:p>
                </p:txBody>
              </p:sp>
              <p:sp>
                <p:nvSpPr>
                  <p:cNvPr id="100" name="AutoShape 21">
                    <a:extLst>
                      <a:ext uri="{FF2B5EF4-FFF2-40B4-BE49-F238E27FC236}">
                        <a16:creationId xmlns:a16="http://schemas.microsoft.com/office/drawing/2014/main" id="{1C1170E3-9A2B-4C0C-9F93-6FA3A6292A3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79016" y="5855006"/>
                    <a:ext cx="116258" cy="116258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18362" y="2163"/>
                        </a:moveTo>
                        <a:lnTo>
                          <a:pt x="18362" y="5400"/>
                        </a:lnTo>
                        <a:lnTo>
                          <a:pt x="16200" y="5400"/>
                        </a:lnTo>
                        <a:cubicBezTo>
                          <a:pt x="15551" y="5400"/>
                          <a:pt x="15119" y="5832"/>
                          <a:pt x="15119" y="6482"/>
                        </a:cubicBezTo>
                        <a:lnTo>
                          <a:pt x="15119" y="8638"/>
                        </a:lnTo>
                        <a:lnTo>
                          <a:pt x="18362" y="8638"/>
                        </a:lnTo>
                        <a:lnTo>
                          <a:pt x="18362" y="11881"/>
                        </a:lnTo>
                        <a:lnTo>
                          <a:pt x="15119" y="11881"/>
                        </a:lnTo>
                        <a:lnTo>
                          <a:pt x="15119" y="19438"/>
                        </a:lnTo>
                        <a:lnTo>
                          <a:pt x="11881" y="19438"/>
                        </a:lnTo>
                        <a:lnTo>
                          <a:pt x="11881" y="11881"/>
                        </a:lnTo>
                        <a:lnTo>
                          <a:pt x="9719" y="11881"/>
                        </a:lnTo>
                        <a:lnTo>
                          <a:pt x="9719" y="8638"/>
                        </a:lnTo>
                        <a:lnTo>
                          <a:pt x="11881" y="8638"/>
                        </a:lnTo>
                        <a:lnTo>
                          <a:pt x="11881" y="5938"/>
                        </a:lnTo>
                        <a:cubicBezTo>
                          <a:pt x="11881" y="3888"/>
                          <a:pt x="13606" y="2163"/>
                          <a:pt x="15662" y="2163"/>
                        </a:cubicBezTo>
                        <a:cubicBezTo>
                          <a:pt x="15662" y="2163"/>
                          <a:pt x="18362" y="2163"/>
                          <a:pt x="18362" y="2163"/>
                        </a:cubicBezTo>
                        <a:close/>
                        <a:moveTo>
                          <a:pt x="19438" y="0"/>
                        </a:moveTo>
                        <a:lnTo>
                          <a:pt x="2163" y="0"/>
                        </a:lnTo>
                        <a:cubicBezTo>
                          <a:pt x="971" y="0"/>
                          <a:pt x="0" y="971"/>
                          <a:pt x="0" y="2163"/>
                        </a:cubicBezTo>
                        <a:lnTo>
                          <a:pt x="0" y="19438"/>
                        </a:lnTo>
                        <a:cubicBezTo>
                          <a:pt x="0" y="20630"/>
                          <a:pt x="971" y="21600"/>
                          <a:pt x="2163" y="21600"/>
                        </a:cubicBezTo>
                        <a:lnTo>
                          <a:pt x="19438" y="21600"/>
                        </a:lnTo>
                        <a:cubicBezTo>
                          <a:pt x="20630" y="21600"/>
                          <a:pt x="21600" y="20630"/>
                          <a:pt x="21600" y="19438"/>
                        </a:cubicBezTo>
                        <a:lnTo>
                          <a:pt x="21600" y="2163"/>
                        </a:lnTo>
                        <a:cubicBezTo>
                          <a:pt x="21600" y="971"/>
                          <a:pt x="20630" y="0"/>
                          <a:pt x="19438" y="0"/>
                        </a:cubicBezTo>
                        <a:cubicBezTo>
                          <a:pt x="19438" y="0"/>
                          <a:pt x="19438" y="0"/>
                          <a:pt x="19438" y="0"/>
                        </a:cubicBezTo>
                        <a:close/>
                        <a:moveTo>
                          <a:pt x="19438" y="0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>
                      <a:latin typeface="Roboto Slab" pitchFamily="2" charset="0"/>
                      <a:ea typeface="Roboto Slab" pitchFamily="2" charset="0"/>
                    </a:endParaRPr>
                  </a:p>
                </p:txBody>
              </p:sp>
            </p:grpSp>
            <p:grpSp>
              <p:nvGrpSpPr>
                <p:cNvPr id="82" name="Group 81">
                  <a:extLst>
                    <a:ext uri="{FF2B5EF4-FFF2-40B4-BE49-F238E27FC236}">
                      <a16:creationId xmlns:a16="http://schemas.microsoft.com/office/drawing/2014/main" id="{FF23F767-DDFA-4BFC-9734-FFC83CB35687}"/>
                    </a:ext>
                  </a:extLst>
                </p:cNvPr>
                <p:cNvGrpSpPr/>
                <p:nvPr/>
              </p:nvGrpSpPr>
              <p:grpSpPr>
                <a:xfrm>
                  <a:off x="2323367" y="5616406"/>
                  <a:ext cx="159086" cy="159087"/>
                  <a:chOff x="2177216" y="5760204"/>
                  <a:chExt cx="305861" cy="305861"/>
                </a:xfrm>
              </p:grpSpPr>
              <p:sp>
                <p:nvSpPr>
                  <p:cNvPr id="83" name="Oval 82">
                    <a:extLst>
                      <a:ext uri="{FF2B5EF4-FFF2-40B4-BE49-F238E27FC236}">
                        <a16:creationId xmlns:a16="http://schemas.microsoft.com/office/drawing/2014/main" id="{93BA3001-9285-421A-BB1D-118B11885CFA}"/>
                      </a:ext>
                    </a:extLst>
                  </p:cNvPr>
                  <p:cNvSpPr/>
                  <p:nvPr/>
                </p:nvSpPr>
                <p:spPr>
                  <a:xfrm>
                    <a:off x="2177216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>
                      <a:solidFill>
                        <a:schemeClr val="tx1"/>
                      </a:solidFill>
                      <a:latin typeface="Roboto Slab" pitchFamily="2" charset="0"/>
                      <a:ea typeface="Roboto Slab" pitchFamily="2" charset="0"/>
                    </a:endParaRPr>
                  </a:p>
                </p:txBody>
              </p:sp>
              <p:sp>
                <p:nvSpPr>
                  <p:cNvPr id="84" name="AutoShape 18">
                    <a:extLst>
                      <a:ext uri="{FF2B5EF4-FFF2-40B4-BE49-F238E27FC236}">
                        <a16:creationId xmlns:a16="http://schemas.microsoft.com/office/drawing/2014/main" id="{35FB13A4-2AB1-4CCA-B736-F0FA3A56609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43592" y="5857843"/>
                    <a:ext cx="173108" cy="110583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574" h="21486">
                        <a:moveTo>
                          <a:pt x="21169" y="9121"/>
                        </a:moveTo>
                        <a:lnTo>
                          <a:pt x="19513" y="9121"/>
                        </a:lnTo>
                        <a:lnTo>
                          <a:pt x="19513" y="6544"/>
                        </a:lnTo>
                        <a:cubicBezTo>
                          <a:pt x="19513" y="6195"/>
                          <a:pt x="19331" y="5914"/>
                          <a:pt x="19108" y="5914"/>
                        </a:cubicBezTo>
                        <a:lnTo>
                          <a:pt x="17714" y="5914"/>
                        </a:lnTo>
                        <a:cubicBezTo>
                          <a:pt x="17491" y="5914"/>
                          <a:pt x="17309" y="6195"/>
                          <a:pt x="17309" y="6544"/>
                        </a:cubicBezTo>
                        <a:lnTo>
                          <a:pt x="17309" y="9121"/>
                        </a:lnTo>
                        <a:lnTo>
                          <a:pt x="15653" y="9121"/>
                        </a:lnTo>
                        <a:cubicBezTo>
                          <a:pt x="15428" y="9121"/>
                          <a:pt x="15247" y="9404"/>
                          <a:pt x="15247" y="9753"/>
                        </a:cubicBezTo>
                        <a:lnTo>
                          <a:pt x="15247" y="11921"/>
                        </a:lnTo>
                        <a:cubicBezTo>
                          <a:pt x="15247" y="12270"/>
                          <a:pt x="15428" y="12553"/>
                          <a:pt x="15653" y="12553"/>
                        </a:cubicBezTo>
                        <a:lnTo>
                          <a:pt x="17309" y="12553"/>
                        </a:lnTo>
                        <a:lnTo>
                          <a:pt x="17309" y="15130"/>
                        </a:lnTo>
                        <a:cubicBezTo>
                          <a:pt x="17309" y="15479"/>
                          <a:pt x="17491" y="15762"/>
                          <a:pt x="17714" y="15762"/>
                        </a:cubicBezTo>
                        <a:lnTo>
                          <a:pt x="19108" y="15762"/>
                        </a:lnTo>
                        <a:cubicBezTo>
                          <a:pt x="19331" y="15762"/>
                          <a:pt x="19513" y="15479"/>
                          <a:pt x="19513" y="15130"/>
                        </a:cubicBezTo>
                        <a:lnTo>
                          <a:pt x="19513" y="12553"/>
                        </a:lnTo>
                        <a:lnTo>
                          <a:pt x="21169" y="12553"/>
                        </a:lnTo>
                        <a:cubicBezTo>
                          <a:pt x="21393" y="12553"/>
                          <a:pt x="21574" y="12270"/>
                          <a:pt x="21574" y="11921"/>
                        </a:cubicBezTo>
                        <a:lnTo>
                          <a:pt x="21574" y="9753"/>
                        </a:lnTo>
                        <a:cubicBezTo>
                          <a:pt x="21574" y="9404"/>
                          <a:pt x="21393" y="9121"/>
                          <a:pt x="21169" y="9121"/>
                        </a:cubicBezTo>
                        <a:close/>
                        <a:moveTo>
                          <a:pt x="7107" y="9603"/>
                        </a:moveTo>
                        <a:lnTo>
                          <a:pt x="7107" y="12241"/>
                        </a:lnTo>
                        <a:cubicBezTo>
                          <a:pt x="7107" y="12637"/>
                          <a:pt x="7314" y="12960"/>
                          <a:pt x="7569" y="12960"/>
                        </a:cubicBezTo>
                        <a:lnTo>
                          <a:pt x="10940" y="12960"/>
                        </a:lnTo>
                        <a:cubicBezTo>
                          <a:pt x="10349" y="15563"/>
                          <a:pt x="8746" y="17430"/>
                          <a:pt x="6870" y="17408"/>
                        </a:cubicBezTo>
                        <a:cubicBezTo>
                          <a:pt x="4594" y="17382"/>
                          <a:pt x="2712" y="14548"/>
                          <a:pt x="2623" y="11008"/>
                        </a:cubicBezTo>
                        <a:cubicBezTo>
                          <a:pt x="2529" y="7212"/>
                          <a:pt x="4485" y="4078"/>
                          <a:pt x="6902" y="4078"/>
                        </a:cubicBezTo>
                        <a:cubicBezTo>
                          <a:pt x="8007" y="4078"/>
                          <a:pt x="9016" y="4733"/>
                          <a:pt x="9776" y="5808"/>
                        </a:cubicBezTo>
                        <a:cubicBezTo>
                          <a:pt x="9957" y="6063"/>
                          <a:pt x="10231" y="6064"/>
                          <a:pt x="10409" y="5804"/>
                        </a:cubicBezTo>
                        <a:lnTo>
                          <a:pt x="11647" y="3991"/>
                        </a:lnTo>
                        <a:cubicBezTo>
                          <a:pt x="11840" y="3707"/>
                          <a:pt x="11840" y="3228"/>
                          <a:pt x="11648" y="2944"/>
                        </a:cubicBezTo>
                        <a:cubicBezTo>
                          <a:pt x="10442" y="1165"/>
                          <a:pt x="8824" y="57"/>
                          <a:pt x="7040" y="2"/>
                        </a:cubicBezTo>
                        <a:cubicBezTo>
                          <a:pt x="3235" y="-114"/>
                          <a:pt x="27" y="4743"/>
                          <a:pt x="0" y="10667"/>
                        </a:cubicBezTo>
                        <a:cubicBezTo>
                          <a:pt x="-26" y="16636"/>
                          <a:pt x="3074" y="21486"/>
                          <a:pt x="6902" y="21486"/>
                        </a:cubicBezTo>
                        <a:cubicBezTo>
                          <a:pt x="10584" y="21486"/>
                          <a:pt x="13591" y="16999"/>
                          <a:pt x="13793" y="11347"/>
                        </a:cubicBezTo>
                        <a:cubicBezTo>
                          <a:pt x="13798" y="11277"/>
                          <a:pt x="13802" y="8882"/>
                          <a:pt x="13802" y="8882"/>
                        </a:cubicBezTo>
                        <a:lnTo>
                          <a:pt x="7569" y="8882"/>
                        </a:lnTo>
                        <a:cubicBezTo>
                          <a:pt x="7314" y="8882"/>
                          <a:pt x="7107" y="9205"/>
                          <a:pt x="7107" y="9603"/>
                        </a:cubicBezTo>
                        <a:close/>
                        <a:moveTo>
                          <a:pt x="7107" y="9603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>
                      <a:latin typeface="Roboto Slab" pitchFamily="2" charset="0"/>
                      <a:ea typeface="Roboto Slab" pitchFamily="2" charset="0"/>
                    </a:endParaRPr>
                  </a:p>
                </p:txBody>
              </p:sp>
            </p:grpSp>
          </p:grpSp>
        </p:grpSp>
      </p:grpSp>
      <p:pic>
        <p:nvPicPr>
          <p:cNvPr id="29" name="Picture Placeholder 28">
            <a:extLst>
              <a:ext uri="{FF2B5EF4-FFF2-40B4-BE49-F238E27FC236}">
                <a16:creationId xmlns:a16="http://schemas.microsoft.com/office/drawing/2014/main" id="{2164AA05-BD35-4B64-BBC1-771C06BD3C9E}"/>
              </a:ext>
            </a:extLst>
          </p:cNvPr>
          <p:cNvPicPr>
            <a:picLocks noGrp="1" noChangeAspect="1"/>
          </p:cNvPicPr>
          <p:nvPr>
            <p:ph type="pic" sz="quarter" idx="208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92" t="11972" r="16819"/>
          <a:stretch/>
        </p:blipFill>
        <p:spPr>
          <a:xfrm>
            <a:off x="790600" y="1503139"/>
            <a:ext cx="4843463" cy="5226050"/>
          </a:xfrm>
        </p:spPr>
      </p:pic>
    </p:spTree>
    <p:extLst>
      <p:ext uri="{BB962C8B-B14F-4D97-AF65-F5344CB8AC3E}">
        <p14:creationId xmlns:p14="http://schemas.microsoft.com/office/powerpoint/2010/main" val="21313448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" name="Picture Placeholder 129">
            <a:extLst>
              <a:ext uri="{FF2B5EF4-FFF2-40B4-BE49-F238E27FC236}">
                <a16:creationId xmlns:a16="http://schemas.microsoft.com/office/drawing/2014/main" id="{EF50C4D5-6421-46A2-BC75-1F8FE7227534}"/>
              </a:ext>
            </a:extLst>
          </p:cNvPr>
          <p:cNvPicPr>
            <a:picLocks noGrp="1" noChangeAspect="1"/>
          </p:cNvPicPr>
          <p:nvPr>
            <p:ph type="pic" sz="quarter" idx="207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237" b="31237"/>
          <a:stretch>
            <a:fillRect/>
          </a:stretch>
        </p:blipFill>
        <p:spPr/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3E3A629C-ABCB-47A0-82E7-7ED27CC7CCF1}"/>
              </a:ext>
            </a:extLst>
          </p:cNvPr>
          <p:cNvSpPr/>
          <p:nvPr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chemeClr val="accent4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17F492A7-98EE-4EDB-AB7C-9EB1DE06198C}"/>
              </a:ext>
            </a:extLst>
          </p:cNvPr>
          <p:cNvSpPr/>
          <p:nvPr/>
        </p:nvSpPr>
        <p:spPr>
          <a:xfrm>
            <a:off x="609601" y="1698399"/>
            <a:ext cx="2380342" cy="2380338"/>
          </a:xfrm>
          <a:custGeom>
            <a:avLst/>
            <a:gdLst>
              <a:gd name="connsiteX0" fmla="*/ 742155 w 2148114"/>
              <a:gd name="connsiteY0" fmla="*/ 0 h 2148110"/>
              <a:gd name="connsiteX1" fmla="*/ 1405959 w 2148114"/>
              <a:gd name="connsiteY1" fmla="*/ 0 h 2148110"/>
              <a:gd name="connsiteX2" fmla="*/ 1942987 w 2148114"/>
              <a:gd name="connsiteY2" fmla="*/ 410253 h 2148110"/>
              <a:gd name="connsiteX3" fmla="*/ 2148114 w 2148114"/>
              <a:gd name="connsiteY3" fmla="*/ 1074055 h 2148110"/>
              <a:gd name="connsiteX4" fmla="*/ 1942987 w 2148114"/>
              <a:gd name="connsiteY4" fmla="*/ 1737857 h 2148110"/>
              <a:gd name="connsiteX5" fmla="*/ 1405959 w 2148114"/>
              <a:gd name="connsiteY5" fmla="*/ 2148110 h 2148110"/>
              <a:gd name="connsiteX6" fmla="*/ 742155 w 2148114"/>
              <a:gd name="connsiteY6" fmla="*/ 2148110 h 2148110"/>
              <a:gd name="connsiteX7" fmla="*/ 205127 w 2148114"/>
              <a:gd name="connsiteY7" fmla="*/ 1737857 h 2148110"/>
              <a:gd name="connsiteX8" fmla="*/ 0 w 2148114"/>
              <a:gd name="connsiteY8" fmla="*/ 1074055 h 2148110"/>
              <a:gd name="connsiteX9" fmla="*/ 205127 w 2148114"/>
              <a:gd name="connsiteY9" fmla="*/ 410253 h 2148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148114" h="2148110">
                <a:moveTo>
                  <a:pt x="742155" y="0"/>
                </a:moveTo>
                <a:lnTo>
                  <a:pt x="1405959" y="0"/>
                </a:lnTo>
                <a:lnTo>
                  <a:pt x="1942987" y="410253"/>
                </a:lnTo>
                <a:lnTo>
                  <a:pt x="2148114" y="1074055"/>
                </a:lnTo>
                <a:lnTo>
                  <a:pt x="1942987" y="1737857"/>
                </a:lnTo>
                <a:lnTo>
                  <a:pt x="1405959" y="2148110"/>
                </a:lnTo>
                <a:lnTo>
                  <a:pt x="742155" y="2148110"/>
                </a:lnTo>
                <a:lnTo>
                  <a:pt x="205127" y="1737857"/>
                </a:lnTo>
                <a:lnTo>
                  <a:pt x="0" y="1074055"/>
                </a:lnTo>
                <a:lnTo>
                  <a:pt x="205127" y="41025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Placeholder 25">
            <a:extLst>
              <a:ext uri="{FF2B5EF4-FFF2-40B4-BE49-F238E27FC236}">
                <a16:creationId xmlns:a16="http://schemas.microsoft.com/office/drawing/2014/main" id="{1D11A898-5154-47D4-BCB3-7DC5F9FC8868}"/>
              </a:ext>
            </a:extLst>
          </p:cNvPr>
          <p:cNvPicPr>
            <a:picLocks noGrp="1" noChangeAspect="1"/>
          </p:cNvPicPr>
          <p:nvPr>
            <p:ph type="pic" sz="quarter" idx="206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/>
      </p:pic>
      <p:pic>
        <p:nvPicPr>
          <p:cNvPr id="30" name="Picture Placeholder 29">
            <a:extLst>
              <a:ext uri="{FF2B5EF4-FFF2-40B4-BE49-F238E27FC236}">
                <a16:creationId xmlns:a16="http://schemas.microsoft.com/office/drawing/2014/main" id="{487CBFC0-9108-4ED3-9287-8023038F648D}"/>
              </a:ext>
            </a:extLst>
          </p:cNvPr>
          <p:cNvPicPr>
            <a:picLocks noGrp="1" noChangeAspect="1"/>
          </p:cNvPicPr>
          <p:nvPr>
            <p:ph type="pic" sz="quarter" idx="210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81" r="19081"/>
          <a:stretch>
            <a:fillRect/>
          </a:stretch>
        </p:blipFill>
        <p:spPr/>
      </p:pic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DE729D12-9FA7-4439-B29E-A94512569833}"/>
              </a:ext>
            </a:extLst>
          </p:cNvPr>
          <p:cNvSpPr/>
          <p:nvPr/>
        </p:nvSpPr>
        <p:spPr>
          <a:xfrm>
            <a:off x="4905829" y="1702450"/>
            <a:ext cx="2380342" cy="2380338"/>
          </a:xfrm>
          <a:custGeom>
            <a:avLst/>
            <a:gdLst>
              <a:gd name="connsiteX0" fmla="*/ 742155 w 2148114"/>
              <a:gd name="connsiteY0" fmla="*/ 0 h 2148110"/>
              <a:gd name="connsiteX1" fmla="*/ 1405959 w 2148114"/>
              <a:gd name="connsiteY1" fmla="*/ 0 h 2148110"/>
              <a:gd name="connsiteX2" fmla="*/ 1942987 w 2148114"/>
              <a:gd name="connsiteY2" fmla="*/ 410253 h 2148110"/>
              <a:gd name="connsiteX3" fmla="*/ 2148114 w 2148114"/>
              <a:gd name="connsiteY3" fmla="*/ 1074055 h 2148110"/>
              <a:gd name="connsiteX4" fmla="*/ 1942987 w 2148114"/>
              <a:gd name="connsiteY4" fmla="*/ 1737857 h 2148110"/>
              <a:gd name="connsiteX5" fmla="*/ 1405959 w 2148114"/>
              <a:gd name="connsiteY5" fmla="*/ 2148110 h 2148110"/>
              <a:gd name="connsiteX6" fmla="*/ 742155 w 2148114"/>
              <a:gd name="connsiteY6" fmla="*/ 2148110 h 2148110"/>
              <a:gd name="connsiteX7" fmla="*/ 205127 w 2148114"/>
              <a:gd name="connsiteY7" fmla="*/ 1737857 h 2148110"/>
              <a:gd name="connsiteX8" fmla="*/ 0 w 2148114"/>
              <a:gd name="connsiteY8" fmla="*/ 1074055 h 2148110"/>
              <a:gd name="connsiteX9" fmla="*/ 205127 w 2148114"/>
              <a:gd name="connsiteY9" fmla="*/ 410253 h 2148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148114" h="2148110">
                <a:moveTo>
                  <a:pt x="742155" y="0"/>
                </a:moveTo>
                <a:lnTo>
                  <a:pt x="1405959" y="0"/>
                </a:lnTo>
                <a:lnTo>
                  <a:pt x="1942987" y="410253"/>
                </a:lnTo>
                <a:lnTo>
                  <a:pt x="2148114" y="1074055"/>
                </a:lnTo>
                <a:lnTo>
                  <a:pt x="1942987" y="1737857"/>
                </a:lnTo>
                <a:lnTo>
                  <a:pt x="1405959" y="2148110"/>
                </a:lnTo>
                <a:lnTo>
                  <a:pt x="742155" y="2148110"/>
                </a:lnTo>
                <a:lnTo>
                  <a:pt x="205127" y="1737857"/>
                </a:lnTo>
                <a:lnTo>
                  <a:pt x="0" y="1074055"/>
                </a:lnTo>
                <a:lnTo>
                  <a:pt x="205127" y="41025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28" name="Picture Placeholder 27">
            <a:extLst>
              <a:ext uri="{FF2B5EF4-FFF2-40B4-BE49-F238E27FC236}">
                <a16:creationId xmlns:a16="http://schemas.microsoft.com/office/drawing/2014/main" id="{D99E2ED0-DAA6-4377-913C-9C22424DCB6A}"/>
              </a:ext>
            </a:extLst>
          </p:cNvPr>
          <p:cNvPicPr>
            <a:picLocks noGrp="1" noChangeAspect="1"/>
          </p:cNvPicPr>
          <p:nvPr>
            <p:ph type="pic" sz="quarter" idx="209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69" r="16769"/>
          <a:stretch>
            <a:fillRect/>
          </a:stretch>
        </p:blipFill>
        <p:spPr/>
      </p:pic>
      <p:pic>
        <p:nvPicPr>
          <p:cNvPr id="24" name="Picture Placeholder 23">
            <a:extLst>
              <a:ext uri="{FF2B5EF4-FFF2-40B4-BE49-F238E27FC236}">
                <a16:creationId xmlns:a16="http://schemas.microsoft.com/office/drawing/2014/main" id="{809D093D-850A-45BF-AF4C-E1E89CDD680D}"/>
              </a:ext>
            </a:extLst>
          </p:cNvPr>
          <p:cNvPicPr>
            <a:picLocks noGrp="1" noChangeAspect="1"/>
          </p:cNvPicPr>
          <p:nvPr>
            <p:ph type="pic" sz="quarter" idx="208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39" r="20439"/>
          <a:stretch>
            <a:fillRect/>
          </a:stretch>
        </p:blipFill>
        <p:spPr/>
      </p:pic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13012125-753C-40BB-95C8-8C0BF318FA61}"/>
              </a:ext>
            </a:extLst>
          </p:cNvPr>
          <p:cNvSpPr/>
          <p:nvPr/>
        </p:nvSpPr>
        <p:spPr>
          <a:xfrm>
            <a:off x="9202057" y="1698399"/>
            <a:ext cx="2380342" cy="2380338"/>
          </a:xfrm>
          <a:custGeom>
            <a:avLst/>
            <a:gdLst>
              <a:gd name="connsiteX0" fmla="*/ 742155 w 2148114"/>
              <a:gd name="connsiteY0" fmla="*/ 0 h 2148110"/>
              <a:gd name="connsiteX1" fmla="*/ 1405959 w 2148114"/>
              <a:gd name="connsiteY1" fmla="*/ 0 h 2148110"/>
              <a:gd name="connsiteX2" fmla="*/ 1942987 w 2148114"/>
              <a:gd name="connsiteY2" fmla="*/ 410253 h 2148110"/>
              <a:gd name="connsiteX3" fmla="*/ 2148114 w 2148114"/>
              <a:gd name="connsiteY3" fmla="*/ 1074055 h 2148110"/>
              <a:gd name="connsiteX4" fmla="*/ 1942987 w 2148114"/>
              <a:gd name="connsiteY4" fmla="*/ 1737857 h 2148110"/>
              <a:gd name="connsiteX5" fmla="*/ 1405959 w 2148114"/>
              <a:gd name="connsiteY5" fmla="*/ 2148110 h 2148110"/>
              <a:gd name="connsiteX6" fmla="*/ 742155 w 2148114"/>
              <a:gd name="connsiteY6" fmla="*/ 2148110 h 2148110"/>
              <a:gd name="connsiteX7" fmla="*/ 205127 w 2148114"/>
              <a:gd name="connsiteY7" fmla="*/ 1737857 h 2148110"/>
              <a:gd name="connsiteX8" fmla="*/ 0 w 2148114"/>
              <a:gd name="connsiteY8" fmla="*/ 1074055 h 2148110"/>
              <a:gd name="connsiteX9" fmla="*/ 205127 w 2148114"/>
              <a:gd name="connsiteY9" fmla="*/ 410253 h 2148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148114" h="2148110">
                <a:moveTo>
                  <a:pt x="742155" y="0"/>
                </a:moveTo>
                <a:lnTo>
                  <a:pt x="1405959" y="0"/>
                </a:lnTo>
                <a:lnTo>
                  <a:pt x="1942987" y="410253"/>
                </a:lnTo>
                <a:lnTo>
                  <a:pt x="2148114" y="1074055"/>
                </a:lnTo>
                <a:lnTo>
                  <a:pt x="1942987" y="1737857"/>
                </a:lnTo>
                <a:lnTo>
                  <a:pt x="1405959" y="2148110"/>
                </a:lnTo>
                <a:lnTo>
                  <a:pt x="742155" y="2148110"/>
                </a:lnTo>
                <a:lnTo>
                  <a:pt x="205127" y="1737857"/>
                </a:lnTo>
                <a:lnTo>
                  <a:pt x="0" y="1074055"/>
                </a:lnTo>
                <a:lnTo>
                  <a:pt x="205127" y="41025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8" name="Picture Placeholder 127">
            <a:extLst>
              <a:ext uri="{FF2B5EF4-FFF2-40B4-BE49-F238E27FC236}">
                <a16:creationId xmlns:a16="http://schemas.microsoft.com/office/drawing/2014/main" id="{4EB36E60-8002-4CD7-B333-9A61DE316988}"/>
              </a:ext>
            </a:extLst>
          </p:cNvPr>
          <p:cNvPicPr>
            <a:picLocks noGrp="1" noChangeAspect="1"/>
          </p:cNvPicPr>
          <p:nvPr>
            <p:ph type="pic" sz="quarter" idx="211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/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6185B9D7-ED8F-4896-A447-0EC82741777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</a:t>
            </a:r>
            <a:r>
              <a:rPr lang="en-US" b="1" dirty="0" err="1">
                <a:latin typeface="Roboto Slab" pitchFamily="2" charset="0"/>
                <a:ea typeface="Roboto Slab" pitchFamily="2" charset="0"/>
              </a:rPr>
              <a:t>Portfolilo</a:t>
            </a:r>
            <a:endParaRPr lang="en-US" b="1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7487B7BD-0054-4716-9EDC-5EF0FCF392EC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F12E79B0-F206-4EC5-8BD4-6C477E87F253}"/>
              </a:ext>
            </a:extLst>
          </p:cNvPr>
          <p:cNvSpPr/>
          <p:nvPr/>
        </p:nvSpPr>
        <p:spPr>
          <a:xfrm>
            <a:off x="1688814" y="4725725"/>
            <a:ext cx="8814372" cy="835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 is simply dummy text of the printing and typesetting industry. Lorem Ipsum has centuries, but also the leap into electronic typesetting, remaining essentially unchanged. It was </a:t>
            </a:r>
            <a:r>
              <a:rPr lang="en-US" sz="12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popularised</a:t>
            </a: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 in the 1960s with the release of </a:t>
            </a:r>
            <a:r>
              <a:rPr lang="en-US" sz="12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Letraset</a:t>
            </a: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 sheets containing Lorem Ipsum passages, </a:t>
            </a:r>
          </a:p>
        </p:txBody>
      </p:sp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Placeholder 22">
            <a:extLst>
              <a:ext uri="{FF2B5EF4-FFF2-40B4-BE49-F238E27FC236}">
                <a16:creationId xmlns:a16="http://schemas.microsoft.com/office/drawing/2014/main" id="{0BC4B711-4CFC-4176-B95F-592DCDD05597}"/>
              </a:ext>
            </a:extLst>
          </p:cNvPr>
          <p:cNvPicPr>
            <a:picLocks noGrp="1" noChangeAspect="1"/>
          </p:cNvPicPr>
          <p:nvPr>
            <p:ph type="pic" sz="quarter" idx="20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21" r="13521"/>
          <a:stretch>
            <a:fillRect/>
          </a:stretch>
        </p:blipFill>
        <p:spPr/>
      </p:pic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00C4023E-2525-48C3-8374-7DB3F31122F0}"/>
              </a:ext>
            </a:extLst>
          </p:cNvPr>
          <p:cNvPicPr>
            <a:picLocks noGrp="1" noChangeAspect="1"/>
          </p:cNvPicPr>
          <p:nvPr>
            <p:ph type="pic" sz="quarter" idx="207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46" r="20246"/>
          <a:stretch>
            <a:fillRect/>
          </a:stretch>
        </p:blipFill>
        <p:spPr/>
      </p:pic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449C1DCE-06A8-41EA-A3FF-99B3141BE9E8}"/>
              </a:ext>
            </a:extLst>
          </p:cNvPr>
          <p:cNvPicPr>
            <a:picLocks noGrp="1" noChangeAspect="1"/>
          </p:cNvPicPr>
          <p:nvPr>
            <p:ph type="pic" sz="quarter" idx="208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41" t="22224" r="36199"/>
          <a:stretch/>
        </p:blipFill>
        <p:spPr>
          <a:xfrm>
            <a:off x="3285671" y="1661886"/>
            <a:ext cx="3153229" cy="3534228"/>
          </a:xfrm>
        </p:spPr>
      </p:pic>
      <p:pic>
        <p:nvPicPr>
          <p:cNvPr id="25" name="Picture Placeholder 24">
            <a:extLst>
              <a:ext uri="{FF2B5EF4-FFF2-40B4-BE49-F238E27FC236}">
                <a16:creationId xmlns:a16="http://schemas.microsoft.com/office/drawing/2014/main" id="{78F97697-AB6B-4CCC-BB42-D74F29048795}"/>
              </a:ext>
            </a:extLst>
          </p:cNvPr>
          <p:cNvPicPr>
            <a:picLocks noGrp="1" noChangeAspect="1"/>
          </p:cNvPicPr>
          <p:nvPr>
            <p:ph type="pic" sz="quarter" idx="209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46" r="20246"/>
          <a:stretch>
            <a:fillRect/>
          </a:stretch>
        </p:blipFill>
        <p:spPr/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902F528-1621-4D3C-B65C-8D9808F85D8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457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Portfolio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68B805F-5FB8-492B-BFE8-C8A62AB482C3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457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F5094A1-3A3F-4A10-9A86-A79A13546A47}"/>
              </a:ext>
            </a:extLst>
          </p:cNvPr>
          <p:cNvSpPr/>
          <p:nvPr/>
        </p:nvSpPr>
        <p:spPr>
          <a:xfrm>
            <a:off x="1688814" y="5470524"/>
            <a:ext cx="8814372" cy="835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latin typeface="Roboto Slab" pitchFamily="2" charset="0"/>
                <a:ea typeface="Roboto Slab" pitchFamily="2" charset="0"/>
              </a:rPr>
              <a:t>Lorem Ipsum</a:t>
            </a:r>
            <a:r>
              <a:rPr lang="en-US" sz="1200" dirty="0">
                <a:latin typeface="Roboto Slab" pitchFamily="2" charset="0"/>
                <a:ea typeface="Roboto Slab" pitchFamily="2" charset="0"/>
              </a:rPr>
              <a:t> is simply dummy text of the printing and typesetting industry. Lorem Ipsum has centuries, but also the leap into electronic typesetting, remaining essentially unchanged. It was </a:t>
            </a:r>
            <a:r>
              <a:rPr lang="en-US" sz="1200" dirty="0" err="1">
                <a:latin typeface="Roboto Slab" pitchFamily="2" charset="0"/>
                <a:ea typeface="Roboto Slab" pitchFamily="2" charset="0"/>
              </a:rPr>
              <a:t>popularised</a:t>
            </a:r>
            <a:r>
              <a:rPr lang="en-US" sz="1200" dirty="0">
                <a:latin typeface="Roboto Slab" pitchFamily="2" charset="0"/>
                <a:ea typeface="Roboto Slab" pitchFamily="2" charset="0"/>
              </a:rPr>
              <a:t> in the 1960s with the release of </a:t>
            </a:r>
            <a:r>
              <a:rPr lang="en-US" sz="1200" dirty="0" err="1">
                <a:latin typeface="Roboto Slab" pitchFamily="2" charset="0"/>
                <a:ea typeface="Roboto Slab" pitchFamily="2" charset="0"/>
              </a:rPr>
              <a:t>Letraset</a:t>
            </a:r>
            <a:r>
              <a:rPr lang="en-US" sz="1200" dirty="0">
                <a:latin typeface="Roboto Slab" pitchFamily="2" charset="0"/>
                <a:ea typeface="Roboto Slab" pitchFamily="2" charset="0"/>
              </a:rPr>
              <a:t> sheets containing Lorem Ipsum passages, </a:t>
            </a:r>
          </a:p>
        </p:txBody>
      </p:sp>
    </p:spTree>
    <p:extLst>
      <p:ext uri="{BB962C8B-B14F-4D97-AF65-F5344CB8AC3E}">
        <p14:creationId xmlns:p14="http://schemas.microsoft.com/office/powerpoint/2010/main" val="11868374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Picture Placeholder 138">
            <a:extLst>
              <a:ext uri="{FF2B5EF4-FFF2-40B4-BE49-F238E27FC236}">
                <a16:creationId xmlns:a16="http://schemas.microsoft.com/office/drawing/2014/main" id="{36F6DFF4-DFDC-45D9-9D34-7348F6ED9BCF}"/>
              </a:ext>
            </a:extLst>
          </p:cNvPr>
          <p:cNvPicPr>
            <a:picLocks noGrp="1" noChangeAspect="1"/>
          </p:cNvPicPr>
          <p:nvPr>
            <p:ph type="pic" sz="quarter" idx="2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" r="249"/>
          <a:stretch>
            <a:fillRect/>
          </a:stretch>
        </p:blipFill>
        <p:spPr/>
      </p:pic>
      <p:pic>
        <p:nvPicPr>
          <p:cNvPr id="133" name="Picture Placeholder 132">
            <a:extLst>
              <a:ext uri="{FF2B5EF4-FFF2-40B4-BE49-F238E27FC236}">
                <a16:creationId xmlns:a16="http://schemas.microsoft.com/office/drawing/2014/main" id="{CBDC8F12-A9B6-4DEC-9962-E3C092544ED4}"/>
              </a:ext>
            </a:extLst>
          </p:cNvPr>
          <p:cNvPicPr>
            <a:picLocks noGrp="1" noChangeAspect="1"/>
          </p:cNvPicPr>
          <p:nvPr>
            <p:ph type="pic" sz="quarter" idx="2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01" b="5301"/>
          <a:stretch>
            <a:fillRect/>
          </a:stretch>
        </p:blipFill>
        <p:spPr/>
      </p:pic>
      <p:pic>
        <p:nvPicPr>
          <p:cNvPr id="131" name="Picture Placeholder 130">
            <a:extLst>
              <a:ext uri="{FF2B5EF4-FFF2-40B4-BE49-F238E27FC236}">
                <a16:creationId xmlns:a16="http://schemas.microsoft.com/office/drawing/2014/main" id="{EEB0959E-D737-4ED0-A8EF-23F762A3C9F5}"/>
              </a:ext>
            </a:extLst>
          </p:cNvPr>
          <p:cNvPicPr>
            <a:picLocks noGrp="1" noChangeAspect="1"/>
          </p:cNvPicPr>
          <p:nvPr>
            <p:ph type="pic" sz="quarter" idx="214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" r="343"/>
          <a:stretch>
            <a:fillRect/>
          </a:stretch>
        </p:blipFill>
        <p:spPr/>
      </p:pic>
      <p:pic>
        <p:nvPicPr>
          <p:cNvPr id="31" name="Picture Placeholder 30">
            <a:extLst>
              <a:ext uri="{FF2B5EF4-FFF2-40B4-BE49-F238E27FC236}">
                <a16:creationId xmlns:a16="http://schemas.microsoft.com/office/drawing/2014/main" id="{74E9DEBC-17DE-4B49-9070-B7BBC11BD529}"/>
              </a:ext>
            </a:extLst>
          </p:cNvPr>
          <p:cNvPicPr>
            <a:picLocks noGrp="1" noChangeAspect="1"/>
          </p:cNvPicPr>
          <p:nvPr>
            <p:ph type="pic" sz="quarter" idx="210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01" b="5301"/>
          <a:stretch>
            <a:fillRect/>
          </a:stretch>
        </p:blipFill>
        <p:spPr/>
      </p:pic>
      <p:pic>
        <p:nvPicPr>
          <p:cNvPr id="29" name="Picture Placeholder 28">
            <a:extLst>
              <a:ext uri="{FF2B5EF4-FFF2-40B4-BE49-F238E27FC236}">
                <a16:creationId xmlns:a16="http://schemas.microsoft.com/office/drawing/2014/main" id="{E9C4E5EC-7E9F-4744-8AA5-D52DD4F53308}"/>
              </a:ext>
            </a:extLst>
          </p:cNvPr>
          <p:cNvPicPr>
            <a:picLocks noGrp="1" noChangeAspect="1"/>
          </p:cNvPicPr>
          <p:nvPr>
            <p:ph type="pic" sz="quarter" idx="209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7" r="8007"/>
          <a:stretch>
            <a:fillRect/>
          </a:stretch>
        </p:blipFill>
        <p:spPr/>
      </p:pic>
      <p:pic>
        <p:nvPicPr>
          <p:cNvPr id="129" name="Picture Placeholder 128">
            <a:extLst>
              <a:ext uri="{FF2B5EF4-FFF2-40B4-BE49-F238E27FC236}">
                <a16:creationId xmlns:a16="http://schemas.microsoft.com/office/drawing/2014/main" id="{0DE3BBFA-B866-4749-A831-6C34B6CE3379}"/>
              </a:ext>
            </a:extLst>
          </p:cNvPr>
          <p:cNvPicPr>
            <a:picLocks noGrp="1" noChangeAspect="1"/>
          </p:cNvPicPr>
          <p:nvPr>
            <p:ph type="pic" sz="quarter" idx="206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8" r="438"/>
          <a:stretch>
            <a:fillRect/>
          </a:stretch>
        </p:blipFill>
        <p:spPr/>
      </p:pic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135" name="Picture Placeholder 134">
            <a:extLst>
              <a:ext uri="{FF2B5EF4-FFF2-40B4-BE49-F238E27FC236}">
                <a16:creationId xmlns:a16="http://schemas.microsoft.com/office/drawing/2014/main" id="{3C05209F-F2F2-459A-8D91-C78A2CE3D5EB}"/>
              </a:ext>
            </a:extLst>
          </p:cNvPr>
          <p:cNvPicPr>
            <a:picLocks noGrp="1" noChangeAspect="1"/>
          </p:cNvPicPr>
          <p:nvPr>
            <p:ph type="pic" sz="quarter" idx="207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" r="249"/>
          <a:stretch>
            <a:fillRect/>
          </a:stretch>
        </p:blipFill>
        <p:spPr/>
      </p:pic>
      <p:pic>
        <p:nvPicPr>
          <p:cNvPr id="137" name="Picture Placeholder 136">
            <a:extLst>
              <a:ext uri="{FF2B5EF4-FFF2-40B4-BE49-F238E27FC236}">
                <a16:creationId xmlns:a16="http://schemas.microsoft.com/office/drawing/2014/main" id="{158148F6-9F1C-4EFF-AAAE-6F8C026AD942}"/>
              </a:ext>
            </a:extLst>
          </p:cNvPr>
          <p:cNvPicPr>
            <a:picLocks noGrp="1" noChangeAspect="1"/>
          </p:cNvPicPr>
          <p:nvPr>
            <p:ph type="pic" sz="quarter" idx="211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34" b="9034"/>
          <a:stretch>
            <a:fillRect/>
          </a:stretch>
        </p:blipFill>
        <p:spPr/>
      </p:pic>
      <p:pic>
        <p:nvPicPr>
          <p:cNvPr id="27" name="Picture Placeholder 26">
            <a:extLst>
              <a:ext uri="{FF2B5EF4-FFF2-40B4-BE49-F238E27FC236}">
                <a16:creationId xmlns:a16="http://schemas.microsoft.com/office/drawing/2014/main" id="{D4EC5768-E62B-423C-A052-59D04601EB22}"/>
              </a:ext>
            </a:extLst>
          </p:cNvPr>
          <p:cNvPicPr>
            <a:picLocks noGrp="1" noChangeAspect="1"/>
          </p:cNvPicPr>
          <p:nvPr>
            <p:ph type="pic" sz="quarter" idx="208"/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" r="249"/>
          <a:stretch>
            <a:fillRect/>
          </a:stretch>
        </p:blipFill>
        <p:spPr/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Portfolio</a:t>
            </a:r>
            <a:endParaRPr lang="en-US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</p:spTree>
    <p:extLst>
      <p:ext uri="{BB962C8B-B14F-4D97-AF65-F5344CB8AC3E}">
        <p14:creationId xmlns:p14="http://schemas.microsoft.com/office/powerpoint/2010/main" val="38706701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Rectangle 96">
            <a:extLst>
              <a:ext uri="{FF2B5EF4-FFF2-40B4-BE49-F238E27FC236}">
                <a16:creationId xmlns:a16="http://schemas.microsoft.com/office/drawing/2014/main" id="{67E19A87-6958-4648-BA83-54C464F440D8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8" name="Picture Placeholder 17">
            <a:extLst>
              <a:ext uri="{FF2B5EF4-FFF2-40B4-BE49-F238E27FC236}">
                <a16:creationId xmlns:a16="http://schemas.microsoft.com/office/drawing/2014/main" id="{0BB409D2-9623-4FC0-86CC-1126D5C8B447}"/>
              </a:ext>
            </a:extLst>
          </p:cNvPr>
          <p:cNvPicPr>
            <a:picLocks noGrp="1" noChangeAspect="1"/>
          </p:cNvPicPr>
          <p:nvPr>
            <p:ph type="pic" sz="quarter" idx="20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42" b="13442"/>
          <a:stretch>
            <a:fillRect/>
          </a:stretch>
        </p:blipFill>
        <p:spPr/>
      </p:pic>
      <p:sp>
        <p:nvSpPr>
          <p:cNvPr id="58" name="Slide Number Placeholder 17">
            <a:extLst>
              <a:ext uri="{FF2B5EF4-FFF2-40B4-BE49-F238E27FC236}">
                <a16:creationId xmlns:a16="http://schemas.microsoft.com/office/drawing/2014/main" id="{DF515156-5CE1-4AE4-A761-5EA7EBBB0B4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BEBACC75-423B-438D-8114-44EEBFD77E96}"/>
              </a:ext>
            </a:extLst>
          </p:cNvPr>
          <p:cNvPicPr>
            <a:picLocks noGrp="1" noChangeAspect="1"/>
          </p:cNvPicPr>
          <p:nvPr>
            <p:ph type="pic" sz="quarter" idx="208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489" t="38067" r="39200" b="35647"/>
          <a:stretch/>
        </p:blipFill>
        <p:spPr>
          <a:xfrm>
            <a:off x="4031973" y="2033587"/>
            <a:ext cx="3190462" cy="4343400"/>
          </a:xfrm>
        </p:spPr>
      </p:pic>
      <p:sp>
        <p:nvSpPr>
          <p:cNvPr id="35" name="Title 13">
            <a:extLst>
              <a:ext uri="{FF2B5EF4-FFF2-40B4-BE49-F238E27FC236}">
                <a16:creationId xmlns:a16="http://schemas.microsoft.com/office/drawing/2014/main" id="{A179A8EA-B920-4BA9-9EEE-5CA9FDD706E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Map Project Location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D81FF6C-C681-40F6-AC44-027ADCF9FCD7}"/>
              </a:ext>
            </a:extLst>
          </p:cNvPr>
          <p:cNvSpPr/>
          <p:nvPr/>
        </p:nvSpPr>
        <p:spPr>
          <a:xfrm>
            <a:off x="7358269" y="4766587"/>
            <a:ext cx="3969405" cy="10920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 is simply dummy text of the printing and typesetting industry. Lorem Ipsum has been the scrambled it to make a type specimen book. It has survived not only five centuries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CA5D070-E513-45E4-927C-B78EEB033D4C}"/>
              </a:ext>
            </a:extLst>
          </p:cNvPr>
          <p:cNvSpPr/>
          <p:nvPr/>
        </p:nvSpPr>
        <p:spPr>
          <a:xfrm>
            <a:off x="838200" y="4965370"/>
            <a:ext cx="2938670" cy="10920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 is simply dummy text of the printing and typesetting industry. Lorem Ipsum has been the scrambled it to make a type specimen book.</a:t>
            </a:r>
          </a:p>
        </p:txBody>
      </p:sp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F78B867E-343E-4A6A-80DC-F0D711803591}"/>
              </a:ext>
            </a:extLst>
          </p:cNvPr>
          <p:cNvPicPr>
            <a:picLocks noGrp="1" noChangeAspect="1"/>
          </p:cNvPicPr>
          <p:nvPr>
            <p:ph type="pic" sz="quarter" idx="207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04" t="5228" r="4875"/>
          <a:stretch/>
        </p:blipFill>
        <p:spPr>
          <a:xfrm>
            <a:off x="838200" y="2033589"/>
            <a:ext cx="3057939" cy="2554977"/>
          </a:xfrm>
        </p:spPr>
      </p:pic>
    </p:spTree>
    <p:extLst>
      <p:ext uri="{BB962C8B-B14F-4D97-AF65-F5344CB8AC3E}">
        <p14:creationId xmlns:p14="http://schemas.microsoft.com/office/powerpoint/2010/main" val="31648996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4AC915E4-674D-4D08-A61F-C3CB3123B53E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73" b="12473"/>
          <a:stretch>
            <a:fillRect/>
          </a:stretch>
        </p:blipFill>
        <p:spPr/>
      </p:pic>
      <p:sp>
        <p:nvSpPr>
          <p:cNvPr id="58" name="Slide Number Placeholder 17">
            <a:extLst>
              <a:ext uri="{FF2B5EF4-FFF2-40B4-BE49-F238E27FC236}">
                <a16:creationId xmlns:a16="http://schemas.microsoft.com/office/drawing/2014/main" id="{DF515156-5CE1-4AE4-A761-5EA7EBBB0B4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5A84F4A-E7FB-4BE3-B244-D725FB0823A1}"/>
              </a:ext>
            </a:extLst>
          </p:cNvPr>
          <p:cNvSpPr/>
          <p:nvPr/>
        </p:nvSpPr>
        <p:spPr>
          <a:xfrm>
            <a:off x="391569" y="349022"/>
            <a:ext cx="11408863" cy="6159956"/>
          </a:xfrm>
          <a:prstGeom prst="rect">
            <a:avLst/>
          </a:prstGeom>
          <a:solidFill>
            <a:schemeClr val="tx2">
              <a:lumMod val="75000"/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5560822-7636-4841-AFF4-10CC2A700E93}"/>
              </a:ext>
            </a:extLst>
          </p:cNvPr>
          <p:cNvSpPr txBox="1"/>
          <p:nvPr/>
        </p:nvSpPr>
        <p:spPr>
          <a:xfrm>
            <a:off x="4979348" y="3105835"/>
            <a:ext cx="22333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THE END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B8B73D0-FE05-4691-9779-0BF0421EAA6A}"/>
              </a:ext>
            </a:extLst>
          </p:cNvPr>
          <p:cNvSpPr/>
          <p:nvPr/>
        </p:nvSpPr>
        <p:spPr>
          <a:xfrm>
            <a:off x="5892800" y="4013200"/>
            <a:ext cx="406400" cy="249577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9143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01</a:t>
            </a:r>
          </a:p>
        </p:txBody>
      </p:sp>
      <p:pic>
        <p:nvPicPr>
          <p:cNvPr id="29" name="Picture Placeholder 28">
            <a:extLst>
              <a:ext uri="{FF2B5EF4-FFF2-40B4-BE49-F238E27FC236}">
                <a16:creationId xmlns:a16="http://schemas.microsoft.com/office/drawing/2014/main" id="{11BAB88C-B1FF-40A2-BF82-E20E21108657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13" b="7813"/>
          <a:stretch>
            <a:fillRect/>
          </a:stretch>
        </p:blipFill>
        <p:spPr/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63647802-1B02-450F-9BB7-53B1EDE14256}"/>
              </a:ext>
            </a:extLst>
          </p:cNvPr>
          <p:cNvGrpSpPr/>
          <p:nvPr/>
        </p:nvGrpSpPr>
        <p:grpSpPr>
          <a:xfrm>
            <a:off x="3089013" y="555585"/>
            <a:ext cx="6333284" cy="6174092"/>
            <a:chOff x="3585026" y="1039130"/>
            <a:chExt cx="5341257" cy="5207002"/>
          </a:xfrm>
          <a:solidFill>
            <a:schemeClr val="tx1">
              <a:lumMod val="95000"/>
              <a:lumOff val="5000"/>
              <a:alpha val="82000"/>
            </a:schemeClr>
          </a:solidFill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8E5B5564-7856-41E3-8A0D-2823B6495453}"/>
                </a:ext>
              </a:extLst>
            </p:cNvPr>
            <p:cNvSpPr/>
            <p:nvPr/>
          </p:nvSpPr>
          <p:spPr>
            <a:xfrm>
              <a:off x="3585026" y="1039130"/>
              <a:ext cx="3135086" cy="313508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02AB2042-8AC1-47A7-8E25-17512A1977A4}"/>
                </a:ext>
              </a:extLst>
            </p:cNvPr>
            <p:cNvSpPr/>
            <p:nvPr/>
          </p:nvSpPr>
          <p:spPr>
            <a:xfrm>
              <a:off x="5791197" y="1833788"/>
              <a:ext cx="3135086" cy="313508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CD1D5BF2-DE1A-4885-9F88-97EEA0263C48}"/>
                </a:ext>
              </a:extLst>
            </p:cNvPr>
            <p:cNvSpPr/>
            <p:nvPr/>
          </p:nvSpPr>
          <p:spPr>
            <a:xfrm>
              <a:off x="4005941" y="3111046"/>
              <a:ext cx="3135086" cy="313508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2363B8E3-AA1B-4B02-89BF-8872F9D768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" y="-2019300"/>
            <a:ext cx="10896600" cy="1089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4879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Placeholder 27">
            <a:extLst>
              <a:ext uri="{FF2B5EF4-FFF2-40B4-BE49-F238E27FC236}">
                <a16:creationId xmlns:a16="http://schemas.microsoft.com/office/drawing/2014/main" id="{FE1B62AF-8B6B-420D-BE25-8B798B6BC10E}"/>
              </a:ext>
            </a:extLst>
          </p:cNvPr>
          <p:cNvPicPr>
            <a:picLocks noGrp="1" noChangeAspect="1"/>
          </p:cNvPicPr>
          <p:nvPr>
            <p:ph type="pic" sz="quarter" idx="206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300" r="28960" b="1339"/>
          <a:stretch/>
        </p:blipFill>
        <p:spPr>
          <a:xfrm>
            <a:off x="696518" y="1627447"/>
            <a:ext cx="4165724" cy="6020719"/>
          </a:xfr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6DCCA52-C05F-495D-944A-7CCE49AF08C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Welcome Message</a:t>
            </a:r>
            <a:endParaRPr lang="en-US" dirty="0">
              <a:solidFill>
                <a:sysClr val="windowText" lastClr="000000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5166A71-BAAB-4656-876C-B80928AF0DE9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 facer modo data lorem ipsum dolor sit </a:t>
            </a:r>
            <a:r>
              <a:rPr lang="en-US" sz="1400" dirty="0" err="1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 facer modo data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85B0A7B-F5FF-41DF-9704-F9DD2EBCDB7E}"/>
              </a:ext>
            </a:extLst>
          </p:cNvPr>
          <p:cNvSpPr txBox="1"/>
          <p:nvPr/>
        </p:nvSpPr>
        <p:spPr>
          <a:xfrm>
            <a:off x="5959637" y="2958976"/>
            <a:ext cx="233578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JOHN DEO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1FE3FE3-148F-448F-95BE-D29AF54599EB}"/>
              </a:ext>
            </a:extLst>
          </p:cNvPr>
          <p:cNvSpPr/>
          <p:nvPr/>
        </p:nvSpPr>
        <p:spPr>
          <a:xfrm>
            <a:off x="5959637" y="3550550"/>
            <a:ext cx="5394163" cy="13485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has software like Aldus PageMaker including versions of Lorem Ipsum.</a:t>
            </a:r>
          </a:p>
        </p:txBody>
      </p:sp>
    </p:spTree>
    <p:extLst>
      <p:ext uri="{BB962C8B-B14F-4D97-AF65-F5344CB8AC3E}">
        <p14:creationId xmlns:p14="http://schemas.microsoft.com/office/powerpoint/2010/main" val="32413924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2FCC0DF4-1B30-4257-A99D-C6B376B7EF30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 facer modo data lorem ipsum dolor sit </a:t>
            </a:r>
            <a:r>
              <a:rPr lang="en-US" sz="1400" dirty="0" err="1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 facer modo data</a:t>
            </a:r>
          </a:p>
          <a:p>
            <a:endParaRPr lang="en-US" sz="1400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178F80E-3B0B-4610-9D34-98C92981A0A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Welcome Message</a:t>
            </a:r>
            <a:endParaRPr lang="en-US" dirty="0">
              <a:latin typeface="Roboto Slab" pitchFamily="2" charset="0"/>
              <a:ea typeface="Roboto Slab" pitchFamily="2" charset="0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6AE57D94-FD42-479C-BC29-05F4DA5D530B}"/>
              </a:ext>
            </a:extLst>
          </p:cNvPr>
          <p:cNvGrpSpPr/>
          <p:nvPr/>
        </p:nvGrpSpPr>
        <p:grpSpPr>
          <a:xfrm>
            <a:off x="7151702" y="2575171"/>
            <a:ext cx="3840147" cy="1102323"/>
            <a:chOff x="2468336" y="1928970"/>
            <a:chExt cx="2564202" cy="1102323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CCD2432B-2085-4E82-BDF1-D6A62BA4BC55}"/>
                </a:ext>
              </a:extLst>
            </p:cNvPr>
            <p:cNvSpPr txBox="1"/>
            <p:nvPr/>
          </p:nvSpPr>
          <p:spPr>
            <a:xfrm>
              <a:off x="2468336" y="1928970"/>
              <a:ext cx="1378857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500" b="1" spc="200" dirty="0">
                  <a:latin typeface="Roboto Slab" pitchFamily="2" charset="0"/>
                  <a:ea typeface="Roboto Slab" pitchFamily="2" charset="0"/>
                </a:rPr>
                <a:t>HELLO”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410191EA-474B-4C62-B8E0-4BC6D3F563B1}"/>
                </a:ext>
              </a:extLst>
            </p:cNvPr>
            <p:cNvSpPr txBox="1"/>
            <p:nvPr/>
          </p:nvSpPr>
          <p:spPr>
            <a:xfrm>
              <a:off x="2468337" y="2354185"/>
              <a:ext cx="2564201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900" dirty="0" err="1">
                  <a:latin typeface="Roboto Slab" pitchFamily="2" charset="0"/>
                  <a:ea typeface="Roboto Slab" pitchFamily="2" charset="0"/>
                </a:rPr>
                <a:t>Iam</a:t>
              </a:r>
              <a:r>
                <a:rPr lang="en-US" sz="1900" dirty="0">
                  <a:latin typeface="Roboto Slab" pitchFamily="2" charset="0"/>
                  <a:ea typeface="Roboto Slab" pitchFamily="2" charset="0"/>
                </a:rPr>
                <a:t> John Deo, Your Presenter!</a:t>
              </a:r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95548093-0E3D-4FAC-A991-EB2CF16A45F5}"/>
              </a:ext>
            </a:extLst>
          </p:cNvPr>
          <p:cNvSpPr/>
          <p:nvPr/>
        </p:nvSpPr>
        <p:spPr>
          <a:xfrm>
            <a:off x="7151702" y="3523202"/>
            <a:ext cx="4378101" cy="1604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software like Aldus PageMaker including versions of Lorem Ipsum.</a:t>
            </a:r>
          </a:p>
        </p:txBody>
      </p:sp>
      <p:sp>
        <p:nvSpPr>
          <p:cNvPr id="22" name="Freeform 5">
            <a:extLst>
              <a:ext uri="{FF2B5EF4-FFF2-40B4-BE49-F238E27FC236}">
                <a16:creationId xmlns:a16="http://schemas.microsoft.com/office/drawing/2014/main" id="{EFFC136C-190B-431D-AD38-E0528C2E8448}"/>
              </a:ext>
            </a:extLst>
          </p:cNvPr>
          <p:cNvSpPr>
            <a:spLocks/>
          </p:cNvSpPr>
          <p:nvPr/>
        </p:nvSpPr>
        <p:spPr bwMode="auto">
          <a:xfrm>
            <a:off x="2685463" y="2235381"/>
            <a:ext cx="4061635" cy="4022725"/>
          </a:xfrm>
          <a:custGeom>
            <a:avLst/>
            <a:gdLst>
              <a:gd name="T0" fmla="*/ 2714 w 2714"/>
              <a:gd name="T1" fmla="*/ 2688 h 2688"/>
              <a:gd name="T2" fmla="*/ 204 w 2714"/>
              <a:gd name="T3" fmla="*/ 2337 h 2688"/>
              <a:gd name="T4" fmla="*/ 0 w 2714"/>
              <a:gd name="T5" fmla="*/ 0 h 2688"/>
              <a:gd name="T6" fmla="*/ 2411 w 2714"/>
              <a:gd name="T7" fmla="*/ 272 h 2688"/>
              <a:gd name="T8" fmla="*/ 2714 w 2714"/>
              <a:gd name="T9" fmla="*/ 2688 h 26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14" h="2688">
                <a:moveTo>
                  <a:pt x="2714" y="2688"/>
                </a:moveTo>
                <a:lnTo>
                  <a:pt x="204" y="2337"/>
                </a:lnTo>
                <a:lnTo>
                  <a:pt x="0" y="0"/>
                </a:lnTo>
                <a:lnTo>
                  <a:pt x="2411" y="272"/>
                </a:lnTo>
                <a:lnTo>
                  <a:pt x="2714" y="2688"/>
                </a:lnTo>
                <a:close/>
              </a:path>
            </a:pathLst>
          </a:custGeom>
          <a:noFill/>
          <a:ln w="38100">
            <a:solidFill>
              <a:schemeClr val="accent4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" name="Picture Placeholder 29">
            <a:extLst>
              <a:ext uri="{FF2B5EF4-FFF2-40B4-BE49-F238E27FC236}">
                <a16:creationId xmlns:a16="http://schemas.microsoft.com/office/drawing/2014/main" id="{59005427-5B62-4C3A-A3D7-5BE5FFBBC1BB}"/>
              </a:ext>
            </a:extLst>
          </p:cNvPr>
          <p:cNvPicPr>
            <a:picLocks noGrp="1" noChangeAspect="1"/>
          </p:cNvPicPr>
          <p:nvPr>
            <p:ph type="pic" sz="quarter" idx="20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4" b="46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Placeholder 30">
            <a:extLst>
              <a:ext uri="{FF2B5EF4-FFF2-40B4-BE49-F238E27FC236}">
                <a16:creationId xmlns:a16="http://schemas.microsoft.com/office/drawing/2014/main" id="{EC943140-1002-4947-A751-A7C3841C1060}"/>
              </a:ext>
            </a:extLst>
          </p:cNvPr>
          <p:cNvPicPr>
            <a:picLocks noGrp="1" noChangeAspect="1"/>
          </p:cNvPicPr>
          <p:nvPr>
            <p:ph type="pic" sz="quarter" idx="20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/>
      </p:pic>
      <p:sp>
        <p:nvSpPr>
          <p:cNvPr id="57" name="Rectangle 56">
            <a:extLst>
              <a:ext uri="{FF2B5EF4-FFF2-40B4-BE49-F238E27FC236}">
                <a16:creationId xmlns:a16="http://schemas.microsoft.com/office/drawing/2014/main" id="{0EF401D4-CBA9-4EC0-B735-18E426B61DE5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Diamond 18">
            <a:extLst>
              <a:ext uri="{FF2B5EF4-FFF2-40B4-BE49-F238E27FC236}">
                <a16:creationId xmlns:a16="http://schemas.microsoft.com/office/drawing/2014/main" id="{51AAD42B-7B58-4F6B-8F42-68B9C288268E}"/>
              </a:ext>
            </a:extLst>
          </p:cNvPr>
          <p:cNvSpPr/>
          <p:nvPr/>
        </p:nvSpPr>
        <p:spPr>
          <a:xfrm>
            <a:off x="1085707" y="1865243"/>
            <a:ext cx="3127514" cy="3127514"/>
          </a:xfrm>
          <a:prstGeom prst="diamond">
            <a:avLst/>
          </a:prstGeom>
          <a:solidFill>
            <a:schemeClr val="accent6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7" name="Picture Placeholder 26">
            <a:extLst>
              <a:ext uri="{FF2B5EF4-FFF2-40B4-BE49-F238E27FC236}">
                <a16:creationId xmlns:a16="http://schemas.microsoft.com/office/drawing/2014/main" id="{D8451F9F-156C-4027-B9C4-E4BA6CD5792B}"/>
              </a:ext>
            </a:extLst>
          </p:cNvPr>
          <p:cNvPicPr>
            <a:picLocks noGrp="1" noChangeAspect="1"/>
          </p:cNvPicPr>
          <p:nvPr>
            <p:ph type="pic" sz="quarter" idx="21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30" r="16730"/>
          <a:stretch>
            <a:fillRect/>
          </a:stretch>
        </p:blipFill>
        <p:spPr/>
      </p:pic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09600720-033D-4D00-A9DB-2549873E59FB}"/>
              </a:ext>
            </a:extLst>
          </p:cNvPr>
          <p:cNvPicPr>
            <a:picLocks noGrp="1" noChangeAspect="1"/>
          </p:cNvPicPr>
          <p:nvPr>
            <p:ph type="pic" sz="quarter" idx="208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20" r="38336"/>
          <a:stretch/>
        </p:blipFill>
        <p:spPr>
          <a:xfrm>
            <a:off x="-562241" y="163059"/>
            <a:ext cx="3127514" cy="3127514"/>
          </a:xfrm>
        </p:spPr>
      </p:pic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E1F90FB7-78FA-4722-9DE0-2FA38B9FFD36}"/>
              </a:ext>
            </a:extLst>
          </p:cNvPr>
          <p:cNvPicPr>
            <a:picLocks noGrp="1" noChangeAspect="1"/>
          </p:cNvPicPr>
          <p:nvPr>
            <p:ph type="pic" sz="quarter" idx="206"/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6" r="30020"/>
          <a:stretch/>
        </p:blipFill>
        <p:spPr>
          <a:xfrm>
            <a:off x="2733655" y="163059"/>
            <a:ext cx="3127514" cy="3127514"/>
          </a:xfr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29" name="Picture Placeholder 28">
            <a:extLst>
              <a:ext uri="{FF2B5EF4-FFF2-40B4-BE49-F238E27FC236}">
                <a16:creationId xmlns:a16="http://schemas.microsoft.com/office/drawing/2014/main" id="{73AC6915-AB16-430A-9F87-EF6381F33FA9}"/>
              </a:ext>
            </a:extLst>
          </p:cNvPr>
          <p:cNvPicPr>
            <a:picLocks noGrp="1" noChangeAspect="1"/>
          </p:cNvPicPr>
          <p:nvPr>
            <p:ph type="pic" sz="quarter" idx="207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39" r="16539"/>
          <a:stretch>
            <a:fillRect/>
          </a:stretch>
        </p:blipFill>
        <p:spPr/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13267F90-3E62-4148-BDCE-59DC656A6A1F}"/>
              </a:ext>
            </a:extLst>
          </p:cNvPr>
          <p:cNvSpPr/>
          <p:nvPr/>
        </p:nvSpPr>
        <p:spPr>
          <a:xfrm>
            <a:off x="6505090" y="952454"/>
            <a:ext cx="214033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500" b="1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About us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D2A17B6-13FB-4066-93AD-E8305468EBC7}"/>
              </a:ext>
            </a:extLst>
          </p:cNvPr>
          <p:cNvSpPr/>
          <p:nvPr/>
        </p:nvSpPr>
        <p:spPr>
          <a:xfrm>
            <a:off x="6505090" y="1598785"/>
            <a:ext cx="4930089" cy="10920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 is simply dummy text of the printing and typesetting industry. Lorem Ipsum has been the industry's printer took a galley of type and scrambled it to make a type specimen book. It has survived not only five centuries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9FC5366-8608-4A72-A310-93502F568E12}"/>
              </a:ext>
            </a:extLst>
          </p:cNvPr>
          <p:cNvGrpSpPr/>
          <p:nvPr/>
        </p:nvGrpSpPr>
        <p:grpSpPr>
          <a:xfrm>
            <a:off x="6505090" y="3225902"/>
            <a:ext cx="4807856" cy="1099972"/>
            <a:chOff x="6847812" y="2559967"/>
            <a:chExt cx="4807856" cy="1099972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EEE34259-C7FC-44A5-ACF9-67BBFF28CAB5}"/>
                </a:ext>
              </a:extLst>
            </p:cNvPr>
            <p:cNvSpPr/>
            <p:nvPr/>
          </p:nvSpPr>
          <p:spPr>
            <a:xfrm>
              <a:off x="7666623" y="2894921"/>
              <a:ext cx="3989045" cy="7650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en-US" sz="1200" b="1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 is simply dummy text of the printing and typesetting industry. Lorem Ipsum has been the industry's printer book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0C37929-1A8F-41AA-9555-5E534A849A22}"/>
                </a:ext>
              </a:extLst>
            </p:cNvPr>
            <p:cNvSpPr txBox="1"/>
            <p:nvPr/>
          </p:nvSpPr>
          <p:spPr>
            <a:xfrm>
              <a:off x="6847812" y="2567662"/>
              <a:ext cx="769763" cy="7848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500" b="1" dirty="0">
                  <a:solidFill>
                    <a:schemeClr val="accent2"/>
                  </a:solidFill>
                  <a:latin typeface="FontAwesome" pitchFamily="50" charset="0"/>
                </a:rPr>
                <a:t></a:t>
              </a:r>
              <a:endParaRPr lang="en-US" sz="4500" dirty="0">
                <a:solidFill>
                  <a:schemeClr val="accent2"/>
                </a:solidFill>
                <a:latin typeface="FontAwesome" pitchFamily="50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6130984-8762-448F-A46B-E4B4B2C7E3A3}"/>
                </a:ext>
              </a:extLst>
            </p:cNvPr>
            <p:cNvSpPr txBox="1"/>
            <p:nvPr/>
          </p:nvSpPr>
          <p:spPr>
            <a:xfrm>
              <a:off x="7666623" y="2559967"/>
              <a:ext cx="187102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Roboto Slab" pitchFamily="2" charset="0"/>
                  <a:ea typeface="Roboto Slab" pitchFamily="2" charset="0"/>
                </a:rPr>
                <a:t>Web Services 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81AD20CC-53C2-4304-A3CD-D1B4F6D375E1}"/>
              </a:ext>
            </a:extLst>
          </p:cNvPr>
          <p:cNvGrpSpPr/>
          <p:nvPr/>
        </p:nvGrpSpPr>
        <p:grpSpPr>
          <a:xfrm>
            <a:off x="6505090" y="4848602"/>
            <a:ext cx="4967727" cy="1056945"/>
            <a:chOff x="6687941" y="4266110"/>
            <a:chExt cx="4967727" cy="1056945"/>
          </a:xfrm>
        </p:grpSpPr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4D8A41D5-DB39-45CE-ADE7-D51193C25C96}"/>
                </a:ext>
              </a:extLst>
            </p:cNvPr>
            <p:cNvSpPr/>
            <p:nvPr/>
          </p:nvSpPr>
          <p:spPr>
            <a:xfrm>
              <a:off x="7666623" y="4558037"/>
              <a:ext cx="3989045" cy="7650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en-US" sz="1200" b="1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 is simply dummy text of the printing and typesetting industry. Lorem Ipsum has been the industry's printer book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8A664D50-BE51-4928-9294-81A0746687D5}"/>
                </a:ext>
              </a:extLst>
            </p:cNvPr>
            <p:cNvSpPr txBox="1"/>
            <p:nvPr/>
          </p:nvSpPr>
          <p:spPr>
            <a:xfrm>
              <a:off x="6687941" y="4319622"/>
              <a:ext cx="934871" cy="7848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500" b="1" dirty="0">
                  <a:solidFill>
                    <a:schemeClr val="accent3"/>
                  </a:solidFill>
                  <a:latin typeface="FontAwesome" pitchFamily="50" charset="0"/>
                </a:rPr>
                <a:t></a:t>
              </a:r>
              <a:endParaRPr lang="en-US" sz="4500" dirty="0">
                <a:solidFill>
                  <a:schemeClr val="accent3"/>
                </a:solidFill>
                <a:latin typeface="FontAwesome" pitchFamily="50" charset="0"/>
              </a:endParaRP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C44F7FE5-B7D2-4F37-9C0C-9A58BDCE2793}"/>
                </a:ext>
              </a:extLst>
            </p:cNvPr>
            <p:cNvSpPr txBox="1"/>
            <p:nvPr/>
          </p:nvSpPr>
          <p:spPr>
            <a:xfrm>
              <a:off x="7666623" y="4266110"/>
              <a:ext cx="187102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Roboto Slab" pitchFamily="2" charset="0"/>
                  <a:ea typeface="Roboto Slab" pitchFamily="2" charset="0"/>
                </a:rPr>
                <a:t>Web Services </a:t>
              </a:r>
            </a:p>
          </p:txBody>
        </p: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C04172BC-7C2B-4206-8533-4513DCE76DB6}"/>
              </a:ext>
            </a:extLst>
          </p:cNvPr>
          <p:cNvSpPr/>
          <p:nvPr/>
        </p:nvSpPr>
        <p:spPr>
          <a:xfrm>
            <a:off x="5909701" y="0"/>
            <a:ext cx="260176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4F1660C-652C-49E1-A2D5-345298A4BC55}"/>
              </a:ext>
            </a:extLst>
          </p:cNvPr>
          <p:cNvSpPr/>
          <p:nvPr/>
        </p:nvSpPr>
        <p:spPr>
          <a:xfrm>
            <a:off x="1698138" y="2754745"/>
            <a:ext cx="1902652" cy="13485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 is simply typesetting industry. Lorem Ipsum has been the industry's only five centuries</a:t>
            </a:r>
          </a:p>
        </p:txBody>
      </p:sp>
    </p:spTree>
    <p:extLst>
      <p:ext uri="{BB962C8B-B14F-4D97-AF65-F5344CB8AC3E}">
        <p14:creationId xmlns:p14="http://schemas.microsoft.com/office/powerpoint/2010/main" val="40485859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Placeholder 28">
            <a:extLst>
              <a:ext uri="{FF2B5EF4-FFF2-40B4-BE49-F238E27FC236}">
                <a16:creationId xmlns:a16="http://schemas.microsoft.com/office/drawing/2014/main" id="{96FCF195-A303-4D3F-9A64-F865814DFDFA}"/>
              </a:ext>
            </a:extLst>
          </p:cNvPr>
          <p:cNvPicPr>
            <a:picLocks noGrp="1" noChangeAspect="1"/>
          </p:cNvPicPr>
          <p:nvPr>
            <p:ph type="pic" sz="quarter" idx="20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53" b="9553"/>
          <a:stretch>
            <a:fillRect/>
          </a:stretch>
        </p:blipFill>
        <p:spPr>
          <a:xfrm>
            <a:off x="0" y="1889125"/>
            <a:ext cx="5221288" cy="2497138"/>
          </a:xfrm>
        </p:spPr>
      </p:pic>
      <p:pic>
        <p:nvPicPr>
          <p:cNvPr id="31" name="Picture Placeholder 30">
            <a:extLst>
              <a:ext uri="{FF2B5EF4-FFF2-40B4-BE49-F238E27FC236}">
                <a16:creationId xmlns:a16="http://schemas.microsoft.com/office/drawing/2014/main" id="{DCE753DD-5471-4F18-AC8A-2AB8C7DD54A8}"/>
              </a:ext>
            </a:extLst>
          </p:cNvPr>
          <p:cNvPicPr>
            <a:picLocks noGrp="1" noChangeAspect="1"/>
          </p:cNvPicPr>
          <p:nvPr>
            <p:ph type="pic" sz="quarter" idx="207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63" r="12563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65" name="Picture Placeholder 64">
            <a:extLst>
              <a:ext uri="{FF2B5EF4-FFF2-40B4-BE49-F238E27FC236}">
                <a16:creationId xmlns:a16="http://schemas.microsoft.com/office/drawing/2014/main" id="{0D030E0B-557C-4C52-8DB3-1E8DD257811F}"/>
              </a:ext>
            </a:extLst>
          </p:cNvPr>
          <p:cNvPicPr>
            <a:picLocks noGrp="1" noChangeAspect="1"/>
          </p:cNvPicPr>
          <p:nvPr>
            <p:ph type="pic" sz="quarter" idx="208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19" b="4019"/>
          <a:stretch>
            <a:fillRect/>
          </a:stretch>
        </p:blipFill>
        <p:spPr/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8ADD1368-C56B-4D29-BF27-AA2AF79F1C9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44897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About Us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3C33A6ED-4901-4BB1-B29D-9B85C0751DBF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44897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8E153AE-0883-4F85-AC1C-548AA8367261}"/>
              </a:ext>
            </a:extLst>
          </p:cNvPr>
          <p:cNvGrpSpPr/>
          <p:nvPr/>
        </p:nvGrpSpPr>
        <p:grpSpPr>
          <a:xfrm>
            <a:off x="769376" y="4896883"/>
            <a:ext cx="10653249" cy="1099972"/>
            <a:chOff x="700551" y="4684051"/>
            <a:chExt cx="10653249" cy="1099972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7807909F-7517-42EA-8065-42EF748FF39D}"/>
                </a:ext>
              </a:extLst>
            </p:cNvPr>
            <p:cNvGrpSpPr/>
            <p:nvPr/>
          </p:nvGrpSpPr>
          <p:grpSpPr>
            <a:xfrm>
              <a:off x="700551" y="4684051"/>
              <a:ext cx="4880426" cy="1099972"/>
              <a:chOff x="5773722" y="2631344"/>
              <a:chExt cx="4880426" cy="1099972"/>
            </a:xfrm>
          </p:grpSpPr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E3284F45-67FE-45F2-9962-2148C22C4DF7}"/>
                  </a:ext>
                </a:extLst>
              </p:cNvPr>
              <p:cNvSpPr/>
              <p:nvPr/>
            </p:nvSpPr>
            <p:spPr>
              <a:xfrm>
                <a:off x="6665103" y="2966298"/>
                <a:ext cx="3989045" cy="7650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ts val="1800"/>
                  </a:lnSpc>
                </a:pPr>
                <a:r>
                  <a:rPr lang="en-US" sz="1200" b="1" dirty="0"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Lorem Ipsum</a:t>
                </a:r>
                <a:r>
                  <a:rPr lang="en-US" sz="1200" dirty="0"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 is simply dummy text of the printing and typesetting industry. Lorem Ipsum has been the industry's printer book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42106F5-CEE7-4541-9A91-A5FD8FAB09B0}"/>
                  </a:ext>
                </a:extLst>
              </p:cNvPr>
              <p:cNvSpPr txBox="1"/>
              <p:nvPr/>
            </p:nvSpPr>
            <p:spPr>
              <a:xfrm>
                <a:off x="5773722" y="2639039"/>
                <a:ext cx="769763" cy="7848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4500" b="1" dirty="0">
                    <a:solidFill>
                      <a:schemeClr val="accent2"/>
                    </a:solidFill>
                    <a:latin typeface="FontAwesome" pitchFamily="50" charset="0"/>
                  </a:rPr>
                  <a:t></a:t>
                </a:r>
                <a:endParaRPr lang="en-US" sz="4500" dirty="0">
                  <a:solidFill>
                    <a:schemeClr val="accent2"/>
                  </a:solidFill>
                  <a:latin typeface="FontAwesome" pitchFamily="50" charset="0"/>
                </a:endParaRP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0A0DB5E-D8C9-4EDE-BB66-1210E3EAF2A4}"/>
                  </a:ext>
                </a:extLst>
              </p:cNvPr>
              <p:cNvSpPr txBox="1"/>
              <p:nvPr/>
            </p:nvSpPr>
            <p:spPr>
              <a:xfrm>
                <a:off x="6665103" y="2631344"/>
                <a:ext cx="187102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="1" dirty="0">
                    <a:latin typeface="Roboto Slab" pitchFamily="2" charset="0"/>
                    <a:ea typeface="Roboto Slab" pitchFamily="2" charset="0"/>
                  </a:rPr>
                  <a:t>Web Services </a:t>
                </a:r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069CC528-089A-4FAD-A729-5034B8B55E23}"/>
                </a:ext>
              </a:extLst>
            </p:cNvPr>
            <p:cNvGrpSpPr/>
            <p:nvPr/>
          </p:nvGrpSpPr>
          <p:grpSpPr>
            <a:xfrm>
              <a:off x="6473374" y="4684051"/>
              <a:ext cx="4880426" cy="1056945"/>
              <a:chOff x="5773722" y="4433485"/>
              <a:chExt cx="4880426" cy="1056945"/>
            </a:xfrm>
          </p:grpSpPr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45147608-659D-42F8-B510-CBFBC233B8E6}"/>
                  </a:ext>
                </a:extLst>
              </p:cNvPr>
              <p:cNvSpPr/>
              <p:nvPr/>
            </p:nvSpPr>
            <p:spPr>
              <a:xfrm>
                <a:off x="6665103" y="4725412"/>
                <a:ext cx="3989045" cy="7650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ts val="1800"/>
                  </a:lnSpc>
                </a:pPr>
                <a:r>
                  <a:rPr lang="en-US" sz="1200" b="1" dirty="0"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Lorem Ipsum</a:t>
                </a:r>
                <a:r>
                  <a:rPr lang="en-US" sz="1200" dirty="0"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 is simply dummy text of the printing and typesetting industry. Lorem Ipsum has been the industry's printer book</a:t>
                </a: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4158543-DB7E-423C-9E09-CD212D6B032D}"/>
                  </a:ext>
                </a:extLst>
              </p:cNvPr>
              <p:cNvSpPr txBox="1"/>
              <p:nvPr/>
            </p:nvSpPr>
            <p:spPr>
              <a:xfrm>
                <a:off x="5773722" y="4486997"/>
                <a:ext cx="934871" cy="7848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4500" b="1" dirty="0">
                    <a:solidFill>
                      <a:schemeClr val="accent3"/>
                    </a:solidFill>
                    <a:latin typeface="FontAwesome" pitchFamily="50" charset="0"/>
                  </a:rPr>
                  <a:t></a:t>
                </a:r>
                <a:endParaRPr lang="en-US" sz="4500" dirty="0">
                  <a:solidFill>
                    <a:schemeClr val="accent3"/>
                  </a:solidFill>
                  <a:latin typeface="FontAwesome" pitchFamily="50" charset="0"/>
                </a:endParaRP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EA3E2D3-921D-4BD6-80EB-75350600DFA2}"/>
                  </a:ext>
                </a:extLst>
              </p:cNvPr>
              <p:cNvSpPr txBox="1"/>
              <p:nvPr/>
            </p:nvSpPr>
            <p:spPr>
              <a:xfrm>
                <a:off x="6665103" y="4433485"/>
                <a:ext cx="187102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="1" dirty="0">
                    <a:latin typeface="Roboto Slab" pitchFamily="2" charset="0"/>
                    <a:ea typeface="Roboto Slab" pitchFamily="2" charset="0"/>
                  </a:rPr>
                  <a:t>Web Services 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296177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Placeholder 43">
            <a:extLst>
              <a:ext uri="{FF2B5EF4-FFF2-40B4-BE49-F238E27FC236}">
                <a16:creationId xmlns:a16="http://schemas.microsoft.com/office/drawing/2014/main" id="{8C6D55E8-710F-47C4-8975-29E9B3B2B579}"/>
              </a:ext>
            </a:extLst>
          </p:cNvPr>
          <p:cNvPicPr>
            <a:picLocks noGrp="1" noChangeAspect="1"/>
          </p:cNvPicPr>
          <p:nvPr>
            <p:ph type="pic" sz="quarter" idx="207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76" r="19776"/>
          <a:stretch>
            <a:fillRect/>
          </a:stretch>
        </p:blipFill>
        <p:spPr/>
      </p:pic>
      <p:pic>
        <p:nvPicPr>
          <p:cNvPr id="47" name="Picture Placeholder 46">
            <a:extLst>
              <a:ext uri="{FF2B5EF4-FFF2-40B4-BE49-F238E27FC236}">
                <a16:creationId xmlns:a16="http://schemas.microsoft.com/office/drawing/2014/main" id="{3D00AD6B-1843-4FE9-87C7-208E8F04EC45}"/>
              </a:ext>
            </a:extLst>
          </p:cNvPr>
          <p:cNvPicPr>
            <a:picLocks noGrp="1" noChangeAspect="1"/>
          </p:cNvPicPr>
          <p:nvPr>
            <p:ph type="pic" sz="quarter" idx="206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13" b="2513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BC7CE54-1C8B-44E6-8FB5-31968F545751}"/>
              </a:ext>
            </a:extLst>
          </p:cNvPr>
          <p:cNvSpPr/>
          <p:nvPr/>
        </p:nvSpPr>
        <p:spPr>
          <a:xfrm>
            <a:off x="6263656" y="733175"/>
            <a:ext cx="2890535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500" b="1" dirty="0">
                <a:latin typeface="Roboto Slab" pitchFamily="2" charset="0"/>
                <a:ea typeface="Roboto Slab" pitchFamily="2" charset="0"/>
              </a:rPr>
              <a:t>Our Services</a:t>
            </a:r>
            <a:endParaRPr lang="en-US" sz="350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39359B9-F149-42CC-B44B-25A0FD5A1CE6}"/>
              </a:ext>
            </a:extLst>
          </p:cNvPr>
          <p:cNvSpPr/>
          <p:nvPr/>
        </p:nvSpPr>
        <p:spPr>
          <a:xfrm>
            <a:off x="6263656" y="1364117"/>
            <a:ext cx="5040886" cy="10920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 is simply dummy text of the printing and typesetting industry. Lorem Ipsum has been the industry's printer took a galley of type and scrambled it to make a type specimen book. It has survived not only five centuries</a:t>
            </a:r>
          </a:p>
        </p:txBody>
      </p:sp>
      <p:sp>
        <p:nvSpPr>
          <p:cNvPr id="9" name="Diamond 8">
            <a:extLst>
              <a:ext uri="{FF2B5EF4-FFF2-40B4-BE49-F238E27FC236}">
                <a16:creationId xmlns:a16="http://schemas.microsoft.com/office/drawing/2014/main" id="{1766819B-36AF-47DA-98F7-A9992C8552A0}"/>
              </a:ext>
            </a:extLst>
          </p:cNvPr>
          <p:cNvSpPr/>
          <p:nvPr/>
        </p:nvSpPr>
        <p:spPr>
          <a:xfrm>
            <a:off x="0" y="0"/>
            <a:ext cx="4112926" cy="4112926"/>
          </a:xfrm>
          <a:prstGeom prst="diamond">
            <a:avLst/>
          </a:prstGeom>
          <a:solidFill>
            <a:schemeClr val="accent5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Diamond 44">
            <a:extLst>
              <a:ext uri="{FF2B5EF4-FFF2-40B4-BE49-F238E27FC236}">
                <a16:creationId xmlns:a16="http://schemas.microsoft.com/office/drawing/2014/main" id="{FF1B75BC-2AD5-4823-A778-0937ECA471EE}"/>
              </a:ext>
            </a:extLst>
          </p:cNvPr>
          <p:cNvSpPr/>
          <p:nvPr/>
        </p:nvSpPr>
        <p:spPr>
          <a:xfrm>
            <a:off x="2105355" y="2137566"/>
            <a:ext cx="4112926" cy="4112926"/>
          </a:xfrm>
          <a:prstGeom prst="diamond">
            <a:avLst/>
          </a:prstGeom>
          <a:solidFill>
            <a:schemeClr val="accent6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5DCCE7A-B261-4408-A260-AEF4A4D5E0EC}"/>
              </a:ext>
            </a:extLst>
          </p:cNvPr>
          <p:cNvGrpSpPr/>
          <p:nvPr/>
        </p:nvGrpSpPr>
        <p:grpSpPr>
          <a:xfrm>
            <a:off x="3067114" y="3265415"/>
            <a:ext cx="2189408" cy="1857228"/>
            <a:chOff x="-1928423" y="2392057"/>
            <a:chExt cx="2189408" cy="1857228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E9AE0438-EDE8-451E-9A59-C3B8C5AF6541}"/>
                </a:ext>
              </a:extLst>
            </p:cNvPr>
            <p:cNvSpPr txBox="1"/>
            <p:nvPr/>
          </p:nvSpPr>
          <p:spPr>
            <a:xfrm>
              <a:off x="-1301154" y="2392057"/>
              <a:ext cx="934871" cy="7848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500" b="1" dirty="0">
                  <a:solidFill>
                    <a:schemeClr val="bg1"/>
                  </a:solidFill>
                  <a:latin typeface="FontAwesome" pitchFamily="50" charset="0"/>
                </a:rPr>
                <a:t></a:t>
              </a:r>
              <a:endParaRPr lang="en-US" sz="4500" dirty="0">
                <a:solidFill>
                  <a:schemeClr val="bg1"/>
                </a:solidFill>
                <a:latin typeface="FontAwesome" pitchFamily="50" charset="0"/>
              </a:endParaRPr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C380BC17-E7EC-4672-A441-646A5B798BA9}"/>
                </a:ext>
              </a:extLst>
            </p:cNvPr>
            <p:cNvGrpSpPr/>
            <p:nvPr/>
          </p:nvGrpSpPr>
          <p:grpSpPr>
            <a:xfrm>
              <a:off x="-1928423" y="3171034"/>
              <a:ext cx="2189408" cy="1078251"/>
              <a:chOff x="-4084883" y="2652813"/>
              <a:chExt cx="2189408" cy="1078251"/>
            </a:xfrm>
          </p:grpSpPr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F6018E10-5D8A-4B8C-AF7D-AF0781F15310}"/>
                  </a:ext>
                </a:extLst>
              </p:cNvPr>
              <p:cNvSpPr/>
              <p:nvPr/>
            </p:nvSpPr>
            <p:spPr>
              <a:xfrm>
                <a:off x="-4084883" y="2966046"/>
                <a:ext cx="2189408" cy="7650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1800"/>
                  </a:lnSpc>
                </a:pPr>
                <a:r>
                  <a:rPr lang="en-US" sz="12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Lorem Ipsum is simply dummy text of the has been the industry's printer book</a:t>
                </a: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5A9354F5-615D-499E-9BE5-527E05C9AB79}"/>
                  </a:ext>
                </a:extLst>
              </p:cNvPr>
              <p:cNvSpPr txBox="1"/>
              <p:nvPr/>
            </p:nvSpPr>
            <p:spPr>
              <a:xfrm>
                <a:off x="-3846622" y="2652813"/>
                <a:ext cx="170591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Web Services </a:t>
                </a:r>
              </a:p>
            </p:txBody>
          </p:sp>
        </p:grp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9C5C6593-E7CF-4777-8367-A7DF87DC22A3}"/>
              </a:ext>
            </a:extLst>
          </p:cNvPr>
          <p:cNvGrpSpPr/>
          <p:nvPr/>
        </p:nvGrpSpPr>
        <p:grpSpPr>
          <a:xfrm>
            <a:off x="961759" y="1124039"/>
            <a:ext cx="2189408" cy="1864848"/>
            <a:chOff x="-4084883" y="1866216"/>
            <a:chExt cx="2189408" cy="1864848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D7F1955-A728-4922-8222-EB2EAC307C5C}"/>
                </a:ext>
              </a:extLst>
            </p:cNvPr>
            <p:cNvSpPr txBox="1"/>
            <p:nvPr/>
          </p:nvSpPr>
          <p:spPr>
            <a:xfrm>
              <a:off x="-3375060" y="1866216"/>
              <a:ext cx="769763" cy="7848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500" b="1" dirty="0">
                  <a:solidFill>
                    <a:schemeClr val="bg1"/>
                  </a:solidFill>
                  <a:latin typeface="FontAwesome" pitchFamily="50" charset="0"/>
                </a:rPr>
                <a:t></a:t>
              </a:r>
              <a:endParaRPr lang="en-US" sz="4500" dirty="0">
                <a:solidFill>
                  <a:schemeClr val="bg1"/>
                </a:solidFill>
                <a:latin typeface="FontAwesome" pitchFamily="50" charset="0"/>
              </a:endParaRPr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01092DD2-29DD-487A-90D3-C31E0FD4D48D}"/>
                </a:ext>
              </a:extLst>
            </p:cNvPr>
            <p:cNvGrpSpPr/>
            <p:nvPr/>
          </p:nvGrpSpPr>
          <p:grpSpPr>
            <a:xfrm>
              <a:off x="-4084883" y="2652813"/>
              <a:ext cx="2189408" cy="1078251"/>
              <a:chOff x="-4084883" y="2652813"/>
              <a:chExt cx="2189408" cy="1078251"/>
            </a:xfrm>
          </p:grpSpPr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32AA3BE7-F350-4F7C-927C-12E6AEF6453B}"/>
                  </a:ext>
                </a:extLst>
              </p:cNvPr>
              <p:cNvSpPr/>
              <p:nvPr/>
            </p:nvSpPr>
            <p:spPr>
              <a:xfrm>
                <a:off x="-4084883" y="2966046"/>
                <a:ext cx="2189408" cy="7650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1800"/>
                  </a:lnSpc>
                </a:pPr>
                <a:r>
                  <a:rPr lang="en-US" sz="12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Lorem Ipsum is simply dummy text of the has been the industry's printer book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22C72B6D-1EA1-4E14-BE78-64594006BE08}"/>
                  </a:ext>
                </a:extLst>
              </p:cNvPr>
              <p:cNvSpPr txBox="1"/>
              <p:nvPr/>
            </p:nvSpPr>
            <p:spPr>
              <a:xfrm>
                <a:off x="-3846622" y="2652813"/>
                <a:ext cx="170591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Web Services 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0753D4BA-55A5-4613-9EAB-AC3A4C477AEE}"/>
              </a:ext>
            </a:extLst>
          </p:cNvPr>
          <p:cNvPicPr>
            <a:picLocks noGrp="1" noChangeAspect="1"/>
          </p:cNvPicPr>
          <p:nvPr>
            <p:ph type="pic" sz="quarter" idx="20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17" r="19017"/>
          <a:stretch>
            <a:fillRect/>
          </a:stretch>
        </p:blipFill>
        <p:spPr/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D631FFE-4592-4E4E-88F1-647B9A604B2E}"/>
              </a:ext>
            </a:extLst>
          </p:cNvPr>
          <p:cNvSpPr/>
          <p:nvPr/>
        </p:nvSpPr>
        <p:spPr>
          <a:xfrm>
            <a:off x="7056637" y="107158"/>
            <a:ext cx="4995632" cy="6594075"/>
          </a:xfrm>
          <a:prstGeom prst="rect">
            <a:avLst/>
          </a:prstGeom>
          <a:solidFill>
            <a:schemeClr val="accent6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5FCAA94E-81D5-4FD5-9B81-EFEA4AC7DCD4}"/>
              </a:ext>
            </a:extLst>
          </p:cNvPr>
          <p:cNvPicPr>
            <a:picLocks noGrp="1" noChangeAspect="1"/>
          </p:cNvPicPr>
          <p:nvPr>
            <p:ph type="pic" sz="quarter" idx="207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11" r="11311"/>
          <a:stretch>
            <a:fillRect/>
          </a:stretch>
        </p:blipFill>
        <p:spPr/>
      </p:pic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3716ACD5-008C-40F5-9ABD-1D3B4EB4E306}"/>
              </a:ext>
            </a:extLst>
          </p:cNvPr>
          <p:cNvPicPr>
            <a:picLocks noGrp="1" noChangeAspect="1"/>
          </p:cNvPicPr>
          <p:nvPr>
            <p:ph type="pic" sz="quarter" idx="208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11" r="11311"/>
          <a:stretch>
            <a:fillRect/>
          </a:stretch>
        </p:blipFill>
        <p:spPr/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AC2F352B-C7B2-4750-819D-374F719EA22E}"/>
              </a:ext>
            </a:extLst>
          </p:cNvPr>
          <p:cNvGrpSpPr/>
          <p:nvPr/>
        </p:nvGrpSpPr>
        <p:grpSpPr>
          <a:xfrm>
            <a:off x="7803082" y="1298779"/>
            <a:ext cx="3502743" cy="4210833"/>
            <a:chOff x="7574601" y="1323584"/>
            <a:chExt cx="3502743" cy="4210833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B38B6BE7-5018-458C-90C6-F1D3FB11B1D7}"/>
                </a:ext>
              </a:extLst>
            </p:cNvPr>
            <p:cNvSpPr/>
            <p:nvPr/>
          </p:nvSpPr>
          <p:spPr>
            <a:xfrm>
              <a:off x="7574601" y="1323584"/>
              <a:ext cx="2504212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0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Our Services</a:t>
              </a:r>
              <a:endParaRPr lang="en-US" sz="3000" dirty="0">
                <a:solidFill>
                  <a:schemeClr val="bg1"/>
                </a:solidFill>
              </a:endParaRP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C3630634-2C45-4AA5-9DE3-6D0B704A363F}"/>
                </a:ext>
              </a:extLst>
            </p:cNvPr>
            <p:cNvSpPr/>
            <p:nvPr/>
          </p:nvSpPr>
          <p:spPr>
            <a:xfrm>
              <a:off x="7609367" y="1877582"/>
              <a:ext cx="3467977" cy="36568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 is simply dummy text of the printing and typesetting industry. Lorem Ipsum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  </a:r>
              <a:r>
                <a:rPr lang="en-US" sz="1200" dirty="0" err="1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popularised</a:t>
              </a:r>
              <a:r>
                <a:rPr lang="en-US" sz="1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 in the 1960s with the release of </a:t>
              </a:r>
              <a:r>
                <a:rPr lang="en-US" sz="1200" dirty="0" err="1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Letraset</a:t>
              </a:r>
              <a:r>
                <a:rPr lang="en-US" sz="1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 sheets containing Lorem Ipsum passages, and more recently with desktop publishing software like Aldus PageMaker including versions of Lorem Ipsum.</a:t>
              </a:r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2BB4E083-B6C8-472F-8EC8-6A21315F7A57}"/>
              </a:ext>
            </a:extLst>
          </p:cNvPr>
          <p:cNvSpPr/>
          <p:nvPr/>
        </p:nvSpPr>
        <p:spPr>
          <a:xfrm>
            <a:off x="139731" y="120254"/>
            <a:ext cx="3336017" cy="323056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241593E-1E11-4F1B-A38F-CA4F3617685B}"/>
              </a:ext>
            </a:extLst>
          </p:cNvPr>
          <p:cNvSpPr/>
          <p:nvPr/>
        </p:nvSpPr>
        <p:spPr>
          <a:xfrm>
            <a:off x="3598184" y="3470670"/>
            <a:ext cx="3336017" cy="3230563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9B7CFD23-1213-419D-9A14-C159B47D9276}"/>
              </a:ext>
            </a:extLst>
          </p:cNvPr>
          <p:cNvGrpSpPr/>
          <p:nvPr/>
        </p:nvGrpSpPr>
        <p:grpSpPr>
          <a:xfrm>
            <a:off x="4171488" y="4157337"/>
            <a:ext cx="2189408" cy="1857228"/>
            <a:chOff x="-1928423" y="2392057"/>
            <a:chExt cx="2189408" cy="1857228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50F97A0E-C4BA-43E2-9BCC-BC784B7A8709}"/>
                </a:ext>
              </a:extLst>
            </p:cNvPr>
            <p:cNvSpPr txBox="1"/>
            <p:nvPr/>
          </p:nvSpPr>
          <p:spPr>
            <a:xfrm>
              <a:off x="-1301154" y="2392057"/>
              <a:ext cx="934871" cy="7848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500" b="1" dirty="0">
                  <a:solidFill>
                    <a:schemeClr val="bg1"/>
                  </a:solidFill>
                  <a:latin typeface="FontAwesome" pitchFamily="50" charset="0"/>
                </a:rPr>
                <a:t></a:t>
              </a:r>
              <a:endParaRPr lang="en-US" sz="4500" dirty="0">
                <a:solidFill>
                  <a:schemeClr val="bg1"/>
                </a:solidFill>
                <a:latin typeface="FontAwesome" pitchFamily="50" charset="0"/>
              </a:endParaRPr>
            </a:p>
          </p:txBody>
        </p: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DB77C1AE-6EC9-4D9A-AD56-34416AC3B6C0}"/>
                </a:ext>
              </a:extLst>
            </p:cNvPr>
            <p:cNvGrpSpPr/>
            <p:nvPr/>
          </p:nvGrpSpPr>
          <p:grpSpPr>
            <a:xfrm>
              <a:off x="-1928423" y="3171034"/>
              <a:ext cx="2189408" cy="1078251"/>
              <a:chOff x="-4084883" y="2652813"/>
              <a:chExt cx="2189408" cy="1078251"/>
            </a:xfrm>
          </p:grpSpPr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75D0FD3D-0065-4181-8400-CDC38ABFE7DE}"/>
                  </a:ext>
                </a:extLst>
              </p:cNvPr>
              <p:cNvSpPr/>
              <p:nvPr/>
            </p:nvSpPr>
            <p:spPr>
              <a:xfrm>
                <a:off x="-4084883" y="2966046"/>
                <a:ext cx="2189408" cy="7650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1800"/>
                  </a:lnSpc>
                </a:pPr>
                <a:r>
                  <a:rPr lang="en-US" sz="12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Lorem Ipsum is simply dummy text of the has been the industry's printer book</a:t>
                </a:r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28FBF4CE-FC45-4C1B-8F1A-ECD2782DBFE8}"/>
                  </a:ext>
                </a:extLst>
              </p:cNvPr>
              <p:cNvSpPr txBox="1"/>
              <p:nvPr/>
            </p:nvSpPr>
            <p:spPr>
              <a:xfrm>
                <a:off x="-3846622" y="2652813"/>
                <a:ext cx="170591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Web Services </a:t>
                </a:r>
              </a:p>
            </p:txBody>
          </p:sp>
        </p:grp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4935FC10-A063-4DED-8C70-A3ECA892354A}"/>
              </a:ext>
            </a:extLst>
          </p:cNvPr>
          <p:cNvGrpSpPr/>
          <p:nvPr/>
        </p:nvGrpSpPr>
        <p:grpSpPr>
          <a:xfrm>
            <a:off x="713035" y="803111"/>
            <a:ext cx="2189408" cy="1864848"/>
            <a:chOff x="-4084883" y="1866216"/>
            <a:chExt cx="2189408" cy="1864848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71A5C923-8183-431E-8C4C-2B6DD898E5C6}"/>
                </a:ext>
              </a:extLst>
            </p:cNvPr>
            <p:cNvSpPr txBox="1"/>
            <p:nvPr/>
          </p:nvSpPr>
          <p:spPr>
            <a:xfrm>
              <a:off x="-3375060" y="1866216"/>
              <a:ext cx="769763" cy="7848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500" b="1" dirty="0">
                  <a:solidFill>
                    <a:schemeClr val="bg1"/>
                  </a:solidFill>
                  <a:latin typeface="FontAwesome" pitchFamily="50" charset="0"/>
                </a:rPr>
                <a:t></a:t>
              </a:r>
              <a:endParaRPr lang="en-US" sz="4500" dirty="0">
                <a:solidFill>
                  <a:schemeClr val="bg1"/>
                </a:solidFill>
                <a:latin typeface="FontAwesome" pitchFamily="50" charset="0"/>
              </a:endParaRPr>
            </a:p>
          </p:txBody>
        </p: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C158A12D-CB22-4D8E-9098-A77155CC2A34}"/>
                </a:ext>
              </a:extLst>
            </p:cNvPr>
            <p:cNvGrpSpPr/>
            <p:nvPr/>
          </p:nvGrpSpPr>
          <p:grpSpPr>
            <a:xfrm>
              <a:off x="-4084883" y="2652813"/>
              <a:ext cx="2189408" cy="1078251"/>
              <a:chOff x="-4084883" y="2652813"/>
              <a:chExt cx="2189408" cy="1078251"/>
            </a:xfrm>
          </p:grpSpPr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id="{F02BE93D-C2EB-4000-BADE-A24F85C29D75}"/>
                  </a:ext>
                </a:extLst>
              </p:cNvPr>
              <p:cNvSpPr/>
              <p:nvPr/>
            </p:nvSpPr>
            <p:spPr>
              <a:xfrm>
                <a:off x="-4084883" y="2966046"/>
                <a:ext cx="2189408" cy="7650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1800"/>
                  </a:lnSpc>
                </a:pPr>
                <a:r>
                  <a:rPr lang="en-US" sz="12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Lorem Ipsum is simply dummy text of the has been the industry's printer book</a:t>
                </a:r>
              </a:p>
            </p:txBody>
          </p:sp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7E3E4A99-6583-42B0-AA67-6DFC5B7D5CE4}"/>
                  </a:ext>
                </a:extLst>
              </p:cNvPr>
              <p:cNvSpPr txBox="1"/>
              <p:nvPr/>
            </p:nvSpPr>
            <p:spPr>
              <a:xfrm>
                <a:off x="-3846622" y="2652813"/>
                <a:ext cx="170591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Web Services 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543443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D38DC89F-CC9C-4844-A63D-66C5D17E9696}"/>
              </a:ext>
            </a:extLst>
          </p:cNvPr>
          <p:cNvPicPr>
            <a:picLocks noGrp="1" noChangeAspect="1"/>
          </p:cNvPicPr>
          <p:nvPr>
            <p:ph type="pic" sz="quarter" idx="206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38" r="1391" b="10507"/>
          <a:stretch/>
        </p:blipFill>
        <p:spPr>
          <a:xfrm>
            <a:off x="3482566" y="2954400"/>
            <a:ext cx="4869537" cy="3903600"/>
          </a:xfr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DAC236D7-11E4-451F-8517-68E6519CA56C}"/>
              </a:ext>
            </a:extLst>
          </p:cNvPr>
          <p:cNvPicPr>
            <a:picLocks noGrp="1" noChangeAspect="1"/>
          </p:cNvPicPr>
          <p:nvPr>
            <p:ph type="pic" sz="quarter" idx="208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73" t="3113" r="3159"/>
          <a:stretch/>
        </p:blipFill>
        <p:spPr>
          <a:xfrm>
            <a:off x="2555683" y="-5558"/>
            <a:ext cx="4869537" cy="3903600"/>
          </a:xfr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5AD0A08A-B261-40F4-A76D-984628E614B0}"/>
              </a:ext>
            </a:extLst>
          </p:cNvPr>
          <p:cNvSpPr/>
          <p:nvPr/>
        </p:nvSpPr>
        <p:spPr>
          <a:xfrm>
            <a:off x="588564" y="1719025"/>
            <a:ext cx="2345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latin typeface="Roboto Slab" pitchFamily="2" charset="0"/>
                <a:ea typeface="Roboto Slab" pitchFamily="2" charset="0"/>
              </a:rPr>
              <a:t>Our Services</a:t>
            </a:r>
            <a:endParaRPr lang="en-US" sz="2800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BE67C66-4321-49C7-A7B5-9DF23A2F8B01}"/>
              </a:ext>
            </a:extLst>
          </p:cNvPr>
          <p:cNvSpPr/>
          <p:nvPr/>
        </p:nvSpPr>
        <p:spPr>
          <a:xfrm>
            <a:off x="588564" y="2251581"/>
            <a:ext cx="3467977" cy="28873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Lorem Ipsum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 is simply dummy text of the printing and typesetting industry. Lorem Ipsum has been the industry's standard dummy text ever since the 1500s, when an unknown printer took a galley of type and remaining essentially unchanged. It was </a:t>
            </a:r>
            <a:r>
              <a:rPr lang="en-US" sz="1200" dirty="0" err="1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popularised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 in the 1960s with the release of </a:t>
            </a:r>
            <a:r>
              <a:rPr lang="en-US" sz="1200" dirty="0" err="1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Letraset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 sheets containing Lorem Ipsum passages, and more recently with desktop publishing software like Aldus PageMaker including versions of Lorem Ipsum.</a:t>
            </a:r>
            <a:endParaRPr lang="en-US" sz="1200" dirty="0">
              <a:latin typeface="Roboto Slab" pitchFamily="2" charset="0"/>
              <a:ea typeface="Roboto Slab" pitchFamily="2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6B35BEC-460D-4494-9D98-1677D31E5B97}"/>
              </a:ext>
            </a:extLst>
          </p:cNvPr>
          <p:cNvGrpSpPr/>
          <p:nvPr/>
        </p:nvGrpSpPr>
        <p:grpSpPr>
          <a:xfrm>
            <a:off x="6766552" y="1748053"/>
            <a:ext cx="4807856" cy="1099972"/>
            <a:chOff x="6847812" y="2559967"/>
            <a:chExt cx="4807856" cy="1099972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634991C-7F68-41D4-AFB7-D1C4CDDBCE35}"/>
                </a:ext>
              </a:extLst>
            </p:cNvPr>
            <p:cNvSpPr/>
            <p:nvPr/>
          </p:nvSpPr>
          <p:spPr>
            <a:xfrm>
              <a:off x="7666623" y="2894921"/>
              <a:ext cx="3989045" cy="7650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en-US" sz="1200" b="1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 is simply dummy text of the printing and typesetting industry. Lorem Ipsum has been the industry's printer book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E350594-1131-48ED-9D49-D8A5AE40F21F}"/>
                </a:ext>
              </a:extLst>
            </p:cNvPr>
            <p:cNvSpPr txBox="1"/>
            <p:nvPr/>
          </p:nvSpPr>
          <p:spPr>
            <a:xfrm>
              <a:off x="6847812" y="2567662"/>
              <a:ext cx="769763" cy="7848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500" b="1" dirty="0">
                  <a:solidFill>
                    <a:schemeClr val="accent2"/>
                  </a:solidFill>
                  <a:latin typeface="FontAwesome" pitchFamily="50" charset="0"/>
                </a:rPr>
                <a:t></a:t>
              </a:r>
              <a:endParaRPr lang="en-US" sz="4500" dirty="0">
                <a:solidFill>
                  <a:schemeClr val="accent2"/>
                </a:solidFill>
                <a:latin typeface="FontAwesome" pitchFamily="50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26AFB3F-3569-4F0D-BB9D-979B8DFBA120}"/>
                </a:ext>
              </a:extLst>
            </p:cNvPr>
            <p:cNvSpPr txBox="1"/>
            <p:nvPr/>
          </p:nvSpPr>
          <p:spPr>
            <a:xfrm>
              <a:off x="7666623" y="2559967"/>
              <a:ext cx="187102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Roboto Slab" pitchFamily="2" charset="0"/>
                  <a:ea typeface="Roboto Slab" pitchFamily="2" charset="0"/>
                </a:rPr>
                <a:t>Web Services 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BB531BC-E950-455F-8C56-4EBEBC0EA277}"/>
              </a:ext>
            </a:extLst>
          </p:cNvPr>
          <p:cNvGrpSpPr/>
          <p:nvPr/>
        </p:nvGrpSpPr>
        <p:grpSpPr>
          <a:xfrm>
            <a:off x="6766552" y="3370753"/>
            <a:ext cx="4967727" cy="1056945"/>
            <a:chOff x="6687941" y="4266110"/>
            <a:chExt cx="4967727" cy="1056945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AA127BB-814A-46A3-8B0B-6D32C62A47E8}"/>
                </a:ext>
              </a:extLst>
            </p:cNvPr>
            <p:cNvSpPr/>
            <p:nvPr/>
          </p:nvSpPr>
          <p:spPr>
            <a:xfrm>
              <a:off x="7666623" y="4558037"/>
              <a:ext cx="3989045" cy="7650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en-US" sz="1200" b="1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 is simply dummy text of the printing and typesetting industry. Lorem Ipsum has been the industry's printer book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BB9C6181-5D4C-4DA9-9323-2AC5F9C2732C}"/>
                </a:ext>
              </a:extLst>
            </p:cNvPr>
            <p:cNvSpPr txBox="1"/>
            <p:nvPr/>
          </p:nvSpPr>
          <p:spPr>
            <a:xfrm>
              <a:off x="6687941" y="4319622"/>
              <a:ext cx="934871" cy="7848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500" b="1" dirty="0">
                  <a:solidFill>
                    <a:schemeClr val="accent3"/>
                  </a:solidFill>
                  <a:latin typeface="FontAwesome" pitchFamily="50" charset="0"/>
                </a:rPr>
                <a:t></a:t>
              </a:r>
              <a:endParaRPr lang="en-US" sz="4500" dirty="0">
                <a:solidFill>
                  <a:schemeClr val="accent3"/>
                </a:solidFill>
                <a:latin typeface="FontAwesome" pitchFamily="50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808A96B-2D94-4952-A830-3ED2E67062CA}"/>
                </a:ext>
              </a:extLst>
            </p:cNvPr>
            <p:cNvSpPr txBox="1"/>
            <p:nvPr/>
          </p:nvSpPr>
          <p:spPr>
            <a:xfrm>
              <a:off x="7666623" y="4266110"/>
              <a:ext cx="187102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Roboto Slab" pitchFamily="2" charset="0"/>
                  <a:ea typeface="Roboto Slab" pitchFamily="2" charset="0"/>
                </a:rPr>
                <a:t>Web Services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84577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E015F"/>
      </a:accent1>
      <a:accent2>
        <a:srgbClr val="EC2127"/>
      </a:accent2>
      <a:accent3>
        <a:srgbClr val="FFC000"/>
      </a:accent3>
      <a:accent4>
        <a:srgbClr val="92D050"/>
      </a:accent4>
      <a:accent5>
        <a:srgbClr val="01CF8F"/>
      </a:accent5>
      <a:accent6>
        <a:srgbClr val="00B0F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21848</TotalTime>
  <Words>344</Words>
  <Application>Microsoft Office PowerPoint</Application>
  <PresentationFormat>Widescreen</PresentationFormat>
  <Paragraphs>105</Paragraphs>
  <Slides>16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5" baseType="lpstr">
      <vt:lpstr>Arial</vt:lpstr>
      <vt:lpstr>Calibri</vt:lpstr>
      <vt:lpstr>FontAwesome</vt:lpstr>
      <vt:lpstr>Lato</vt:lpstr>
      <vt:lpstr>Montserrat-Regular</vt:lpstr>
      <vt:lpstr>Open Sans Condensed Light</vt:lpstr>
      <vt:lpstr>Roboto</vt:lpstr>
      <vt:lpstr>Roboto Slab</vt:lpstr>
      <vt:lpstr>Office Theme</vt:lpstr>
      <vt:lpstr>PowerPoint Presentation</vt:lpstr>
      <vt:lpstr>PowerPoint Presentation</vt:lpstr>
      <vt:lpstr>Welcome Message</vt:lpstr>
      <vt:lpstr>Welcome Message</vt:lpstr>
      <vt:lpstr>PowerPoint Presentation</vt:lpstr>
      <vt:lpstr>Our About Us</vt:lpstr>
      <vt:lpstr>PowerPoint Presentation</vt:lpstr>
      <vt:lpstr>PowerPoint Presentation</vt:lpstr>
      <vt:lpstr>PowerPoint Presentation</vt:lpstr>
      <vt:lpstr>Our Team</vt:lpstr>
      <vt:lpstr>Our Team</vt:lpstr>
      <vt:lpstr>Our Portfolilo</vt:lpstr>
      <vt:lpstr>Our Portfolio</vt:lpstr>
      <vt:lpstr>Our Portfolio</vt:lpstr>
      <vt:lpstr>Map Project Location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Sunar</cp:lastModifiedBy>
  <cp:revision>3330</cp:revision>
  <dcterms:created xsi:type="dcterms:W3CDTF">2017-07-18T09:08:44Z</dcterms:created>
  <dcterms:modified xsi:type="dcterms:W3CDTF">2018-08-01T06:40:01Z</dcterms:modified>
</cp:coreProperties>
</file>