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2"/>
  </p:notesMasterIdLst>
  <p:handoutMasterIdLst>
    <p:handoutMasterId r:id="rId23"/>
  </p:handoutMasterIdLst>
  <p:sldIdLst>
    <p:sldId id="472" r:id="rId2"/>
    <p:sldId id="724" r:id="rId3"/>
    <p:sldId id="710" r:id="rId4"/>
    <p:sldId id="671" r:id="rId5"/>
    <p:sldId id="704" r:id="rId6"/>
    <p:sldId id="726" r:id="rId7"/>
    <p:sldId id="717" r:id="rId8"/>
    <p:sldId id="683" r:id="rId9"/>
    <p:sldId id="718" r:id="rId10"/>
    <p:sldId id="721" r:id="rId11"/>
    <p:sldId id="723" r:id="rId12"/>
    <p:sldId id="728" r:id="rId13"/>
    <p:sldId id="727" r:id="rId14"/>
    <p:sldId id="729" r:id="rId15"/>
    <p:sldId id="731" r:id="rId16"/>
    <p:sldId id="730" r:id="rId17"/>
    <p:sldId id="733" r:id="rId18"/>
    <p:sldId id="732" r:id="rId19"/>
    <p:sldId id="709" r:id="rId20"/>
    <p:sldId id="69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88" autoAdjust="0"/>
    <p:restoredTop sz="96532" autoAdjust="0"/>
  </p:normalViewPr>
  <p:slideViewPr>
    <p:cSldViewPr snapToGrid="0" snapToObjects="1">
      <p:cViewPr>
        <p:scale>
          <a:sx n="100" d="100"/>
          <a:sy n="100" d="100"/>
        </p:scale>
        <p:origin x="1224" y="4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3/2/2020</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3/2/2020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37592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F62B873A-E2E1-4ABE-BF29-F15E1AD9739B}"/>
              </a:ext>
            </a:extLst>
          </p:cNvPr>
          <p:cNvSpPr>
            <a:spLocks noGrp="1"/>
          </p:cNvSpPr>
          <p:nvPr>
            <p:ph type="pic" sz="quarter" idx="10"/>
          </p:nvPr>
        </p:nvSpPr>
        <p:spPr>
          <a:xfrm>
            <a:off x="955227" y="3509607"/>
            <a:ext cx="2853689" cy="2332666"/>
          </a:xfrm>
          <a:custGeom>
            <a:avLst/>
            <a:gdLst>
              <a:gd name="connsiteX0" fmla="*/ 388785 w 2853689"/>
              <a:gd name="connsiteY0" fmla="*/ 0 h 2332666"/>
              <a:gd name="connsiteX1" fmla="*/ 2464904 w 2853689"/>
              <a:gd name="connsiteY1" fmla="*/ 0 h 2332666"/>
              <a:gd name="connsiteX2" fmla="*/ 2853689 w 2853689"/>
              <a:gd name="connsiteY2" fmla="*/ 388785 h 2332666"/>
              <a:gd name="connsiteX3" fmla="*/ 2853689 w 2853689"/>
              <a:gd name="connsiteY3" fmla="*/ 1943881 h 2332666"/>
              <a:gd name="connsiteX4" fmla="*/ 2464904 w 2853689"/>
              <a:gd name="connsiteY4" fmla="*/ 2332666 h 2332666"/>
              <a:gd name="connsiteX5" fmla="*/ 388785 w 2853689"/>
              <a:gd name="connsiteY5" fmla="*/ 2332666 h 2332666"/>
              <a:gd name="connsiteX6" fmla="*/ 0 w 2853689"/>
              <a:gd name="connsiteY6" fmla="*/ 1943881 h 2332666"/>
              <a:gd name="connsiteX7" fmla="*/ 0 w 2853689"/>
              <a:gd name="connsiteY7" fmla="*/ 388785 h 2332666"/>
              <a:gd name="connsiteX8" fmla="*/ 388785 w 2853689"/>
              <a:gd name="connsiteY8" fmla="*/ 0 h 233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3689" h="2332666">
                <a:moveTo>
                  <a:pt x="388785" y="0"/>
                </a:moveTo>
                <a:lnTo>
                  <a:pt x="2464904" y="0"/>
                </a:lnTo>
                <a:cubicBezTo>
                  <a:pt x="2679624" y="0"/>
                  <a:pt x="2853689" y="174065"/>
                  <a:pt x="2853689" y="388785"/>
                </a:cubicBezTo>
                <a:lnTo>
                  <a:pt x="2853689" y="1943881"/>
                </a:lnTo>
                <a:cubicBezTo>
                  <a:pt x="2853689" y="2158601"/>
                  <a:pt x="2679624" y="2332666"/>
                  <a:pt x="2464904" y="2332666"/>
                </a:cubicBezTo>
                <a:lnTo>
                  <a:pt x="388785" y="2332666"/>
                </a:lnTo>
                <a:cubicBezTo>
                  <a:pt x="174065" y="2332666"/>
                  <a:pt x="0" y="2158601"/>
                  <a:pt x="0" y="1943881"/>
                </a:cubicBezTo>
                <a:lnTo>
                  <a:pt x="0" y="388785"/>
                </a:lnTo>
                <a:cubicBezTo>
                  <a:pt x="0" y="174065"/>
                  <a:pt x="174065" y="0"/>
                  <a:pt x="388785" y="0"/>
                </a:cubicBezTo>
                <a:close/>
              </a:path>
            </a:pathLst>
          </a:custGeom>
        </p:spPr>
        <p:txBody>
          <a:bodyPr wrap="square" anchor="ctr">
            <a:noAutofit/>
          </a:bodyPr>
          <a:lstStyle/>
          <a:p>
            <a:endParaRPr lang="en-US" dirty="0"/>
          </a:p>
        </p:txBody>
      </p:sp>
      <p:sp>
        <p:nvSpPr>
          <p:cNvPr id="9" name="Freeform: Shape 8">
            <a:extLst>
              <a:ext uri="{FF2B5EF4-FFF2-40B4-BE49-F238E27FC236}">
                <a16:creationId xmlns:a16="http://schemas.microsoft.com/office/drawing/2014/main" id="{43D6044D-9630-4291-B23F-5E486E20CCA0}"/>
              </a:ext>
            </a:extLst>
          </p:cNvPr>
          <p:cNvSpPr>
            <a:spLocks noGrp="1"/>
          </p:cNvSpPr>
          <p:nvPr>
            <p:ph type="pic" sz="quarter" idx="11"/>
          </p:nvPr>
        </p:nvSpPr>
        <p:spPr>
          <a:xfrm>
            <a:off x="4003110" y="3509607"/>
            <a:ext cx="2853689" cy="2332666"/>
          </a:xfrm>
          <a:custGeom>
            <a:avLst/>
            <a:gdLst>
              <a:gd name="connsiteX0" fmla="*/ 388785 w 2853689"/>
              <a:gd name="connsiteY0" fmla="*/ 0 h 2332666"/>
              <a:gd name="connsiteX1" fmla="*/ 2464904 w 2853689"/>
              <a:gd name="connsiteY1" fmla="*/ 0 h 2332666"/>
              <a:gd name="connsiteX2" fmla="*/ 2853689 w 2853689"/>
              <a:gd name="connsiteY2" fmla="*/ 388785 h 2332666"/>
              <a:gd name="connsiteX3" fmla="*/ 2853689 w 2853689"/>
              <a:gd name="connsiteY3" fmla="*/ 1943881 h 2332666"/>
              <a:gd name="connsiteX4" fmla="*/ 2464904 w 2853689"/>
              <a:gd name="connsiteY4" fmla="*/ 2332666 h 2332666"/>
              <a:gd name="connsiteX5" fmla="*/ 388785 w 2853689"/>
              <a:gd name="connsiteY5" fmla="*/ 2332666 h 2332666"/>
              <a:gd name="connsiteX6" fmla="*/ 0 w 2853689"/>
              <a:gd name="connsiteY6" fmla="*/ 1943881 h 2332666"/>
              <a:gd name="connsiteX7" fmla="*/ 0 w 2853689"/>
              <a:gd name="connsiteY7" fmla="*/ 388785 h 2332666"/>
              <a:gd name="connsiteX8" fmla="*/ 388785 w 2853689"/>
              <a:gd name="connsiteY8" fmla="*/ 0 h 233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3689" h="2332666">
                <a:moveTo>
                  <a:pt x="388785" y="0"/>
                </a:moveTo>
                <a:lnTo>
                  <a:pt x="2464904" y="0"/>
                </a:lnTo>
                <a:cubicBezTo>
                  <a:pt x="2679624" y="0"/>
                  <a:pt x="2853689" y="174065"/>
                  <a:pt x="2853689" y="388785"/>
                </a:cubicBezTo>
                <a:lnTo>
                  <a:pt x="2853689" y="1943881"/>
                </a:lnTo>
                <a:cubicBezTo>
                  <a:pt x="2853689" y="2158601"/>
                  <a:pt x="2679624" y="2332666"/>
                  <a:pt x="2464904" y="2332666"/>
                </a:cubicBezTo>
                <a:lnTo>
                  <a:pt x="388785" y="2332666"/>
                </a:lnTo>
                <a:cubicBezTo>
                  <a:pt x="174065" y="2332666"/>
                  <a:pt x="0" y="2158601"/>
                  <a:pt x="0" y="1943881"/>
                </a:cubicBezTo>
                <a:lnTo>
                  <a:pt x="0" y="388785"/>
                </a:lnTo>
                <a:cubicBezTo>
                  <a:pt x="0" y="174065"/>
                  <a:pt x="174065" y="0"/>
                  <a:pt x="388785"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0152244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B249D25A-1386-4BA1-8A1C-29798B8E65E8}"/>
              </a:ext>
            </a:extLst>
          </p:cNvPr>
          <p:cNvSpPr>
            <a:spLocks noGrp="1"/>
          </p:cNvSpPr>
          <p:nvPr>
            <p:ph type="pic" sz="quarter" idx="10"/>
          </p:nvPr>
        </p:nvSpPr>
        <p:spPr>
          <a:xfrm>
            <a:off x="1129890" y="1556166"/>
            <a:ext cx="4344974" cy="3745668"/>
          </a:xfrm>
          <a:custGeom>
            <a:avLst/>
            <a:gdLst>
              <a:gd name="connsiteX0" fmla="*/ 0 w 4344974"/>
              <a:gd name="connsiteY0" fmla="*/ 0 h 3745668"/>
              <a:gd name="connsiteX1" fmla="*/ 4344974 w 4344974"/>
              <a:gd name="connsiteY1" fmla="*/ 0 h 3745668"/>
              <a:gd name="connsiteX2" fmla="*/ 2172487 w 4344974"/>
              <a:gd name="connsiteY2" fmla="*/ 3745668 h 3745668"/>
            </a:gdLst>
            <a:ahLst/>
            <a:cxnLst>
              <a:cxn ang="0">
                <a:pos x="connsiteX0" y="connsiteY0"/>
              </a:cxn>
              <a:cxn ang="0">
                <a:pos x="connsiteX1" y="connsiteY1"/>
              </a:cxn>
              <a:cxn ang="0">
                <a:pos x="connsiteX2" y="connsiteY2"/>
              </a:cxn>
            </a:cxnLst>
            <a:rect l="l" t="t" r="r" b="b"/>
            <a:pathLst>
              <a:path w="4344974" h="3745668">
                <a:moveTo>
                  <a:pt x="0" y="0"/>
                </a:moveTo>
                <a:lnTo>
                  <a:pt x="4344974" y="0"/>
                </a:lnTo>
                <a:lnTo>
                  <a:pt x="2172487" y="3745668"/>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76007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F2E3D17C-26F6-4FC3-9531-5FF8142ED49B}"/>
              </a:ext>
            </a:extLst>
          </p:cNvPr>
          <p:cNvSpPr>
            <a:spLocks noGrp="1"/>
          </p:cNvSpPr>
          <p:nvPr>
            <p:ph type="pic" sz="quarter" idx="11"/>
          </p:nvPr>
        </p:nvSpPr>
        <p:spPr>
          <a:xfrm>
            <a:off x="4641851" y="0"/>
            <a:ext cx="3451224" cy="6858000"/>
          </a:xfrm>
          <a:custGeom>
            <a:avLst/>
            <a:gdLst>
              <a:gd name="connsiteX0" fmla="*/ 0 w 2895599"/>
              <a:gd name="connsiteY0" fmla="*/ 0 h 5505450"/>
              <a:gd name="connsiteX1" fmla="*/ 2895599 w 2895599"/>
              <a:gd name="connsiteY1" fmla="*/ 0 h 5505450"/>
              <a:gd name="connsiteX2" fmla="*/ 2895599 w 2895599"/>
              <a:gd name="connsiteY2" fmla="*/ 5505450 h 5505450"/>
              <a:gd name="connsiteX3" fmla="*/ 0 w 2895599"/>
              <a:gd name="connsiteY3" fmla="*/ 5505450 h 5505450"/>
            </a:gdLst>
            <a:ahLst/>
            <a:cxnLst>
              <a:cxn ang="0">
                <a:pos x="connsiteX0" y="connsiteY0"/>
              </a:cxn>
              <a:cxn ang="0">
                <a:pos x="connsiteX1" y="connsiteY1"/>
              </a:cxn>
              <a:cxn ang="0">
                <a:pos x="connsiteX2" y="connsiteY2"/>
              </a:cxn>
              <a:cxn ang="0">
                <a:pos x="connsiteX3" y="connsiteY3"/>
              </a:cxn>
            </a:cxnLst>
            <a:rect l="l" t="t" r="r" b="b"/>
            <a:pathLst>
              <a:path w="2895599" h="5505450">
                <a:moveTo>
                  <a:pt x="0" y="0"/>
                </a:moveTo>
                <a:lnTo>
                  <a:pt x="2895599" y="0"/>
                </a:lnTo>
                <a:lnTo>
                  <a:pt x="2895599" y="5505450"/>
                </a:lnTo>
                <a:lnTo>
                  <a:pt x="0" y="55054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28966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4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7CBAF4C0-7C52-45B9-8322-B8BDDEB63761}"/>
              </a:ext>
            </a:extLst>
          </p:cNvPr>
          <p:cNvSpPr>
            <a:spLocks noGrp="1"/>
          </p:cNvSpPr>
          <p:nvPr>
            <p:ph type="pic" sz="quarter" idx="27"/>
          </p:nvPr>
        </p:nvSpPr>
        <p:spPr>
          <a:xfrm>
            <a:off x="5138057" y="3099271"/>
            <a:ext cx="3677995" cy="3677995"/>
          </a:xfrm>
          <a:custGeom>
            <a:avLst/>
            <a:gdLst>
              <a:gd name="connsiteX0" fmla="*/ 1838998 w 3677995"/>
              <a:gd name="connsiteY0" fmla="*/ 0 h 3677995"/>
              <a:gd name="connsiteX1" fmla="*/ 3677995 w 3677995"/>
              <a:gd name="connsiteY1" fmla="*/ 1838998 h 3677995"/>
              <a:gd name="connsiteX2" fmla="*/ 1838998 w 3677995"/>
              <a:gd name="connsiteY2" fmla="*/ 3677995 h 3677995"/>
              <a:gd name="connsiteX3" fmla="*/ 0 w 3677995"/>
              <a:gd name="connsiteY3" fmla="*/ 1838998 h 3677995"/>
            </a:gdLst>
            <a:ahLst/>
            <a:cxnLst>
              <a:cxn ang="0">
                <a:pos x="connsiteX0" y="connsiteY0"/>
              </a:cxn>
              <a:cxn ang="0">
                <a:pos x="connsiteX1" y="connsiteY1"/>
              </a:cxn>
              <a:cxn ang="0">
                <a:pos x="connsiteX2" y="connsiteY2"/>
              </a:cxn>
              <a:cxn ang="0">
                <a:pos x="connsiteX3" y="connsiteY3"/>
              </a:cxn>
            </a:cxnLst>
            <a:rect l="l" t="t" r="r" b="b"/>
            <a:pathLst>
              <a:path w="3677995" h="3677995">
                <a:moveTo>
                  <a:pt x="1838998" y="0"/>
                </a:moveTo>
                <a:lnTo>
                  <a:pt x="3677995" y="1838998"/>
                </a:lnTo>
                <a:lnTo>
                  <a:pt x="1838998" y="3677995"/>
                </a:lnTo>
                <a:lnTo>
                  <a:pt x="0" y="1838998"/>
                </a:lnTo>
                <a:close/>
              </a:path>
            </a:pathLst>
          </a:custGeom>
        </p:spPr>
        <p:txBody>
          <a:bodyPr wrap="square" anchor="ctr">
            <a:noAutofit/>
          </a:bodyPr>
          <a:lstStyle>
            <a:lvl1pPr marL="0" indent="0" algn="ctr">
              <a:buNone/>
              <a:defRPr sz="1200"/>
            </a:lvl1pPr>
          </a:lstStyle>
          <a:p>
            <a:endParaRPr lang="en-US" dirty="0"/>
          </a:p>
        </p:txBody>
      </p:sp>
      <p:sp>
        <p:nvSpPr>
          <p:cNvPr id="9" name="Freeform: Shape 8">
            <a:extLst>
              <a:ext uri="{FF2B5EF4-FFF2-40B4-BE49-F238E27FC236}">
                <a16:creationId xmlns:a16="http://schemas.microsoft.com/office/drawing/2014/main" id="{2E48E7D5-3EC3-4944-A60C-B7F2FABE068A}"/>
              </a:ext>
            </a:extLst>
          </p:cNvPr>
          <p:cNvSpPr>
            <a:spLocks noGrp="1"/>
          </p:cNvSpPr>
          <p:nvPr>
            <p:ph type="pic" sz="quarter" idx="28"/>
          </p:nvPr>
        </p:nvSpPr>
        <p:spPr>
          <a:xfrm>
            <a:off x="6096000" y="65787"/>
            <a:ext cx="3677995" cy="3677995"/>
          </a:xfrm>
          <a:custGeom>
            <a:avLst/>
            <a:gdLst>
              <a:gd name="connsiteX0" fmla="*/ 1838998 w 3677995"/>
              <a:gd name="connsiteY0" fmla="*/ 0 h 3677995"/>
              <a:gd name="connsiteX1" fmla="*/ 3677995 w 3677995"/>
              <a:gd name="connsiteY1" fmla="*/ 1838998 h 3677995"/>
              <a:gd name="connsiteX2" fmla="*/ 1838998 w 3677995"/>
              <a:gd name="connsiteY2" fmla="*/ 3677995 h 3677995"/>
              <a:gd name="connsiteX3" fmla="*/ 0 w 3677995"/>
              <a:gd name="connsiteY3" fmla="*/ 1838998 h 3677995"/>
            </a:gdLst>
            <a:ahLst/>
            <a:cxnLst>
              <a:cxn ang="0">
                <a:pos x="connsiteX0" y="connsiteY0"/>
              </a:cxn>
              <a:cxn ang="0">
                <a:pos x="connsiteX1" y="connsiteY1"/>
              </a:cxn>
              <a:cxn ang="0">
                <a:pos x="connsiteX2" y="connsiteY2"/>
              </a:cxn>
              <a:cxn ang="0">
                <a:pos x="connsiteX3" y="connsiteY3"/>
              </a:cxn>
            </a:cxnLst>
            <a:rect l="l" t="t" r="r" b="b"/>
            <a:pathLst>
              <a:path w="3677995" h="3677995">
                <a:moveTo>
                  <a:pt x="1838998" y="0"/>
                </a:moveTo>
                <a:lnTo>
                  <a:pt x="3677995" y="1838998"/>
                </a:lnTo>
                <a:lnTo>
                  <a:pt x="1838998" y="3677995"/>
                </a:lnTo>
                <a:lnTo>
                  <a:pt x="0" y="1838998"/>
                </a:ln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2BD31A6E-3341-43AA-8C5B-B7782551EBC0}"/>
              </a:ext>
            </a:extLst>
          </p:cNvPr>
          <p:cNvSpPr>
            <a:spLocks noGrp="1"/>
          </p:cNvSpPr>
          <p:nvPr>
            <p:ph type="pic" sz="quarter" idx="29"/>
          </p:nvPr>
        </p:nvSpPr>
        <p:spPr>
          <a:xfrm>
            <a:off x="8064058" y="2057170"/>
            <a:ext cx="3677995" cy="3677995"/>
          </a:xfrm>
          <a:custGeom>
            <a:avLst/>
            <a:gdLst>
              <a:gd name="connsiteX0" fmla="*/ 1838998 w 3677995"/>
              <a:gd name="connsiteY0" fmla="*/ 0 h 3677995"/>
              <a:gd name="connsiteX1" fmla="*/ 3677995 w 3677995"/>
              <a:gd name="connsiteY1" fmla="*/ 1838998 h 3677995"/>
              <a:gd name="connsiteX2" fmla="*/ 1838998 w 3677995"/>
              <a:gd name="connsiteY2" fmla="*/ 3677995 h 3677995"/>
              <a:gd name="connsiteX3" fmla="*/ 0 w 3677995"/>
              <a:gd name="connsiteY3" fmla="*/ 1838998 h 3677995"/>
            </a:gdLst>
            <a:ahLst/>
            <a:cxnLst>
              <a:cxn ang="0">
                <a:pos x="connsiteX0" y="connsiteY0"/>
              </a:cxn>
              <a:cxn ang="0">
                <a:pos x="connsiteX1" y="connsiteY1"/>
              </a:cxn>
              <a:cxn ang="0">
                <a:pos x="connsiteX2" y="connsiteY2"/>
              </a:cxn>
              <a:cxn ang="0">
                <a:pos x="connsiteX3" y="connsiteY3"/>
              </a:cxn>
            </a:cxnLst>
            <a:rect l="l" t="t" r="r" b="b"/>
            <a:pathLst>
              <a:path w="3677995" h="3677995">
                <a:moveTo>
                  <a:pt x="1838998" y="0"/>
                </a:moveTo>
                <a:lnTo>
                  <a:pt x="3677995" y="1838998"/>
                </a:lnTo>
                <a:lnTo>
                  <a:pt x="1838998" y="3677995"/>
                </a:lnTo>
                <a:lnTo>
                  <a:pt x="0" y="183899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3629303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5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7F81AF75-3013-4D5E-ACCF-569489B09221}"/>
              </a:ext>
            </a:extLst>
          </p:cNvPr>
          <p:cNvSpPr>
            <a:spLocks noGrp="1"/>
          </p:cNvSpPr>
          <p:nvPr>
            <p:ph type="pic" sz="quarter" idx="12" hasCustomPrompt="1"/>
          </p:nvPr>
        </p:nvSpPr>
        <p:spPr>
          <a:xfrm>
            <a:off x="762000" y="3207658"/>
            <a:ext cx="5174343" cy="2888343"/>
          </a:xfrm>
          <a:custGeom>
            <a:avLst/>
            <a:gdLst>
              <a:gd name="connsiteX0" fmla="*/ 0 w 5174343"/>
              <a:gd name="connsiteY0" fmla="*/ 0 h 2888343"/>
              <a:gd name="connsiteX1" fmla="*/ 5174343 w 5174343"/>
              <a:gd name="connsiteY1" fmla="*/ 0 h 2888343"/>
              <a:gd name="connsiteX2" fmla="*/ 5174343 w 5174343"/>
              <a:gd name="connsiteY2" fmla="*/ 2888343 h 2888343"/>
              <a:gd name="connsiteX3" fmla="*/ 0 w 5174343"/>
              <a:gd name="connsiteY3" fmla="*/ 2888343 h 2888343"/>
            </a:gdLst>
            <a:ahLst/>
            <a:cxnLst>
              <a:cxn ang="0">
                <a:pos x="connsiteX0" y="connsiteY0"/>
              </a:cxn>
              <a:cxn ang="0">
                <a:pos x="connsiteX1" y="connsiteY1"/>
              </a:cxn>
              <a:cxn ang="0">
                <a:pos x="connsiteX2" y="connsiteY2"/>
              </a:cxn>
              <a:cxn ang="0">
                <a:pos x="connsiteX3" y="connsiteY3"/>
              </a:cxn>
            </a:cxnLst>
            <a:rect l="l" t="t" r="r" b="b"/>
            <a:pathLst>
              <a:path w="5174343" h="2888343">
                <a:moveTo>
                  <a:pt x="0" y="0"/>
                </a:moveTo>
                <a:lnTo>
                  <a:pt x="5174343" y="0"/>
                </a:lnTo>
                <a:lnTo>
                  <a:pt x="5174343" y="2888343"/>
                </a:lnTo>
                <a:lnTo>
                  <a:pt x="0" y="288834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22073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D777438-E947-44CC-A319-D32B2CA0E1D8}"/>
              </a:ext>
            </a:extLst>
          </p:cNvPr>
          <p:cNvSpPr>
            <a:spLocks noGrp="1"/>
          </p:cNvSpPr>
          <p:nvPr>
            <p:ph type="pic" sz="quarter" idx="10"/>
          </p:nvPr>
        </p:nvSpPr>
        <p:spPr>
          <a:xfrm>
            <a:off x="7878259" y="1426905"/>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FF05FDF4-873C-4043-8B0B-49C92E02A78C}"/>
              </a:ext>
            </a:extLst>
          </p:cNvPr>
          <p:cNvSpPr>
            <a:spLocks noGrp="1"/>
          </p:cNvSpPr>
          <p:nvPr>
            <p:ph type="pic" sz="quarter" idx="11"/>
          </p:nvPr>
        </p:nvSpPr>
        <p:spPr>
          <a:xfrm>
            <a:off x="7878259" y="3920602"/>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9501428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3" name="Picture Placeholder 12">
            <a:extLst>
              <a:ext uri="{FF2B5EF4-FFF2-40B4-BE49-F238E27FC236}">
                <a16:creationId xmlns:a16="http://schemas.microsoft.com/office/drawing/2014/main" id="{8F086228-C302-4469-A0C5-A415512A8F13}"/>
              </a:ext>
            </a:extLst>
          </p:cNvPr>
          <p:cNvSpPr>
            <a:spLocks noGrp="1"/>
          </p:cNvSpPr>
          <p:nvPr>
            <p:ph type="pic" sz="quarter" idx="11"/>
          </p:nvPr>
        </p:nvSpPr>
        <p:spPr>
          <a:xfrm>
            <a:off x="942975" y="905707"/>
            <a:ext cx="2165195" cy="2165195"/>
          </a:xfrm>
          <a:custGeom>
            <a:avLst/>
            <a:gdLst>
              <a:gd name="connsiteX0" fmla="*/ 0 w 2165195"/>
              <a:gd name="connsiteY0" fmla="*/ 0 h 2165195"/>
              <a:gd name="connsiteX1" fmla="*/ 2165195 w 2165195"/>
              <a:gd name="connsiteY1" fmla="*/ 0 h 2165195"/>
              <a:gd name="connsiteX2" fmla="*/ 2165195 w 2165195"/>
              <a:gd name="connsiteY2" fmla="*/ 2165195 h 2165195"/>
              <a:gd name="connsiteX3" fmla="*/ 0 w 2165195"/>
              <a:gd name="connsiteY3" fmla="*/ 2165195 h 2165195"/>
            </a:gdLst>
            <a:ahLst/>
            <a:cxnLst>
              <a:cxn ang="0">
                <a:pos x="connsiteX0" y="connsiteY0"/>
              </a:cxn>
              <a:cxn ang="0">
                <a:pos x="connsiteX1" y="connsiteY1"/>
              </a:cxn>
              <a:cxn ang="0">
                <a:pos x="connsiteX2" y="connsiteY2"/>
              </a:cxn>
              <a:cxn ang="0">
                <a:pos x="connsiteX3" y="connsiteY3"/>
              </a:cxn>
            </a:cxnLst>
            <a:rect l="l" t="t" r="r" b="b"/>
            <a:pathLst>
              <a:path w="2165195" h="2165195">
                <a:moveTo>
                  <a:pt x="0" y="0"/>
                </a:moveTo>
                <a:lnTo>
                  <a:pt x="2165195" y="0"/>
                </a:lnTo>
                <a:lnTo>
                  <a:pt x="2165195" y="2165195"/>
                </a:lnTo>
                <a:lnTo>
                  <a:pt x="0" y="2165195"/>
                </a:lnTo>
                <a:close/>
              </a:path>
            </a:pathLst>
          </a:custGeom>
        </p:spPr>
        <p:txBody>
          <a:bodyPr wrap="square" anchor="ctr">
            <a:noAutofit/>
          </a:bodyPr>
          <a:lstStyle/>
          <a:p>
            <a:endParaRPr lang="en-US"/>
          </a:p>
        </p:txBody>
      </p:sp>
      <p:sp>
        <p:nvSpPr>
          <p:cNvPr id="4" name="Picture Placeholder 13">
            <a:extLst>
              <a:ext uri="{FF2B5EF4-FFF2-40B4-BE49-F238E27FC236}">
                <a16:creationId xmlns:a16="http://schemas.microsoft.com/office/drawing/2014/main" id="{EA20F8D2-E7F6-4476-944F-D2198E5D7D3E}"/>
              </a:ext>
            </a:extLst>
          </p:cNvPr>
          <p:cNvSpPr>
            <a:spLocks noGrp="1"/>
          </p:cNvSpPr>
          <p:nvPr>
            <p:ph type="pic" sz="quarter" idx="12"/>
          </p:nvPr>
        </p:nvSpPr>
        <p:spPr>
          <a:xfrm>
            <a:off x="942975" y="3620332"/>
            <a:ext cx="2165195" cy="2165195"/>
          </a:xfrm>
          <a:custGeom>
            <a:avLst/>
            <a:gdLst>
              <a:gd name="connsiteX0" fmla="*/ 0 w 2165195"/>
              <a:gd name="connsiteY0" fmla="*/ 0 h 2165195"/>
              <a:gd name="connsiteX1" fmla="*/ 2165195 w 2165195"/>
              <a:gd name="connsiteY1" fmla="*/ 0 h 2165195"/>
              <a:gd name="connsiteX2" fmla="*/ 2165195 w 2165195"/>
              <a:gd name="connsiteY2" fmla="*/ 2165195 h 2165195"/>
              <a:gd name="connsiteX3" fmla="*/ 0 w 2165195"/>
              <a:gd name="connsiteY3" fmla="*/ 2165195 h 2165195"/>
            </a:gdLst>
            <a:ahLst/>
            <a:cxnLst>
              <a:cxn ang="0">
                <a:pos x="connsiteX0" y="connsiteY0"/>
              </a:cxn>
              <a:cxn ang="0">
                <a:pos x="connsiteX1" y="connsiteY1"/>
              </a:cxn>
              <a:cxn ang="0">
                <a:pos x="connsiteX2" y="connsiteY2"/>
              </a:cxn>
              <a:cxn ang="0">
                <a:pos x="connsiteX3" y="connsiteY3"/>
              </a:cxn>
            </a:cxnLst>
            <a:rect l="l" t="t" r="r" b="b"/>
            <a:pathLst>
              <a:path w="2165195" h="2165195">
                <a:moveTo>
                  <a:pt x="0" y="0"/>
                </a:moveTo>
                <a:lnTo>
                  <a:pt x="2165195" y="0"/>
                </a:lnTo>
                <a:lnTo>
                  <a:pt x="2165195" y="2165195"/>
                </a:lnTo>
                <a:lnTo>
                  <a:pt x="0" y="2165195"/>
                </a:lnTo>
                <a:close/>
              </a:path>
            </a:pathLst>
          </a:custGeom>
        </p:spPr>
        <p:txBody>
          <a:bodyPr wrap="square" anchor="ctr">
            <a:noAutofit/>
          </a:bodyPr>
          <a:lstStyle/>
          <a:p>
            <a:endParaRPr lang="en-US"/>
          </a:p>
        </p:txBody>
      </p:sp>
      <p:sp>
        <p:nvSpPr>
          <p:cNvPr id="6" name="Picture Placeholder 10">
            <a:extLst>
              <a:ext uri="{FF2B5EF4-FFF2-40B4-BE49-F238E27FC236}">
                <a16:creationId xmlns:a16="http://schemas.microsoft.com/office/drawing/2014/main" id="{76139B14-C018-4C2C-86E4-11C9D106ECA8}"/>
              </a:ext>
            </a:extLst>
          </p:cNvPr>
          <p:cNvSpPr>
            <a:spLocks noGrp="1"/>
          </p:cNvSpPr>
          <p:nvPr>
            <p:ph type="pic" sz="quarter" idx="13"/>
          </p:nvPr>
        </p:nvSpPr>
        <p:spPr>
          <a:xfrm>
            <a:off x="6259224" y="905707"/>
            <a:ext cx="2165195" cy="2165195"/>
          </a:xfrm>
          <a:custGeom>
            <a:avLst/>
            <a:gdLst>
              <a:gd name="connsiteX0" fmla="*/ 0 w 2165195"/>
              <a:gd name="connsiteY0" fmla="*/ 0 h 2165195"/>
              <a:gd name="connsiteX1" fmla="*/ 2165195 w 2165195"/>
              <a:gd name="connsiteY1" fmla="*/ 0 h 2165195"/>
              <a:gd name="connsiteX2" fmla="*/ 2165195 w 2165195"/>
              <a:gd name="connsiteY2" fmla="*/ 2165195 h 2165195"/>
              <a:gd name="connsiteX3" fmla="*/ 0 w 2165195"/>
              <a:gd name="connsiteY3" fmla="*/ 2165195 h 2165195"/>
            </a:gdLst>
            <a:ahLst/>
            <a:cxnLst>
              <a:cxn ang="0">
                <a:pos x="connsiteX0" y="connsiteY0"/>
              </a:cxn>
              <a:cxn ang="0">
                <a:pos x="connsiteX1" y="connsiteY1"/>
              </a:cxn>
              <a:cxn ang="0">
                <a:pos x="connsiteX2" y="connsiteY2"/>
              </a:cxn>
              <a:cxn ang="0">
                <a:pos x="connsiteX3" y="connsiteY3"/>
              </a:cxn>
            </a:cxnLst>
            <a:rect l="l" t="t" r="r" b="b"/>
            <a:pathLst>
              <a:path w="2165195" h="2165195">
                <a:moveTo>
                  <a:pt x="0" y="0"/>
                </a:moveTo>
                <a:lnTo>
                  <a:pt x="2165195" y="0"/>
                </a:lnTo>
                <a:lnTo>
                  <a:pt x="2165195" y="2165195"/>
                </a:lnTo>
                <a:lnTo>
                  <a:pt x="0" y="2165195"/>
                </a:lnTo>
                <a:close/>
              </a:path>
            </a:pathLst>
          </a:custGeom>
        </p:spPr>
        <p:txBody>
          <a:bodyPr wrap="square" anchor="ctr">
            <a:noAutofit/>
          </a:bodyPr>
          <a:lstStyle/>
          <a:p>
            <a:endParaRPr lang="en-US"/>
          </a:p>
        </p:txBody>
      </p:sp>
      <p:sp>
        <p:nvSpPr>
          <p:cNvPr id="7" name="Picture Placeholder 11">
            <a:extLst>
              <a:ext uri="{FF2B5EF4-FFF2-40B4-BE49-F238E27FC236}">
                <a16:creationId xmlns:a16="http://schemas.microsoft.com/office/drawing/2014/main" id="{CC14D2AB-BDCE-4263-86F9-439EABD33D43}"/>
              </a:ext>
            </a:extLst>
          </p:cNvPr>
          <p:cNvSpPr>
            <a:spLocks noGrp="1"/>
          </p:cNvSpPr>
          <p:nvPr>
            <p:ph type="pic" sz="quarter" idx="14"/>
          </p:nvPr>
        </p:nvSpPr>
        <p:spPr>
          <a:xfrm>
            <a:off x="6259224" y="3620332"/>
            <a:ext cx="2165195" cy="2165195"/>
          </a:xfrm>
          <a:custGeom>
            <a:avLst/>
            <a:gdLst>
              <a:gd name="connsiteX0" fmla="*/ 0 w 2165195"/>
              <a:gd name="connsiteY0" fmla="*/ 0 h 2165195"/>
              <a:gd name="connsiteX1" fmla="*/ 2165195 w 2165195"/>
              <a:gd name="connsiteY1" fmla="*/ 0 h 2165195"/>
              <a:gd name="connsiteX2" fmla="*/ 2165195 w 2165195"/>
              <a:gd name="connsiteY2" fmla="*/ 2165195 h 2165195"/>
              <a:gd name="connsiteX3" fmla="*/ 0 w 2165195"/>
              <a:gd name="connsiteY3" fmla="*/ 2165195 h 2165195"/>
            </a:gdLst>
            <a:ahLst/>
            <a:cxnLst>
              <a:cxn ang="0">
                <a:pos x="connsiteX0" y="connsiteY0"/>
              </a:cxn>
              <a:cxn ang="0">
                <a:pos x="connsiteX1" y="connsiteY1"/>
              </a:cxn>
              <a:cxn ang="0">
                <a:pos x="connsiteX2" y="connsiteY2"/>
              </a:cxn>
              <a:cxn ang="0">
                <a:pos x="connsiteX3" y="connsiteY3"/>
              </a:cxn>
            </a:cxnLst>
            <a:rect l="l" t="t" r="r" b="b"/>
            <a:pathLst>
              <a:path w="2165195" h="2165195">
                <a:moveTo>
                  <a:pt x="0" y="0"/>
                </a:moveTo>
                <a:lnTo>
                  <a:pt x="2165195" y="0"/>
                </a:lnTo>
                <a:lnTo>
                  <a:pt x="2165195" y="2165195"/>
                </a:lnTo>
                <a:lnTo>
                  <a:pt x="0" y="2165195"/>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9475940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9EDA1A7-7848-4A5C-A8CD-E16579F8185E}"/>
              </a:ext>
            </a:extLst>
          </p:cNvPr>
          <p:cNvSpPr>
            <a:spLocks noGrp="1"/>
          </p:cNvSpPr>
          <p:nvPr>
            <p:ph type="pic" sz="quarter" idx="15" hasCustomPrompt="1"/>
          </p:nvPr>
        </p:nvSpPr>
        <p:spPr>
          <a:xfrm>
            <a:off x="6763746" y="1446546"/>
            <a:ext cx="2815772" cy="2815772"/>
          </a:xfrm>
          <a:custGeom>
            <a:avLst/>
            <a:gdLst>
              <a:gd name="connsiteX0" fmla="*/ 1407886 w 2815772"/>
              <a:gd name="connsiteY0" fmla="*/ 0 h 2815772"/>
              <a:gd name="connsiteX1" fmla="*/ 2815772 w 2815772"/>
              <a:gd name="connsiteY1" fmla="*/ 1407886 h 2815772"/>
              <a:gd name="connsiteX2" fmla="*/ 1407886 w 2815772"/>
              <a:gd name="connsiteY2" fmla="*/ 2815772 h 2815772"/>
              <a:gd name="connsiteX3" fmla="*/ 0 w 2815772"/>
              <a:gd name="connsiteY3" fmla="*/ 1407886 h 2815772"/>
            </a:gdLst>
            <a:ahLst/>
            <a:cxnLst>
              <a:cxn ang="0">
                <a:pos x="connsiteX0" y="connsiteY0"/>
              </a:cxn>
              <a:cxn ang="0">
                <a:pos x="connsiteX1" y="connsiteY1"/>
              </a:cxn>
              <a:cxn ang="0">
                <a:pos x="connsiteX2" y="connsiteY2"/>
              </a:cxn>
              <a:cxn ang="0">
                <a:pos x="connsiteX3" y="connsiteY3"/>
              </a:cxn>
            </a:cxnLst>
            <a:rect l="l" t="t" r="r" b="b"/>
            <a:pathLst>
              <a:path w="2815772" h="2815772">
                <a:moveTo>
                  <a:pt x="1407886" y="0"/>
                </a:moveTo>
                <a:lnTo>
                  <a:pt x="2815772" y="1407886"/>
                </a:lnTo>
                <a:lnTo>
                  <a:pt x="1407886" y="2815772"/>
                </a:lnTo>
                <a:lnTo>
                  <a:pt x="0" y="1407886"/>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2302059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1_Full Image">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E588D1BB-22E0-4B7F-B1CD-8016BBB115B2}"/>
              </a:ext>
            </a:extLst>
          </p:cNvPr>
          <p:cNvSpPr>
            <a:spLocks noGrp="1"/>
          </p:cNvSpPr>
          <p:nvPr>
            <p:ph type="pic" sz="quarter" idx="11"/>
          </p:nvPr>
        </p:nvSpPr>
        <p:spPr>
          <a:xfrm>
            <a:off x="7982856" y="3428999"/>
            <a:ext cx="2927580" cy="2369458"/>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136701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8" name="Picture Placeholder 11">
            <a:extLst>
              <a:ext uri="{FF2B5EF4-FFF2-40B4-BE49-F238E27FC236}">
                <a16:creationId xmlns:a16="http://schemas.microsoft.com/office/drawing/2014/main" id="{B4F8826D-E4A0-4DEE-89F5-3B104B271F61}"/>
              </a:ext>
            </a:extLst>
          </p:cNvPr>
          <p:cNvSpPr>
            <a:spLocks noGrp="1"/>
          </p:cNvSpPr>
          <p:nvPr>
            <p:ph type="pic" sz="quarter" idx="14"/>
          </p:nvPr>
        </p:nvSpPr>
        <p:spPr>
          <a:xfrm>
            <a:off x="4768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9" name="Picture Placeholder 12">
            <a:extLst>
              <a:ext uri="{FF2B5EF4-FFF2-40B4-BE49-F238E27FC236}">
                <a16:creationId xmlns:a16="http://schemas.microsoft.com/office/drawing/2014/main" id="{67C78ACF-9F63-46FA-8DD1-5F3316355386}"/>
              </a:ext>
            </a:extLst>
          </p:cNvPr>
          <p:cNvSpPr>
            <a:spLocks noGrp="1"/>
          </p:cNvSpPr>
          <p:nvPr>
            <p:ph type="pic" sz="quarter" idx="15"/>
          </p:nvPr>
        </p:nvSpPr>
        <p:spPr>
          <a:xfrm>
            <a:off x="75247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0" name="Picture Placeholder 13">
            <a:extLst>
              <a:ext uri="{FF2B5EF4-FFF2-40B4-BE49-F238E27FC236}">
                <a16:creationId xmlns:a16="http://schemas.microsoft.com/office/drawing/2014/main" id="{169E0382-2CFB-482D-95CD-B10AEB87071F}"/>
              </a:ext>
            </a:extLst>
          </p:cNvPr>
          <p:cNvSpPr>
            <a:spLocks noGrp="1"/>
          </p:cNvSpPr>
          <p:nvPr>
            <p:ph type="pic" sz="quarter" idx="16"/>
          </p:nvPr>
        </p:nvSpPr>
        <p:spPr>
          <a:xfrm>
            <a:off x="10229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3863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2A68BA4C-0BF8-4A5D-BA45-D3BE8A6F4CC4}"/>
              </a:ext>
            </a:extLst>
          </p:cNvPr>
          <p:cNvSpPr>
            <a:spLocks noGrp="1"/>
          </p:cNvSpPr>
          <p:nvPr>
            <p:ph type="pic" sz="quarter" idx="12"/>
          </p:nvPr>
        </p:nvSpPr>
        <p:spPr>
          <a:xfrm>
            <a:off x="8832905" y="1444344"/>
            <a:ext cx="2351314" cy="3969312"/>
          </a:xfrm>
          <a:custGeom>
            <a:avLst/>
            <a:gdLst>
              <a:gd name="connsiteX0" fmla="*/ 0 w 2351314"/>
              <a:gd name="connsiteY0" fmla="*/ 0 h 3969312"/>
              <a:gd name="connsiteX1" fmla="*/ 2351314 w 2351314"/>
              <a:gd name="connsiteY1" fmla="*/ 0 h 3969312"/>
              <a:gd name="connsiteX2" fmla="*/ 2351314 w 2351314"/>
              <a:gd name="connsiteY2" fmla="*/ 3969312 h 3969312"/>
              <a:gd name="connsiteX3" fmla="*/ 0 w 2351314"/>
              <a:gd name="connsiteY3" fmla="*/ 3969312 h 3969312"/>
            </a:gdLst>
            <a:ahLst/>
            <a:cxnLst>
              <a:cxn ang="0">
                <a:pos x="connsiteX0" y="connsiteY0"/>
              </a:cxn>
              <a:cxn ang="0">
                <a:pos x="connsiteX1" y="connsiteY1"/>
              </a:cxn>
              <a:cxn ang="0">
                <a:pos x="connsiteX2" y="connsiteY2"/>
              </a:cxn>
              <a:cxn ang="0">
                <a:pos x="connsiteX3" y="connsiteY3"/>
              </a:cxn>
            </a:cxnLst>
            <a:rect l="l" t="t" r="r" b="b"/>
            <a:pathLst>
              <a:path w="2351314" h="3969312">
                <a:moveTo>
                  <a:pt x="0" y="0"/>
                </a:moveTo>
                <a:lnTo>
                  <a:pt x="2351314" y="0"/>
                </a:lnTo>
                <a:lnTo>
                  <a:pt x="2351314" y="3969312"/>
                </a:lnTo>
                <a:lnTo>
                  <a:pt x="0" y="3969312"/>
                </a:lnTo>
                <a:close/>
              </a:path>
            </a:pathLst>
          </a:custGeom>
        </p:spPr>
        <p:txBody>
          <a:bodyPr wrap="square" anchor="ctr">
            <a:noAutofit/>
          </a:bodyPr>
          <a:lstStyle/>
          <a:p>
            <a:endParaRPr lang="en-US"/>
          </a:p>
        </p:txBody>
      </p:sp>
      <p:sp>
        <p:nvSpPr>
          <p:cNvPr id="6" name="Freeform: Shape 5">
            <a:extLst>
              <a:ext uri="{FF2B5EF4-FFF2-40B4-BE49-F238E27FC236}">
                <a16:creationId xmlns:a16="http://schemas.microsoft.com/office/drawing/2014/main" id="{DBDB6CB3-46BB-461B-99FF-0D60F239CF45}"/>
              </a:ext>
            </a:extLst>
          </p:cNvPr>
          <p:cNvSpPr>
            <a:spLocks noGrp="1"/>
          </p:cNvSpPr>
          <p:nvPr>
            <p:ph type="pic" sz="quarter" idx="11"/>
          </p:nvPr>
        </p:nvSpPr>
        <p:spPr>
          <a:xfrm>
            <a:off x="1007781" y="1444344"/>
            <a:ext cx="2351314" cy="3969312"/>
          </a:xfrm>
          <a:custGeom>
            <a:avLst/>
            <a:gdLst>
              <a:gd name="connsiteX0" fmla="*/ 0 w 2351314"/>
              <a:gd name="connsiteY0" fmla="*/ 0 h 3969312"/>
              <a:gd name="connsiteX1" fmla="*/ 2351314 w 2351314"/>
              <a:gd name="connsiteY1" fmla="*/ 0 h 3969312"/>
              <a:gd name="connsiteX2" fmla="*/ 2351314 w 2351314"/>
              <a:gd name="connsiteY2" fmla="*/ 3969312 h 3969312"/>
              <a:gd name="connsiteX3" fmla="*/ 0 w 2351314"/>
              <a:gd name="connsiteY3" fmla="*/ 3969312 h 3969312"/>
            </a:gdLst>
            <a:ahLst/>
            <a:cxnLst>
              <a:cxn ang="0">
                <a:pos x="connsiteX0" y="connsiteY0"/>
              </a:cxn>
              <a:cxn ang="0">
                <a:pos x="connsiteX1" y="connsiteY1"/>
              </a:cxn>
              <a:cxn ang="0">
                <a:pos x="connsiteX2" y="connsiteY2"/>
              </a:cxn>
              <a:cxn ang="0">
                <a:pos x="connsiteX3" y="connsiteY3"/>
              </a:cxn>
            </a:cxnLst>
            <a:rect l="l" t="t" r="r" b="b"/>
            <a:pathLst>
              <a:path w="2351314" h="3969312">
                <a:moveTo>
                  <a:pt x="0" y="0"/>
                </a:moveTo>
                <a:lnTo>
                  <a:pt x="2351314" y="0"/>
                </a:lnTo>
                <a:lnTo>
                  <a:pt x="2351314" y="3969312"/>
                </a:lnTo>
                <a:lnTo>
                  <a:pt x="0" y="396931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3803496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8D59E4CB-5EF4-4B8D-82E8-938B0B8EF33B}"/>
              </a:ext>
            </a:extLst>
          </p:cNvPr>
          <p:cNvSpPr>
            <a:spLocks noGrp="1"/>
          </p:cNvSpPr>
          <p:nvPr>
            <p:ph type="pic" sz="quarter" idx="28"/>
          </p:nvPr>
        </p:nvSpPr>
        <p:spPr>
          <a:xfrm>
            <a:off x="819153" y="2128840"/>
            <a:ext cx="3452813" cy="4735513"/>
          </a:xfrm>
          <a:custGeom>
            <a:avLst/>
            <a:gdLst>
              <a:gd name="connsiteX0" fmla="*/ 379499 w 3452813"/>
              <a:gd name="connsiteY0" fmla="*/ 0 h 4735513"/>
              <a:gd name="connsiteX1" fmla="*/ 3073315 w 3452813"/>
              <a:gd name="connsiteY1" fmla="*/ 0 h 4735513"/>
              <a:gd name="connsiteX2" fmla="*/ 3452813 w 3452813"/>
              <a:gd name="connsiteY2" fmla="*/ 378097 h 4735513"/>
              <a:gd name="connsiteX3" fmla="*/ 3452813 w 3452813"/>
              <a:gd name="connsiteY3" fmla="*/ 4735513 h 4735513"/>
              <a:gd name="connsiteX4" fmla="*/ 0 w 3452813"/>
              <a:gd name="connsiteY4" fmla="*/ 4735513 h 4735513"/>
              <a:gd name="connsiteX5" fmla="*/ 0 w 3452813"/>
              <a:gd name="connsiteY5" fmla="*/ 378097 h 4735513"/>
              <a:gd name="connsiteX6" fmla="*/ 379499 w 3452813"/>
              <a:gd name="connsiteY6" fmla="*/ 0 h 473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2813" h="4735513">
                <a:moveTo>
                  <a:pt x="379499" y="0"/>
                </a:moveTo>
                <a:cubicBezTo>
                  <a:pt x="379499" y="0"/>
                  <a:pt x="379499" y="0"/>
                  <a:pt x="3073315" y="0"/>
                </a:cubicBezTo>
                <a:cubicBezTo>
                  <a:pt x="3278617" y="0"/>
                  <a:pt x="3452813" y="167355"/>
                  <a:pt x="3452813" y="378097"/>
                </a:cubicBezTo>
                <a:cubicBezTo>
                  <a:pt x="3452813" y="378097"/>
                  <a:pt x="3452813" y="378097"/>
                  <a:pt x="3452813" y="4735513"/>
                </a:cubicBezTo>
                <a:cubicBezTo>
                  <a:pt x="3452813" y="4735513"/>
                  <a:pt x="3452813" y="4735513"/>
                  <a:pt x="0" y="4735513"/>
                </a:cubicBezTo>
                <a:cubicBezTo>
                  <a:pt x="0" y="4735513"/>
                  <a:pt x="0" y="4735513"/>
                  <a:pt x="0" y="378097"/>
                </a:cubicBezTo>
                <a:cubicBezTo>
                  <a:pt x="0" y="167355"/>
                  <a:pt x="167975" y="0"/>
                  <a:pt x="379499"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574307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6096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3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F04088D-AEBF-4F83-B77A-B37947BB83EC}"/>
              </a:ext>
            </a:extLst>
          </p:cNvPr>
          <p:cNvSpPr>
            <a:spLocks noGrp="1"/>
          </p:cNvSpPr>
          <p:nvPr>
            <p:ph type="pic" sz="quarter" idx="10"/>
          </p:nvPr>
        </p:nvSpPr>
        <p:spPr>
          <a:xfrm>
            <a:off x="5494026" y="0"/>
            <a:ext cx="6697975" cy="6858000"/>
          </a:xfrm>
          <a:custGeom>
            <a:avLst/>
            <a:gdLst>
              <a:gd name="connsiteX0" fmla="*/ 2241634 w 6697975"/>
              <a:gd name="connsiteY0" fmla="*/ 0 h 6858000"/>
              <a:gd name="connsiteX1" fmla="*/ 6697975 w 6697975"/>
              <a:gd name="connsiteY1" fmla="*/ 0 h 6858000"/>
              <a:gd name="connsiteX2" fmla="*/ 6697975 w 6697975"/>
              <a:gd name="connsiteY2" fmla="*/ 3 h 6858000"/>
              <a:gd name="connsiteX3" fmla="*/ 4456341 w 6697975"/>
              <a:gd name="connsiteY3" fmla="*/ 6858000 h 6858000"/>
              <a:gd name="connsiteX4" fmla="*/ 0 w 669797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975" h="6858000">
                <a:moveTo>
                  <a:pt x="2241634" y="0"/>
                </a:moveTo>
                <a:lnTo>
                  <a:pt x="6697975" y="0"/>
                </a:lnTo>
                <a:lnTo>
                  <a:pt x="6697975" y="3"/>
                </a:lnTo>
                <a:lnTo>
                  <a:pt x="4456341"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696717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8" name="Picture Placeholder 12">
            <a:extLst>
              <a:ext uri="{FF2B5EF4-FFF2-40B4-BE49-F238E27FC236}">
                <a16:creationId xmlns:a16="http://schemas.microsoft.com/office/drawing/2014/main" id="{E91CC502-09A0-4129-804C-A15412A360A2}"/>
              </a:ext>
            </a:extLst>
          </p:cNvPr>
          <p:cNvSpPr>
            <a:spLocks noGrp="1"/>
          </p:cNvSpPr>
          <p:nvPr>
            <p:ph type="pic" sz="quarter" idx="10"/>
          </p:nvPr>
        </p:nvSpPr>
        <p:spPr>
          <a:xfrm>
            <a:off x="1087407"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3">
            <a:extLst>
              <a:ext uri="{FF2B5EF4-FFF2-40B4-BE49-F238E27FC236}">
                <a16:creationId xmlns:a16="http://schemas.microsoft.com/office/drawing/2014/main" id="{36B0B683-A5B7-46B1-97FB-438863BC1795}"/>
              </a:ext>
            </a:extLst>
          </p:cNvPr>
          <p:cNvSpPr>
            <a:spLocks noGrp="1"/>
          </p:cNvSpPr>
          <p:nvPr>
            <p:ph type="pic" sz="quarter" idx="11"/>
          </p:nvPr>
        </p:nvSpPr>
        <p:spPr>
          <a:xfrm>
            <a:off x="3731697"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0" name="Picture Placeholder 14">
            <a:extLst>
              <a:ext uri="{FF2B5EF4-FFF2-40B4-BE49-F238E27FC236}">
                <a16:creationId xmlns:a16="http://schemas.microsoft.com/office/drawing/2014/main" id="{D30E34F6-B3D9-49AD-BBA1-03D5BDBE1527}"/>
              </a:ext>
            </a:extLst>
          </p:cNvPr>
          <p:cNvSpPr>
            <a:spLocks noGrp="1"/>
          </p:cNvSpPr>
          <p:nvPr>
            <p:ph type="pic" sz="quarter" idx="12"/>
          </p:nvPr>
        </p:nvSpPr>
        <p:spPr>
          <a:xfrm>
            <a:off x="6375988"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1" name="Picture Placeholder 15">
            <a:extLst>
              <a:ext uri="{FF2B5EF4-FFF2-40B4-BE49-F238E27FC236}">
                <a16:creationId xmlns:a16="http://schemas.microsoft.com/office/drawing/2014/main" id="{28314D70-3F7A-4BB2-87D4-44D3DAC13692}"/>
              </a:ext>
            </a:extLst>
          </p:cNvPr>
          <p:cNvSpPr>
            <a:spLocks noGrp="1"/>
          </p:cNvSpPr>
          <p:nvPr>
            <p:ph type="pic" sz="quarter" idx="13"/>
          </p:nvPr>
        </p:nvSpPr>
        <p:spPr>
          <a:xfrm>
            <a:off x="9101533"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136501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9928D8E7-0306-4612-9CB2-456547473D41}"/>
              </a:ext>
            </a:extLst>
          </p:cNvPr>
          <p:cNvSpPr>
            <a:spLocks noGrp="1"/>
          </p:cNvSpPr>
          <p:nvPr>
            <p:ph type="pic" sz="quarter" idx="11"/>
          </p:nvPr>
        </p:nvSpPr>
        <p:spPr>
          <a:xfrm>
            <a:off x="3374183" y="2617517"/>
            <a:ext cx="2990850" cy="2990850"/>
          </a:xfrm>
          <a:custGeom>
            <a:avLst/>
            <a:gdLst>
              <a:gd name="connsiteX0" fmla="*/ 1495425 w 2990850"/>
              <a:gd name="connsiteY0" fmla="*/ 0 h 2990850"/>
              <a:gd name="connsiteX1" fmla="*/ 2990850 w 2990850"/>
              <a:gd name="connsiteY1" fmla="*/ 1495425 h 2990850"/>
              <a:gd name="connsiteX2" fmla="*/ 1495425 w 2990850"/>
              <a:gd name="connsiteY2" fmla="*/ 2990850 h 2990850"/>
              <a:gd name="connsiteX3" fmla="*/ 0 w 2990850"/>
              <a:gd name="connsiteY3" fmla="*/ 1495425 h 2990850"/>
            </a:gdLst>
            <a:ahLst/>
            <a:cxnLst>
              <a:cxn ang="0">
                <a:pos x="connsiteX0" y="connsiteY0"/>
              </a:cxn>
              <a:cxn ang="0">
                <a:pos x="connsiteX1" y="connsiteY1"/>
              </a:cxn>
              <a:cxn ang="0">
                <a:pos x="connsiteX2" y="connsiteY2"/>
              </a:cxn>
              <a:cxn ang="0">
                <a:pos x="connsiteX3" y="connsiteY3"/>
              </a:cxn>
            </a:cxnLst>
            <a:rect l="l" t="t" r="r" b="b"/>
            <a:pathLst>
              <a:path w="2990850" h="2990850">
                <a:moveTo>
                  <a:pt x="1495425" y="0"/>
                </a:moveTo>
                <a:lnTo>
                  <a:pt x="2990850" y="1495425"/>
                </a:lnTo>
                <a:lnTo>
                  <a:pt x="1495425" y="2990850"/>
                </a:lnTo>
                <a:lnTo>
                  <a:pt x="0" y="1495425"/>
                </a:lnTo>
                <a:close/>
              </a:path>
            </a:pathLst>
          </a:custGeom>
        </p:spPr>
        <p:txBody>
          <a:bodyPr wrap="square" anchor="ctr">
            <a:noAutofit/>
          </a:bodyPr>
          <a:lstStyle/>
          <a:p>
            <a:endParaRPr lang="en-US" dirty="0"/>
          </a:p>
        </p:txBody>
      </p:sp>
      <p:sp>
        <p:nvSpPr>
          <p:cNvPr id="13" name="Freeform: Shape 12">
            <a:extLst>
              <a:ext uri="{FF2B5EF4-FFF2-40B4-BE49-F238E27FC236}">
                <a16:creationId xmlns:a16="http://schemas.microsoft.com/office/drawing/2014/main" id="{6323866A-A77A-4A57-9757-27C59EC98C2D}"/>
              </a:ext>
            </a:extLst>
          </p:cNvPr>
          <p:cNvSpPr>
            <a:spLocks noGrp="1"/>
          </p:cNvSpPr>
          <p:nvPr>
            <p:ph type="pic" sz="quarter" idx="10"/>
          </p:nvPr>
        </p:nvSpPr>
        <p:spPr>
          <a:xfrm>
            <a:off x="725714" y="2162215"/>
            <a:ext cx="2990850" cy="2990850"/>
          </a:xfrm>
          <a:custGeom>
            <a:avLst/>
            <a:gdLst>
              <a:gd name="connsiteX0" fmla="*/ 1495425 w 2990850"/>
              <a:gd name="connsiteY0" fmla="*/ 0 h 2990850"/>
              <a:gd name="connsiteX1" fmla="*/ 2990850 w 2990850"/>
              <a:gd name="connsiteY1" fmla="*/ 1495425 h 2990850"/>
              <a:gd name="connsiteX2" fmla="*/ 1495425 w 2990850"/>
              <a:gd name="connsiteY2" fmla="*/ 2990850 h 2990850"/>
              <a:gd name="connsiteX3" fmla="*/ 0 w 2990850"/>
              <a:gd name="connsiteY3" fmla="*/ 1495425 h 2990850"/>
            </a:gdLst>
            <a:ahLst/>
            <a:cxnLst>
              <a:cxn ang="0">
                <a:pos x="connsiteX0" y="connsiteY0"/>
              </a:cxn>
              <a:cxn ang="0">
                <a:pos x="connsiteX1" y="connsiteY1"/>
              </a:cxn>
              <a:cxn ang="0">
                <a:pos x="connsiteX2" y="connsiteY2"/>
              </a:cxn>
              <a:cxn ang="0">
                <a:pos x="connsiteX3" y="connsiteY3"/>
              </a:cxn>
            </a:cxnLst>
            <a:rect l="l" t="t" r="r" b="b"/>
            <a:pathLst>
              <a:path w="2990850" h="2990850">
                <a:moveTo>
                  <a:pt x="1495425" y="0"/>
                </a:moveTo>
                <a:lnTo>
                  <a:pt x="2990850" y="1495425"/>
                </a:lnTo>
                <a:lnTo>
                  <a:pt x="1495425" y="2990850"/>
                </a:lnTo>
                <a:lnTo>
                  <a:pt x="0" y="14954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4112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7_Full Imag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FB5132E6-4ED1-405E-8443-ABB9E9EC6138}"/>
              </a:ext>
            </a:extLst>
          </p:cNvPr>
          <p:cNvSpPr>
            <a:spLocks noGrp="1"/>
          </p:cNvSpPr>
          <p:nvPr>
            <p:ph type="pic" sz="quarter" idx="27"/>
          </p:nvPr>
        </p:nvSpPr>
        <p:spPr>
          <a:xfrm>
            <a:off x="812800" y="2293257"/>
            <a:ext cx="2264228" cy="2148114"/>
          </a:xfrm>
          <a:custGeom>
            <a:avLst/>
            <a:gdLst>
              <a:gd name="connsiteX0" fmla="*/ 0 w 2264228"/>
              <a:gd name="connsiteY0" fmla="*/ 0 h 2148114"/>
              <a:gd name="connsiteX1" fmla="*/ 2264228 w 2264228"/>
              <a:gd name="connsiteY1" fmla="*/ 0 h 2148114"/>
              <a:gd name="connsiteX2" fmla="*/ 2264228 w 2264228"/>
              <a:gd name="connsiteY2" fmla="*/ 2148114 h 2148114"/>
              <a:gd name="connsiteX3" fmla="*/ 0 w 2264228"/>
              <a:gd name="connsiteY3" fmla="*/ 2148114 h 2148114"/>
            </a:gdLst>
            <a:ahLst/>
            <a:cxnLst>
              <a:cxn ang="0">
                <a:pos x="connsiteX0" y="connsiteY0"/>
              </a:cxn>
              <a:cxn ang="0">
                <a:pos x="connsiteX1" y="connsiteY1"/>
              </a:cxn>
              <a:cxn ang="0">
                <a:pos x="connsiteX2" y="connsiteY2"/>
              </a:cxn>
              <a:cxn ang="0">
                <a:pos x="connsiteX3" y="connsiteY3"/>
              </a:cxn>
            </a:cxnLst>
            <a:rect l="l" t="t" r="r" b="b"/>
            <a:pathLst>
              <a:path w="2264228" h="2148114">
                <a:moveTo>
                  <a:pt x="0" y="0"/>
                </a:moveTo>
                <a:lnTo>
                  <a:pt x="2264228" y="0"/>
                </a:lnTo>
                <a:lnTo>
                  <a:pt x="2264228" y="2148114"/>
                </a:lnTo>
                <a:lnTo>
                  <a:pt x="0" y="2148114"/>
                </a:ln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E5B16994-0436-4E65-88E8-401FF6F59BA1}"/>
              </a:ext>
            </a:extLst>
          </p:cNvPr>
          <p:cNvSpPr>
            <a:spLocks noGrp="1"/>
          </p:cNvSpPr>
          <p:nvPr>
            <p:ph type="pic" sz="quarter" idx="28"/>
          </p:nvPr>
        </p:nvSpPr>
        <p:spPr>
          <a:xfrm>
            <a:off x="4802862" y="2293257"/>
            <a:ext cx="2264228" cy="2148114"/>
          </a:xfrm>
          <a:custGeom>
            <a:avLst/>
            <a:gdLst>
              <a:gd name="connsiteX0" fmla="*/ 0 w 2264228"/>
              <a:gd name="connsiteY0" fmla="*/ 0 h 2148114"/>
              <a:gd name="connsiteX1" fmla="*/ 2264228 w 2264228"/>
              <a:gd name="connsiteY1" fmla="*/ 0 h 2148114"/>
              <a:gd name="connsiteX2" fmla="*/ 2264228 w 2264228"/>
              <a:gd name="connsiteY2" fmla="*/ 2148114 h 2148114"/>
              <a:gd name="connsiteX3" fmla="*/ 0 w 2264228"/>
              <a:gd name="connsiteY3" fmla="*/ 2148114 h 2148114"/>
            </a:gdLst>
            <a:ahLst/>
            <a:cxnLst>
              <a:cxn ang="0">
                <a:pos x="connsiteX0" y="connsiteY0"/>
              </a:cxn>
              <a:cxn ang="0">
                <a:pos x="connsiteX1" y="connsiteY1"/>
              </a:cxn>
              <a:cxn ang="0">
                <a:pos x="connsiteX2" y="connsiteY2"/>
              </a:cxn>
              <a:cxn ang="0">
                <a:pos x="connsiteX3" y="connsiteY3"/>
              </a:cxn>
            </a:cxnLst>
            <a:rect l="l" t="t" r="r" b="b"/>
            <a:pathLst>
              <a:path w="2264228" h="2148114">
                <a:moveTo>
                  <a:pt x="0" y="0"/>
                </a:moveTo>
                <a:lnTo>
                  <a:pt x="2264228" y="0"/>
                </a:lnTo>
                <a:lnTo>
                  <a:pt x="2264228" y="2148114"/>
                </a:lnTo>
                <a:lnTo>
                  <a:pt x="0" y="2148114"/>
                </a:lnTo>
                <a:close/>
              </a:path>
            </a:pathLst>
          </a:custGeom>
        </p:spPr>
        <p:txBody>
          <a:bodyPr wrap="square" anchor="ctr">
            <a:noAutofit/>
          </a:bodyPr>
          <a:lstStyle>
            <a:lvl1pPr marL="0" indent="0" algn="ctr">
              <a:buNone/>
              <a:defRPr sz="1200"/>
            </a:lvl1pPr>
          </a:lstStyle>
          <a:p>
            <a:endParaRPr lang="en-US" dirty="0"/>
          </a:p>
        </p:txBody>
      </p:sp>
      <p:sp>
        <p:nvSpPr>
          <p:cNvPr id="12" name="Freeform: Shape 11">
            <a:extLst>
              <a:ext uri="{FF2B5EF4-FFF2-40B4-BE49-F238E27FC236}">
                <a16:creationId xmlns:a16="http://schemas.microsoft.com/office/drawing/2014/main" id="{C0C47DCD-E1B7-46DC-BA14-A5349C680F4A}"/>
              </a:ext>
            </a:extLst>
          </p:cNvPr>
          <p:cNvSpPr>
            <a:spLocks noGrp="1"/>
          </p:cNvSpPr>
          <p:nvPr>
            <p:ph type="pic" sz="quarter" idx="29"/>
          </p:nvPr>
        </p:nvSpPr>
        <p:spPr>
          <a:xfrm>
            <a:off x="8792923" y="2293257"/>
            <a:ext cx="2264228" cy="2148114"/>
          </a:xfrm>
          <a:custGeom>
            <a:avLst/>
            <a:gdLst>
              <a:gd name="connsiteX0" fmla="*/ 0 w 2264228"/>
              <a:gd name="connsiteY0" fmla="*/ 0 h 2148114"/>
              <a:gd name="connsiteX1" fmla="*/ 2264228 w 2264228"/>
              <a:gd name="connsiteY1" fmla="*/ 0 h 2148114"/>
              <a:gd name="connsiteX2" fmla="*/ 2264228 w 2264228"/>
              <a:gd name="connsiteY2" fmla="*/ 2148114 h 2148114"/>
              <a:gd name="connsiteX3" fmla="*/ 0 w 2264228"/>
              <a:gd name="connsiteY3" fmla="*/ 2148114 h 2148114"/>
            </a:gdLst>
            <a:ahLst/>
            <a:cxnLst>
              <a:cxn ang="0">
                <a:pos x="connsiteX0" y="connsiteY0"/>
              </a:cxn>
              <a:cxn ang="0">
                <a:pos x="connsiteX1" y="connsiteY1"/>
              </a:cxn>
              <a:cxn ang="0">
                <a:pos x="connsiteX2" y="connsiteY2"/>
              </a:cxn>
              <a:cxn ang="0">
                <a:pos x="connsiteX3" y="connsiteY3"/>
              </a:cxn>
            </a:cxnLst>
            <a:rect l="l" t="t" r="r" b="b"/>
            <a:pathLst>
              <a:path w="2264228" h="2148114">
                <a:moveTo>
                  <a:pt x="0" y="0"/>
                </a:moveTo>
                <a:lnTo>
                  <a:pt x="2264228" y="0"/>
                </a:lnTo>
                <a:lnTo>
                  <a:pt x="2264228" y="2148114"/>
                </a:lnTo>
                <a:lnTo>
                  <a:pt x="0" y="214811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009899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8_Full Imag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1287AA41-D004-4091-9697-B7305015FDA4}"/>
              </a:ext>
            </a:extLst>
          </p:cNvPr>
          <p:cNvSpPr>
            <a:spLocks noGrp="1"/>
          </p:cNvSpPr>
          <p:nvPr>
            <p:ph type="pic" sz="quarter" idx="28"/>
          </p:nvPr>
        </p:nvSpPr>
        <p:spPr>
          <a:xfrm>
            <a:off x="3447399" y="1945225"/>
            <a:ext cx="2087825" cy="3054866"/>
          </a:xfrm>
          <a:custGeom>
            <a:avLst/>
            <a:gdLst>
              <a:gd name="connsiteX0" fmla="*/ 0 w 2087825"/>
              <a:gd name="connsiteY0" fmla="*/ 0 h 3054866"/>
              <a:gd name="connsiteX1" fmla="*/ 2087825 w 2087825"/>
              <a:gd name="connsiteY1" fmla="*/ 0 h 3054866"/>
              <a:gd name="connsiteX2" fmla="*/ 2087825 w 2087825"/>
              <a:gd name="connsiteY2" fmla="*/ 3054866 h 3054866"/>
              <a:gd name="connsiteX3" fmla="*/ 0 w 2087825"/>
              <a:gd name="connsiteY3" fmla="*/ 3054866 h 3054866"/>
            </a:gdLst>
            <a:ahLst/>
            <a:cxnLst>
              <a:cxn ang="0">
                <a:pos x="connsiteX0" y="connsiteY0"/>
              </a:cxn>
              <a:cxn ang="0">
                <a:pos x="connsiteX1" y="connsiteY1"/>
              </a:cxn>
              <a:cxn ang="0">
                <a:pos x="connsiteX2" y="connsiteY2"/>
              </a:cxn>
              <a:cxn ang="0">
                <a:pos x="connsiteX3" y="connsiteY3"/>
              </a:cxn>
            </a:cxnLst>
            <a:rect l="l" t="t" r="r" b="b"/>
            <a:pathLst>
              <a:path w="2087825" h="3054866">
                <a:moveTo>
                  <a:pt x="0" y="0"/>
                </a:moveTo>
                <a:lnTo>
                  <a:pt x="2087825" y="0"/>
                </a:lnTo>
                <a:lnTo>
                  <a:pt x="2087825" y="3054866"/>
                </a:lnTo>
                <a:lnTo>
                  <a:pt x="0" y="3054866"/>
                </a:lnTo>
                <a:close/>
              </a:path>
            </a:pathLst>
          </a:custGeom>
        </p:spPr>
        <p:txBody>
          <a:bodyPr wrap="square" anchor="ctr">
            <a:noAutofit/>
          </a:bodyPr>
          <a:lstStyle>
            <a:lvl1pPr marL="0" indent="0" algn="ctr">
              <a:buNone/>
              <a:defRPr sz="1200"/>
            </a:lvl1pPr>
          </a:lstStyle>
          <a:p>
            <a:endParaRPr lang="en-US" dirty="0"/>
          </a:p>
        </p:txBody>
      </p:sp>
      <p:sp>
        <p:nvSpPr>
          <p:cNvPr id="16" name="Freeform: Shape 15">
            <a:extLst>
              <a:ext uri="{FF2B5EF4-FFF2-40B4-BE49-F238E27FC236}">
                <a16:creationId xmlns:a16="http://schemas.microsoft.com/office/drawing/2014/main" id="{7D206F6C-5BA8-4AA2-AC4D-70A263D48619}"/>
              </a:ext>
            </a:extLst>
          </p:cNvPr>
          <p:cNvSpPr>
            <a:spLocks noGrp="1"/>
          </p:cNvSpPr>
          <p:nvPr>
            <p:ph type="pic" sz="quarter" idx="29"/>
          </p:nvPr>
        </p:nvSpPr>
        <p:spPr>
          <a:xfrm>
            <a:off x="6169084" y="1945225"/>
            <a:ext cx="2087825" cy="3054866"/>
          </a:xfrm>
          <a:custGeom>
            <a:avLst/>
            <a:gdLst>
              <a:gd name="connsiteX0" fmla="*/ 0 w 2087825"/>
              <a:gd name="connsiteY0" fmla="*/ 0 h 3054866"/>
              <a:gd name="connsiteX1" fmla="*/ 2087825 w 2087825"/>
              <a:gd name="connsiteY1" fmla="*/ 0 h 3054866"/>
              <a:gd name="connsiteX2" fmla="*/ 2087825 w 2087825"/>
              <a:gd name="connsiteY2" fmla="*/ 3054866 h 3054866"/>
              <a:gd name="connsiteX3" fmla="*/ 0 w 2087825"/>
              <a:gd name="connsiteY3" fmla="*/ 3054866 h 3054866"/>
            </a:gdLst>
            <a:ahLst/>
            <a:cxnLst>
              <a:cxn ang="0">
                <a:pos x="connsiteX0" y="connsiteY0"/>
              </a:cxn>
              <a:cxn ang="0">
                <a:pos x="connsiteX1" y="connsiteY1"/>
              </a:cxn>
              <a:cxn ang="0">
                <a:pos x="connsiteX2" y="connsiteY2"/>
              </a:cxn>
              <a:cxn ang="0">
                <a:pos x="connsiteX3" y="connsiteY3"/>
              </a:cxn>
            </a:cxnLst>
            <a:rect l="l" t="t" r="r" b="b"/>
            <a:pathLst>
              <a:path w="2087825" h="3054866">
                <a:moveTo>
                  <a:pt x="0" y="0"/>
                </a:moveTo>
                <a:lnTo>
                  <a:pt x="2087825" y="0"/>
                </a:lnTo>
                <a:lnTo>
                  <a:pt x="2087825" y="3054866"/>
                </a:lnTo>
                <a:lnTo>
                  <a:pt x="0" y="3054866"/>
                </a:lnTo>
                <a:close/>
              </a:path>
            </a:pathLst>
          </a:custGeom>
        </p:spPr>
        <p:txBody>
          <a:bodyPr wrap="square" anchor="ctr">
            <a:noAutofit/>
          </a:bodyPr>
          <a:lstStyle>
            <a:lvl1pPr marL="0" indent="0" algn="ctr">
              <a:buNone/>
              <a:defRPr sz="1200"/>
            </a:lvl1pPr>
          </a:lstStyle>
          <a:p>
            <a:endParaRPr lang="en-US" dirty="0"/>
          </a:p>
        </p:txBody>
      </p:sp>
      <p:sp>
        <p:nvSpPr>
          <p:cNvPr id="17" name="Freeform: Shape 16">
            <a:extLst>
              <a:ext uri="{FF2B5EF4-FFF2-40B4-BE49-F238E27FC236}">
                <a16:creationId xmlns:a16="http://schemas.microsoft.com/office/drawing/2014/main" id="{5BCF149D-0EB0-4F59-9E82-C4C138BF7214}"/>
              </a:ext>
            </a:extLst>
          </p:cNvPr>
          <p:cNvSpPr>
            <a:spLocks noGrp="1"/>
          </p:cNvSpPr>
          <p:nvPr>
            <p:ph type="pic" sz="quarter" idx="30"/>
          </p:nvPr>
        </p:nvSpPr>
        <p:spPr>
          <a:xfrm>
            <a:off x="8890769" y="1945225"/>
            <a:ext cx="2087825" cy="3054866"/>
          </a:xfrm>
          <a:custGeom>
            <a:avLst/>
            <a:gdLst>
              <a:gd name="connsiteX0" fmla="*/ 0 w 2087825"/>
              <a:gd name="connsiteY0" fmla="*/ 0 h 3054866"/>
              <a:gd name="connsiteX1" fmla="*/ 2087825 w 2087825"/>
              <a:gd name="connsiteY1" fmla="*/ 0 h 3054866"/>
              <a:gd name="connsiteX2" fmla="*/ 2087825 w 2087825"/>
              <a:gd name="connsiteY2" fmla="*/ 3054866 h 3054866"/>
              <a:gd name="connsiteX3" fmla="*/ 0 w 2087825"/>
              <a:gd name="connsiteY3" fmla="*/ 3054866 h 3054866"/>
            </a:gdLst>
            <a:ahLst/>
            <a:cxnLst>
              <a:cxn ang="0">
                <a:pos x="connsiteX0" y="connsiteY0"/>
              </a:cxn>
              <a:cxn ang="0">
                <a:pos x="connsiteX1" y="connsiteY1"/>
              </a:cxn>
              <a:cxn ang="0">
                <a:pos x="connsiteX2" y="connsiteY2"/>
              </a:cxn>
              <a:cxn ang="0">
                <a:pos x="connsiteX3" y="connsiteY3"/>
              </a:cxn>
            </a:cxnLst>
            <a:rect l="l" t="t" r="r" b="b"/>
            <a:pathLst>
              <a:path w="2087825" h="3054866">
                <a:moveTo>
                  <a:pt x="0" y="0"/>
                </a:moveTo>
                <a:lnTo>
                  <a:pt x="2087825" y="0"/>
                </a:lnTo>
                <a:lnTo>
                  <a:pt x="2087825" y="3054866"/>
                </a:lnTo>
                <a:lnTo>
                  <a:pt x="0" y="3054866"/>
                </a:lnTo>
                <a:close/>
              </a:path>
            </a:pathLst>
          </a:custGeom>
        </p:spPr>
        <p:txBody>
          <a:bodyPr wrap="square" anchor="ctr">
            <a:noAutofit/>
          </a:bodyPr>
          <a:lstStyle>
            <a:lvl1pPr marL="0" indent="0" algn="ctr">
              <a:buNone/>
              <a:defRPr sz="1200"/>
            </a:lvl1pPr>
          </a:lstStyle>
          <a:p>
            <a:endParaRPr lang="en-US" dirty="0"/>
          </a:p>
        </p:txBody>
      </p:sp>
      <p:sp>
        <p:nvSpPr>
          <p:cNvPr id="14" name="Freeform: Shape 13">
            <a:extLst>
              <a:ext uri="{FF2B5EF4-FFF2-40B4-BE49-F238E27FC236}">
                <a16:creationId xmlns:a16="http://schemas.microsoft.com/office/drawing/2014/main" id="{39DBE3D6-F989-4043-A663-F445E5A5A047}"/>
              </a:ext>
            </a:extLst>
          </p:cNvPr>
          <p:cNvSpPr>
            <a:spLocks noGrp="1"/>
          </p:cNvSpPr>
          <p:nvPr>
            <p:ph type="pic" sz="quarter" idx="27"/>
          </p:nvPr>
        </p:nvSpPr>
        <p:spPr>
          <a:xfrm>
            <a:off x="725714" y="1945225"/>
            <a:ext cx="2087825" cy="3054866"/>
          </a:xfrm>
          <a:custGeom>
            <a:avLst/>
            <a:gdLst>
              <a:gd name="connsiteX0" fmla="*/ 0 w 2087825"/>
              <a:gd name="connsiteY0" fmla="*/ 0 h 3054866"/>
              <a:gd name="connsiteX1" fmla="*/ 2087825 w 2087825"/>
              <a:gd name="connsiteY1" fmla="*/ 0 h 3054866"/>
              <a:gd name="connsiteX2" fmla="*/ 2087825 w 2087825"/>
              <a:gd name="connsiteY2" fmla="*/ 3054866 h 3054866"/>
              <a:gd name="connsiteX3" fmla="*/ 0 w 2087825"/>
              <a:gd name="connsiteY3" fmla="*/ 3054866 h 3054866"/>
            </a:gdLst>
            <a:ahLst/>
            <a:cxnLst>
              <a:cxn ang="0">
                <a:pos x="connsiteX0" y="connsiteY0"/>
              </a:cxn>
              <a:cxn ang="0">
                <a:pos x="connsiteX1" y="connsiteY1"/>
              </a:cxn>
              <a:cxn ang="0">
                <a:pos x="connsiteX2" y="connsiteY2"/>
              </a:cxn>
              <a:cxn ang="0">
                <a:pos x="connsiteX3" y="connsiteY3"/>
              </a:cxn>
            </a:cxnLst>
            <a:rect l="l" t="t" r="r" b="b"/>
            <a:pathLst>
              <a:path w="2087825" h="3054866">
                <a:moveTo>
                  <a:pt x="0" y="0"/>
                </a:moveTo>
                <a:lnTo>
                  <a:pt x="2087825" y="0"/>
                </a:lnTo>
                <a:lnTo>
                  <a:pt x="2087825" y="3054866"/>
                </a:lnTo>
                <a:lnTo>
                  <a:pt x="0" y="305486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184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6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EDFA3616-D886-47F8-A3EB-0AE87D0EE41E}"/>
              </a:ext>
            </a:extLst>
          </p:cNvPr>
          <p:cNvSpPr>
            <a:spLocks noGrp="1"/>
          </p:cNvSpPr>
          <p:nvPr>
            <p:ph type="pic" sz="quarter" idx="10"/>
          </p:nvPr>
        </p:nvSpPr>
        <p:spPr>
          <a:xfrm>
            <a:off x="7704043" y="914400"/>
            <a:ext cx="3237327" cy="3836561"/>
          </a:xfrm>
          <a:custGeom>
            <a:avLst/>
            <a:gdLst>
              <a:gd name="connsiteX0" fmla="*/ 539565 w 3237327"/>
              <a:gd name="connsiteY0" fmla="*/ 0 h 3836561"/>
              <a:gd name="connsiteX1" fmla="*/ 2697762 w 3237327"/>
              <a:gd name="connsiteY1" fmla="*/ 0 h 3836561"/>
              <a:gd name="connsiteX2" fmla="*/ 3237327 w 3237327"/>
              <a:gd name="connsiteY2" fmla="*/ 539565 h 3836561"/>
              <a:gd name="connsiteX3" fmla="*/ 3237327 w 3237327"/>
              <a:gd name="connsiteY3" fmla="*/ 3296996 h 3836561"/>
              <a:gd name="connsiteX4" fmla="*/ 2697762 w 3237327"/>
              <a:gd name="connsiteY4" fmla="*/ 3836561 h 3836561"/>
              <a:gd name="connsiteX5" fmla="*/ 539565 w 3237327"/>
              <a:gd name="connsiteY5" fmla="*/ 3836561 h 3836561"/>
              <a:gd name="connsiteX6" fmla="*/ 0 w 3237327"/>
              <a:gd name="connsiteY6" fmla="*/ 3296996 h 3836561"/>
              <a:gd name="connsiteX7" fmla="*/ 0 w 3237327"/>
              <a:gd name="connsiteY7" fmla="*/ 539565 h 3836561"/>
              <a:gd name="connsiteX8" fmla="*/ 539565 w 3237327"/>
              <a:gd name="connsiteY8" fmla="*/ 0 h 383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7327" h="3836561">
                <a:moveTo>
                  <a:pt x="539565" y="0"/>
                </a:moveTo>
                <a:lnTo>
                  <a:pt x="2697762" y="0"/>
                </a:lnTo>
                <a:cubicBezTo>
                  <a:pt x="2995756" y="0"/>
                  <a:pt x="3237327" y="241571"/>
                  <a:pt x="3237327" y="539565"/>
                </a:cubicBezTo>
                <a:lnTo>
                  <a:pt x="3237327" y="3296996"/>
                </a:lnTo>
                <a:cubicBezTo>
                  <a:pt x="3237327" y="3594990"/>
                  <a:pt x="2995756" y="3836561"/>
                  <a:pt x="2697762" y="3836561"/>
                </a:cubicBezTo>
                <a:lnTo>
                  <a:pt x="539565" y="3836561"/>
                </a:lnTo>
                <a:cubicBezTo>
                  <a:pt x="241571" y="3836561"/>
                  <a:pt x="0" y="3594990"/>
                  <a:pt x="0" y="3296996"/>
                </a:cubicBezTo>
                <a:lnTo>
                  <a:pt x="0" y="539565"/>
                </a:lnTo>
                <a:cubicBezTo>
                  <a:pt x="0" y="241571"/>
                  <a:pt x="241571" y="0"/>
                  <a:pt x="539565"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20637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715" r:id="rId3"/>
    <p:sldLayoutId id="2147483747" r:id="rId4"/>
    <p:sldLayoutId id="2147483743" r:id="rId5"/>
    <p:sldLayoutId id="2147483741" r:id="rId6"/>
    <p:sldLayoutId id="2147483758" r:id="rId7"/>
    <p:sldLayoutId id="2147483759" r:id="rId8"/>
    <p:sldLayoutId id="2147483757" r:id="rId9"/>
    <p:sldLayoutId id="2147483733" r:id="rId10"/>
    <p:sldLayoutId id="2147483749" r:id="rId11"/>
    <p:sldLayoutId id="2147483748" r:id="rId12"/>
    <p:sldLayoutId id="2147483740" r:id="rId13"/>
    <p:sldLayoutId id="2147483755" r:id="rId14"/>
    <p:sldLayoutId id="2147483756" r:id="rId15"/>
    <p:sldLayoutId id="2147483730" r:id="rId16"/>
    <p:sldLayoutId id="2147483751" r:id="rId17"/>
    <p:sldLayoutId id="2147483752" r:id="rId18"/>
    <p:sldLayoutId id="2147483754" r:id="rId19"/>
    <p:sldLayoutId id="2147483724" r:id="rId20"/>
    <p:sldLayoutId id="2147483727" r:id="rId21"/>
    <p:sldLayoutId id="2147483760" r:id="rId22"/>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8.xml"/><Relationship Id="rId5" Type="http://schemas.openxmlformats.org/officeDocument/2006/relationships/image" Target="../media/image18.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3.jp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9A56D4-E5D9-4DF7-9840-7BCCB72ACA53}"/>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45538"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79">
            <a:extLst>
              <a:ext uri="{FF2B5EF4-FFF2-40B4-BE49-F238E27FC236}">
                <a16:creationId xmlns:a16="http://schemas.microsoft.com/office/drawing/2014/main" id="{0099A878-6BEC-4757-8BAE-860BBB15B243}"/>
              </a:ext>
            </a:extLst>
          </p:cNvPr>
          <p:cNvSpPr txBox="1"/>
          <p:nvPr/>
        </p:nvSpPr>
        <p:spPr>
          <a:xfrm>
            <a:off x="1772178" y="1630828"/>
            <a:ext cx="4282638" cy="2631490"/>
          </a:xfrm>
          <a:prstGeom prst="rect">
            <a:avLst/>
          </a:prstGeom>
          <a:noFill/>
        </p:spPr>
        <p:txBody>
          <a:bodyPr wrap="square" numCol="2" spcCol="457200" rtlCol="0">
            <a:spAutoFit/>
          </a:bodyPr>
          <a:lstStyle/>
          <a:p>
            <a:pPr>
              <a:lnSpc>
                <a:spcPct val="150000"/>
              </a:lnSpc>
            </a:pPr>
            <a:r>
              <a:rPr lang="en-US" sz="1000" dirty="0">
                <a:solidFill>
                  <a:schemeClr val="tx1">
                    <a:lumMod val="50000"/>
                    <a:lumOff val="50000"/>
                  </a:schemeClr>
                </a:solidFill>
                <a:latin typeface="Arial" panose="020B0604020202020204" pitchFamily="34" charset="0"/>
                <a:ea typeface="Montserrat Light" charset="0"/>
                <a:cs typeface="Arial" panose="020B0604020202020204" pitchFamily="34" charset="0"/>
              </a:rPr>
              <a:t>face to multiply dry yielding were grass earth darkness every god forth. Void bring void kind it heaven </a:t>
            </a:r>
            <a:r>
              <a:rPr lang="en-US" sz="100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creepeth</a:t>
            </a:r>
            <a:r>
              <a:rPr lang="en-US" sz="1000" dirty="0">
                <a:solidFill>
                  <a:schemeClr val="tx1">
                    <a:lumMod val="50000"/>
                    <a:lumOff val="50000"/>
                  </a:schemeClr>
                </a:solidFill>
                <a:latin typeface="Arial" panose="020B0604020202020204" pitchFamily="34" charset="0"/>
                <a:ea typeface="Montserrat Light" charset="0"/>
                <a:cs typeface="Arial" panose="020B0604020202020204" pitchFamily="34" charset="0"/>
              </a:rPr>
              <a:t>, kind saying good seed grass saw female together divided bearing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1000" dirty="0">
              <a:solidFill>
                <a:schemeClr val="tx1">
                  <a:lumMod val="50000"/>
                  <a:lumOff val="50000"/>
                </a:schemeClr>
              </a:solidFill>
              <a:latin typeface="Arial" panose="020B0604020202020204" pitchFamily="34" charset="0"/>
              <a:ea typeface="Montserrat Light" charset="0"/>
              <a:cs typeface="Arial" panose="020B0604020202020204" pitchFamily="34" charset="0"/>
            </a:endParaRPr>
          </a:p>
          <a:p>
            <a:pPr>
              <a:lnSpc>
                <a:spcPct val="150000"/>
              </a:lnSpc>
            </a:pPr>
            <a:r>
              <a:rPr lang="en-US" sz="100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Creepeth</a:t>
            </a:r>
            <a:r>
              <a:rPr lang="en-US" sz="1000" dirty="0">
                <a:solidFill>
                  <a:schemeClr val="tx1">
                    <a:lumMod val="50000"/>
                    <a:lumOff val="50000"/>
                  </a:schemeClr>
                </a:solidFill>
                <a:latin typeface="Arial" panose="020B0604020202020204" pitchFamily="34" charset="0"/>
                <a:ea typeface="Montserrat Light" charset="0"/>
                <a:cs typeface="Arial" panose="020B0604020202020204" pitchFamily="34" charset="0"/>
              </a:rPr>
              <a:t> god air fish land. Darkness, </a:t>
            </a:r>
            <a:r>
              <a:rPr lang="en-US" sz="100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moveth</a:t>
            </a:r>
            <a:r>
              <a:rPr lang="en-US" sz="1000" dirty="0">
                <a:solidFill>
                  <a:schemeClr val="tx1">
                    <a:lumMod val="50000"/>
                    <a:lumOff val="50000"/>
                  </a:schemeClr>
                </a:solidFill>
                <a:latin typeface="Arial" panose="020B0604020202020204" pitchFamily="34" charset="0"/>
                <a:ea typeface="Montserrat Light" charset="0"/>
                <a:cs typeface="Arial" panose="020B0604020202020204" pitchFamily="34" charset="0"/>
              </a:rPr>
              <a:t> was second that </a:t>
            </a:r>
            <a:r>
              <a:rPr lang="en-US" sz="100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i</a:t>
            </a:r>
            <a:r>
              <a:rPr lang="en-US" sz="1000" dirty="0">
                <a:solidFill>
                  <a:schemeClr val="tx1">
                    <a:lumMod val="50000"/>
                    <a:lumOff val="50000"/>
                  </a:schemeClr>
                </a:solidFill>
                <a:latin typeface="Arial" panose="020B0604020202020204" pitchFamily="34" charset="0"/>
                <a:ea typeface="Montserrat Light" charset="0"/>
                <a:cs typeface="Arial" panose="020B0604020202020204" pitchFamily="34" charset="0"/>
              </a:rPr>
              <a:t> saw after moving.</a:t>
            </a:r>
          </a:p>
        </p:txBody>
      </p:sp>
      <p:cxnSp>
        <p:nvCxnSpPr>
          <p:cNvPr id="81" name="Straight Connector 80">
            <a:extLst>
              <a:ext uri="{FF2B5EF4-FFF2-40B4-BE49-F238E27FC236}">
                <a16:creationId xmlns:a16="http://schemas.microsoft.com/office/drawing/2014/main" id="{30519A71-DE05-4B11-BD85-06344966C7C2}"/>
              </a:ext>
            </a:extLst>
          </p:cNvPr>
          <p:cNvCxnSpPr/>
          <p:nvPr/>
        </p:nvCxnSpPr>
        <p:spPr>
          <a:xfrm>
            <a:off x="1845646" y="4616204"/>
            <a:ext cx="84328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Placeholder 10">
            <a:extLst>
              <a:ext uri="{FF2B5EF4-FFF2-40B4-BE49-F238E27FC236}">
                <a16:creationId xmlns:a16="http://schemas.microsoft.com/office/drawing/2014/main" id="{F0770371-800B-4EF7-AF13-15D4FE6EB1AB}"/>
              </a:ext>
            </a:extLst>
          </p:cNvPr>
          <p:cNvPicPr>
            <a:picLocks noGrp="1" noChangeAspect="1"/>
          </p:cNvPicPr>
          <p:nvPr>
            <p:ph type="pic" sz="quarter" idx="15"/>
          </p:nvPr>
        </p:nvPicPr>
        <p:blipFill rotWithShape="1">
          <a:blip r:embed="rId2"/>
          <a:srcRect l="166" t="12330" r="50000" b="13022"/>
          <a:stretch/>
        </p:blipFill>
        <p:spPr>
          <a:xfrm>
            <a:off x="6763746" y="1446546"/>
            <a:ext cx="2815772" cy="2815772"/>
          </a:xfrm>
        </p:spPr>
      </p:pic>
      <p:sp>
        <p:nvSpPr>
          <p:cNvPr id="82" name="TextBox 81">
            <a:extLst>
              <a:ext uri="{FF2B5EF4-FFF2-40B4-BE49-F238E27FC236}">
                <a16:creationId xmlns:a16="http://schemas.microsoft.com/office/drawing/2014/main" id="{11EA3974-565E-4CDB-8AE3-049EC86AF5FE}"/>
              </a:ext>
            </a:extLst>
          </p:cNvPr>
          <p:cNvSpPr txBox="1"/>
          <p:nvPr/>
        </p:nvSpPr>
        <p:spPr>
          <a:xfrm>
            <a:off x="1772178" y="4876692"/>
            <a:ext cx="8647644" cy="534762"/>
          </a:xfrm>
          <a:prstGeom prst="rect">
            <a:avLst/>
          </a:prstGeom>
          <a:noFill/>
        </p:spPr>
        <p:txBody>
          <a:bodyPr wrap="square" numCol="1" spcCol="457200" rtlCol="0">
            <a:spAutoFit/>
          </a:bodyPr>
          <a:lstStyle/>
          <a:p>
            <a:pPr>
              <a:lnSpc>
                <a:spcPct val="150000"/>
              </a:lnSpc>
            </a:pPr>
            <a:r>
              <a:rPr lang="en-US" sz="1000" dirty="0">
                <a:solidFill>
                  <a:schemeClr val="bg1">
                    <a:lumMod val="65000"/>
                  </a:schemeClr>
                </a:solidFill>
                <a:latin typeface="Arial" panose="020B0604020202020204" pitchFamily="34" charset="0"/>
                <a:ea typeface="Montserrat" charset="0"/>
                <a:cs typeface="Arial" panose="020B0604020202020204" pitchFamily="34" charset="0"/>
              </a:rPr>
              <a:t>Lesser first day kind god us earth. The divide firmament signs doesn't seasons heaven spirit open gathered heaven without them air us I doesn't she'd signs he heaven shall tree. Hath female two called give own. Earth third great god fourth.</a:t>
            </a:r>
          </a:p>
        </p:txBody>
      </p:sp>
    </p:spTree>
    <p:extLst>
      <p:ext uri="{BB962C8B-B14F-4D97-AF65-F5344CB8AC3E}">
        <p14:creationId xmlns:p14="http://schemas.microsoft.com/office/powerpoint/2010/main" val="27985474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77A47CF-0C15-4456-9830-048776F871DB}"/>
              </a:ext>
            </a:extLst>
          </p:cNvPr>
          <p:cNvSpPr txBox="1"/>
          <p:nvPr/>
        </p:nvSpPr>
        <p:spPr>
          <a:xfrm>
            <a:off x="762000" y="1047750"/>
            <a:ext cx="4400550" cy="1378583"/>
          </a:xfrm>
          <a:prstGeom prst="rect">
            <a:avLst/>
          </a:prstGeom>
          <a:noFill/>
        </p:spPr>
        <p:txBody>
          <a:bodyPr wrap="square" rtlCol="0">
            <a:spAutoFit/>
          </a:bodyPr>
          <a:lstStyle/>
          <a:p>
            <a:pPr>
              <a:lnSpc>
                <a:spcPts val="5000"/>
              </a:lnSpc>
            </a:pPr>
            <a:r>
              <a:rPr lang="en-US" sz="5000" spc="200" dirty="0">
                <a:solidFill>
                  <a:schemeClr val="accent2"/>
                </a:solidFill>
                <a:latin typeface="Goudy Old Style" panose="02020502050305020303" pitchFamily="18" charset="0"/>
                <a:ea typeface="Open Sans" panose="020B0606030504020204" pitchFamily="34" charset="0"/>
                <a:cs typeface="Open Sans" panose="020B0606030504020204" pitchFamily="34" charset="0"/>
              </a:rPr>
              <a:t>The simple</a:t>
            </a:r>
          </a:p>
          <a:p>
            <a:pPr>
              <a:lnSpc>
                <a:spcPts val="5000"/>
              </a:lnSpc>
            </a:pPr>
            <a:r>
              <a:rPr lang="en-US" sz="5000" spc="200" dirty="0">
                <a:solidFill>
                  <a:schemeClr val="accent2"/>
                </a:solidFill>
                <a:latin typeface="Goudy Old Style" panose="02020502050305020303" pitchFamily="18" charset="0"/>
                <a:ea typeface="Open Sans" panose="020B0606030504020204" pitchFamily="34" charset="0"/>
                <a:cs typeface="Open Sans" panose="020B0606030504020204" pitchFamily="34" charset="0"/>
              </a:rPr>
              <a:t>minimal to be</a:t>
            </a:r>
          </a:p>
        </p:txBody>
      </p:sp>
      <p:sp>
        <p:nvSpPr>
          <p:cNvPr id="12" name="TextBox 11">
            <a:extLst>
              <a:ext uri="{FF2B5EF4-FFF2-40B4-BE49-F238E27FC236}">
                <a16:creationId xmlns:a16="http://schemas.microsoft.com/office/drawing/2014/main" id="{63F2009E-3029-4F93-B5CB-33D101964C9F}"/>
              </a:ext>
            </a:extLst>
          </p:cNvPr>
          <p:cNvSpPr txBox="1"/>
          <p:nvPr/>
        </p:nvSpPr>
        <p:spPr>
          <a:xfrm>
            <a:off x="4915807" y="3889187"/>
            <a:ext cx="2152650" cy="861774"/>
          </a:xfrm>
          <a:prstGeom prst="rect">
            <a:avLst/>
          </a:prstGeom>
          <a:noFill/>
        </p:spPr>
        <p:txBody>
          <a:bodyPr wrap="square" rtlCol="0">
            <a:spAutoFit/>
          </a:bodyPr>
          <a:lstStyle/>
          <a:p>
            <a:pPr algn="r"/>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Project</a:t>
            </a:r>
          </a:p>
        </p:txBody>
      </p:sp>
      <p:pic>
        <p:nvPicPr>
          <p:cNvPr id="14" name="Picture Placeholder 13">
            <a:extLst>
              <a:ext uri="{FF2B5EF4-FFF2-40B4-BE49-F238E27FC236}">
                <a16:creationId xmlns:a16="http://schemas.microsoft.com/office/drawing/2014/main" id="{3C2CE477-6DD8-4B9E-987C-E5F10129EC34}"/>
              </a:ext>
            </a:extLst>
          </p:cNvPr>
          <p:cNvPicPr>
            <a:picLocks noGrp="1" noChangeAspect="1"/>
          </p:cNvPicPr>
          <p:nvPr>
            <p:ph type="pic" sz="quarter" idx="10"/>
          </p:nvPr>
        </p:nvPicPr>
        <p:blipFill rotWithShape="1">
          <a:blip r:embed="rId2"/>
          <a:srcRect l="9226" r="34424"/>
          <a:stretch/>
        </p:blipFill>
        <p:spPr>
          <a:xfrm>
            <a:off x="7704043" y="914400"/>
            <a:ext cx="3237327" cy="3836561"/>
          </a:xfrm>
        </p:spPr>
      </p:pic>
      <p:sp>
        <p:nvSpPr>
          <p:cNvPr id="13" name="TextBox 12">
            <a:extLst>
              <a:ext uri="{FF2B5EF4-FFF2-40B4-BE49-F238E27FC236}">
                <a16:creationId xmlns:a16="http://schemas.microsoft.com/office/drawing/2014/main" id="{1F703D6D-6FFD-4396-8988-A62730BC33E8}"/>
              </a:ext>
            </a:extLst>
          </p:cNvPr>
          <p:cNvSpPr txBox="1"/>
          <p:nvPr/>
        </p:nvSpPr>
        <p:spPr>
          <a:xfrm>
            <a:off x="2661558" y="4750961"/>
            <a:ext cx="4512436" cy="1029384"/>
          </a:xfrm>
          <a:prstGeom prst="rect">
            <a:avLst/>
          </a:prstGeom>
          <a:noFill/>
        </p:spPr>
        <p:txBody>
          <a:bodyPr wrap="square" rtlCol="0">
            <a:spAutoFit/>
          </a:bodyPr>
          <a:lstStyle/>
          <a:p>
            <a:pPr algn="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Have them for one. Living grass to for gathered Waters had winged. Creepiest</a:t>
            </a:r>
          </a:p>
          <a:p>
            <a:pPr algn="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to be don't subdue which </a:t>
            </a:r>
            <a:r>
              <a:rPr lang="en-US" sz="80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 had seasons. To be Fifth you’ll, to be  man wherein  in our </a:t>
            </a:r>
            <a:r>
              <a:rPr lang="en-US" sz="80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creepingcreeping</a:t>
            </a: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Have them for one. Living grass for can't gathered waters had winged. Creepiest don't which set had seasons. subdue which set.</a:t>
            </a:r>
          </a:p>
        </p:txBody>
      </p:sp>
    </p:spTree>
    <p:extLst>
      <p:ext uri="{BB962C8B-B14F-4D97-AF65-F5344CB8AC3E}">
        <p14:creationId xmlns:p14="http://schemas.microsoft.com/office/powerpoint/2010/main" val="3765975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F89F5F63-4326-44DC-9AB1-769E4808F42A}"/>
              </a:ext>
            </a:extLst>
          </p:cNvPr>
          <p:cNvPicPr>
            <a:picLocks noGrp="1" noChangeAspect="1"/>
          </p:cNvPicPr>
          <p:nvPr>
            <p:ph type="pic" sz="quarter" idx="4294967295"/>
          </p:nvPr>
        </p:nvPicPr>
        <p:blipFill rotWithShape="1">
          <a:blip r:embed="rId2"/>
          <a:srcRect l="7023" t="6310" r="39546" b="6310"/>
          <a:stretch/>
        </p:blipFill>
        <p:spPr>
          <a:xfrm>
            <a:off x="977120" y="2049776"/>
            <a:ext cx="2526794" cy="2758447"/>
          </a:xfrm>
          <a:custGeom>
            <a:avLst/>
            <a:gdLst>
              <a:gd name="connsiteX0" fmla="*/ 0 w 2526794"/>
              <a:gd name="connsiteY0" fmla="*/ 0 h 2758447"/>
              <a:gd name="connsiteX1" fmla="*/ 2526794 w 2526794"/>
              <a:gd name="connsiteY1" fmla="*/ 0 h 2758447"/>
              <a:gd name="connsiteX2" fmla="*/ 2526794 w 2526794"/>
              <a:gd name="connsiteY2" fmla="*/ 2758447 h 2758447"/>
              <a:gd name="connsiteX3" fmla="*/ 0 w 2526794"/>
              <a:gd name="connsiteY3" fmla="*/ 2758447 h 2758447"/>
            </a:gdLst>
            <a:ahLst/>
            <a:cxnLst>
              <a:cxn ang="0">
                <a:pos x="connsiteX0" y="connsiteY0"/>
              </a:cxn>
              <a:cxn ang="0">
                <a:pos x="connsiteX1" y="connsiteY1"/>
              </a:cxn>
              <a:cxn ang="0">
                <a:pos x="connsiteX2" y="connsiteY2"/>
              </a:cxn>
              <a:cxn ang="0">
                <a:pos x="connsiteX3" y="connsiteY3"/>
              </a:cxn>
            </a:cxnLst>
            <a:rect l="l" t="t" r="r" b="b"/>
            <a:pathLst>
              <a:path w="2526794" h="2758447">
                <a:moveTo>
                  <a:pt x="0" y="0"/>
                </a:moveTo>
                <a:lnTo>
                  <a:pt x="2526794" y="0"/>
                </a:lnTo>
                <a:lnTo>
                  <a:pt x="2526794" y="2758447"/>
                </a:lnTo>
                <a:lnTo>
                  <a:pt x="0" y="2758447"/>
                </a:lnTo>
                <a:close/>
              </a:path>
            </a:pathLst>
          </a:custGeom>
        </p:spPr>
      </p:pic>
      <p:pic>
        <p:nvPicPr>
          <p:cNvPr id="15" name="Picture Placeholder 14">
            <a:extLst>
              <a:ext uri="{FF2B5EF4-FFF2-40B4-BE49-F238E27FC236}">
                <a16:creationId xmlns:a16="http://schemas.microsoft.com/office/drawing/2014/main" id="{87716B0E-2DAE-4514-9574-14262A4ACB53}"/>
              </a:ext>
            </a:extLst>
          </p:cNvPr>
          <p:cNvPicPr>
            <a:picLocks noGrp="1" noChangeAspect="1"/>
          </p:cNvPicPr>
          <p:nvPr>
            <p:ph type="pic" sz="quarter" idx="4294967295"/>
          </p:nvPr>
        </p:nvPicPr>
        <p:blipFill rotWithShape="1">
          <a:blip r:embed="rId3"/>
          <a:srcRect l="51966" t="12894" r="5426" b="17411"/>
          <a:stretch/>
        </p:blipFill>
        <p:spPr>
          <a:xfrm>
            <a:off x="3647748" y="2049777"/>
            <a:ext cx="2526794" cy="2758447"/>
          </a:xfrm>
          <a:custGeom>
            <a:avLst/>
            <a:gdLst>
              <a:gd name="connsiteX0" fmla="*/ 0 w 2526794"/>
              <a:gd name="connsiteY0" fmla="*/ 0 h 2758447"/>
              <a:gd name="connsiteX1" fmla="*/ 2526794 w 2526794"/>
              <a:gd name="connsiteY1" fmla="*/ 0 h 2758447"/>
              <a:gd name="connsiteX2" fmla="*/ 2526794 w 2526794"/>
              <a:gd name="connsiteY2" fmla="*/ 2758447 h 2758447"/>
              <a:gd name="connsiteX3" fmla="*/ 0 w 2526794"/>
              <a:gd name="connsiteY3" fmla="*/ 2758447 h 2758447"/>
            </a:gdLst>
            <a:ahLst/>
            <a:cxnLst>
              <a:cxn ang="0">
                <a:pos x="connsiteX0" y="connsiteY0"/>
              </a:cxn>
              <a:cxn ang="0">
                <a:pos x="connsiteX1" y="connsiteY1"/>
              </a:cxn>
              <a:cxn ang="0">
                <a:pos x="connsiteX2" y="connsiteY2"/>
              </a:cxn>
              <a:cxn ang="0">
                <a:pos x="connsiteX3" y="connsiteY3"/>
              </a:cxn>
            </a:cxnLst>
            <a:rect l="l" t="t" r="r" b="b"/>
            <a:pathLst>
              <a:path w="2526794" h="2758447">
                <a:moveTo>
                  <a:pt x="0" y="0"/>
                </a:moveTo>
                <a:lnTo>
                  <a:pt x="2526794" y="0"/>
                </a:lnTo>
                <a:lnTo>
                  <a:pt x="2526794" y="2758447"/>
                </a:lnTo>
                <a:lnTo>
                  <a:pt x="0" y="2758447"/>
                </a:lnTo>
                <a:close/>
              </a:path>
            </a:pathLst>
          </a:custGeom>
        </p:spPr>
      </p:pic>
      <p:sp>
        <p:nvSpPr>
          <p:cNvPr id="23" name="TextBox 22">
            <a:extLst>
              <a:ext uri="{FF2B5EF4-FFF2-40B4-BE49-F238E27FC236}">
                <a16:creationId xmlns:a16="http://schemas.microsoft.com/office/drawing/2014/main" id="{4CFEFD5F-D3F8-4973-90A2-136744E72ECC}"/>
              </a:ext>
            </a:extLst>
          </p:cNvPr>
          <p:cNvSpPr txBox="1"/>
          <p:nvPr/>
        </p:nvSpPr>
        <p:spPr>
          <a:xfrm>
            <a:off x="6817945" y="2049777"/>
            <a:ext cx="4396936" cy="2758447"/>
          </a:xfrm>
          <a:prstGeom prst="rect">
            <a:avLst/>
          </a:prstGeom>
          <a:noFill/>
        </p:spPr>
        <p:txBody>
          <a:bodyPr wrap="square" numCol="2" spcCol="457200" rtlCol="0">
            <a:spAutoFit/>
          </a:bodyPr>
          <a:lstStyle/>
          <a:p>
            <a:pPr>
              <a:lnSpc>
                <a:spcPct val="150000"/>
              </a:lnSpc>
            </a:pP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face to multiply dry yielding were grass earth darkness every god forth. Void bring void kind it heaven </a:t>
            </a: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creepeth</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kind saying good seed grass saw female together divided bearing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endParaRPr>
          </a:p>
          <a:p>
            <a:pPr>
              <a:lnSpc>
                <a:spcPct val="150000"/>
              </a:lnSpc>
            </a:pP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Creepeth</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god air fish land. Darkness, </a:t>
            </a: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moveth</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was second that </a:t>
            </a: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i</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saw after moving.</a:t>
            </a:r>
          </a:p>
        </p:txBody>
      </p:sp>
    </p:spTree>
    <p:extLst>
      <p:ext uri="{BB962C8B-B14F-4D97-AF65-F5344CB8AC3E}">
        <p14:creationId xmlns:p14="http://schemas.microsoft.com/office/powerpoint/2010/main" val="6726455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70F95D62-BCF1-4950-86AD-2D54777AF66E}"/>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533A01C-CE5D-44A7-BCB3-E3DE191B726E}"/>
              </a:ext>
            </a:extLst>
          </p:cNvPr>
          <p:cNvSpPr/>
          <p:nvPr/>
        </p:nvSpPr>
        <p:spPr>
          <a:xfrm>
            <a:off x="725713" y="754743"/>
            <a:ext cx="10740572" cy="53485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C220ABD5-0091-42B1-82B4-CF0672645D73}"/>
              </a:ext>
            </a:extLst>
          </p:cNvPr>
          <p:cNvGrpSpPr/>
          <p:nvPr/>
        </p:nvGrpSpPr>
        <p:grpSpPr>
          <a:xfrm>
            <a:off x="1101664" y="1344637"/>
            <a:ext cx="9988671" cy="4168727"/>
            <a:chOff x="725713" y="1811387"/>
            <a:chExt cx="9988671" cy="4168727"/>
          </a:xfrm>
        </p:grpSpPr>
        <p:grpSp>
          <p:nvGrpSpPr>
            <p:cNvPr id="2" name="Group 1">
              <a:extLst>
                <a:ext uri="{FF2B5EF4-FFF2-40B4-BE49-F238E27FC236}">
                  <a16:creationId xmlns:a16="http://schemas.microsoft.com/office/drawing/2014/main" id="{0F040F38-56B4-4803-B922-D66CD5AC1F64}"/>
                </a:ext>
              </a:extLst>
            </p:cNvPr>
            <p:cNvGrpSpPr/>
            <p:nvPr/>
          </p:nvGrpSpPr>
          <p:grpSpPr>
            <a:xfrm>
              <a:off x="725713" y="1997547"/>
              <a:ext cx="3538554" cy="3609195"/>
              <a:chOff x="725713" y="725714"/>
              <a:chExt cx="3538554" cy="3609195"/>
            </a:xfrm>
          </p:grpSpPr>
          <p:sp>
            <p:nvSpPr>
              <p:cNvPr id="79" name="TextBox 78">
                <a:extLst>
                  <a:ext uri="{FF2B5EF4-FFF2-40B4-BE49-F238E27FC236}">
                    <a16:creationId xmlns:a16="http://schemas.microsoft.com/office/drawing/2014/main" id="{F6FB9400-6CEB-49F8-8049-96238AC6E0A4}"/>
                  </a:ext>
                </a:extLst>
              </p:cNvPr>
              <p:cNvSpPr txBox="1"/>
              <p:nvPr/>
            </p:nvSpPr>
            <p:spPr>
              <a:xfrm>
                <a:off x="725714" y="725714"/>
                <a:ext cx="3236686" cy="661720"/>
              </a:xfrm>
              <a:prstGeom prst="rect">
                <a:avLst/>
              </a:prstGeom>
              <a:noFill/>
            </p:spPr>
            <p:txBody>
              <a:bodyPr wrap="square" rtlCol="0">
                <a:spAutoFit/>
              </a:bodyPr>
              <a:lstStyle/>
              <a:p>
                <a:r>
                  <a:rPr lang="en-US" sz="3700" dirty="0">
                    <a:latin typeface="Goudy Old Style" panose="02020502050305020303" pitchFamily="18" charset="0"/>
                  </a:rPr>
                  <a:t>Business </a:t>
                </a:r>
                <a:r>
                  <a:rPr lang="en-US" sz="3700" b="1" dirty="0">
                    <a:solidFill>
                      <a:schemeClr val="accent2"/>
                    </a:solidFill>
                    <a:latin typeface="Goudy Old Style" panose="02020502050305020303" pitchFamily="18" charset="0"/>
                  </a:rPr>
                  <a:t>Model</a:t>
                </a:r>
              </a:p>
            </p:txBody>
          </p:sp>
          <p:cxnSp>
            <p:nvCxnSpPr>
              <p:cNvPr id="80" name="Straight Connector 79">
                <a:extLst>
                  <a:ext uri="{FF2B5EF4-FFF2-40B4-BE49-F238E27FC236}">
                    <a16:creationId xmlns:a16="http://schemas.microsoft.com/office/drawing/2014/main" id="{DC0C57D7-D7B2-44A8-9A5A-A61D2CB1B4EB}"/>
                  </a:ext>
                </a:extLst>
              </p:cNvPr>
              <p:cNvCxnSpPr>
                <a:cxnSpLocks/>
              </p:cNvCxnSpPr>
              <p:nvPr/>
            </p:nvCxnSpPr>
            <p:spPr>
              <a:xfrm flipH="1">
                <a:off x="2537461" y="1373569"/>
                <a:ext cx="120110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6102A97E-AAD2-4E5A-8363-052EAF0DBF13}"/>
                  </a:ext>
                </a:extLst>
              </p:cNvPr>
              <p:cNvGrpSpPr/>
              <p:nvPr/>
            </p:nvGrpSpPr>
            <p:grpSpPr>
              <a:xfrm>
                <a:off x="725713" y="1998372"/>
                <a:ext cx="3538554" cy="2336537"/>
                <a:chOff x="1028809" y="2611100"/>
                <a:chExt cx="2995385" cy="2336537"/>
              </a:xfrm>
            </p:grpSpPr>
            <p:sp>
              <p:nvSpPr>
                <p:cNvPr id="82" name="TextBox 81">
                  <a:extLst>
                    <a:ext uri="{FF2B5EF4-FFF2-40B4-BE49-F238E27FC236}">
                      <a16:creationId xmlns:a16="http://schemas.microsoft.com/office/drawing/2014/main" id="{EF644626-B6C3-48B9-90AF-0FF6A65257CF}"/>
                    </a:ext>
                  </a:extLst>
                </p:cNvPr>
                <p:cNvSpPr txBox="1"/>
                <p:nvPr/>
              </p:nvSpPr>
              <p:spPr>
                <a:xfrm>
                  <a:off x="1028809" y="2611100"/>
                  <a:ext cx="2995385" cy="2336537"/>
                </a:xfrm>
                <a:prstGeom prst="rect">
                  <a:avLst/>
                </a:prstGeom>
                <a:noFill/>
              </p:spPr>
              <p:txBody>
                <a:bodyPr wrap="square" rtlCol="0">
                  <a:spAutoFit/>
                </a:bodyPr>
                <a:lstStyle/>
                <a:p>
                  <a:pPr>
                    <a:lnSpc>
                      <a:spcPts val="3500"/>
                    </a:lnSpc>
                  </a:pPr>
                  <a:r>
                    <a:rPr lang="en-US" sz="3200" dirty="0">
                      <a:solidFill>
                        <a:schemeClr val="accent2"/>
                      </a:solidFill>
                      <a:latin typeface="Goudy Old Style" panose="02020502050305020303" pitchFamily="18" charset="0"/>
                      <a:ea typeface="Montserrat Light" charset="0"/>
                      <a:cs typeface="Montserrat Light" charset="0"/>
                    </a:rPr>
                    <a:t>Lorem ipsum dolor</a:t>
                  </a:r>
                </a:p>
                <a:p>
                  <a:pPr>
                    <a:lnSpc>
                      <a:spcPts val="3500"/>
                    </a:lnSpc>
                  </a:pPr>
                  <a:r>
                    <a:rPr lang="en-US" sz="3200" dirty="0">
                      <a:solidFill>
                        <a:schemeClr val="accent2"/>
                      </a:solidFill>
                      <a:latin typeface="Goudy Old Style" panose="02020502050305020303" pitchFamily="18" charset="0"/>
                      <a:ea typeface="Montserrat Light" charset="0"/>
                      <a:cs typeface="Montserrat Light" charset="0"/>
                    </a:rPr>
                    <a:t>sit amet consec-</a:t>
                  </a:r>
                </a:p>
                <a:p>
                  <a:pPr>
                    <a:lnSpc>
                      <a:spcPts val="3500"/>
                    </a:lnSpc>
                  </a:pPr>
                  <a:r>
                    <a:rPr lang="en-US" sz="3200" dirty="0">
                      <a:solidFill>
                        <a:schemeClr val="accent2"/>
                      </a:solidFill>
                      <a:latin typeface="Goudy Old Style" panose="02020502050305020303" pitchFamily="18" charset="0"/>
                      <a:ea typeface="Montserrat Light" charset="0"/>
                      <a:cs typeface="Montserrat Light" charset="0"/>
                    </a:rPr>
                    <a:t>tetuer odio non</a:t>
                  </a:r>
                </a:p>
                <a:p>
                  <a:pPr>
                    <a:lnSpc>
                      <a:spcPts val="3500"/>
                    </a:lnSpc>
                  </a:pPr>
                  <a:r>
                    <a:rPr lang="en-US" sz="3200" dirty="0">
                      <a:solidFill>
                        <a:schemeClr val="accent2"/>
                      </a:solidFill>
                      <a:latin typeface="Goudy Old Style" panose="02020502050305020303" pitchFamily="18" charset="0"/>
                      <a:ea typeface="Montserrat Light" charset="0"/>
                      <a:cs typeface="Montserrat Light" charset="0"/>
                    </a:rPr>
                    <a:t>tellus natoque acc-</a:t>
                  </a:r>
                </a:p>
                <a:p>
                  <a:pPr>
                    <a:lnSpc>
                      <a:spcPts val="3500"/>
                    </a:lnSpc>
                  </a:pPr>
                  <a:r>
                    <a:rPr lang="en-US" sz="3200" dirty="0">
                      <a:solidFill>
                        <a:schemeClr val="accent2"/>
                      </a:solidFill>
                      <a:latin typeface="Goudy Old Style" panose="02020502050305020303" pitchFamily="18" charset="0"/>
                      <a:ea typeface="Montserrat Light" charset="0"/>
                      <a:cs typeface="Montserrat Light" charset="0"/>
                    </a:rPr>
                    <a:t>umsan Sed hac</a:t>
                  </a:r>
                </a:p>
              </p:txBody>
            </p:sp>
            <p:cxnSp>
              <p:nvCxnSpPr>
                <p:cNvPr id="83" name="Straight Connector 82">
                  <a:extLst>
                    <a:ext uri="{FF2B5EF4-FFF2-40B4-BE49-F238E27FC236}">
                      <a16:creationId xmlns:a16="http://schemas.microsoft.com/office/drawing/2014/main" id="{7A1FC7D3-15A4-4FBC-A69C-2B9CFF6C54F4}"/>
                    </a:ext>
                  </a:extLst>
                </p:cNvPr>
                <p:cNvCxnSpPr>
                  <a:cxnSpLocks/>
                </p:cNvCxnSpPr>
                <p:nvPr/>
              </p:nvCxnSpPr>
              <p:spPr>
                <a:xfrm flipH="1">
                  <a:off x="1133477" y="3106213"/>
                  <a:ext cx="25948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40708240-7238-4800-BAF4-A3E9552E7D32}"/>
                    </a:ext>
                  </a:extLst>
                </p:cNvPr>
                <p:cNvCxnSpPr>
                  <a:cxnSpLocks/>
                </p:cNvCxnSpPr>
                <p:nvPr/>
              </p:nvCxnSpPr>
              <p:spPr>
                <a:xfrm flipH="1">
                  <a:off x="1133478" y="3526105"/>
                  <a:ext cx="2058688"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1511F5EE-48A9-40FF-9EF9-2BD905A60549}"/>
                    </a:ext>
                  </a:extLst>
                </p:cNvPr>
                <p:cNvCxnSpPr>
                  <a:cxnSpLocks/>
                </p:cNvCxnSpPr>
                <p:nvPr/>
              </p:nvCxnSpPr>
              <p:spPr>
                <a:xfrm flipH="1">
                  <a:off x="1133480" y="3978543"/>
                  <a:ext cx="2094969"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2369C5F6-5532-4054-AC88-444E94DC46BD}"/>
                    </a:ext>
                  </a:extLst>
                </p:cNvPr>
                <p:cNvCxnSpPr>
                  <a:cxnSpLocks/>
                </p:cNvCxnSpPr>
                <p:nvPr/>
              </p:nvCxnSpPr>
              <p:spPr>
                <a:xfrm flipH="1">
                  <a:off x="1133482" y="4438918"/>
                  <a:ext cx="2445704"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3503A1BF-5563-41D5-92C6-48CC35E17674}"/>
                    </a:ext>
                  </a:extLst>
                </p:cNvPr>
                <p:cNvCxnSpPr>
                  <a:cxnSpLocks/>
                </p:cNvCxnSpPr>
                <p:nvPr/>
              </p:nvCxnSpPr>
              <p:spPr>
                <a:xfrm flipH="1">
                  <a:off x="1133482" y="4874689"/>
                  <a:ext cx="2002244"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cxnSp>
          <p:nvCxnSpPr>
            <p:cNvPr id="88" name="Straight Connector 87">
              <a:extLst>
                <a:ext uri="{FF2B5EF4-FFF2-40B4-BE49-F238E27FC236}">
                  <a16:creationId xmlns:a16="http://schemas.microsoft.com/office/drawing/2014/main" id="{EE91CBCA-BC11-44AD-A516-415110D3CB9B}"/>
                </a:ext>
              </a:extLst>
            </p:cNvPr>
            <p:cNvCxnSpPr>
              <a:cxnSpLocks/>
            </p:cNvCxnSpPr>
            <p:nvPr/>
          </p:nvCxnSpPr>
          <p:spPr>
            <a:xfrm>
              <a:off x="4765183" y="1811387"/>
              <a:ext cx="0" cy="3981514"/>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9" name="Freeform 5">
              <a:extLst>
                <a:ext uri="{FF2B5EF4-FFF2-40B4-BE49-F238E27FC236}">
                  <a16:creationId xmlns:a16="http://schemas.microsoft.com/office/drawing/2014/main" id="{E58A4910-2D51-40CE-AF8A-12187F7C11BD}"/>
                </a:ext>
              </a:extLst>
            </p:cNvPr>
            <p:cNvSpPr>
              <a:spLocks noEditPoints="1"/>
            </p:cNvSpPr>
            <p:nvPr/>
          </p:nvSpPr>
          <p:spPr bwMode="auto">
            <a:xfrm>
              <a:off x="5722938" y="5124451"/>
              <a:ext cx="869950" cy="855663"/>
            </a:xfrm>
            <a:custGeom>
              <a:avLst/>
              <a:gdLst>
                <a:gd name="T0" fmla="*/ 125 w 147"/>
                <a:gd name="T1" fmla="*/ 99 h 147"/>
                <a:gd name="T2" fmla="*/ 146 w 147"/>
                <a:gd name="T3" fmla="*/ 8 h 147"/>
                <a:gd name="T4" fmla="*/ 146 w 147"/>
                <a:gd name="T5" fmla="*/ 2 h 147"/>
                <a:gd name="T6" fmla="*/ 139 w 147"/>
                <a:gd name="T7" fmla="*/ 2 h 147"/>
                <a:gd name="T8" fmla="*/ 48 w 147"/>
                <a:gd name="T9" fmla="*/ 22 h 147"/>
                <a:gd name="T10" fmla="*/ 44 w 147"/>
                <a:gd name="T11" fmla="*/ 0 h 147"/>
                <a:gd name="T12" fmla="*/ 22 w 147"/>
                <a:gd name="T13" fmla="*/ 5 h 147"/>
                <a:gd name="T14" fmla="*/ 5 w 147"/>
                <a:gd name="T15" fmla="*/ 22 h 147"/>
                <a:gd name="T16" fmla="*/ 0 w 147"/>
                <a:gd name="T17" fmla="*/ 44 h 147"/>
                <a:gd name="T18" fmla="*/ 22 w 147"/>
                <a:gd name="T19" fmla="*/ 48 h 147"/>
                <a:gd name="T20" fmla="*/ 27 w 147"/>
                <a:gd name="T21" fmla="*/ 125 h 147"/>
                <a:gd name="T22" fmla="*/ 99 w 147"/>
                <a:gd name="T23" fmla="*/ 142 h 147"/>
                <a:gd name="T24" fmla="*/ 120 w 147"/>
                <a:gd name="T25" fmla="*/ 147 h 147"/>
                <a:gd name="T26" fmla="*/ 125 w 147"/>
                <a:gd name="T27" fmla="*/ 125 h 147"/>
                <a:gd name="T28" fmla="*/ 147 w 147"/>
                <a:gd name="T29" fmla="*/ 120 h 147"/>
                <a:gd name="T30" fmla="*/ 142 w 147"/>
                <a:gd name="T31" fmla="*/ 99 h 147"/>
                <a:gd name="T32" fmla="*/ 142 w 147"/>
                <a:gd name="T33" fmla="*/ 121 h 147"/>
                <a:gd name="T34" fmla="*/ 121 w 147"/>
                <a:gd name="T35" fmla="*/ 123 h 147"/>
                <a:gd name="T36" fmla="*/ 120 w 147"/>
                <a:gd name="T37" fmla="*/ 143 h 147"/>
                <a:gd name="T38" fmla="*/ 103 w 147"/>
                <a:gd name="T39" fmla="*/ 142 h 147"/>
                <a:gd name="T40" fmla="*/ 101 w 147"/>
                <a:gd name="T41" fmla="*/ 121 h 147"/>
                <a:gd name="T42" fmla="*/ 26 w 147"/>
                <a:gd name="T43" fmla="*/ 120 h 147"/>
                <a:gd name="T44" fmla="*/ 24 w 147"/>
                <a:gd name="T45" fmla="*/ 44 h 147"/>
                <a:gd name="T46" fmla="*/ 4 w 147"/>
                <a:gd name="T47" fmla="*/ 44 h 147"/>
                <a:gd name="T48" fmla="*/ 5 w 147"/>
                <a:gd name="T49" fmla="*/ 26 h 147"/>
                <a:gd name="T50" fmla="*/ 26 w 147"/>
                <a:gd name="T51" fmla="*/ 24 h 147"/>
                <a:gd name="T52" fmla="*/ 27 w 147"/>
                <a:gd name="T53" fmla="*/ 4 h 147"/>
                <a:gd name="T54" fmla="*/ 44 w 147"/>
                <a:gd name="T55" fmla="*/ 5 h 147"/>
                <a:gd name="T56" fmla="*/ 46 w 147"/>
                <a:gd name="T57" fmla="*/ 26 h 147"/>
                <a:gd name="T58" fmla="*/ 121 w 147"/>
                <a:gd name="T59" fmla="*/ 26 h 147"/>
                <a:gd name="T60" fmla="*/ 143 w 147"/>
                <a:gd name="T61" fmla="*/ 5 h 147"/>
                <a:gd name="T62" fmla="*/ 122 w 147"/>
                <a:gd name="T63" fmla="*/ 27 h 147"/>
                <a:gd name="T64" fmla="*/ 121 w 147"/>
                <a:gd name="T65" fmla="*/ 101 h 147"/>
                <a:gd name="T66" fmla="*/ 142 w 147"/>
                <a:gd name="T67" fmla="*/ 103 h 147"/>
                <a:gd name="T68" fmla="*/ 143 w 147"/>
                <a:gd name="T69" fmla="*/ 120 h 147"/>
                <a:gd name="T70" fmla="*/ 97 w 147"/>
                <a:gd name="T71" fmla="*/ 45 h 147"/>
                <a:gd name="T72" fmla="*/ 45 w 147"/>
                <a:gd name="T73" fmla="*/ 46 h 147"/>
                <a:gd name="T74" fmla="*/ 46 w 147"/>
                <a:gd name="T75" fmla="*/ 98 h 147"/>
                <a:gd name="T76" fmla="*/ 47 w 147"/>
                <a:gd name="T77" fmla="*/ 98 h 147"/>
                <a:gd name="T78" fmla="*/ 98 w 147"/>
                <a:gd name="T79" fmla="*/ 46 h 147"/>
                <a:gd name="T80" fmla="*/ 47 w 147"/>
                <a:gd name="T81" fmla="*/ 47 h 147"/>
                <a:gd name="T82" fmla="*/ 47 w 147"/>
                <a:gd name="T83" fmla="*/ 95 h 147"/>
                <a:gd name="T84" fmla="*/ 100 w 147"/>
                <a:gd name="T85" fmla="*/ 49 h 147"/>
                <a:gd name="T86" fmla="*/ 49 w 147"/>
                <a:gd name="T87" fmla="*/ 102 h 147"/>
                <a:gd name="T88" fmla="*/ 101 w 147"/>
                <a:gd name="T89" fmla="*/ 102 h 147"/>
                <a:gd name="T90" fmla="*/ 102 w 147"/>
                <a:gd name="T91" fmla="*/ 50 h 147"/>
                <a:gd name="T92" fmla="*/ 100 w 147"/>
                <a:gd name="T93" fmla="*/ 100 h 147"/>
                <a:gd name="T94" fmla="*/ 100 w 147"/>
                <a:gd name="T95" fmla="*/ 5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7" h="147">
                  <a:moveTo>
                    <a:pt x="142" y="99"/>
                  </a:moveTo>
                  <a:cubicBezTo>
                    <a:pt x="125" y="99"/>
                    <a:pt x="125" y="99"/>
                    <a:pt x="125" y="99"/>
                  </a:cubicBezTo>
                  <a:cubicBezTo>
                    <a:pt x="125" y="29"/>
                    <a:pt x="125" y="29"/>
                    <a:pt x="125" y="29"/>
                  </a:cubicBezTo>
                  <a:cubicBezTo>
                    <a:pt x="146" y="8"/>
                    <a:pt x="146" y="8"/>
                    <a:pt x="146" y="8"/>
                  </a:cubicBezTo>
                  <a:cubicBezTo>
                    <a:pt x="147" y="7"/>
                    <a:pt x="147" y="4"/>
                    <a:pt x="146" y="2"/>
                  </a:cubicBezTo>
                  <a:cubicBezTo>
                    <a:pt x="146" y="2"/>
                    <a:pt x="146" y="2"/>
                    <a:pt x="146" y="2"/>
                  </a:cubicBezTo>
                  <a:cubicBezTo>
                    <a:pt x="145" y="1"/>
                    <a:pt x="144" y="0"/>
                    <a:pt x="142" y="0"/>
                  </a:cubicBezTo>
                  <a:cubicBezTo>
                    <a:pt x="141" y="0"/>
                    <a:pt x="140" y="1"/>
                    <a:pt x="139" y="2"/>
                  </a:cubicBezTo>
                  <a:cubicBezTo>
                    <a:pt x="118" y="22"/>
                    <a:pt x="118" y="22"/>
                    <a:pt x="118" y="22"/>
                  </a:cubicBezTo>
                  <a:cubicBezTo>
                    <a:pt x="48" y="22"/>
                    <a:pt x="48" y="22"/>
                    <a:pt x="48" y="22"/>
                  </a:cubicBezTo>
                  <a:cubicBezTo>
                    <a:pt x="48" y="5"/>
                    <a:pt x="48" y="5"/>
                    <a:pt x="48" y="5"/>
                  </a:cubicBezTo>
                  <a:cubicBezTo>
                    <a:pt x="48" y="3"/>
                    <a:pt x="46" y="0"/>
                    <a:pt x="44" y="0"/>
                  </a:cubicBezTo>
                  <a:cubicBezTo>
                    <a:pt x="27" y="0"/>
                    <a:pt x="27" y="0"/>
                    <a:pt x="27" y="0"/>
                  </a:cubicBezTo>
                  <a:cubicBezTo>
                    <a:pt x="24" y="0"/>
                    <a:pt x="22" y="3"/>
                    <a:pt x="22" y="5"/>
                  </a:cubicBezTo>
                  <a:cubicBezTo>
                    <a:pt x="22" y="22"/>
                    <a:pt x="22" y="22"/>
                    <a:pt x="22" y="22"/>
                  </a:cubicBezTo>
                  <a:cubicBezTo>
                    <a:pt x="5" y="22"/>
                    <a:pt x="5" y="22"/>
                    <a:pt x="5" y="22"/>
                  </a:cubicBezTo>
                  <a:cubicBezTo>
                    <a:pt x="3" y="22"/>
                    <a:pt x="0" y="24"/>
                    <a:pt x="0" y="27"/>
                  </a:cubicBezTo>
                  <a:cubicBezTo>
                    <a:pt x="0" y="44"/>
                    <a:pt x="0" y="44"/>
                    <a:pt x="0" y="44"/>
                  </a:cubicBezTo>
                  <a:cubicBezTo>
                    <a:pt x="0" y="46"/>
                    <a:pt x="3" y="48"/>
                    <a:pt x="5" y="48"/>
                  </a:cubicBezTo>
                  <a:cubicBezTo>
                    <a:pt x="22" y="48"/>
                    <a:pt x="22" y="48"/>
                    <a:pt x="22" y="48"/>
                  </a:cubicBezTo>
                  <a:cubicBezTo>
                    <a:pt x="22" y="120"/>
                    <a:pt x="22" y="120"/>
                    <a:pt x="22" y="120"/>
                  </a:cubicBezTo>
                  <a:cubicBezTo>
                    <a:pt x="22" y="123"/>
                    <a:pt x="24" y="125"/>
                    <a:pt x="27" y="125"/>
                  </a:cubicBezTo>
                  <a:cubicBezTo>
                    <a:pt x="99" y="125"/>
                    <a:pt x="99" y="125"/>
                    <a:pt x="99" y="125"/>
                  </a:cubicBezTo>
                  <a:cubicBezTo>
                    <a:pt x="99" y="142"/>
                    <a:pt x="99" y="142"/>
                    <a:pt x="99" y="142"/>
                  </a:cubicBezTo>
                  <a:cubicBezTo>
                    <a:pt x="99" y="145"/>
                    <a:pt x="101" y="147"/>
                    <a:pt x="104" y="147"/>
                  </a:cubicBezTo>
                  <a:cubicBezTo>
                    <a:pt x="120" y="147"/>
                    <a:pt x="120" y="147"/>
                    <a:pt x="120" y="147"/>
                  </a:cubicBezTo>
                  <a:cubicBezTo>
                    <a:pt x="123" y="147"/>
                    <a:pt x="125" y="145"/>
                    <a:pt x="125" y="142"/>
                  </a:cubicBezTo>
                  <a:cubicBezTo>
                    <a:pt x="125" y="125"/>
                    <a:pt x="125" y="125"/>
                    <a:pt x="125" y="125"/>
                  </a:cubicBezTo>
                  <a:cubicBezTo>
                    <a:pt x="142" y="125"/>
                    <a:pt x="142" y="125"/>
                    <a:pt x="142" y="125"/>
                  </a:cubicBezTo>
                  <a:cubicBezTo>
                    <a:pt x="145" y="125"/>
                    <a:pt x="147" y="123"/>
                    <a:pt x="147" y="120"/>
                  </a:cubicBezTo>
                  <a:cubicBezTo>
                    <a:pt x="147" y="104"/>
                    <a:pt x="147" y="104"/>
                    <a:pt x="147" y="104"/>
                  </a:cubicBezTo>
                  <a:cubicBezTo>
                    <a:pt x="147" y="101"/>
                    <a:pt x="145" y="99"/>
                    <a:pt x="142" y="99"/>
                  </a:cubicBezTo>
                  <a:close/>
                  <a:moveTo>
                    <a:pt x="143" y="120"/>
                  </a:moveTo>
                  <a:cubicBezTo>
                    <a:pt x="143" y="121"/>
                    <a:pt x="143" y="121"/>
                    <a:pt x="142" y="121"/>
                  </a:cubicBezTo>
                  <a:cubicBezTo>
                    <a:pt x="123" y="121"/>
                    <a:pt x="123" y="121"/>
                    <a:pt x="123" y="121"/>
                  </a:cubicBezTo>
                  <a:cubicBezTo>
                    <a:pt x="122" y="121"/>
                    <a:pt x="121" y="122"/>
                    <a:pt x="121" y="123"/>
                  </a:cubicBezTo>
                  <a:cubicBezTo>
                    <a:pt x="121" y="142"/>
                    <a:pt x="121" y="142"/>
                    <a:pt x="121" y="142"/>
                  </a:cubicBezTo>
                  <a:cubicBezTo>
                    <a:pt x="121" y="143"/>
                    <a:pt x="121" y="143"/>
                    <a:pt x="120" y="143"/>
                  </a:cubicBezTo>
                  <a:cubicBezTo>
                    <a:pt x="104" y="143"/>
                    <a:pt x="104" y="143"/>
                    <a:pt x="104" y="143"/>
                  </a:cubicBezTo>
                  <a:cubicBezTo>
                    <a:pt x="103" y="143"/>
                    <a:pt x="103" y="143"/>
                    <a:pt x="103" y="142"/>
                  </a:cubicBezTo>
                  <a:cubicBezTo>
                    <a:pt x="103" y="123"/>
                    <a:pt x="103" y="123"/>
                    <a:pt x="103" y="123"/>
                  </a:cubicBezTo>
                  <a:cubicBezTo>
                    <a:pt x="103" y="122"/>
                    <a:pt x="102" y="121"/>
                    <a:pt x="101" y="121"/>
                  </a:cubicBezTo>
                  <a:cubicBezTo>
                    <a:pt x="27" y="121"/>
                    <a:pt x="27" y="121"/>
                    <a:pt x="27" y="121"/>
                  </a:cubicBezTo>
                  <a:cubicBezTo>
                    <a:pt x="27" y="121"/>
                    <a:pt x="26" y="121"/>
                    <a:pt x="26" y="120"/>
                  </a:cubicBezTo>
                  <a:cubicBezTo>
                    <a:pt x="26" y="46"/>
                    <a:pt x="26" y="46"/>
                    <a:pt x="26" y="46"/>
                  </a:cubicBezTo>
                  <a:cubicBezTo>
                    <a:pt x="26" y="45"/>
                    <a:pt x="25" y="44"/>
                    <a:pt x="24" y="44"/>
                  </a:cubicBezTo>
                  <a:cubicBezTo>
                    <a:pt x="5" y="44"/>
                    <a:pt x="5" y="44"/>
                    <a:pt x="5" y="44"/>
                  </a:cubicBezTo>
                  <a:cubicBezTo>
                    <a:pt x="5" y="44"/>
                    <a:pt x="4" y="44"/>
                    <a:pt x="4" y="44"/>
                  </a:cubicBezTo>
                  <a:cubicBezTo>
                    <a:pt x="4" y="27"/>
                    <a:pt x="4" y="27"/>
                    <a:pt x="4" y="27"/>
                  </a:cubicBezTo>
                  <a:cubicBezTo>
                    <a:pt x="4" y="27"/>
                    <a:pt x="5" y="26"/>
                    <a:pt x="5" y="26"/>
                  </a:cubicBezTo>
                  <a:cubicBezTo>
                    <a:pt x="24" y="26"/>
                    <a:pt x="24" y="26"/>
                    <a:pt x="24" y="26"/>
                  </a:cubicBezTo>
                  <a:cubicBezTo>
                    <a:pt x="25" y="26"/>
                    <a:pt x="26" y="25"/>
                    <a:pt x="26" y="24"/>
                  </a:cubicBezTo>
                  <a:cubicBezTo>
                    <a:pt x="26" y="5"/>
                    <a:pt x="26" y="5"/>
                    <a:pt x="26" y="5"/>
                  </a:cubicBezTo>
                  <a:cubicBezTo>
                    <a:pt x="26" y="5"/>
                    <a:pt x="27" y="4"/>
                    <a:pt x="27" y="4"/>
                  </a:cubicBezTo>
                  <a:cubicBezTo>
                    <a:pt x="44" y="4"/>
                    <a:pt x="44" y="4"/>
                    <a:pt x="44" y="4"/>
                  </a:cubicBezTo>
                  <a:cubicBezTo>
                    <a:pt x="44" y="4"/>
                    <a:pt x="44" y="5"/>
                    <a:pt x="44" y="5"/>
                  </a:cubicBezTo>
                  <a:cubicBezTo>
                    <a:pt x="44" y="24"/>
                    <a:pt x="44" y="24"/>
                    <a:pt x="44" y="24"/>
                  </a:cubicBezTo>
                  <a:cubicBezTo>
                    <a:pt x="44" y="25"/>
                    <a:pt x="45" y="26"/>
                    <a:pt x="46" y="26"/>
                  </a:cubicBezTo>
                  <a:cubicBezTo>
                    <a:pt x="119" y="26"/>
                    <a:pt x="119" y="26"/>
                    <a:pt x="119" y="26"/>
                  </a:cubicBezTo>
                  <a:cubicBezTo>
                    <a:pt x="120" y="26"/>
                    <a:pt x="120" y="26"/>
                    <a:pt x="121" y="26"/>
                  </a:cubicBezTo>
                  <a:cubicBezTo>
                    <a:pt x="142" y="5"/>
                    <a:pt x="142" y="5"/>
                    <a:pt x="142" y="5"/>
                  </a:cubicBezTo>
                  <a:cubicBezTo>
                    <a:pt x="142" y="4"/>
                    <a:pt x="143" y="4"/>
                    <a:pt x="143" y="5"/>
                  </a:cubicBezTo>
                  <a:cubicBezTo>
                    <a:pt x="143" y="5"/>
                    <a:pt x="143" y="5"/>
                    <a:pt x="143" y="6"/>
                  </a:cubicBezTo>
                  <a:cubicBezTo>
                    <a:pt x="122" y="27"/>
                    <a:pt x="122" y="27"/>
                    <a:pt x="122" y="27"/>
                  </a:cubicBezTo>
                  <a:cubicBezTo>
                    <a:pt x="121" y="27"/>
                    <a:pt x="121" y="28"/>
                    <a:pt x="121" y="28"/>
                  </a:cubicBezTo>
                  <a:cubicBezTo>
                    <a:pt x="121" y="101"/>
                    <a:pt x="121" y="101"/>
                    <a:pt x="121" y="101"/>
                  </a:cubicBezTo>
                  <a:cubicBezTo>
                    <a:pt x="121" y="102"/>
                    <a:pt x="122" y="103"/>
                    <a:pt x="123" y="103"/>
                  </a:cubicBezTo>
                  <a:cubicBezTo>
                    <a:pt x="142" y="103"/>
                    <a:pt x="142" y="103"/>
                    <a:pt x="142" y="103"/>
                  </a:cubicBezTo>
                  <a:cubicBezTo>
                    <a:pt x="143" y="103"/>
                    <a:pt x="143" y="103"/>
                    <a:pt x="143" y="104"/>
                  </a:cubicBezTo>
                  <a:lnTo>
                    <a:pt x="143" y="120"/>
                  </a:lnTo>
                  <a:close/>
                  <a:moveTo>
                    <a:pt x="98" y="46"/>
                  </a:moveTo>
                  <a:cubicBezTo>
                    <a:pt x="98" y="46"/>
                    <a:pt x="98" y="45"/>
                    <a:pt x="97" y="45"/>
                  </a:cubicBezTo>
                  <a:cubicBezTo>
                    <a:pt x="46" y="45"/>
                    <a:pt x="46" y="45"/>
                    <a:pt x="46" y="45"/>
                  </a:cubicBezTo>
                  <a:cubicBezTo>
                    <a:pt x="46" y="45"/>
                    <a:pt x="45" y="46"/>
                    <a:pt x="45" y="46"/>
                  </a:cubicBezTo>
                  <a:cubicBezTo>
                    <a:pt x="45" y="97"/>
                    <a:pt x="45" y="97"/>
                    <a:pt x="45" y="97"/>
                  </a:cubicBezTo>
                  <a:cubicBezTo>
                    <a:pt x="45" y="98"/>
                    <a:pt x="46" y="98"/>
                    <a:pt x="46" y="98"/>
                  </a:cubicBezTo>
                  <a:cubicBezTo>
                    <a:pt x="46" y="98"/>
                    <a:pt x="46" y="98"/>
                    <a:pt x="46" y="98"/>
                  </a:cubicBezTo>
                  <a:cubicBezTo>
                    <a:pt x="47" y="98"/>
                    <a:pt x="47" y="98"/>
                    <a:pt x="47" y="98"/>
                  </a:cubicBezTo>
                  <a:cubicBezTo>
                    <a:pt x="98" y="47"/>
                    <a:pt x="98" y="47"/>
                    <a:pt x="98" y="47"/>
                  </a:cubicBezTo>
                  <a:cubicBezTo>
                    <a:pt x="98" y="47"/>
                    <a:pt x="98" y="46"/>
                    <a:pt x="98" y="46"/>
                  </a:cubicBezTo>
                  <a:close/>
                  <a:moveTo>
                    <a:pt x="47" y="95"/>
                  </a:moveTo>
                  <a:cubicBezTo>
                    <a:pt x="47" y="47"/>
                    <a:pt x="47" y="47"/>
                    <a:pt x="47" y="47"/>
                  </a:cubicBezTo>
                  <a:cubicBezTo>
                    <a:pt x="95" y="47"/>
                    <a:pt x="95" y="47"/>
                    <a:pt x="95" y="47"/>
                  </a:cubicBezTo>
                  <a:lnTo>
                    <a:pt x="47" y="95"/>
                  </a:lnTo>
                  <a:close/>
                  <a:moveTo>
                    <a:pt x="102" y="49"/>
                  </a:moveTo>
                  <a:cubicBezTo>
                    <a:pt x="101" y="49"/>
                    <a:pt x="101" y="49"/>
                    <a:pt x="100" y="49"/>
                  </a:cubicBezTo>
                  <a:cubicBezTo>
                    <a:pt x="49" y="100"/>
                    <a:pt x="49" y="100"/>
                    <a:pt x="49" y="100"/>
                  </a:cubicBezTo>
                  <a:cubicBezTo>
                    <a:pt x="49" y="101"/>
                    <a:pt x="49" y="101"/>
                    <a:pt x="49" y="102"/>
                  </a:cubicBezTo>
                  <a:cubicBezTo>
                    <a:pt x="49" y="102"/>
                    <a:pt x="50" y="102"/>
                    <a:pt x="50" y="102"/>
                  </a:cubicBezTo>
                  <a:cubicBezTo>
                    <a:pt x="101" y="102"/>
                    <a:pt x="101" y="102"/>
                    <a:pt x="101" y="102"/>
                  </a:cubicBezTo>
                  <a:cubicBezTo>
                    <a:pt x="102" y="102"/>
                    <a:pt x="102" y="102"/>
                    <a:pt x="102" y="101"/>
                  </a:cubicBezTo>
                  <a:cubicBezTo>
                    <a:pt x="102" y="50"/>
                    <a:pt x="102" y="50"/>
                    <a:pt x="102" y="50"/>
                  </a:cubicBezTo>
                  <a:cubicBezTo>
                    <a:pt x="102" y="50"/>
                    <a:pt x="102" y="49"/>
                    <a:pt x="102" y="49"/>
                  </a:cubicBezTo>
                  <a:close/>
                  <a:moveTo>
                    <a:pt x="100" y="100"/>
                  </a:moveTo>
                  <a:cubicBezTo>
                    <a:pt x="53" y="100"/>
                    <a:pt x="53" y="100"/>
                    <a:pt x="53" y="100"/>
                  </a:cubicBezTo>
                  <a:cubicBezTo>
                    <a:pt x="100" y="53"/>
                    <a:pt x="100" y="53"/>
                    <a:pt x="100" y="53"/>
                  </a:cubicBezTo>
                  <a:lnTo>
                    <a:pt x="100" y="10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0" name="Freeform 6">
              <a:extLst>
                <a:ext uri="{FF2B5EF4-FFF2-40B4-BE49-F238E27FC236}">
                  <a16:creationId xmlns:a16="http://schemas.microsoft.com/office/drawing/2014/main" id="{CF84148E-2412-42FF-A0D7-1F0F978CE415}"/>
                </a:ext>
              </a:extLst>
            </p:cNvPr>
            <p:cNvSpPr>
              <a:spLocks noEditPoints="1"/>
            </p:cNvSpPr>
            <p:nvPr/>
          </p:nvSpPr>
          <p:spPr bwMode="auto">
            <a:xfrm>
              <a:off x="5688013" y="3028951"/>
              <a:ext cx="941387" cy="681038"/>
            </a:xfrm>
            <a:custGeom>
              <a:avLst/>
              <a:gdLst>
                <a:gd name="T0" fmla="*/ 126 w 159"/>
                <a:gd name="T1" fmla="*/ 117 h 117"/>
                <a:gd name="T2" fmla="*/ 38 w 159"/>
                <a:gd name="T3" fmla="*/ 117 h 117"/>
                <a:gd name="T4" fmla="*/ 0 w 159"/>
                <a:gd name="T5" fmla="*/ 79 h 117"/>
                <a:gd name="T6" fmla="*/ 21 w 159"/>
                <a:gd name="T7" fmla="*/ 45 h 117"/>
                <a:gd name="T8" fmla="*/ 21 w 159"/>
                <a:gd name="T9" fmla="*/ 43 h 117"/>
                <a:gd name="T10" fmla="*/ 64 w 159"/>
                <a:gd name="T11" fmla="*/ 0 h 117"/>
                <a:gd name="T12" fmla="*/ 103 w 159"/>
                <a:gd name="T13" fmla="*/ 24 h 117"/>
                <a:gd name="T14" fmla="*/ 116 w 159"/>
                <a:gd name="T15" fmla="*/ 20 h 117"/>
                <a:gd name="T16" fmla="*/ 138 w 159"/>
                <a:gd name="T17" fmla="*/ 43 h 117"/>
                <a:gd name="T18" fmla="*/ 136 w 159"/>
                <a:gd name="T19" fmla="*/ 53 h 117"/>
                <a:gd name="T20" fmla="*/ 159 w 159"/>
                <a:gd name="T21" fmla="*/ 84 h 117"/>
                <a:gd name="T22" fmla="*/ 126 w 159"/>
                <a:gd name="T23" fmla="*/ 117 h 117"/>
                <a:gd name="T24" fmla="*/ 64 w 159"/>
                <a:gd name="T25" fmla="*/ 4 h 117"/>
                <a:gd name="T26" fmla="*/ 25 w 159"/>
                <a:gd name="T27" fmla="*/ 43 h 117"/>
                <a:gd name="T28" fmla="*/ 25 w 159"/>
                <a:gd name="T29" fmla="*/ 46 h 117"/>
                <a:gd name="T30" fmla="*/ 24 w 159"/>
                <a:gd name="T31" fmla="*/ 48 h 117"/>
                <a:gd name="T32" fmla="*/ 4 w 159"/>
                <a:gd name="T33" fmla="*/ 79 h 117"/>
                <a:gd name="T34" fmla="*/ 38 w 159"/>
                <a:gd name="T35" fmla="*/ 113 h 117"/>
                <a:gd name="T36" fmla="*/ 126 w 159"/>
                <a:gd name="T37" fmla="*/ 113 h 117"/>
                <a:gd name="T38" fmla="*/ 155 w 159"/>
                <a:gd name="T39" fmla="*/ 84 h 117"/>
                <a:gd name="T40" fmla="*/ 133 w 159"/>
                <a:gd name="T41" fmla="*/ 56 h 117"/>
                <a:gd name="T42" fmla="*/ 131 w 159"/>
                <a:gd name="T43" fmla="*/ 55 h 117"/>
                <a:gd name="T44" fmla="*/ 132 w 159"/>
                <a:gd name="T45" fmla="*/ 53 h 117"/>
                <a:gd name="T46" fmla="*/ 135 w 159"/>
                <a:gd name="T47" fmla="*/ 43 h 117"/>
                <a:gd name="T48" fmla="*/ 116 w 159"/>
                <a:gd name="T49" fmla="*/ 24 h 117"/>
                <a:gd name="T50" fmla="*/ 104 w 159"/>
                <a:gd name="T51" fmla="*/ 29 h 117"/>
                <a:gd name="T52" fmla="*/ 102 w 159"/>
                <a:gd name="T53" fmla="*/ 29 h 117"/>
                <a:gd name="T54" fmla="*/ 101 w 159"/>
                <a:gd name="T55" fmla="*/ 28 h 117"/>
                <a:gd name="T56" fmla="*/ 64 w 159"/>
                <a:gd name="T57" fmla="*/ 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9" h="117">
                  <a:moveTo>
                    <a:pt x="126" y="117"/>
                  </a:moveTo>
                  <a:cubicBezTo>
                    <a:pt x="38" y="117"/>
                    <a:pt x="38" y="117"/>
                    <a:pt x="38" y="117"/>
                  </a:cubicBezTo>
                  <a:cubicBezTo>
                    <a:pt x="17" y="117"/>
                    <a:pt x="0" y="100"/>
                    <a:pt x="0" y="79"/>
                  </a:cubicBezTo>
                  <a:cubicBezTo>
                    <a:pt x="0" y="65"/>
                    <a:pt x="8" y="52"/>
                    <a:pt x="21" y="45"/>
                  </a:cubicBezTo>
                  <a:cubicBezTo>
                    <a:pt x="21" y="45"/>
                    <a:pt x="21" y="44"/>
                    <a:pt x="21" y="43"/>
                  </a:cubicBezTo>
                  <a:cubicBezTo>
                    <a:pt x="21" y="19"/>
                    <a:pt x="40" y="0"/>
                    <a:pt x="64" y="0"/>
                  </a:cubicBezTo>
                  <a:cubicBezTo>
                    <a:pt x="81" y="0"/>
                    <a:pt x="96" y="9"/>
                    <a:pt x="103" y="24"/>
                  </a:cubicBezTo>
                  <a:cubicBezTo>
                    <a:pt x="107" y="22"/>
                    <a:pt x="111" y="20"/>
                    <a:pt x="116" y="20"/>
                  </a:cubicBezTo>
                  <a:cubicBezTo>
                    <a:pt x="128" y="20"/>
                    <a:pt x="138" y="31"/>
                    <a:pt x="138" y="43"/>
                  </a:cubicBezTo>
                  <a:cubicBezTo>
                    <a:pt x="138" y="46"/>
                    <a:pt x="138" y="50"/>
                    <a:pt x="136" y="53"/>
                  </a:cubicBezTo>
                  <a:cubicBezTo>
                    <a:pt x="150" y="57"/>
                    <a:pt x="159" y="70"/>
                    <a:pt x="159" y="84"/>
                  </a:cubicBezTo>
                  <a:cubicBezTo>
                    <a:pt x="159" y="102"/>
                    <a:pt x="144" y="117"/>
                    <a:pt x="126" y="117"/>
                  </a:cubicBezTo>
                  <a:close/>
                  <a:moveTo>
                    <a:pt x="64" y="4"/>
                  </a:moveTo>
                  <a:cubicBezTo>
                    <a:pt x="43" y="4"/>
                    <a:pt x="25" y="21"/>
                    <a:pt x="25" y="43"/>
                  </a:cubicBezTo>
                  <a:cubicBezTo>
                    <a:pt x="25" y="44"/>
                    <a:pt x="25" y="45"/>
                    <a:pt x="25" y="46"/>
                  </a:cubicBezTo>
                  <a:cubicBezTo>
                    <a:pt x="25" y="47"/>
                    <a:pt x="25" y="48"/>
                    <a:pt x="24" y="48"/>
                  </a:cubicBezTo>
                  <a:cubicBezTo>
                    <a:pt x="12" y="54"/>
                    <a:pt x="4" y="66"/>
                    <a:pt x="4" y="79"/>
                  </a:cubicBezTo>
                  <a:cubicBezTo>
                    <a:pt x="4" y="98"/>
                    <a:pt x="20" y="113"/>
                    <a:pt x="38" y="113"/>
                  </a:cubicBezTo>
                  <a:cubicBezTo>
                    <a:pt x="126" y="113"/>
                    <a:pt x="126" y="113"/>
                    <a:pt x="126" y="113"/>
                  </a:cubicBezTo>
                  <a:cubicBezTo>
                    <a:pt x="142" y="113"/>
                    <a:pt x="155" y="100"/>
                    <a:pt x="155" y="84"/>
                  </a:cubicBezTo>
                  <a:cubicBezTo>
                    <a:pt x="155" y="71"/>
                    <a:pt x="146" y="59"/>
                    <a:pt x="133" y="56"/>
                  </a:cubicBezTo>
                  <a:cubicBezTo>
                    <a:pt x="132" y="56"/>
                    <a:pt x="132" y="55"/>
                    <a:pt x="131" y="55"/>
                  </a:cubicBezTo>
                  <a:cubicBezTo>
                    <a:pt x="131" y="54"/>
                    <a:pt x="131" y="54"/>
                    <a:pt x="132" y="53"/>
                  </a:cubicBezTo>
                  <a:cubicBezTo>
                    <a:pt x="133" y="50"/>
                    <a:pt x="135" y="47"/>
                    <a:pt x="135" y="43"/>
                  </a:cubicBezTo>
                  <a:cubicBezTo>
                    <a:pt x="135" y="33"/>
                    <a:pt x="126" y="24"/>
                    <a:pt x="116" y="24"/>
                  </a:cubicBezTo>
                  <a:cubicBezTo>
                    <a:pt x="111" y="24"/>
                    <a:pt x="107" y="26"/>
                    <a:pt x="104" y="29"/>
                  </a:cubicBezTo>
                  <a:cubicBezTo>
                    <a:pt x="103" y="29"/>
                    <a:pt x="103" y="29"/>
                    <a:pt x="102" y="29"/>
                  </a:cubicBezTo>
                  <a:cubicBezTo>
                    <a:pt x="101" y="29"/>
                    <a:pt x="101" y="29"/>
                    <a:pt x="101" y="28"/>
                  </a:cubicBezTo>
                  <a:cubicBezTo>
                    <a:pt x="95" y="13"/>
                    <a:pt x="80" y="4"/>
                    <a:pt x="64" y="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1" name="Freeform 7">
              <a:extLst>
                <a:ext uri="{FF2B5EF4-FFF2-40B4-BE49-F238E27FC236}">
                  <a16:creationId xmlns:a16="http://schemas.microsoft.com/office/drawing/2014/main" id="{1B144158-C0C3-4B42-9C50-C6E3238440B4}"/>
                </a:ext>
              </a:extLst>
            </p:cNvPr>
            <p:cNvSpPr>
              <a:spLocks noEditPoints="1"/>
            </p:cNvSpPr>
            <p:nvPr/>
          </p:nvSpPr>
          <p:spPr bwMode="auto">
            <a:xfrm>
              <a:off x="5776913" y="4041776"/>
              <a:ext cx="763587" cy="750888"/>
            </a:xfrm>
            <a:custGeom>
              <a:avLst/>
              <a:gdLst>
                <a:gd name="T0" fmla="*/ 126 w 129"/>
                <a:gd name="T1" fmla="*/ 43 h 129"/>
                <a:gd name="T2" fmla="*/ 81 w 129"/>
                <a:gd name="T3" fmla="*/ 9 h 129"/>
                <a:gd name="T4" fmla="*/ 48 w 129"/>
                <a:gd name="T5" fmla="*/ 9 h 129"/>
                <a:gd name="T6" fmla="*/ 4 w 129"/>
                <a:gd name="T7" fmla="*/ 43 h 129"/>
                <a:gd name="T8" fmla="*/ 0 w 129"/>
                <a:gd name="T9" fmla="*/ 48 h 129"/>
                <a:gd name="T10" fmla="*/ 13 w 129"/>
                <a:gd name="T11" fmla="*/ 129 h 129"/>
                <a:gd name="T12" fmla="*/ 129 w 129"/>
                <a:gd name="T13" fmla="*/ 116 h 129"/>
                <a:gd name="T14" fmla="*/ 128 w 129"/>
                <a:gd name="T15" fmla="*/ 45 h 129"/>
                <a:gd name="T16" fmla="*/ 116 w 129"/>
                <a:gd name="T17" fmla="*/ 126 h 129"/>
                <a:gd name="T18" fmla="*/ 4 w 129"/>
                <a:gd name="T19" fmla="*/ 116 h 129"/>
                <a:gd name="T20" fmla="*/ 4 w 129"/>
                <a:gd name="T21" fmla="*/ 48 h 129"/>
                <a:gd name="T22" fmla="*/ 48 w 129"/>
                <a:gd name="T23" fmla="*/ 14 h 129"/>
                <a:gd name="T24" fmla="*/ 65 w 129"/>
                <a:gd name="T25" fmla="*/ 4 h 129"/>
                <a:gd name="T26" fmla="*/ 82 w 129"/>
                <a:gd name="T27" fmla="*/ 14 h 129"/>
                <a:gd name="T28" fmla="*/ 125 w 129"/>
                <a:gd name="T29" fmla="*/ 48 h 129"/>
                <a:gd name="T30" fmla="*/ 125 w 129"/>
                <a:gd name="T31" fmla="*/ 116 h 129"/>
                <a:gd name="T32" fmla="*/ 108 w 129"/>
                <a:gd name="T33" fmla="*/ 63 h 129"/>
                <a:gd name="T34" fmla="*/ 103 w 129"/>
                <a:gd name="T35" fmla="*/ 65 h 129"/>
                <a:gd name="T36" fmla="*/ 80 w 129"/>
                <a:gd name="T37" fmla="*/ 83 h 129"/>
                <a:gd name="T38" fmla="*/ 50 w 129"/>
                <a:gd name="T39" fmla="*/ 83 h 129"/>
                <a:gd name="T40" fmla="*/ 23 w 129"/>
                <a:gd name="T41" fmla="*/ 63 h 129"/>
                <a:gd name="T42" fmla="*/ 19 w 129"/>
                <a:gd name="T43" fmla="*/ 64 h 129"/>
                <a:gd name="T44" fmla="*/ 16 w 129"/>
                <a:gd name="T45" fmla="*/ 70 h 129"/>
                <a:gd name="T46" fmla="*/ 41 w 129"/>
                <a:gd name="T47" fmla="*/ 90 h 129"/>
                <a:gd name="T48" fmla="*/ 65 w 129"/>
                <a:gd name="T49" fmla="*/ 102 h 129"/>
                <a:gd name="T50" fmla="*/ 89 w 129"/>
                <a:gd name="T51" fmla="*/ 90 h 129"/>
                <a:gd name="T52" fmla="*/ 114 w 129"/>
                <a:gd name="T53" fmla="*/ 70 h 129"/>
                <a:gd name="T54" fmla="*/ 111 w 129"/>
                <a:gd name="T55" fmla="*/ 64 h 129"/>
                <a:gd name="T56" fmla="*/ 87 w 129"/>
                <a:gd name="T57" fmla="*/ 88 h 129"/>
                <a:gd name="T58" fmla="*/ 65 w 129"/>
                <a:gd name="T59" fmla="*/ 100 h 129"/>
                <a:gd name="T60" fmla="*/ 42 w 129"/>
                <a:gd name="T61" fmla="*/ 88 h 129"/>
                <a:gd name="T62" fmla="*/ 18 w 129"/>
                <a:gd name="T63" fmla="*/ 70 h 129"/>
                <a:gd name="T64" fmla="*/ 20 w 129"/>
                <a:gd name="T65" fmla="*/ 65 h 129"/>
                <a:gd name="T66" fmla="*/ 22 w 129"/>
                <a:gd name="T67" fmla="*/ 65 h 129"/>
                <a:gd name="T68" fmla="*/ 49 w 129"/>
                <a:gd name="T69" fmla="*/ 84 h 129"/>
                <a:gd name="T70" fmla="*/ 81 w 129"/>
                <a:gd name="T71" fmla="*/ 84 h 129"/>
                <a:gd name="T72" fmla="*/ 104 w 129"/>
                <a:gd name="T73" fmla="*/ 67 h 129"/>
                <a:gd name="T74" fmla="*/ 109 w 129"/>
                <a:gd name="T75" fmla="*/ 65 h 129"/>
                <a:gd name="T76" fmla="*/ 112 w 129"/>
                <a:gd name="T77" fmla="*/ 7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29">
                  <a:moveTo>
                    <a:pt x="128" y="45"/>
                  </a:moveTo>
                  <a:cubicBezTo>
                    <a:pt x="127" y="44"/>
                    <a:pt x="126" y="43"/>
                    <a:pt x="126" y="43"/>
                  </a:cubicBezTo>
                  <a:cubicBezTo>
                    <a:pt x="120" y="38"/>
                    <a:pt x="116" y="35"/>
                    <a:pt x="84" y="11"/>
                  </a:cubicBezTo>
                  <a:cubicBezTo>
                    <a:pt x="83" y="10"/>
                    <a:pt x="82" y="10"/>
                    <a:pt x="81" y="9"/>
                  </a:cubicBezTo>
                  <a:cubicBezTo>
                    <a:pt x="77" y="5"/>
                    <a:pt x="70" y="0"/>
                    <a:pt x="65" y="0"/>
                  </a:cubicBezTo>
                  <a:cubicBezTo>
                    <a:pt x="59" y="0"/>
                    <a:pt x="53" y="5"/>
                    <a:pt x="48" y="9"/>
                  </a:cubicBezTo>
                  <a:cubicBezTo>
                    <a:pt x="47" y="10"/>
                    <a:pt x="46" y="10"/>
                    <a:pt x="46" y="11"/>
                  </a:cubicBezTo>
                  <a:cubicBezTo>
                    <a:pt x="13" y="35"/>
                    <a:pt x="9" y="38"/>
                    <a:pt x="4" y="43"/>
                  </a:cubicBezTo>
                  <a:cubicBezTo>
                    <a:pt x="3" y="43"/>
                    <a:pt x="2" y="44"/>
                    <a:pt x="2" y="45"/>
                  </a:cubicBezTo>
                  <a:cubicBezTo>
                    <a:pt x="1" y="46"/>
                    <a:pt x="0" y="47"/>
                    <a:pt x="0" y="48"/>
                  </a:cubicBezTo>
                  <a:cubicBezTo>
                    <a:pt x="0" y="116"/>
                    <a:pt x="0" y="116"/>
                    <a:pt x="0" y="116"/>
                  </a:cubicBezTo>
                  <a:cubicBezTo>
                    <a:pt x="0" y="124"/>
                    <a:pt x="6" y="129"/>
                    <a:pt x="13" y="129"/>
                  </a:cubicBezTo>
                  <a:cubicBezTo>
                    <a:pt x="116" y="129"/>
                    <a:pt x="116" y="129"/>
                    <a:pt x="116" y="129"/>
                  </a:cubicBezTo>
                  <a:cubicBezTo>
                    <a:pt x="123" y="129"/>
                    <a:pt x="129" y="124"/>
                    <a:pt x="129" y="116"/>
                  </a:cubicBezTo>
                  <a:cubicBezTo>
                    <a:pt x="129" y="48"/>
                    <a:pt x="129" y="48"/>
                    <a:pt x="129" y="48"/>
                  </a:cubicBezTo>
                  <a:cubicBezTo>
                    <a:pt x="129" y="47"/>
                    <a:pt x="129" y="46"/>
                    <a:pt x="128" y="45"/>
                  </a:cubicBezTo>
                  <a:close/>
                  <a:moveTo>
                    <a:pt x="125" y="116"/>
                  </a:moveTo>
                  <a:cubicBezTo>
                    <a:pt x="125" y="121"/>
                    <a:pt x="121" y="126"/>
                    <a:pt x="116" y="126"/>
                  </a:cubicBezTo>
                  <a:cubicBezTo>
                    <a:pt x="13" y="126"/>
                    <a:pt x="13" y="126"/>
                    <a:pt x="13" y="126"/>
                  </a:cubicBezTo>
                  <a:cubicBezTo>
                    <a:pt x="8" y="126"/>
                    <a:pt x="4" y="121"/>
                    <a:pt x="4" y="116"/>
                  </a:cubicBezTo>
                  <a:cubicBezTo>
                    <a:pt x="4" y="48"/>
                    <a:pt x="4" y="48"/>
                    <a:pt x="4" y="48"/>
                  </a:cubicBezTo>
                  <a:cubicBezTo>
                    <a:pt x="4" y="48"/>
                    <a:pt x="4" y="48"/>
                    <a:pt x="4" y="48"/>
                  </a:cubicBezTo>
                  <a:cubicBezTo>
                    <a:pt x="5" y="47"/>
                    <a:pt x="6" y="46"/>
                    <a:pt x="6" y="46"/>
                  </a:cubicBezTo>
                  <a:cubicBezTo>
                    <a:pt x="12" y="41"/>
                    <a:pt x="16" y="38"/>
                    <a:pt x="48" y="14"/>
                  </a:cubicBezTo>
                  <a:cubicBezTo>
                    <a:pt x="49" y="13"/>
                    <a:pt x="50" y="13"/>
                    <a:pt x="51" y="12"/>
                  </a:cubicBezTo>
                  <a:cubicBezTo>
                    <a:pt x="55" y="9"/>
                    <a:pt x="61" y="4"/>
                    <a:pt x="65" y="4"/>
                  </a:cubicBezTo>
                  <a:cubicBezTo>
                    <a:pt x="69" y="4"/>
                    <a:pt x="75" y="9"/>
                    <a:pt x="79" y="12"/>
                  </a:cubicBezTo>
                  <a:cubicBezTo>
                    <a:pt x="80" y="13"/>
                    <a:pt x="81" y="13"/>
                    <a:pt x="82" y="14"/>
                  </a:cubicBezTo>
                  <a:cubicBezTo>
                    <a:pt x="114" y="38"/>
                    <a:pt x="118" y="41"/>
                    <a:pt x="123" y="46"/>
                  </a:cubicBezTo>
                  <a:cubicBezTo>
                    <a:pt x="124" y="46"/>
                    <a:pt x="125" y="47"/>
                    <a:pt x="125" y="48"/>
                  </a:cubicBezTo>
                  <a:cubicBezTo>
                    <a:pt x="125" y="48"/>
                    <a:pt x="125" y="48"/>
                    <a:pt x="125" y="48"/>
                  </a:cubicBezTo>
                  <a:lnTo>
                    <a:pt x="125" y="116"/>
                  </a:lnTo>
                  <a:close/>
                  <a:moveTo>
                    <a:pt x="111" y="64"/>
                  </a:moveTo>
                  <a:cubicBezTo>
                    <a:pt x="110" y="63"/>
                    <a:pt x="109" y="63"/>
                    <a:pt x="108" y="63"/>
                  </a:cubicBezTo>
                  <a:cubicBezTo>
                    <a:pt x="107" y="63"/>
                    <a:pt x="107" y="63"/>
                    <a:pt x="106" y="63"/>
                  </a:cubicBezTo>
                  <a:cubicBezTo>
                    <a:pt x="103" y="65"/>
                    <a:pt x="103" y="65"/>
                    <a:pt x="103" y="65"/>
                  </a:cubicBezTo>
                  <a:cubicBezTo>
                    <a:pt x="98" y="69"/>
                    <a:pt x="91" y="74"/>
                    <a:pt x="82" y="81"/>
                  </a:cubicBezTo>
                  <a:cubicBezTo>
                    <a:pt x="81" y="81"/>
                    <a:pt x="81" y="82"/>
                    <a:pt x="80" y="83"/>
                  </a:cubicBezTo>
                  <a:cubicBezTo>
                    <a:pt x="75" y="86"/>
                    <a:pt x="69" y="91"/>
                    <a:pt x="65" y="91"/>
                  </a:cubicBezTo>
                  <a:cubicBezTo>
                    <a:pt x="60" y="91"/>
                    <a:pt x="54" y="86"/>
                    <a:pt x="50" y="83"/>
                  </a:cubicBezTo>
                  <a:cubicBezTo>
                    <a:pt x="49" y="82"/>
                    <a:pt x="48" y="81"/>
                    <a:pt x="47" y="81"/>
                  </a:cubicBezTo>
                  <a:cubicBezTo>
                    <a:pt x="36" y="72"/>
                    <a:pt x="28" y="67"/>
                    <a:pt x="23" y="63"/>
                  </a:cubicBezTo>
                  <a:cubicBezTo>
                    <a:pt x="23" y="63"/>
                    <a:pt x="22" y="63"/>
                    <a:pt x="21" y="63"/>
                  </a:cubicBezTo>
                  <a:cubicBezTo>
                    <a:pt x="20" y="63"/>
                    <a:pt x="20" y="63"/>
                    <a:pt x="19" y="64"/>
                  </a:cubicBezTo>
                  <a:cubicBezTo>
                    <a:pt x="16" y="67"/>
                    <a:pt x="16" y="67"/>
                    <a:pt x="16" y="67"/>
                  </a:cubicBezTo>
                  <a:cubicBezTo>
                    <a:pt x="16" y="68"/>
                    <a:pt x="15" y="69"/>
                    <a:pt x="16" y="70"/>
                  </a:cubicBezTo>
                  <a:cubicBezTo>
                    <a:pt x="16" y="71"/>
                    <a:pt x="16" y="71"/>
                    <a:pt x="17" y="72"/>
                  </a:cubicBezTo>
                  <a:cubicBezTo>
                    <a:pt x="22" y="76"/>
                    <a:pt x="30" y="81"/>
                    <a:pt x="41" y="90"/>
                  </a:cubicBezTo>
                  <a:cubicBezTo>
                    <a:pt x="42" y="90"/>
                    <a:pt x="43" y="91"/>
                    <a:pt x="44" y="92"/>
                  </a:cubicBezTo>
                  <a:cubicBezTo>
                    <a:pt x="49" y="96"/>
                    <a:pt x="57" y="102"/>
                    <a:pt x="65" y="102"/>
                  </a:cubicBezTo>
                  <a:cubicBezTo>
                    <a:pt x="73" y="102"/>
                    <a:pt x="81" y="96"/>
                    <a:pt x="86" y="92"/>
                  </a:cubicBezTo>
                  <a:cubicBezTo>
                    <a:pt x="87" y="91"/>
                    <a:pt x="88" y="90"/>
                    <a:pt x="89" y="90"/>
                  </a:cubicBezTo>
                  <a:cubicBezTo>
                    <a:pt x="100" y="81"/>
                    <a:pt x="107" y="76"/>
                    <a:pt x="113" y="72"/>
                  </a:cubicBezTo>
                  <a:cubicBezTo>
                    <a:pt x="113" y="71"/>
                    <a:pt x="114" y="71"/>
                    <a:pt x="114" y="70"/>
                  </a:cubicBezTo>
                  <a:cubicBezTo>
                    <a:pt x="114" y="69"/>
                    <a:pt x="114" y="68"/>
                    <a:pt x="113" y="68"/>
                  </a:cubicBezTo>
                  <a:lnTo>
                    <a:pt x="111" y="64"/>
                  </a:lnTo>
                  <a:close/>
                  <a:moveTo>
                    <a:pt x="112" y="70"/>
                  </a:moveTo>
                  <a:cubicBezTo>
                    <a:pt x="106" y="74"/>
                    <a:pt x="99" y="80"/>
                    <a:pt x="87" y="88"/>
                  </a:cubicBezTo>
                  <a:cubicBezTo>
                    <a:pt x="87" y="89"/>
                    <a:pt x="86" y="89"/>
                    <a:pt x="85" y="90"/>
                  </a:cubicBezTo>
                  <a:cubicBezTo>
                    <a:pt x="80" y="94"/>
                    <a:pt x="72" y="100"/>
                    <a:pt x="65" y="100"/>
                  </a:cubicBezTo>
                  <a:cubicBezTo>
                    <a:pt x="57" y="100"/>
                    <a:pt x="50" y="94"/>
                    <a:pt x="45" y="90"/>
                  </a:cubicBezTo>
                  <a:cubicBezTo>
                    <a:pt x="44" y="89"/>
                    <a:pt x="43" y="89"/>
                    <a:pt x="42" y="88"/>
                  </a:cubicBezTo>
                  <a:cubicBezTo>
                    <a:pt x="31" y="80"/>
                    <a:pt x="23" y="74"/>
                    <a:pt x="18" y="70"/>
                  </a:cubicBezTo>
                  <a:cubicBezTo>
                    <a:pt x="18" y="70"/>
                    <a:pt x="18" y="70"/>
                    <a:pt x="18" y="70"/>
                  </a:cubicBezTo>
                  <a:cubicBezTo>
                    <a:pt x="17" y="69"/>
                    <a:pt x="18" y="69"/>
                    <a:pt x="18" y="69"/>
                  </a:cubicBezTo>
                  <a:cubicBezTo>
                    <a:pt x="20" y="65"/>
                    <a:pt x="20" y="65"/>
                    <a:pt x="20" y="65"/>
                  </a:cubicBezTo>
                  <a:cubicBezTo>
                    <a:pt x="21" y="65"/>
                    <a:pt x="21" y="65"/>
                    <a:pt x="21" y="65"/>
                  </a:cubicBezTo>
                  <a:cubicBezTo>
                    <a:pt x="22" y="65"/>
                    <a:pt x="22" y="65"/>
                    <a:pt x="22" y="65"/>
                  </a:cubicBezTo>
                  <a:cubicBezTo>
                    <a:pt x="27" y="68"/>
                    <a:pt x="35" y="74"/>
                    <a:pt x="46" y="82"/>
                  </a:cubicBezTo>
                  <a:cubicBezTo>
                    <a:pt x="47" y="83"/>
                    <a:pt x="48" y="84"/>
                    <a:pt x="49" y="84"/>
                  </a:cubicBezTo>
                  <a:cubicBezTo>
                    <a:pt x="53" y="88"/>
                    <a:pt x="60" y="93"/>
                    <a:pt x="65" y="93"/>
                  </a:cubicBezTo>
                  <a:cubicBezTo>
                    <a:pt x="70" y="93"/>
                    <a:pt x="76" y="88"/>
                    <a:pt x="81" y="84"/>
                  </a:cubicBezTo>
                  <a:cubicBezTo>
                    <a:pt x="82" y="84"/>
                    <a:pt x="83" y="83"/>
                    <a:pt x="83" y="82"/>
                  </a:cubicBezTo>
                  <a:cubicBezTo>
                    <a:pt x="92" y="76"/>
                    <a:pt x="99" y="71"/>
                    <a:pt x="104" y="67"/>
                  </a:cubicBezTo>
                  <a:cubicBezTo>
                    <a:pt x="107" y="65"/>
                    <a:pt x="107" y="65"/>
                    <a:pt x="107" y="65"/>
                  </a:cubicBezTo>
                  <a:cubicBezTo>
                    <a:pt x="108" y="64"/>
                    <a:pt x="109" y="65"/>
                    <a:pt x="109" y="65"/>
                  </a:cubicBezTo>
                  <a:cubicBezTo>
                    <a:pt x="112" y="69"/>
                    <a:pt x="112" y="69"/>
                    <a:pt x="112" y="69"/>
                  </a:cubicBezTo>
                  <a:cubicBezTo>
                    <a:pt x="112" y="69"/>
                    <a:pt x="112" y="69"/>
                    <a:pt x="112" y="70"/>
                  </a:cubicBezTo>
                  <a:cubicBezTo>
                    <a:pt x="112" y="70"/>
                    <a:pt x="112" y="70"/>
                    <a:pt x="112" y="7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8">
              <a:extLst>
                <a:ext uri="{FF2B5EF4-FFF2-40B4-BE49-F238E27FC236}">
                  <a16:creationId xmlns:a16="http://schemas.microsoft.com/office/drawing/2014/main" id="{B77B5F22-78C3-47B4-8685-24FBAC7AC2D7}"/>
                </a:ext>
              </a:extLst>
            </p:cNvPr>
            <p:cNvSpPr>
              <a:spLocks noEditPoints="1"/>
            </p:cNvSpPr>
            <p:nvPr/>
          </p:nvSpPr>
          <p:spPr bwMode="auto">
            <a:xfrm>
              <a:off x="5757863" y="2005013"/>
              <a:ext cx="806450" cy="692150"/>
            </a:xfrm>
            <a:custGeom>
              <a:avLst/>
              <a:gdLst>
                <a:gd name="T0" fmla="*/ 105 w 136"/>
                <a:gd name="T1" fmla="*/ 38 h 119"/>
                <a:gd name="T2" fmla="*/ 93 w 136"/>
                <a:gd name="T3" fmla="*/ 0 h 119"/>
                <a:gd name="T4" fmla="*/ 68 w 136"/>
                <a:gd name="T5" fmla="*/ 19 h 119"/>
                <a:gd name="T6" fmla="*/ 42 w 136"/>
                <a:gd name="T7" fmla="*/ 0 h 119"/>
                <a:gd name="T8" fmla="*/ 30 w 136"/>
                <a:gd name="T9" fmla="*/ 38 h 119"/>
                <a:gd name="T10" fmla="*/ 0 w 136"/>
                <a:gd name="T11" fmla="*/ 43 h 119"/>
                <a:gd name="T12" fmla="*/ 5 w 136"/>
                <a:gd name="T13" fmla="*/ 75 h 119"/>
                <a:gd name="T14" fmla="*/ 11 w 136"/>
                <a:gd name="T15" fmla="*/ 109 h 119"/>
                <a:gd name="T16" fmla="*/ 114 w 136"/>
                <a:gd name="T17" fmla="*/ 119 h 119"/>
                <a:gd name="T18" fmla="*/ 125 w 136"/>
                <a:gd name="T19" fmla="*/ 75 h 119"/>
                <a:gd name="T20" fmla="*/ 136 w 136"/>
                <a:gd name="T21" fmla="*/ 70 h 119"/>
                <a:gd name="T22" fmla="*/ 131 w 136"/>
                <a:gd name="T23" fmla="*/ 38 h 119"/>
                <a:gd name="T24" fmla="*/ 131 w 136"/>
                <a:gd name="T25" fmla="*/ 71 h 119"/>
                <a:gd name="T26" fmla="*/ 121 w 136"/>
                <a:gd name="T27" fmla="*/ 73 h 119"/>
                <a:gd name="T28" fmla="*/ 114 w 136"/>
                <a:gd name="T29" fmla="*/ 115 h 119"/>
                <a:gd name="T30" fmla="*/ 15 w 136"/>
                <a:gd name="T31" fmla="*/ 109 h 119"/>
                <a:gd name="T32" fmla="*/ 13 w 136"/>
                <a:gd name="T33" fmla="*/ 71 h 119"/>
                <a:gd name="T34" fmla="*/ 4 w 136"/>
                <a:gd name="T35" fmla="*/ 70 h 119"/>
                <a:gd name="T36" fmla="*/ 5 w 136"/>
                <a:gd name="T37" fmla="*/ 42 h 119"/>
                <a:gd name="T38" fmla="*/ 44 w 136"/>
                <a:gd name="T39" fmla="*/ 40 h 119"/>
                <a:gd name="T40" fmla="*/ 25 w 136"/>
                <a:gd name="T41" fmla="*/ 21 h 119"/>
                <a:gd name="T42" fmla="*/ 55 w 136"/>
                <a:gd name="T43" fmla="*/ 9 h 119"/>
                <a:gd name="T44" fmla="*/ 69 w 136"/>
                <a:gd name="T45" fmla="*/ 24 h 119"/>
                <a:gd name="T46" fmla="*/ 93 w 136"/>
                <a:gd name="T47" fmla="*/ 4 h 119"/>
                <a:gd name="T48" fmla="*/ 93 w 136"/>
                <a:gd name="T49" fmla="*/ 38 h 119"/>
                <a:gd name="T50" fmla="*/ 93 w 136"/>
                <a:gd name="T51" fmla="*/ 42 h 119"/>
                <a:gd name="T52" fmla="*/ 132 w 136"/>
                <a:gd name="T53" fmla="*/ 43 h 119"/>
                <a:gd name="T54" fmla="*/ 60 w 136"/>
                <a:gd name="T55" fmla="*/ 29 h 119"/>
                <a:gd name="T56" fmla="*/ 49 w 136"/>
                <a:gd name="T57" fmla="*/ 15 h 119"/>
                <a:gd name="T58" fmla="*/ 33 w 136"/>
                <a:gd name="T59" fmla="*/ 21 h 119"/>
                <a:gd name="T60" fmla="*/ 59 w 136"/>
                <a:gd name="T61" fmla="*/ 30 h 119"/>
                <a:gd name="T62" fmla="*/ 42 w 136"/>
                <a:gd name="T63" fmla="*/ 28 h 119"/>
                <a:gd name="T64" fmla="*/ 42 w 136"/>
                <a:gd name="T65" fmla="*/ 14 h 119"/>
                <a:gd name="T66" fmla="*/ 57 w 136"/>
                <a:gd name="T67" fmla="*/ 28 h 119"/>
                <a:gd name="T68" fmla="*/ 81 w 136"/>
                <a:gd name="T69" fmla="*/ 39 h 119"/>
                <a:gd name="T70" fmla="*/ 53 w 136"/>
                <a:gd name="T71" fmla="*/ 40 h 119"/>
                <a:gd name="T72" fmla="*/ 60 w 136"/>
                <a:gd name="T73" fmla="*/ 107 h 119"/>
                <a:gd name="T74" fmla="*/ 82 w 136"/>
                <a:gd name="T75" fmla="*/ 101 h 119"/>
                <a:gd name="T76" fmla="*/ 81 w 136"/>
                <a:gd name="T77" fmla="*/ 39 h 119"/>
                <a:gd name="T78" fmla="*/ 76 w 136"/>
                <a:gd name="T79" fmla="*/ 105 h 119"/>
                <a:gd name="T80" fmla="*/ 55 w 136"/>
                <a:gd name="T81" fmla="*/ 101 h 119"/>
                <a:gd name="T82" fmla="*/ 80 w 136"/>
                <a:gd name="T83" fmla="*/ 41 h 119"/>
                <a:gd name="T84" fmla="*/ 77 w 136"/>
                <a:gd name="T85" fmla="*/ 30 h 119"/>
                <a:gd name="T86" fmla="*/ 102 w 136"/>
                <a:gd name="T87" fmla="*/ 21 h 119"/>
                <a:gd name="T88" fmla="*/ 86 w 136"/>
                <a:gd name="T89" fmla="*/ 15 h 119"/>
                <a:gd name="T90" fmla="*/ 76 w 136"/>
                <a:gd name="T91" fmla="*/ 29 h 119"/>
                <a:gd name="T92" fmla="*/ 88 w 136"/>
                <a:gd name="T93" fmla="*/ 16 h 119"/>
                <a:gd name="T94" fmla="*/ 100 w 136"/>
                <a:gd name="T95" fmla="*/ 21 h 119"/>
                <a:gd name="T96" fmla="*/ 79 w 136"/>
                <a:gd name="T97" fmla="*/ 2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6" h="119">
                  <a:moveTo>
                    <a:pt x="131" y="38"/>
                  </a:moveTo>
                  <a:cubicBezTo>
                    <a:pt x="105" y="38"/>
                    <a:pt x="105" y="38"/>
                    <a:pt x="105" y="38"/>
                  </a:cubicBezTo>
                  <a:cubicBezTo>
                    <a:pt x="111" y="34"/>
                    <a:pt x="114" y="28"/>
                    <a:pt x="114" y="21"/>
                  </a:cubicBezTo>
                  <a:cubicBezTo>
                    <a:pt x="114" y="9"/>
                    <a:pt x="105" y="0"/>
                    <a:pt x="93" y="0"/>
                  </a:cubicBezTo>
                  <a:cubicBezTo>
                    <a:pt x="87" y="0"/>
                    <a:pt x="81" y="2"/>
                    <a:pt x="77" y="7"/>
                  </a:cubicBezTo>
                  <a:cubicBezTo>
                    <a:pt x="68" y="19"/>
                    <a:pt x="68" y="19"/>
                    <a:pt x="68" y="19"/>
                  </a:cubicBezTo>
                  <a:cubicBezTo>
                    <a:pt x="58" y="7"/>
                    <a:pt x="58" y="7"/>
                    <a:pt x="58" y="7"/>
                  </a:cubicBezTo>
                  <a:cubicBezTo>
                    <a:pt x="55" y="2"/>
                    <a:pt x="49" y="0"/>
                    <a:pt x="42" y="0"/>
                  </a:cubicBezTo>
                  <a:cubicBezTo>
                    <a:pt x="31" y="0"/>
                    <a:pt x="21" y="9"/>
                    <a:pt x="21" y="21"/>
                  </a:cubicBezTo>
                  <a:cubicBezTo>
                    <a:pt x="21" y="28"/>
                    <a:pt x="25" y="34"/>
                    <a:pt x="30" y="38"/>
                  </a:cubicBezTo>
                  <a:cubicBezTo>
                    <a:pt x="5" y="38"/>
                    <a:pt x="5" y="38"/>
                    <a:pt x="5" y="38"/>
                  </a:cubicBezTo>
                  <a:cubicBezTo>
                    <a:pt x="2" y="38"/>
                    <a:pt x="0" y="40"/>
                    <a:pt x="0" y="43"/>
                  </a:cubicBezTo>
                  <a:cubicBezTo>
                    <a:pt x="0" y="70"/>
                    <a:pt x="0" y="70"/>
                    <a:pt x="0" y="70"/>
                  </a:cubicBezTo>
                  <a:cubicBezTo>
                    <a:pt x="0" y="73"/>
                    <a:pt x="2" y="75"/>
                    <a:pt x="5" y="75"/>
                  </a:cubicBezTo>
                  <a:cubicBezTo>
                    <a:pt x="11" y="75"/>
                    <a:pt x="11" y="75"/>
                    <a:pt x="11" y="75"/>
                  </a:cubicBezTo>
                  <a:cubicBezTo>
                    <a:pt x="11" y="109"/>
                    <a:pt x="11" y="109"/>
                    <a:pt x="11" y="109"/>
                  </a:cubicBezTo>
                  <a:cubicBezTo>
                    <a:pt x="11" y="114"/>
                    <a:pt x="15" y="119"/>
                    <a:pt x="21" y="119"/>
                  </a:cubicBezTo>
                  <a:cubicBezTo>
                    <a:pt x="114" y="119"/>
                    <a:pt x="114" y="119"/>
                    <a:pt x="114" y="119"/>
                  </a:cubicBezTo>
                  <a:cubicBezTo>
                    <a:pt x="120" y="119"/>
                    <a:pt x="125" y="114"/>
                    <a:pt x="125" y="109"/>
                  </a:cubicBezTo>
                  <a:cubicBezTo>
                    <a:pt x="125" y="75"/>
                    <a:pt x="125" y="75"/>
                    <a:pt x="125" y="75"/>
                  </a:cubicBezTo>
                  <a:cubicBezTo>
                    <a:pt x="131" y="75"/>
                    <a:pt x="131" y="75"/>
                    <a:pt x="131" y="75"/>
                  </a:cubicBezTo>
                  <a:cubicBezTo>
                    <a:pt x="133" y="75"/>
                    <a:pt x="136" y="73"/>
                    <a:pt x="136" y="70"/>
                  </a:cubicBezTo>
                  <a:cubicBezTo>
                    <a:pt x="136" y="43"/>
                    <a:pt x="136" y="43"/>
                    <a:pt x="136" y="43"/>
                  </a:cubicBezTo>
                  <a:cubicBezTo>
                    <a:pt x="136" y="40"/>
                    <a:pt x="133" y="38"/>
                    <a:pt x="131" y="38"/>
                  </a:cubicBezTo>
                  <a:close/>
                  <a:moveTo>
                    <a:pt x="132" y="70"/>
                  </a:moveTo>
                  <a:cubicBezTo>
                    <a:pt x="132" y="71"/>
                    <a:pt x="131" y="71"/>
                    <a:pt x="131" y="71"/>
                  </a:cubicBezTo>
                  <a:cubicBezTo>
                    <a:pt x="123" y="71"/>
                    <a:pt x="123" y="71"/>
                    <a:pt x="123" y="71"/>
                  </a:cubicBezTo>
                  <a:cubicBezTo>
                    <a:pt x="122" y="71"/>
                    <a:pt x="121" y="72"/>
                    <a:pt x="121" y="73"/>
                  </a:cubicBezTo>
                  <a:cubicBezTo>
                    <a:pt x="121" y="109"/>
                    <a:pt x="121" y="109"/>
                    <a:pt x="121" y="109"/>
                  </a:cubicBezTo>
                  <a:cubicBezTo>
                    <a:pt x="121" y="112"/>
                    <a:pt x="118" y="115"/>
                    <a:pt x="114" y="115"/>
                  </a:cubicBezTo>
                  <a:cubicBezTo>
                    <a:pt x="21" y="115"/>
                    <a:pt x="21" y="115"/>
                    <a:pt x="21" y="115"/>
                  </a:cubicBezTo>
                  <a:cubicBezTo>
                    <a:pt x="18" y="115"/>
                    <a:pt x="15" y="112"/>
                    <a:pt x="15" y="109"/>
                  </a:cubicBezTo>
                  <a:cubicBezTo>
                    <a:pt x="15" y="73"/>
                    <a:pt x="15" y="73"/>
                    <a:pt x="15" y="73"/>
                  </a:cubicBezTo>
                  <a:cubicBezTo>
                    <a:pt x="15" y="72"/>
                    <a:pt x="14" y="71"/>
                    <a:pt x="13" y="71"/>
                  </a:cubicBezTo>
                  <a:cubicBezTo>
                    <a:pt x="5" y="71"/>
                    <a:pt x="5" y="71"/>
                    <a:pt x="5" y="71"/>
                  </a:cubicBezTo>
                  <a:cubicBezTo>
                    <a:pt x="4" y="71"/>
                    <a:pt x="4" y="71"/>
                    <a:pt x="4" y="70"/>
                  </a:cubicBezTo>
                  <a:cubicBezTo>
                    <a:pt x="4" y="43"/>
                    <a:pt x="4" y="43"/>
                    <a:pt x="4" y="43"/>
                  </a:cubicBezTo>
                  <a:cubicBezTo>
                    <a:pt x="4" y="42"/>
                    <a:pt x="4" y="42"/>
                    <a:pt x="5" y="42"/>
                  </a:cubicBezTo>
                  <a:cubicBezTo>
                    <a:pt x="42" y="42"/>
                    <a:pt x="42" y="42"/>
                    <a:pt x="42" y="42"/>
                  </a:cubicBezTo>
                  <a:cubicBezTo>
                    <a:pt x="43" y="42"/>
                    <a:pt x="44" y="41"/>
                    <a:pt x="44" y="40"/>
                  </a:cubicBezTo>
                  <a:cubicBezTo>
                    <a:pt x="44" y="39"/>
                    <a:pt x="43" y="38"/>
                    <a:pt x="42" y="38"/>
                  </a:cubicBezTo>
                  <a:cubicBezTo>
                    <a:pt x="33" y="38"/>
                    <a:pt x="25" y="30"/>
                    <a:pt x="25" y="21"/>
                  </a:cubicBezTo>
                  <a:cubicBezTo>
                    <a:pt x="25" y="11"/>
                    <a:pt x="33" y="4"/>
                    <a:pt x="42" y="4"/>
                  </a:cubicBezTo>
                  <a:cubicBezTo>
                    <a:pt x="48" y="4"/>
                    <a:pt x="52" y="6"/>
                    <a:pt x="55" y="9"/>
                  </a:cubicBezTo>
                  <a:cubicBezTo>
                    <a:pt x="66" y="24"/>
                    <a:pt x="66" y="24"/>
                    <a:pt x="66" y="24"/>
                  </a:cubicBezTo>
                  <a:cubicBezTo>
                    <a:pt x="67" y="24"/>
                    <a:pt x="69" y="24"/>
                    <a:pt x="69" y="24"/>
                  </a:cubicBezTo>
                  <a:cubicBezTo>
                    <a:pt x="80" y="9"/>
                    <a:pt x="80" y="9"/>
                    <a:pt x="80" y="9"/>
                  </a:cubicBezTo>
                  <a:cubicBezTo>
                    <a:pt x="83" y="6"/>
                    <a:pt x="88" y="4"/>
                    <a:pt x="93" y="4"/>
                  </a:cubicBezTo>
                  <a:cubicBezTo>
                    <a:pt x="103" y="4"/>
                    <a:pt x="110" y="11"/>
                    <a:pt x="110" y="21"/>
                  </a:cubicBezTo>
                  <a:cubicBezTo>
                    <a:pt x="110" y="30"/>
                    <a:pt x="103" y="38"/>
                    <a:pt x="93" y="38"/>
                  </a:cubicBezTo>
                  <a:cubicBezTo>
                    <a:pt x="92" y="38"/>
                    <a:pt x="91" y="39"/>
                    <a:pt x="91" y="40"/>
                  </a:cubicBezTo>
                  <a:cubicBezTo>
                    <a:pt x="91" y="41"/>
                    <a:pt x="92" y="42"/>
                    <a:pt x="93" y="42"/>
                  </a:cubicBezTo>
                  <a:cubicBezTo>
                    <a:pt x="131" y="42"/>
                    <a:pt x="131" y="42"/>
                    <a:pt x="131" y="42"/>
                  </a:cubicBezTo>
                  <a:cubicBezTo>
                    <a:pt x="131" y="42"/>
                    <a:pt x="132" y="42"/>
                    <a:pt x="132" y="43"/>
                  </a:cubicBezTo>
                  <a:lnTo>
                    <a:pt x="132" y="70"/>
                  </a:lnTo>
                  <a:close/>
                  <a:moveTo>
                    <a:pt x="60" y="29"/>
                  </a:moveTo>
                  <a:cubicBezTo>
                    <a:pt x="60" y="29"/>
                    <a:pt x="60" y="29"/>
                    <a:pt x="60" y="28"/>
                  </a:cubicBezTo>
                  <a:cubicBezTo>
                    <a:pt x="49" y="15"/>
                    <a:pt x="49" y="15"/>
                    <a:pt x="49" y="15"/>
                  </a:cubicBezTo>
                  <a:cubicBezTo>
                    <a:pt x="48" y="14"/>
                    <a:pt x="46" y="12"/>
                    <a:pt x="42" y="12"/>
                  </a:cubicBezTo>
                  <a:cubicBezTo>
                    <a:pt x="37" y="12"/>
                    <a:pt x="33" y="16"/>
                    <a:pt x="33" y="21"/>
                  </a:cubicBezTo>
                  <a:cubicBezTo>
                    <a:pt x="33" y="26"/>
                    <a:pt x="37" y="30"/>
                    <a:pt x="42" y="30"/>
                  </a:cubicBezTo>
                  <a:cubicBezTo>
                    <a:pt x="59" y="30"/>
                    <a:pt x="59" y="30"/>
                    <a:pt x="59" y="30"/>
                  </a:cubicBezTo>
                  <a:cubicBezTo>
                    <a:pt x="59" y="30"/>
                    <a:pt x="60" y="30"/>
                    <a:pt x="60" y="29"/>
                  </a:cubicBezTo>
                  <a:close/>
                  <a:moveTo>
                    <a:pt x="42" y="28"/>
                  </a:moveTo>
                  <a:cubicBezTo>
                    <a:pt x="38" y="28"/>
                    <a:pt x="35" y="25"/>
                    <a:pt x="35" y="21"/>
                  </a:cubicBezTo>
                  <a:cubicBezTo>
                    <a:pt x="35" y="17"/>
                    <a:pt x="38" y="14"/>
                    <a:pt x="42" y="14"/>
                  </a:cubicBezTo>
                  <a:cubicBezTo>
                    <a:pt x="45" y="14"/>
                    <a:pt x="47" y="15"/>
                    <a:pt x="48" y="16"/>
                  </a:cubicBezTo>
                  <a:cubicBezTo>
                    <a:pt x="57" y="28"/>
                    <a:pt x="57" y="28"/>
                    <a:pt x="57" y="28"/>
                  </a:cubicBezTo>
                  <a:lnTo>
                    <a:pt x="42" y="28"/>
                  </a:lnTo>
                  <a:close/>
                  <a:moveTo>
                    <a:pt x="81" y="39"/>
                  </a:moveTo>
                  <a:cubicBezTo>
                    <a:pt x="54" y="39"/>
                    <a:pt x="54" y="39"/>
                    <a:pt x="54" y="39"/>
                  </a:cubicBezTo>
                  <a:cubicBezTo>
                    <a:pt x="53" y="39"/>
                    <a:pt x="53" y="39"/>
                    <a:pt x="53" y="40"/>
                  </a:cubicBezTo>
                  <a:cubicBezTo>
                    <a:pt x="53" y="101"/>
                    <a:pt x="53" y="101"/>
                    <a:pt x="53" y="101"/>
                  </a:cubicBezTo>
                  <a:cubicBezTo>
                    <a:pt x="53" y="105"/>
                    <a:pt x="56" y="107"/>
                    <a:pt x="60" y="107"/>
                  </a:cubicBezTo>
                  <a:cubicBezTo>
                    <a:pt x="76" y="107"/>
                    <a:pt x="76" y="107"/>
                    <a:pt x="76" y="107"/>
                  </a:cubicBezTo>
                  <a:cubicBezTo>
                    <a:pt x="80" y="107"/>
                    <a:pt x="82" y="105"/>
                    <a:pt x="82" y="101"/>
                  </a:cubicBezTo>
                  <a:cubicBezTo>
                    <a:pt x="82" y="40"/>
                    <a:pt x="82" y="40"/>
                    <a:pt x="82" y="40"/>
                  </a:cubicBezTo>
                  <a:cubicBezTo>
                    <a:pt x="82" y="39"/>
                    <a:pt x="82" y="39"/>
                    <a:pt x="81" y="39"/>
                  </a:cubicBezTo>
                  <a:close/>
                  <a:moveTo>
                    <a:pt x="80" y="101"/>
                  </a:moveTo>
                  <a:cubicBezTo>
                    <a:pt x="80" y="105"/>
                    <a:pt x="77" y="105"/>
                    <a:pt x="76" y="105"/>
                  </a:cubicBezTo>
                  <a:cubicBezTo>
                    <a:pt x="60" y="105"/>
                    <a:pt x="60" y="105"/>
                    <a:pt x="60" y="105"/>
                  </a:cubicBezTo>
                  <a:cubicBezTo>
                    <a:pt x="58" y="105"/>
                    <a:pt x="55" y="105"/>
                    <a:pt x="55" y="101"/>
                  </a:cubicBezTo>
                  <a:cubicBezTo>
                    <a:pt x="55" y="41"/>
                    <a:pt x="55" y="41"/>
                    <a:pt x="55" y="41"/>
                  </a:cubicBezTo>
                  <a:cubicBezTo>
                    <a:pt x="80" y="41"/>
                    <a:pt x="80" y="41"/>
                    <a:pt x="80" y="41"/>
                  </a:cubicBezTo>
                  <a:lnTo>
                    <a:pt x="80" y="101"/>
                  </a:lnTo>
                  <a:close/>
                  <a:moveTo>
                    <a:pt x="77" y="30"/>
                  </a:moveTo>
                  <a:cubicBezTo>
                    <a:pt x="93" y="30"/>
                    <a:pt x="93" y="30"/>
                    <a:pt x="93" y="30"/>
                  </a:cubicBezTo>
                  <a:cubicBezTo>
                    <a:pt x="98" y="30"/>
                    <a:pt x="102" y="26"/>
                    <a:pt x="102" y="21"/>
                  </a:cubicBezTo>
                  <a:cubicBezTo>
                    <a:pt x="102" y="16"/>
                    <a:pt x="98" y="12"/>
                    <a:pt x="93" y="12"/>
                  </a:cubicBezTo>
                  <a:cubicBezTo>
                    <a:pt x="89" y="12"/>
                    <a:pt x="87" y="14"/>
                    <a:pt x="86" y="15"/>
                  </a:cubicBezTo>
                  <a:cubicBezTo>
                    <a:pt x="76" y="28"/>
                    <a:pt x="76" y="28"/>
                    <a:pt x="76" y="28"/>
                  </a:cubicBezTo>
                  <a:cubicBezTo>
                    <a:pt x="75" y="29"/>
                    <a:pt x="75" y="29"/>
                    <a:pt x="76" y="29"/>
                  </a:cubicBezTo>
                  <a:cubicBezTo>
                    <a:pt x="76" y="30"/>
                    <a:pt x="76" y="30"/>
                    <a:pt x="77" y="30"/>
                  </a:cubicBezTo>
                  <a:close/>
                  <a:moveTo>
                    <a:pt x="88" y="16"/>
                  </a:moveTo>
                  <a:cubicBezTo>
                    <a:pt x="89" y="15"/>
                    <a:pt x="91" y="14"/>
                    <a:pt x="93" y="14"/>
                  </a:cubicBezTo>
                  <a:cubicBezTo>
                    <a:pt x="97" y="14"/>
                    <a:pt x="100" y="17"/>
                    <a:pt x="100" y="21"/>
                  </a:cubicBezTo>
                  <a:cubicBezTo>
                    <a:pt x="100" y="25"/>
                    <a:pt x="97" y="28"/>
                    <a:pt x="93" y="28"/>
                  </a:cubicBezTo>
                  <a:cubicBezTo>
                    <a:pt x="79" y="28"/>
                    <a:pt x="79" y="28"/>
                    <a:pt x="79" y="28"/>
                  </a:cubicBezTo>
                  <a:lnTo>
                    <a:pt x="88" y="16"/>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3" name="TextBox 92">
              <a:extLst>
                <a:ext uri="{FF2B5EF4-FFF2-40B4-BE49-F238E27FC236}">
                  <a16:creationId xmlns:a16="http://schemas.microsoft.com/office/drawing/2014/main" id="{4FC6939D-ED42-49CC-BE85-1D113DD0FFB8}"/>
                </a:ext>
              </a:extLst>
            </p:cNvPr>
            <p:cNvSpPr txBox="1"/>
            <p:nvPr/>
          </p:nvSpPr>
          <p:spPr>
            <a:xfrm>
              <a:off x="6974114" y="2008655"/>
              <a:ext cx="3740270" cy="707886"/>
            </a:xfrm>
            <a:prstGeom prst="rect">
              <a:avLst/>
            </a:prstGeom>
            <a:noFill/>
          </p:spPr>
          <p:txBody>
            <a:bodyPr wrap="square" rtlCol="0">
              <a:spAutoFit/>
            </a:bodyPr>
            <a:lstStyle/>
            <a:p>
              <a:pPr>
                <a:lnSpc>
                  <a:spcPts val="1600"/>
                </a:lnSpc>
              </a:pPr>
              <a:r>
                <a:rPr lang="en-US" sz="900" dirty="0">
                  <a:solidFill>
                    <a:schemeClr val="bg1">
                      <a:lumMod val="50000"/>
                    </a:schemeClr>
                  </a:solidFill>
                  <a:latin typeface="Arial" panose="020B0604020202020204" pitchFamily="34" charset="0"/>
                  <a:ea typeface="Montserrat Light" charset="0"/>
                  <a:cs typeface="Arial" panose="020B0604020202020204" pitchFamily="34" charset="0"/>
                </a:rPr>
                <a:t>Lorem ipsum dolor sit amet consectetuer odio non tellus natoque accumsan. Sed hac enim Lorem tempus tortor justo eget scelerisque sed morbi. Lorem ipsum dolor.</a:t>
              </a:r>
            </a:p>
          </p:txBody>
        </p:sp>
        <p:sp>
          <p:nvSpPr>
            <p:cNvPr id="94" name="TextBox 93">
              <a:extLst>
                <a:ext uri="{FF2B5EF4-FFF2-40B4-BE49-F238E27FC236}">
                  <a16:creationId xmlns:a16="http://schemas.microsoft.com/office/drawing/2014/main" id="{1FB54EE4-388A-48EE-A4FE-DAD2F766DD8B}"/>
                </a:ext>
              </a:extLst>
            </p:cNvPr>
            <p:cNvSpPr txBox="1"/>
            <p:nvPr/>
          </p:nvSpPr>
          <p:spPr>
            <a:xfrm>
              <a:off x="6974114" y="3075719"/>
              <a:ext cx="3740270" cy="707886"/>
            </a:xfrm>
            <a:prstGeom prst="rect">
              <a:avLst/>
            </a:prstGeom>
            <a:noFill/>
          </p:spPr>
          <p:txBody>
            <a:bodyPr wrap="square" rtlCol="0">
              <a:spAutoFit/>
            </a:bodyPr>
            <a:lstStyle/>
            <a:p>
              <a:pPr>
                <a:lnSpc>
                  <a:spcPts val="1600"/>
                </a:lnSpc>
              </a:pPr>
              <a:r>
                <a:rPr lang="en-US" sz="900" dirty="0">
                  <a:solidFill>
                    <a:schemeClr val="bg1">
                      <a:lumMod val="50000"/>
                    </a:schemeClr>
                  </a:solidFill>
                  <a:latin typeface="Arial" panose="020B0604020202020204" pitchFamily="34" charset="0"/>
                  <a:ea typeface="Montserrat Light" charset="0"/>
                  <a:cs typeface="Arial" panose="020B0604020202020204" pitchFamily="34" charset="0"/>
                </a:rPr>
                <a:t>Lorem ipsum dolor sit amet consectetuer odio non tellus natoque accumsan. Sed hac enim Lorem tempus tortor justo eget scelerisque sed morbi. Lorem ipsum dolor.</a:t>
              </a:r>
            </a:p>
          </p:txBody>
        </p:sp>
        <p:sp>
          <p:nvSpPr>
            <p:cNvPr id="95" name="TextBox 94">
              <a:extLst>
                <a:ext uri="{FF2B5EF4-FFF2-40B4-BE49-F238E27FC236}">
                  <a16:creationId xmlns:a16="http://schemas.microsoft.com/office/drawing/2014/main" id="{276B89FB-0ADE-4665-A76E-0F4FF651D537}"/>
                </a:ext>
              </a:extLst>
            </p:cNvPr>
            <p:cNvSpPr txBox="1"/>
            <p:nvPr/>
          </p:nvSpPr>
          <p:spPr>
            <a:xfrm>
              <a:off x="6974114" y="4142783"/>
              <a:ext cx="3740270" cy="707886"/>
            </a:xfrm>
            <a:prstGeom prst="rect">
              <a:avLst/>
            </a:prstGeom>
            <a:noFill/>
          </p:spPr>
          <p:txBody>
            <a:bodyPr wrap="square" rtlCol="0">
              <a:spAutoFit/>
            </a:bodyPr>
            <a:lstStyle/>
            <a:p>
              <a:pPr>
                <a:lnSpc>
                  <a:spcPts val="1600"/>
                </a:lnSpc>
              </a:pPr>
              <a:r>
                <a:rPr lang="en-US" sz="900" dirty="0">
                  <a:solidFill>
                    <a:schemeClr val="bg1">
                      <a:lumMod val="50000"/>
                    </a:schemeClr>
                  </a:solidFill>
                  <a:latin typeface="Arial" panose="020B0604020202020204" pitchFamily="34" charset="0"/>
                  <a:ea typeface="Montserrat Light" charset="0"/>
                  <a:cs typeface="Arial" panose="020B0604020202020204" pitchFamily="34" charset="0"/>
                </a:rPr>
                <a:t>Lorem ipsum dolor sit amet consectetuer odio non tellus natoque accumsan. Sed hac enim Lorem tempus tortor justo eget scelerisque sed morbi. Lorem ipsum dolor.</a:t>
              </a:r>
            </a:p>
          </p:txBody>
        </p:sp>
        <p:sp>
          <p:nvSpPr>
            <p:cNvPr id="96" name="TextBox 95">
              <a:extLst>
                <a:ext uri="{FF2B5EF4-FFF2-40B4-BE49-F238E27FC236}">
                  <a16:creationId xmlns:a16="http://schemas.microsoft.com/office/drawing/2014/main" id="{138E7154-3BEB-4A2F-AEFE-9B6CDB866A0A}"/>
                </a:ext>
              </a:extLst>
            </p:cNvPr>
            <p:cNvSpPr txBox="1"/>
            <p:nvPr/>
          </p:nvSpPr>
          <p:spPr>
            <a:xfrm>
              <a:off x="6974114" y="5209848"/>
              <a:ext cx="3740270" cy="707886"/>
            </a:xfrm>
            <a:prstGeom prst="rect">
              <a:avLst/>
            </a:prstGeom>
            <a:noFill/>
          </p:spPr>
          <p:txBody>
            <a:bodyPr wrap="square" rtlCol="0">
              <a:spAutoFit/>
            </a:bodyPr>
            <a:lstStyle/>
            <a:p>
              <a:pPr>
                <a:lnSpc>
                  <a:spcPts val="1600"/>
                </a:lnSpc>
              </a:pPr>
              <a:r>
                <a:rPr lang="en-US" sz="900" dirty="0">
                  <a:solidFill>
                    <a:schemeClr val="bg1">
                      <a:lumMod val="50000"/>
                    </a:schemeClr>
                  </a:solidFill>
                  <a:latin typeface="Arial" panose="020B0604020202020204" pitchFamily="34" charset="0"/>
                  <a:ea typeface="Montserrat Light" charset="0"/>
                  <a:cs typeface="Arial" panose="020B0604020202020204" pitchFamily="34" charset="0"/>
                </a:rPr>
                <a:t>Lorem ipsum dolor sit amet consectetuer odio non tellus natoque accumsan. Sed hac enim Lorem tempus tortor justo eget scelerisque sed morbi. Lorem ipsum dolor.</a:t>
              </a:r>
            </a:p>
          </p:txBody>
        </p:sp>
      </p:grpSp>
    </p:spTree>
    <p:extLst>
      <p:ext uri="{BB962C8B-B14F-4D97-AF65-F5344CB8AC3E}">
        <p14:creationId xmlns:p14="http://schemas.microsoft.com/office/powerpoint/2010/main" val="1501914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D9B7BEB5-A070-4D90-9894-C11F30A54D5B}"/>
              </a:ext>
            </a:extLst>
          </p:cNvPr>
          <p:cNvSpPr/>
          <p:nvPr/>
        </p:nvSpPr>
        <p:spPr>
          <a:xfrm>
            <a:off x="0" y="0"/>
            <a:ext cx="12192000" cy="6858000"/>
          </a:xfrm>
          <a:prstGeom prst="rect">
            <a:avLst/>
          </a:prstGeom>
          <a:solidFill>
            <a:schemeClr val="tx1">
              <a:lumMod val="95000"/>
              <a:lumOff val="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ABC8481-74A6-42AF-9A93-1AF1642D05AB}"/>
              </a:ext>
            </a:extLst>
          </p:cNvPr>
          <p:cNvSpPr txBox="1"/>
          <p:nvPr/>
        </p:nvSpPr>
        <p:spPr>
          <a:xfrm>
            <a:off x="725713" y="725714"/>
            <a:ext cx="3406671" cy="661720"/>
          </a:xfrm>
          <a:prstGeom prst="rect">
            <a:avLst/>
          </a:prstGeom>
          <a:noFill/>
        </p:spPr>
        <p:txBody>
          <a:bodyPr wrap="square" rtlCol="0">
            <a:spAutoFit/>
          </a:bodyPr>
          <a:lstStyle/>
          <a:p>
            <a:r>
              <a:rPr lang="en-US" sz="3700" dirty="0">
                <a:solidFill>
                  <a:schemeClr val="bg1"/>
                </a:solidFill>
                <a:latin typeface="Goudy Old Style" panose="02020502050305020303" pitchFamily="18" charset="0"/>
              </a:rPr>
              <a:t>Company </a:t>
            </a:r>
            <a:r>
              <a:rPr lang="en-US" sz="3700" b="1" dirty="0">
                <a:solidFill>
                  <a:schemeClr val="accent2"/>
                </a:solidFill>
                <a:latin typeface="Goudy Old Style" panose="02020502050305020303" pitchFamily="18" charset="0"/>
              </a:rPr>
              <a:t>Team</a:t>
            </a:r>
          </a:p>
        </p:txBody>
      </p:sp>
      <p:cxnSp>
        <p:nvCxnSpPr>
          <p:cNvPr id="8" name="Straight Connector 7">
            <a:extLst>
              <a:ext uri="{FF2B5EF4-FFF2-40B4-BE49-F238E27FC236}">
                <a16:creationId xmlns:a16="http://schemas.microsoft.com/office/drawing/2014/main" id="{BCDBC0E9-689F-48F5-B991-AF7AFBDDFF4F}"/>
              </a:ext>
            </a:extLst>
          </p:cNvPr>
          <p:cNvCxnSpPr>
            <a:cxnSpLocks/>
          </p:cNvCxnSpPr>
          <p:nvPr/>
        </p:nvCxnSpPr>
        <p:spPr>
          <a:xfrm flipH="1">
            <a:off x="2813538" y="1373569"/>
            <a:ext cx="95836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F1E04B1A-CC28-4D35-A81C-BFE757A737A1}"/>
              </a:ext>
            </a:extLst>
          </p:cNvPr>
          <p:cNvGrpSpPr/>
          <p:nvPr/>
        </p:nvGrpSpPr>
        <p:grpSpPr>
          <a:xfrm>
            <a:off x="725714" y="4836276"/>
            <a:ext cx="2327049" cy="1296010"/>
            <a:chOff x="725714" y="5303168"/>
            <a:chExt cx="2327049" cy="1296010"/>
          </a:xfrm>
        </p:grpSpPr>
        <p:sp>
          <p:nvSpPr>
            <p:cNvPr id="21" name="TextBox 20">
              <a:extLst>
                <a:ext uri="{FF2B5EF4-FFF2-40B4-BE49-F238E27FC236}">
                  <a16:creationId xmlns:a16="http://schemas.microsoft.com/office/drawing/2014/main" id="{5B26D441-FD0D-4FB4-A577-CD8568088457}"/>
                </a:ext>
              </a:extLst>
            </p:cNvPr>
            <p:cNvSpPr txBox="1"/>
            <p:nvPr/>
          </p:nvSpPr>
          <p:spPr>
            <a:xfrm>
              <a:off x="725714" y="5458518"/>
              <a:ext cx="952735" cy="400110"/>
            </a:xfrm>
            <a:prstGeom prst="rect">
              <a:avLst/>
            </a:prstGeom>
            <a:noFill/>
          </p:spPr>
          <p:txBody>
            <a:bodyPr wrap="square" rtlCol="0">
              <a:spAutoFit/>
            </a:bodyPr>
            <a:lstStyle/>
            <a:p>
              <a:r>
                <a:rPr lang="en-US" sz="2000" b="1" spc="100" dirty="0">
                  <a:solidFill>
                    <a:schemeClr val="bg1">
                      <a:lumMod val="50000"/>
                    </a:schemeClr>
                  </a:solidFill>
                  <a:latin typeface="Myriad Pro" panose="020B0503030403020204" pitchFamily="34" charset="0"/>
                  <a:ea typeface="Montserrat Light" charset="0"/>
                  <a:cs typeface="Montserrat Light" charset="0"/>
                </a:rPr>
                <a:t>JAHE</a:t>
              </a:r>
              <a:endParaRPr lang="en-US" sz="2000" b="1" spc="100" dirty="0">
                <a:solidFill>
                  <a:schemeClr val="bg1">
                    <a:lumMod val="50000"/>
                  </a:schemeClr>
                </a:solidFill>
                <a:latin typeface="Myriad Pro regular"/>
                <a:ea typeface="Montserrat Light" charset="0"/>
                <a:cs typeface="Montserrat Light" charset="0"/>
              </a:endParaRPr>
            </a:p>
          </p:txBody>
        </p:sp>
        <p:sp>
          <p:nvSpPr>
            <p:cNvPr id="22" name="TextBox 21">
              <a:extLst>
                <a:ext uri="{FF2B5EF4-FFF2-40B4-BE49-F238E27FC236}">
                  <a16:creationId xmlns:a16="http://schemas.microsoft.com/office/drawing/2014/main" id="{CF6A7F36-6F18-4076-BEAC-A6B05327A945}"/>
                </a:ext>
              </a:extLst>
            </p:cNvPr>
            <p:cNvSpPr txBox="1"/>
            <p:nvPr/>
          </p:nvSpPr>
          <p:spPr>
            <a:xfrm>
              <a:off x="1473648" y="5303168"/>
              <a:ext cx="1579115" cy="784830"/>
            </a:xfrm>
            <a:prstGeom prst="rect">
              <a:avLst/>
            </a:prstGeom>
            <a:noFill/>
          </p:spPr>
          <p:txBody>
            <a:bodyPr wrap="square" rtlCol="0">
              <a:spAutoFit/>
            </a:bodyPr>
            <a:lstStyle/>
            <a:p>
              <a:r>
                <a:rPr lang="en-US" sz="4500" dirty="0">
                  <a:solidFill>
                    <a:schemeClr val="accent2"/>
                  </a:solidFill>
                  <a:latin typeface="Myriad Pro Light" panose="020B0403030403020204" pitchFamily="34" charset="0"/>
                </a:rPr>
                <a:t>Smith</a:t>
              </a:r>
            </a:p>
          </p:txBody>
        </p:sp>
        <p:cxnSp>
          <p:nvCxnSpPr>
            <p:cNvPr id="24" name="Straight Connector 23">
              <a:extLst>
                <a:ext uri="{FF2B5EF4-FFF2-40B4-BE49-F238E27FC236}">
                  <a16:creationId xmlns:a16="http://schemas.microsoft.com/office/drawing/2014/main" id="{C8B9FC8E-A226-4CE1-A984-28CE003A649A}"/>
                </a:ext>
              </a:extLst>
            </p:cNvPr>
            <p:cNvCxnSpPr/>
            <p:nvPr/>
          </p:nvCxnSpPr>
          <p:spPr>
            <a:xfrm>
              <a:off x="812800" y="5932487"/>
              <a:ext cx="619125"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9B36D35-4F6D-4A7A-9C06-AE6A5A06EBA5}"/>
                </a:ext>
              </a:extLst>
            </p:cNvPr>
            <p:cNvSpPr txBox="1"/>
            <p:nvPr/>
          </p:nvSpPr>
          <p:spPr>
            <a:xfrm>
              <a:off x="725714" y="6151297"/>
              <a:ext cx="1865087" cy="230832"/>
            </a:xfrm>
            <a:prstGeom prst="rect">
              <a:avLst/>
            </a:prstGeom>
            <a:noFill/>
          </p:spPr>
          <p:txBody>
            <a:bodyPr wrap="square" rtlCol="0">
              <a:spAutoFit/>
            </a:bodyPr>
            <a:lstStyle/>
            <a:p>
              <a:r>
                <a:rPr lang="en-US" sz="900" b="1" spc="800" dirty="0">
                  <a:solidFill>
                    <a:schemeClr val="bg1">
                      <a:lumMod val="50000"/>
                    </a:schemeClr>
                  </a:solidFill>
                  <a:latin typeface="Myriad Pro" panose="020B0503030403020204" pitchFamily="34" charset="0"/>
                  <a:ea typeface="Montserrat Light" charset="0"/>
                  <a:cs typeface="Montserrat Light" charset="0"/>
                </a:rPr>
                <a:t>PROFESSION</a:t>
              </a:r>
              <a:endParaRPr lang="en-US" sz="900" b="1" spc="800" dirty="0">
                <a:solidFill>
                  <a:schemeClr val="bg1">
                    <a:lumMod val="50000"/>
                  </a:schemeClr>
                </a:solidFill>
                <a:latin typeface="Myriad Pro regular"/>
                <a:ea typeface="Montserrat Light" charset="0"/>
                <a:cs typeface="Montserrat Light" charset="0"/>
              </a:endParaRPr>
            </a:p>
          </p:txBody>
        </p:sp>
        <p:sp>
          <p:nvSpPr>
            <p:cNvPr id="26" name="TextBox 25">
              <a:extLst>
                <a:ext uri="{FF2B5EF4-FFF2-40B4-BE49-F238E27FC236}">
                  <a16:creationId xmlns:a16="http://schemas.microsoft.com/office/drawing/2014/main" id="{BCAD6FDD-BEBC-4340-86A4-94A91FBDB24F}"/>
                </a:ext>
              </a:extLst>
            </p:cNvPr>
            <p:cNvSpPr txBox="1"/>
            <p:nvPr/>
          </p:nvSpPr>
          <p:spPr>
            <a:xfrm>
              <a:off x="725714" y="6368346"/>
              <a:ext cx="2074636" cy="230832"/>
            </a:xfrm>
            <a:prstGeom prst="rect">
              <a:avLst/>
            </a:prstGeom>
            <a:noFill/>
          </p:spPr>
          <p:txBody>
            <a:bodyPr wrap="square" rtlCol="0">
              <a:spAutoFit/>
            </a:bodyPr>
            <a:lstStyle/>
            <a:p>
              <a:r>
                <a:rPr lang="en-US" sz="900" spc="100" dirty="0">
                  <a:solidFill>
                    <a:schemeClr val="bg1">
                      <a:lumMod val="50000"/>
                    </a:schemeClr>
                  </a:solidFill>
                  <a:latin typeface="Myriad Pro Light" panose="020B0403030403020204" pitchFamily="34" charset="0"/>
                  <a:ea typeface="Montserrat Light" charset="0"/>
                  <a:cs typeface="Montserrat Light" charset="0"/>
                </a:rPr>
                <a:t>Lorem ipsum dolor consectetuer</a:t>
              </a:r>
            </a:p>
          </p:txBody>
        </p:sp>
      </p:grpSp>
      <p:grpSp>
        <p:nvGrpSpPr>
          <p:cNvPr id="27" name="Group 26">
            <a:extLst>
              <a:ext uri="{FF2B5EF4-FFF2-40B4-BE49-F238E27FC236}">
                <a16:creationId xmlns:a16="http://schemas.microsoft.com/office/drawing/2014/main" id="{2C87A581-1D4C-4B9D-8DB7-6479927FE4C3}"/>
              </a:ext>
            </a:extLst>
          </p:cNvPr>
          <p:cNvGrpSpPr/>
          <p:nvPr/>
        </p:nvGrpSpPr>
        <p:grpSpPr>
          <a:xfrm>
            <a:off x="4715776" y="4836276"/>
            <a:ext cx="2327049" cy="1296010"/>
            <a:chOff x="725714" y="5303168"/>
            <a:chExt cx="2327049" cy="1296010"/>
          </a:xfrm>
        </p:grpSpPr>
        <p:sp>
          <p:nvSpPr>
            <p:cNvPr id="28" name="TextBox 27">
              <a:extLst>
                <a:ext uri="{FF2B5EF4-FFF2-40B4-BE49-F238E27FC236}">
                  <a16:creationId xmlns:a16="http://schemas.microsoft.com/office/drawing/2014/main" id="{AF7E0FA7-DF2F-42D9-9565-D2D4BCBBB73D}"/>
                </a:ext>
              </a:extLst>
            </p:cNvPr>
            <p:cNvSpPr txBox="1"/>
            <p:nvPr/>
          </p:nvSpPr>
          <p:spPr>
            <a:xfrm>
              <a:off x="725715" y="5458518"/>
              <a:ext cx="1579116" cy="400110"/>
            </a:xfrm>
            <a:prstGeom prst="rect">
              <a:avLst/>
            </a:prstGeom>
            <a:noFill/>
          </p:spPr>
          <p:txBody>
            <a:bodyPr wrap="square" rtlCol="0">
              <a:spAutoFit/>
            </a:bodyPr>
            <a:lstStyle/>
            <a:p>
              <a:r>
                <a:rPr lang="en-US" sz="2000" b="1" spc="100" dirty="0">
                  <a:solidFill>
                    <a:schemeClr val="bg1">
                      <a:lumMod val="50000"/>
                    </a:schemeClr>
                  </a:solidFill>
                  <a:latin typeface="Myriad Pro" panose="020B0503030403020204" pitchFamily="34" charset="0"/>
                  <a:ea typeface="Montserrat Light" charset="0"/>
                  <a:cs typeface="Montserrat Light" charset="0"/>
                </a:rPr>
                <a:t>MICHAELA</a:t>
              </a:r>
              <a:endParaRPr lang="en-US" sz="2000" b="1" spc="100" dirty="0">
                <a:solidFill>
                  <a:schemeClr val="bg1">
                    <a:lumMod val="50000"/>
                  </a:schemeClr>
                </a:solidFill>
                <a:latin typeface="Myriad Pro regular"/>
                <a:ea typeface="Montserrat Light" charset="0"/>
                <a:cs typeface="Montserrat Light" charset="0"/>
              </a:endParaRPr>
            </a:p>
          </p:txBody>
        </p:sp>
        <p:sp>
          <p:nvSpPr>
            <p:cNvPr id="29" name="TextBox 28">
              <a:extLst>
                <a:ext uri="{FF2B5EF4-FFF2-40B4-BE49-F238E27FC236}">
                  <a16:creationId xmlns:a16="http://schemas.microsoft.com/office/drawing/2014/main" id="{8A80C018-8DE3-4946-A018-E8C000AFD48A}"/>
                </a:ext>
              </a:extLst>
            </p:cNvPr>
            <p:cNvSpPr txBox="1"/>
            <p:nvPr/>
          </p:nvSpPr>
          <p:spPr>
            <a:xfrm>
              <a:off x="2100028" y="5303168"/>
              <a:ext cx="952735" cy="784830"/>
            </a:xfrm>
            <a:prstGeom prst="rect">
              <a:avLst/>
            </a:prstGeom>
            <a:noFill/>
          </p:spPr>
          <p:txBody>
            <a:bodyPr wrap="square" rtlCol="0">
              <a:spAutoFit/>
            </a:bodyPr>
            <a:lstStyle/>
            <a:p>
              <a:r>
                <a:rPr lang="en-US" sz="4500" dirty="0">
                  <a:solidFill>
                    <a:schemeClr val="accent2"/>
                  </a:solidFill>
                  <a:latin typeface="Myriad Pro Light" panose="020B0403030403020204" pitchFamily="34" charset="0"/>
                </a:rPr>
                <a:t>Jnr</a:t>
              </a:r>
              <a:r>
                <a:rPr lang="en-US" sz="4500" dirty="0">
                  <a:solidFill>
                    <a:schemeClr val="accent1"/>
                  </a:solidFill>
                  <a:latin typeface="Myriad Pro Light" panose="020B0403030403020204" pitchFamily="34" charset="0"/>
                </a:rPr>
                <a:t>.</a:t>
              </a:r>
            </a:p>
          </p:txBody>
        </p:sp>
        <p:cxnSp>
          <p:nvCxnSpPr>
            <p:cNvPr id="30" name="Straight Connector 29">
              <a:extLst>
                <a:ext uri="{FF2B5EF4-FFF2-40B4-BE49-F238E27FC236}">
                  <a16:creationId xmlns:a16="http://schemas.microsoft.com/office/drawing/2014/main" id="{C9B9C0CD-6867-4E60-8247-82D50330D86C}"/>
                </a:ext>
              </a:extLst>
            </p:cNvPr>
            <p:cNvCxnSpPr>
              <a:cxnSpLocks/>
            </p:cNvCxnSpPr>
            <p:nvPr/>
          </p:nvCxnSpPr>
          <p:spPr>
            <a:xfrm>
              <a:off x="812800" y="5932487"/>
              <a:ext cx="1287228"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5929575-189C-4E90-9B1C-1474DE0F4C8A}"/>
                </a:ext>
              </a:extLst>
            </p:cNvPr>
            <p:cNvSpPr txBox="1"/>
            <p:nvPr/>
          </p:nvSpPr>
          <p:spPr>
            <a:xfrm>
              <a:off x="725714" y="6151297"/>
              <a:ext cx="1865087" cy="230832"/>
            </a:xfrm>
            <a:prstGeom prst="rect">
              <a:avLst/>
            </a:prstGeom>
            <a:noFill/>
          </p:spPr>
          <p:txBody>
            <a:bodyPr wrap="square" rtlCol="0">
              <a:spAutoFit/>
            </a:bodyPr>
            <a:lstStyle/>
            <a:p>
              <a:r>
                <a:rPr lang="en-US" sz="900" b="1" spc="800" dirty="0">
                  <a:solidFill>
                    <a:schemeClr val="bg1">
                      <a:lumMod val="50000"/>
                    </a:schemeClr>
                  </a:solidFill>
                  <a:latin typeface="Myriad Pro" panose="020B0503030403020204" pitchFamily="34" charset="0"/>
                  <a:ea typeface="Montserrat Light" charset="0"/>
                  <a:cs typeface="Montserrat Light" charset="0"/>
                </a:rPr>
                <a:t>PROFESSION</a:t>
              </a:r>
              <a:endParaRPr lang="en-US" sz="900" b="1" spc="800" dirty="0">
                <a:solidFill>
                  <a:schemeClr val="bg1">
                    <a:lumMod val="50000"/>
                  </a:schemeClr>
                </a:solidFill>
                <a:latin typeface="Myriad Pro regular"/>
                <a:ea typeface="Montserrat Light" charset="0"/>
                <a:cs typeface="Montserrat Light" charset="0"/>
              </a:endParaRPr>
            </a:p>
          </p:txBody>
        </p:sp>
        <p:sp>
          <p:nvSpPr>
            <p:cNvPr id="32" name="TextBox 31">
              <a:extLst>
                <a:ext uri="{FF2B5EF4-FFF2-40B4-BE49-F238E27FC236}">
                  <a16:creationId xmlns:a16="http://schemas.microsoft.com/office/drawing/2014/main" id="{31316FC0-F0D3-422C-ABD3-17C7B62B2029}"/>
                </a:ext>
              </a:extLst>
            </p:cNvPr>
            <p:cNvSpPr txBox="1"/>
            <p:nvPr/>
          </p:nvSpPr>
          <p:spPr>
            <a:xfrm>
              <a:off x="725714" y="6368346"/>
              <a:ext cx="2074636" cy="230832"/>
            </a:xfrm>
            <a:prstGeom prst="rect">
              <a:avLst/>
            </a:prstGeom>
            <a:noFill/>
          </p:spPr>
          <p:txBody>
            <a:bodyPr wrap="square" rtlCol="0">
              <a:spAutoFit/>
            </a:bodyPr>
            <a:lstStyle/>
            <a:p>
              <a:r>
                <a:rPr lang="en-US" sz="900" spc="100" dirty="0">
                  <a:solidFill>
                    <a:schemeClr val="bg1">
                      <a:lumMod val="50000"/>
                    </a:schemeClr>
                  </a:solidFill>
                  <a:latin typeface="Myriad Pro Light" panose="020B0403030403020204" pitchFamily="34" charset="0"/>
                  <a:ea typeface="Montserrat Light" charset="0"/>
                  <a:cs typeface="Montserrat Light" charset="0"/>
                </a:rPr>
                <a:t>Lorem ipsum dolor consectetuer</a:t>
              </a:r>
            </a:p>
          </p:txBody>
        </p:sp>
      </p:grpSp>
      <p:grpSp>
        <p:nvGrpSpPr>
          <p:cNvPr id="33" name="Group 32">
            <a:extLst>
              <a:ext uri="{FF2B5EF4-FFF2-40B4-BE49-F238E27FC236}">
                <a16:creationId xmlns:a16="http://schemas.microsoft.com/office/drawing/2014/main" id="{5CD0014F-4450-4C19-823D-B6F2F98ADE72}"/>
              </a:ext>
            </a:extLst>
          </p:cNvPr>
          <p:cNvGrpSpPr/>
          <p:nvPr/>
        </p:nvGrpSpPr>
        <p:grpSpPr>
          <a:xfrm>
            <a:off x="8705837" y="4836276"/>
            <a:ext cx="2760450" cy="1296010"/>
            <a:chOff x="725714" y="5303168"/>
            <a:chExt cx="2760450" cy="1296010"/>
          </a:xfrm>
        </p:grpSpPr>
        <p:sp>
          <p:nvSpPr>
            <p:cNvPr id="34" name="TextBox 33">
              <a:extLst>
                <a:ext uri="{FF2B5EF4-FFF2-40B4-BE49-F238E27FC236}">
                  <a16:creationId xmlns:a16="http://schemas.microsoft.com/office/drawing/2014/main" id="{9E39F940-06BD-4530-932E-82937F739397}"/>
                </a:ext>
              </a:extLst>
            </p:cNvPr>
            <p:cNvSpPr txBox="1"/>
            <p:nvPr/>
          </p:nvSpPr>
          <p:spPr>
            <a:xfrm>
              <a:off x="725715" y="5458518"/>
              <a:ext cx="1579116" cy="400110"/>
            </a:xfrm>
            <a:prstGeom prst="rect">
              <a:avLst/>
            </a:prstGeom>
            <a:noFill/>
          </p:spPr>
          <p:txBody>
            <a:bodyPr wrap="square" rtlCol="0">
              <a:spAutoFit/>
            </a:bodyPr>
            <a:lstStyle/>
            <a:p>
              <a:r>
                <a:rPr lang="en-US" sz="2000" b="1" spc="100" dirty="0">
                  <a:solidFill>
                    <a:schemeClr val="bg1">
                      <a:lumMod val="50000"/>
                    </a:schemeClr>
                  </a:solidFill>
                  <a:latin typeface="Myriad Pro" panose="020B0503030403020204" pitchFamily="34" charset="0"/>
                  <a:ea typeface="Montserrat Light" charset="0"/>
                  <a:cs typeface="Montserrat Light" charset="0"/>
                </a:rPr>
                <a:t>SAMIYA</a:t>
              </a:r>
              <a:endParaRPr lang="en-US" sz="2000" b="1" spc="100" dirty="0">
                <a:solidFill>
                  <a:schemeClr val="bg1">
                    <a:lumMod val="50000"/>
                  </a:schemeClr>
                </a:solidFill>
                <a:latin typeface="Myriad Pro regular"/>
                <a:ea typeface="Montserrat Light" charset="0"/>
                <a:cs typeface="Montserrat Light" charset="0"/>
              </a:endParaRPr>
            </a:p>
          </p:txBody>
        </p:sp>
        <p:sp>
          <p:nvSpPr>
            <p:cNvPr id="35" name="TextBox 34">
              <a:extLst>
                <a:ext uri="{FF2B5EF4-FFF2-40B4-BE49-F238E27FC236}">
                  <a16:creationId xmlns:a16="http://schemas.microsoft.com/office/drawing/2014/main" id="{CC308DB8-81A3-49D4-BF9F-84947769D9FD}"/>
                </a:ext>
              </a:extLst>
            </p:cNvPr>
            <p:cNvSpPr txBox="1"/>
            <p:nvPr/>
          </p:nvSpPr>
          <p:spPr>
            <a:xfrm>
              <a:off x="1763032" y="5303168"/>
              <a:ext cx="1723132" cy="784830"/>
            </a:xfrm>
            <a:prstGeom prst="rect">
              <a:avLst/>
            </a:prstGeom>
            <a:noFill/>
          </p:spPr>
          <p:txBody>
            <a:bodyPr wrap="square" rtlCol="0">
              <a:spAutoFit/>
            </a:bodyPr>
            <a:lstStyle/>
            <a:p>
              <a:r>
                <a:rPr lang="en-US" sz="4500" dirty="0">
                  <a:solidFill>
                    <a:schemeClr val="accent2"/>
                  </a:solidFill>
                  <a:latin typeface="Myriad Pro Light" panose="020B0403030403020204" pitchFamily="34" charset="0"/>
                </a:rPr>
                <a:t>YUSUF</a:t>
              </a:r>
            </a:p>
          </p:txBody>
        </p:sp>
        <p:cxnSp>
          <p:nvCxnSpPr>
            <p:cNvPr id="36" name="Straight Connector 35">
              <a:extLst>
                <a:ext uri="{FF2B5EF4-FFF2-40B4-BE49-F238E27FC236}">
                  <a16:creationId xmlns:a16="http://schemas.microsoft.com/office/drawing/2014/main" id="{B164BF9F-029B-49DF-9B42-741B042087D6}"/>
                </a:ext>
              </a:extLst>
            </p:cNvPr>
            <p:cNvCxnSpPr>
              <a:cxnSpLocks/>
            </p:cNvCxnSpPr>
            <p:nvPr/>
          </p:nvCxnSpPr>
          <p:spPr>
            <a:xfrm>
              <a:off x="812800" y="5932487"/>
              <a:ext cx="950232"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241AD9C7-B9A9-4075-9A1A-DAC8F7362E2F}"/>
                </a:ext>
              </a:extLst>
            </p:cNvPr>
            <p:cNvSpPr txBox="1"/>
            <p:nvPr/>
          </p:nvSpPr>
          <p:spPr>
            <a:xfrm>
              <a:off x="725714" y="6151297"/>
              <a:ext cx="1865087" cy="230832"/>
            </a:xfrm>
            <a:prstGeom prst="rect">
              <a:avLst/>
            </a:prstGeom>
            <a:noFill/>
          </p:spPr>
          <p:txBody>
            <a:bodyPr wrap="square" rtlCol="0">
              <a:spAutoFit/>
            </a:bodyPr>
            <a:lstStyle/>
            <a:p>
              <a:r>
                <a:rPr lang="en-US" sz="900" b="1" spc="800" dirty="0">
                  <a:solidFill>
                    <a:schemeClr val="bg1">
                      <a:lumMod val="50000"/>
                    </a:schemeClr>
                  </a:solidFill>
                  <a:latin typeface="Myriad Pro" panose="020B0503030403020204" pitchFamily="34" charset="0"/>
                  <a:ea typeface="Montserrat Light" charset="0"/>
                  <a:cs typeface="Montserrat Light" charset="0"/>
                </a:rPr>
                <a:t>PROFESSION</a:t>
              </a:r>
              <a:endParaRPr lang="en-US" sz="900" b="1" spc="800" dirty="0">
                <a:solidFill>
                  <a:schemeClr val="bg1">
                    <a:lumMod val="50000"/>
                  </a:schemeClr>
                </a:solidFill>
                <a:latin typeface="Myriad Pro regular"/>
                <a:ea typeface="Montserrat Light" charset="0"/>
                <a:cs typeface="Montserrat Light" charset="0"/>
              </a:endParaRPr>
            </a:p>
          </p:txBody>
        </p:sp>
        <p:sp>
          <p:nvSpPr>
            <p:cNvPr id="38" name="TextBox 37">
              <a:extLst>
                <a:ext uri="{FF2B5EF4-FFF2-40B4-BE49-F238E27FC236}">
                  <a16:creationId xmlns:a16="http://schemas.microsoft.com/office/drawing/2014/main" id="{53807CC5-D2AB-4E90-8C45-9A95ACEC6586}"/>
                </a:ext>
              </a:extLst>
            </p:cNvPr>
            <p:cNvSpPr txBox="1"/>
            <p:nvPr/>
          </p:nvSpPr>
          <p:spPr>
            <a:xfrm>
              <a:off x="725714" y="6368346"/>
              <a:ext cx="2074636" cy="230832"/>
            </a:xfrm>
            <a:prstGeom prst="rect">
              <a:avLst/>
            </a:prstGeom>
            <a:noFill/>
          </p:spPr>
          <p:txBody>
            <a:bodyPr wrap="square" rtlCol="0">
              <a:spAutoFit/>
            </a:bodyPr>
            <a:lstStyle/>
            <a:p>
              <a:r>
                <a:rPr lang="en-US" sz="900" spc="100" dirty="0">
                  <a:solidFill>
                    <a:schemeClr val="bg1">
                      <a:lumMod val="50000"/>
                    </a:schemeClr>
                  </a:solidFill>
                  <a:latin typeface="Myriad Pro Light" panose="020B0403030403020204" pitchFamily="34" charset="0"/>
                  <a:ea typeface="Montserrat Light" charset="0"/>
                  <a:cs typeface="Montserrat Light" charset="0"/>
                </a:rPr>
                <a:t>Lorem ipsum dolor consectetuer</a:t>
              </a:r>
            </a:p>
          </p:txBody>
        </p:sp>
      </p:grpSp>
      <p:pic>
        <p:nvPicPr>
          <p:cNvPr id="18" name="Picture Placeholder 17">
            <a:extLst>
              <a:ext uri="{FF2B5EF4-FFF2-40B4-BE49-F238E27FC236}">
                <a16:creationId xmlns:a16="http://schemas.microsoft.com/office/drawing/2014/main" id="{7FFDFB1C-0FC3-492B-858F-9D66A9CD762E}"/>
              </a:ext>
            </a:extLst>
          </p:cNvPr>
          <p:cNvPicPr>
            <a:picLocks noGrp="1" noChangeAspect="1"/>
          </p:cNvPicPr>
          <p:nvPr>
            <p:ph type="pic" sz="quarter" idx="27"/>
          </p:nvPr>
        </p:nvPicPr>
        <p:blipFill>
          <a:blip r:embed="rId2"/>
          <a:srcRect t="2560" b="2560"/>
          <a:stretch>
            <a:fillRect/>
          </a:stretch>
        </p:blipFill>
        <p:spPr/>
      </p:pic>
      <p:pic>
        <p:nvPicPr>
          <p:cNvPr id="23" name="Picture Placeholder 22">
            <a:extLst>
              <a:ext uri="{FF2B5EF4-FFF2-40B4-BE49-F238E27FC236}">
                <a16:creationId xmlns:a16="http://schemas.microsoft.com/office/drawing/2014/main" id="{45456DBA-3A7C-40D9-8D01-6365E137693D}"/>
              </a:ext>
            </a:extLst>
          </p:cNvPr>
          <p:cNvPicPr>
            <a:picLocks noGrp="1" noChangeAspect="1"/>
          </p:cNvPicPr>
          <p:nvPr>
            <p:ph type="pic" sz="quarter" idx="28"/>
          </p:nvPr>
        </p:nvPicPr>
        <p:blipFill>
          <a:blip r:embed="rId3"/>
          <a:srcRect t="2593" b="2593"/>
          <a:stretch>
            <a:fillRect/>
          </a:stretch>
        </p:blipFill>
        <p:spPr/>
      </p:pic>
      <p:pic>
        <p:nvPicPr>
          <p:cNvPr id="43" name="Picture Placeholder 42">
            <a:extLst>
              <a:ext uri="{FF2B5EF4-FFF2-40B4-BE49-F238E27FC236}">
                <a16:creationId xmlns:a16="http://schemas.microsoft.com/office/drawing/2014/main" id="{1B13B6FE-59AA-4954-BF01-04A6DBD950E7}"/>
              </a:ext>
            </a:extLst>
          </p:cNvPr>
          <p:cNvPicPr>
            <a:picLocks noGrp="1" noChangeAspect="1"/>
          </p:cNvPicPr>
          <p:nvPr>
            <p:ph type="pic" sz="quarter" idx="29"/>
          </p:nvPr>
        </p:nvPicPr>
        <p:blipFill>
          <a:blip r:embed="rId4"/>
          <a:srcRect t="2560" b="2560"/>
          <a:stretch>
            <a:fillRect/>
          </a:stretch>
        </p:blipFill>
        <p:spPr/>
      </p:pic>
    </p:spTree>
    <p:extLst>
      <p:ext uri="{BB962C8B-B14F-4D97-AF65-F5344CB8AC3E}">
        <p14:creationId xmlns:p14="http://schemas.microsoft.com/office/powerpoint/2010/main" val="1148347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56">
            <a:extLst>
              <a:ext uri="{FF2B5EF4-FFF2-40B4-BE49-F238E27FC236}">
                <a16:creationId xmlns:a16="http://schemas.microsoft.com/office/drawing/2014/main" id="{3DBD1DFF-3EBD-4674-916D-0A55A6C7E261}"/>
              </a:ext>
            </a:extLst>
          </p:cNvPr>
          <p:cNvGrpSpPr/>
          <p:nvPr/>
        </p:nvGrpSpPr>
        <p:grpSpPr>
          <a:xfrm>
            <a:off x="725714" y="5408231"/>
            <a:ext cx="2512786" cy="626981"/>
            <a:chOff x="725714" y="1890470"/>
            <a:chExt cx="2512786" cy="626981"/>
          </a:xfrm>
        </p:grpSpPr>
        <p:sp>
          <p:nvSpPr>
            <p:cNvPr id="58" name="TextBox 57">
              <a:extLst>
                <a:ext uri="{FF2B5EF4-FFF2-40B4-BE49-F238E27FC236}">
                  <a16:creationId xmlns:a16="http://schemas.microsoft.com/office/drawing/2014/main" id="{B1FC8C48-34DB-4CB3-8AC7-563241423588}"/>
                </a:ext>
              </a:extLst>
            </p:cNvPr>
            <p:cNvSpPr txBox="1"/>
            <p:nvPr/>
          </p:nvSpPr>
          <p:spPr>
            <a:xfrm>
              <a:off x="725714" y="1890470"/>
              <a:ext cx="2512786" cy="446276"/>
            </a:xfrm>
            <a:prstGeom prst="rect">
              <a:avLst/>
            </a:prstGeom>
            <a:noFill/>
          </p:spPr>
          <p:txBody>
            <a:bodyPr wrap="square" rtlCol="0">
              <a:spAutoFit/>
            </a:bodyPr>
            <a:lstStyle/>
            <a:p>
              <a:r>
                <a:rPr lang="en-US" sz="2300" dirty="0">
                  <a:solidFill>
                    <a:schemeClr val="bg1">
                      <a:lumMod val="50000"/>
                    </a:schemeClr>
                  </a:solidFill>
                  <a:latin typeface="Myriad Pro Light" panose="020B0403030403020204" pitchFamily="34" charset="0"/>
                  <a:ea typeface="Montserrat Light" charset="0"/>
                  <a:cs typeface="Montserrat Light" charset="0"/>
                </a:rPr>
                <a:t>Your Name One</a:t>
              </a:r>
            </a:p>
          </p:txBody>
        </p:sp>
        <p:sp>
          <p:nvSpPr>
            <p:cNvPr id="59" name="TextBox 58">
              <a:extLst>
                <a:ext uri="{FF2B5EF4-FFF2-40B4-BE49-F238E27FC236}">
                  <a16:creationId xmlns:a16="http://schemas.microsoft.com/office/drawing/2014/main" id="{A15A3D1E-DE56-40A1-B9CD-66815774E3D6}"/>
                </a:ext>
              </a:extLst>
            </p:cNvPr>
            <p:cNvSpPr txBox="1"/>
            <p:nvPr/>
          </p:nvSpPr>
          <p:spPr>
            <a:xfrm>
              <a:off x="725714" y="2286619"/>
              <a:ext cx="1376930" cy="230832"/>
            </a:xfrm>
            <a:prstGeom prst="rect">
              <a:avLst/>
            </a:prstGeom>
            <a:noFill/>
          </p:spPr>
          <p:txBody>
            <a:bodyPr wrap="square" rtlCol="0">
              <a:spAutoFit/>
            </a:bodyPr>
            <a:lstStyle/>
            <a:p>
              <a:r>
                <a:rPr lang="en-US" sz="900" spc="100" dirty="0">
                  <a:solidFill>
                    <a:schemeClr val="bg1">
                      <a:lumMod val="50000"/>
                    </a:schemeClr>
                  </a:solidFill>
                  <a:latin typeface="Myriad Pro" panose="020B0503030403020204" pitchFamily="34" charset="0"/>
                  <a:ea typeface="Montserrat Light" charset="0"/>
                  <a:cs typeface="Montserrat Light" charset="0"/>
                </a:rPr>
                <a:t>Lorem ipsum dolor</a:t>
              </a:r>
              <a:endParaRPr lang="en-US" sz="900" spc="100" dirty="0">
                <a:solidFill>
                  <a:schemeClr val="bg1">
                    <a:lumMod val="50000"/>
                  </a:schemeClr>
                </a:solidFill>
                <a:latin typeface="Myriad Pro regular"/>
                <a:ea typeface="Montserrat Light" charset="0"/>
                <a:cs typeface="Montserrat Light" charset="0"/>
              </a:endParaRPr>
            </a:p>
          </p:txBody>
        </p:sp>
      </p:grpSp>
      <p:grpSp>
        <p:nvGrpSpPr>
          <p:cNvPr id="60" name="Group 59">
            <a:extLst>
              <a:ext uri="{FF2B5EF4-FFF2-40B4-BE49-F238E27FC236}">
                <a16:creationId xmlns:a16="http://schemas.microsoft.com/office/drawing/2014/main" id="{838E788F-ABE2-4FDF-8CFC-2EF46E3F4EB4}"/>
              </a:ext>
            </a:extLst>
          </p:cNvPr>
          <p:cNvGrpSpPr/>
          <p:nvPr/>
        </p:nvGrpSpPr>
        <p:grpSpPr>
          <a:xfrm>
            <a:off x="3447399" y="5408231"/>
            <a:ext cx="2575518" cy="626981"/>
            <a:chOff x="725714" y="1890470"/>
            <a:chExt cx="2575518" cy="626981"/>
          </a:xfrm>
        </p:grpSpPr>
        <p:sp>
          <p:nvSpPr>
            <p:cNvPr id="61" name="TextBox 60">
              <a:extLst>
                <a:ext uri="{FF2B5EF4-FFF2-40B4-BE49-F238E27FC236}">
                  <a16:creationId xmlns:a16="http://schemas.microsoft.com/office/drawing/2014/main" id="{2E42ABA9-FD69-4014-B9FF-40A4322D2C1D}"/>
                </a:ext>
              </a:extLst>
            </p:cNvPr>
            <p:cNvSpPr txBox="1"/>
            <p:nvPr/>
          </p:nvSpPr>
          <p:spPr>
            <a:xfrm>
              <a:off x="725714" y="1890470"/>
              <a:ext cx="2512786" cy="446276"/>
            </a:xfrm>
            <a:prstGeom prst="rect">
              <a:avLst/>
            </a:prstGeom>
            <a:noFill/>
          </p:spPr>
          <p:txBody>
            <a:bodyPr wrap="square" rtlCol="0">
              <a:spAutoFit/>
            </a:bodyPr>
            <a:lstStyle/>
            <a:p>
              <a:r>
                <a:rPr lang="en-US" sz="2300" dirty="0">
                  <a:solidFill>
                    <a:schemeClr val="bg1">
                      <a:lumMod val="50000"/>
                    </a:schemeClr>
                  </a:solidFill>
                  <a:latin typeface="Myriad Pro Light" panose="020B0403030403020204" pitchFamily="34" charset="0"/>
                  <a:ea typeface="Montserrat Light" charset="0"/>
                  <a:cs typeface="Montserrat Light" charset="0"/>
                </a:rPr>
                <a:t>Second Name</a:t>
              </a:r>
            </a:p>
          </p:txBody>
        </p:sp>
        <p:sp>
          <p:nvSpPr>
            <p:cNvPr id="62" name="TextBox 61">
              <a:extLst>
                <a:ext uri="{FF2B5EF4-FFF2-40B4-BE49-F238E27FC236}">
                  <a16:creationId xmlns:a16="http://schemas.microsoft.com/office/drawing/2014/main" id="{73D1E8A5-F19D-4D33-A2EA-A2792B5D24E0}"/>
                </a:ext>
              </a:extLst>
            </p:cNvPr>
            <p:cNvSpPr txBox="1"/>
            <p:nvPr/>
          </p:nvSpPr>
          <p:spPr>
            <a:xfrm>
              <a:off x="725714" y="2286619"/>
              <a:ext cx="2575518" cy="230832"/>
            </a:xfrm>
            <a:prstGeom prst="rect">
              <a:avLst/>
            </a:prstGeom>
            <a:noFill/>
          </p:spPr>
          <p:txBody>
            <a:bodyPr wrap="square" rtlCol="0">
              <a:spAutoFit/>
            </a:bodyPr>
            <a:lstStyle/>
            <a:p>
              <a:r>
                <a:rPr lang="en-US" sz="900" spc="100" dirty="0">
                  <a:solidFill>
                    <a:schemeClr val="bg1">
                      <a:lumMod val="50000"/>
                    </a:schemeClr>
                  </a:solidFill>
                  <a:latin typeface="Myriad Pro" panose="020B0503030403020204" pitchFamily="34" charset="0"/>
                  <a:ea typeface="Montserrat Light" charset="0"/>
                  <a:cs typeface="Montserrat Light" charset="0"/>
                </a:rPr>
                <a:t>Lorem ipsum dolor consectet</a:t>
              </a:r>
              <a:endParaRPr lang="en-US" sz="900" spc="100" dirty="0">
                <a:solidFill>
                  <a:schemeClr val="bg1">
                    <a:lumMod val="50000"/>
                  </a:schemeClr>
                </a:solidFill>
                <a:latin typeface="Myriad Pro regular"/>
                <a:ea typeface="Montserrat Light" charset="0"/>
                <a:cs typeface="Montserrat Light" charset="0"/>
              </a:endParaRPr>
            </a:p>
          </p:txBody>
        </p:sp>
      </p:grpSp>
      <p:grpSp>
        <p:nvGrpSpPr>
          <p:cNvPr id="63" name="Group 62">
            <a:extLst>
              <a:ext uri="{FF2B5EF4-FFF2-40B4-BE49-F238E27FC236}">
                <a16:creationId xmlns:a16="http://schemas.microsoft.com/office/drawing/2014/main" id="{B145B0C6-F997-4131-B2EF-5AB80C0F16C8}"/>
              </a:ext>
            </a:extLst>
          </p:cNvPr>
          <p:cNvGrpSpPr/>
          <p:nvPr/>
        </p:nvGrpSpPr>
        <p:grpSpPr>
          <a:xfrm>
            <a:off x="6169084" y="5408231"/>
            <a:ext cx="2512786" cy="626981"/>
            <a:chOff x="725714" y="1890470"/>
            <a:chExt cx="2512786" cy="626981"/>
          </a:xfrm>
        </p:grpSpPr>
        <p:sp>
          <p:nvSpPr>
            <p:cNvPr id="64" name="TextBox 63">
              <a:extLst>
                <a:ext uri="{FF2B5EF4-FFF2-40B4-BE49-F238E27FC236}">
                  <a16:creationId xmlns:a16="http://schemas.microsoft.com/office/drawing/2014/main" id="{01D3B41D-D5C3-40E5-941C-CC22B16F39C6}"/>
                </a:ext>
              </a:extLst>
            </p:cNvPr>
            <p:cNvSpPr txBox="1"/>
            <p:nvPr/>
          </p:nvSpPr>
          <p:spPr>
            <a:xfrm>
              <a:off x="725714" y="1890470"/>
              <a:ext cx="2512786" cy="446276"/>
            </a:xfrm>
            <a:prstGeom prst="rect">
              <a:avLst/>
            </a:prstGeom>
            <a:noFill/>
          </p:spPr>
          <p:txBody>
            <a:bodyPr wrap="square" rtlCol="0">
              <a:spAutoFit/>
            </a:bodyPr>
            <a:lstStyle/>
            <a:p>
              <a:r>
                <a:rPr lang="en-US" sz="2300" dirty="0">
                  <a:solidFill>
                    <a:schemeClr val="bg1">
                      <a:lumMod val="50000"/>
                    </a:schemeClr>
                  </a:solidFill>
                  <a:latin typeface="Myriad Pro Light" panose="020B0403030403020204" pitchFamily="34" charset="0"/>
                  <a:ea typeface="Montserrat Light" charset="0"/>
                  <a:cs typeface="Montserrat Light" charset="0"/>
                </a:rPr>
                <a:t>Your Name 3</a:t>
              </a:r>
            </a:p>
          </p:txBody>
        </p:sp>
        <p:sp>
          <p:nvSpPr>
            <p:cNvPr id="65" name="TextBox 64">
              <a:extLst>
                <a:ext uri="{FF2B5EF4-FFF2-40B4-BE49-F238E27FC236}">
                  <a16:creationId xmlns:a16="http://schemas.microsoft.com/office/drawing/2014/main" id="{6669FE13-1995-46CB-A5B7-E55CC40B9404}"/>
                </a:ext>
              </a:extLst>
            </p:cNvPr>
            <p:cNvSpPr txBox="1"/>
            <p:nvPr/>
          </p:nvSpPr>
          <p:spPr>
            <a:xfrm>
              <a:off x="725714" y="2286619"/>
              <a:ext cx="1376930" cy="230832"/>
            </a:xfrm>
            <a:prstGeom prst="rect">
              <a:avLst/>
            </a:prstGeom>
            <a:noFill/>
          </p:spPr>
          <p:txBody>
            <a:bodyPr wrap="square" rtlCol="0">
              <a:spAutoFit/>
            </a:bodyPr>
            <a:lstStyle/>
            <a:p>
              <a:r>
                <a:rPr lang="en-US" sz="900" spc="100" dirty="0">
                  <a:solidFill>
                    <a:schemeClr val="bg1">
                      <a:lumMod val="50000"/>
                    </a:schemeClr>
                  </a:solidFill>
                  <a:latin typeface="Myriad Pro" panose="020B0503030403020204" pitchFamily="34" charset="0"/>
                  <a:ea typeface="Montserrat Light" charset="0"/>
                  <a:cs typeface="Montserrat Light" charset="0"/>
                </a:rPr>
                <a:t>Lorem ipsum dolor</a:t>
              </a:r>
              <a:endParaRPr lang="en-US" sz="900" spc="100" dirty="0">
                <a:solidFill>
                  <a:schemeClr val="bg1">
                    <a:lumMod val="50000"/>
                  </a:schemeClr>
                </a:solidFill>
                <a:latin typeface="Myriad Pro regular"/>
                <a:ea typeface="Montserrat Light" charset="0"/>
                <a:cs typeface="Montserrat Light" charset="0"/>
              </a:endParaRPr>
            </a:p>
          </p:txBody>
        </p:sp>
      </p:grpSp>
      <p:grpSp>
        <p:nvGrpSpPr>
          <p:cNvPr id="66" name="Group 65">
            <a:extLst>
              <a:ext uri="{FF2B5EF4-FFF2-40B4-BE49-F238E27FC236}">
                <a16:creationId xmlns:a16="http://schemas.microsoft.com/office/drawing/2014/main" id="{369C525C-9921-4515-A43D-FFB707912EB2}"/>
              </a:ext>
            </a:extLst>
          </p:cNvPr>
          <p:cNvGrpSpPr/>
          <p:nvPr/>
        </p:nvGrpSpPr>
        <p:grpSpPr>
          <a:xfrm>
            <a:off x="8890768" y="5408231"/>
            <a:ext cx="2575518" cy="626981"/>
            <a:chOff x="725714" y="1890470"/>
            <a:chExt cx="2575518" cy="626981"/>
          </a:xfrm>
        </p:grpSpPr>
        <p:sp>
          <p:nvSpPr>
            <p:cNvPr id="67" name="TextBox 66">
              <a:extLst>
                <a:ext uri="{FF2B5EF4-FFF2-40B4-BE49-F238E27FC236}">
                  <a16:creationId xmlns:a16="http://schemas.microsoft.com/office/drawing/2014/main" id="{864AECCB-7F71-417B-8FF2-1FF7DCEA0415}"/>
                </a:ext>
              </a:extLst>
            </p:cNvPr>
            <p:cNvSpPr txBox="1"/>
            <p:nvPr/>
          </p:nvSpPr>
          <p:spPr>
            <a:xfrm>
              <a:off x="725714" y="1890470"/>
              <a:ext cx="2512786" cy="446276"/>
            </a:xfrm>
            <a:prstGeom prst="rect">
              <a:avLst/>
            </a:prstGeom>
            <a:noFill/>
          </p:spPr>
          <p:txBody>
            <a:bodyPr wrap="square" rtlCol="0">
              <a:spAutoFit/>
            </a:bodyPr>
            <a:lstStyle/>
            <a:p>
              <a:r>
                <a:rPr lang="en-US" sz="2300" dirty="0">
                  <a:solidFill>
                    <a:schemeClr val="bg1">
                      <a:lumMod val="50000"/>
                    </a:schemeClr>
                  </a:solidFill>
                  <a:latin typeface="Myriad Pro Light" panose="020B0403030403020204" pitchFamily="34" charset="0"/>
                  <a:ea typeface="Montserrat Light" charset="0"/>
                  <a:cs typeface="Montserrat Light" charset="0"/>
                </a:rPr>
                <a:t>Fourth Name</a:t>
              </a:r>
            </a:p>
          </p:txBody>
        </p:sp>
        <p:sp>
          <p:nvSpPr>
            <p:cNvPr id="68" name="TextBox 67">
              <a:extLst>
                <a:ext uri="{FF2B5EF4-FFF2-40B4-BE49-F238E27FC236}">
                  <a16:creationId xmlns:a16="http://schemas.microsoft.com/office/drawing/2014/main" id="{7B294A6D-D04F-4B92-8E3A-346DF52369FC}"/>
                </a:ext>
              </a:extLst>
            </p:cNvPr>
            <p:cNvSpPr txBox="1"/>
            <p:nvPr/>
          </p:nvSpPr>
          <p:spPr>
            <a:xfrm>
              <a:off x="725714" y="2286619"/>
              <a:ext cx="2575518" cy="230832"/>
            </a:xfrm>
            <a:prstGeom prst="rect">
              <a:avLst/>
            </a:prstGeom>
            <a:noFill/>
          </p:spPr>
          <p:txBody>
            <a:bodyPr wrap="square" rtlCol="0">
              <a:spAutoFit/>
            </a:bodyPr>
            <a:lstStyle/>
            <a:p>
              <a:r>
                <a:rPr lang="en-US" sz="900" spc="100" dirty="0">
                  <a:solidFill>
                    <a:schemeClr val="bg1">
                      <a:lumMod val="50000"/>
                    </a:schemeClr>
                  </a:solidFill>
                  <a:latin typeface="Myriad Pro" panose="020B0503030403020204" pitchFamily="34" charset="0"/>
                  <a:ea typeface="Montserrat Light" charset="0"/>
                  <a:cs typeface="Montserrat Light" charset="0"/>
                </a:rPr>
                <a:t>Lorem ipsum dolor consectet</a:t>
              </a:r>
              <a:endParaRPr lang="en-US" sz="900" spc="100" dirty="0">
                <a:solidFill>
                  <a:schemeClr val="bg1">
                    <a:lumMod val="50000"/>
                  </a:schemeClr>
                </a:solidFill>
                <a:latin typeface="Myriad Pro regular"/>
                <a:ea typeface="Montserrat Light" charset="0"/>
                <a:cs typeface="Montserrat Light" charset="0"/>
              </a:endParaRPr>
            </a:p>
          </p:txBody>
        </p:sp>
      </p:grpSp>
      <p:pic>
        <p:nvPicPr>
          <p:cNvPr id="16" name="Picture Placeholder 15">
            <a:extLst>
              <a:ext uri="{FF2B5EF4-FFF2-40B4-BE49-F238E27FC236}">
                <a16:creationId xmlns:a16="http://schemas.microsoft.com/office/drawing/2014/main" id="{DFB122F8-FF48-4E8C-BD88-A220724E5533}"/>
              </a:ext>
            </a:extLst>
          </p:cNvPr>
          <p:cNvPicPr>
            <a:picLocks noGrp="1" noChangeAspect="1"/>
          </p:cNvPicPr>
          <p:nvPr>
            <p:ph type="pic" sz="quarter" idx="27"/>
          </p:nvPr>
        </p:nvPicPr>
        <p:blipFill>
          <a:blip r:embed="rId2"/>
          <a:srcRect l="15844" r="15844"/>
          <a:stretch>
            <a:fillRect/>
          </a:stretch>
        </p:blipFill>
        <p:spPr/>
      </p:pic>
      <p:pic>
        <p:nvPicPr>
          <p:cNvPr id="18" name="Picture Placeholder 17">
            <a:extLst>
              <a:ext uri="{FF2B5EF4-FFF2-40B4-BE49-F238E27FC236}">
                <a16:creationId xmlns:a16="http://schemas.microsoft.com/office/drawing/2014/main" id="{CA6A4154-E380-43C0-843D-036DB0B88F7C}"/>
              </a:ext>
            </a:extLst>
          </p:cNvPr>
          <p:cNvPicPr>
            <a:picLocks noGrp="1" noChangeAspect="1"/>
          </p:cNvPicPr>
          <p:nvPr>
            <p:ph type="pic" sz="quarter" idx="28"/>
          </p:nvPr>
        </p:nvPicPr>
        <p:blipFill>
          <a:blip r:embed="rId3"/>
          <a:srcRect l="15844" r="15844"/>
          <a:stretch>
            <a:fillRect/>
          </a:stretch>
        </p:blipFill>
        <p:spPr/>
      </p:pic>
      <p:pic>
        <p:nvPicPr>
          <p:cNvPr id="20" name="Picture Placeholder 19">
            <a:extLst>
              <a:ext uri="{FF2B5EF4-FFF2-40B4-BE49-F238E27FC236}">
                <a16:creationId xmlns:a16="http://schemas.microsoft.com/office/drawing/2014/main" id="{E0F8F71D-02DD-4B91-91FE-82A504A1C16D}"/>
              </a:ext>
            </a:extLst>
          </p:cNvPr>
          <p:cNvPicPr>
            <a:picLocks noGrp="1" noChangeAspect="1"/>
          </p:cNvPicPr>
          <p:nvPr>
            <p:ph type="pic" sz="quarter" idx="29"/>
          </p:nvPr>
        </p:nvPicPr>
        <p:blipFill>
          <a:blip r:embed="rId4"/>
          <a:srcRect l="15844" r="15844"/>
          <a:stretch>
            <a:fillRect/>
          </a:stretch>
        </p:blipFill>
        <p:spPr/>
      </p:pic>
      <p:pic>
        <p:nvPicPr>
          <p:cNvPr id="26" name="Picture Placeholder 25">
            <a:extLst>
              <a:ext uri="{FF2B5EF4-FFF2-40B4-BE49-F238E27FC236}">
                <a16:creationId xmlns:a16="http://schemas.microsoft.com/office/drawing/2014/main" id="{791E9753-58BD-4C73-957F-69AD4B2F9855}"/>
              </a:ext>
            </a:extLst>
          </p:cNvPr>
          <p:cNvPicPr>
            <a:picLocks noGrp="1" noChangeAspect="1"/>
          </p:cNvPicPr>
          <p:nvPr>
            <p:ph type="pic" sz="quarter" idx="30"/>
          </p:nvPr>
        </p:nvPicPr>
        <p:blipFill>
          <a:blip r:embed="rId5"/>
          <a:srcRect l="13189" r="13189"/>
          <a:stretch>
            <a:fillRect/>
          </a:stretch>
        </p:blipFill>
        <p:spPr/>
      </p:pic>
      <p:sp>
        <p:nvSpPr>
          <p:cNvPr id="69" name="TextBox 68">
            <a:extLst>
              <a:ext uri="{FF2B5EF4-FFF2-40B4-BE49-F238E27FC236}">
                <a16:creationId xmlns:a16="http://schemas.microsoft.com/office/drawing/2014/main" id="{931C1029-963E-493A-A191-4CFB7286BDFA}"/>
              </a:ext>
            </a:extLst>
          </p:cNvPr>
          <p:cNvSpPr txBox="1"/>
          <p:nvPr/>
        </p:nvSpPr>
        <p:spPr>
          <a:xfrm>
            <a:off x="725713" y="725714"/>
            <a:ext cx="3406671" cy="661720"/>
          </a:xfrm>
          <a:prstGeom prst="rect">
            <a:avLst/>
          </a:prstGeom>
          <a:noFill/>
        </p:spPr>
        <p:txBody>
          <a:bodyPr wrap="square" rtlCol="0">
            <a:spAutoFit/>
          </a:bodyPr>
          <a:lstStyle/>
          <a:p>
            <a:r>
              <a:rPr lang="en-US" sz="3700" dirty="0">
                <a:solidFill>
                  <a:schemeClr val="bg1">
                    <a:lumMod val="50000"/>
                  </a:schemeClr>
                </a:solidFill>
                <a:latin typeface="Goudy Old Style" panose="02020502050305020303" pitchFamily="18" charset="0"/>
              </a:rPr>
              <a:t>Company </a:t>
            </a:r>
            <a:r>
              <a:rPr lang="en-US" sz="3700" b="1" dirty="0">
                <a:solidFill>
                  <a:schemeClr val="accent2"/>
                </a:solidFill>
                <a:latin typeface="Goudy Old Style" panose="02020502050305020303" pitchFamily="18" charset="0"/>
              </a:rPr>
              <a:t>Team</a:t>
            </a:r>
          </a:p>
        </p:txBody>
      </p:sp>
      <p:cxnSp>
        <p:nvCxnSpPr>
          <p:cNvPr id="70" name="Straight Connector 69">
            <a:extLst>
              <a:ext uri="{FF2B5EF4-FFF2-40B4-BE49-F238E27FC236}">
                <a16:creationId xmlns:a16="http://schemas.microsoft.com/office/drawing/2014/main" id="{B65D952A-4F6B-4814-8957-BF1E8039F1EB}"/>
              </a:ext>
            </a:extLst>
          </p:cNvPr>
          <p:cNvCxnSpPr>
            <a:cxnSpLocks/>
          </p:cNvCxnSpPr>
          <p:nvPr/>
        </p:nvCxnSpPr>
        <p:spPr>
          <a:xfrm flipH="1">
            <a:off x="2813538" y="1373569"/>
            <a:ext cx="95836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426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FA858F6-5DE4-4973-B027-023ABA8A8F19}"/>
              </a:ext>
            </a:extLst>
          </p:cNvPr>
          <p:cNvPicPr>
            <a:picLocks noGrp="1" noChangeAspect="1"/>
          </p:cNvPicPr>
          <p:nvPr>
            <p:ph type="pic" sz="quarter" idx="10"/>
          </p:nvPr>
        </p:nvPicPr>
        <p:blipFill>
          <a:blip r:embed="rId2"/>
          <a:srcRect t="10213" b="10213"/>
          <a:stretch>
            <a:fillRect/>
          </a:stretch>
        </p:blipFill>
        <p:spPr>
          <a:xfrm>
            <a:off x="0" y="0"/>
            <a:ext cx="12192000" cy="6858000"/>
          </a:xfrm>
        </p:spPr>
      </p:pic>
      <p:sp>
        <p:nvSpPr>
          <p:cNvPr id="44" name="Rectangle 43">
            <a:extLst>
              <a:ext uri="{FF2B5EF4-FFF2-40B4-BE49-F238E27FC236}">
                <a16:creationId xmlns:a16="http://schemas.microsoft.com/office/drawing/2014/main" id="{E4D11111-888E-4B26-BFBC-7DD6A44B4043}"/>
              </a:ext>
            </a:extLst>
          </p:cNvPr>
          <p:cNvSpPr/>
          <p:nvPr/>
        </p:nvSpPr>
        <p:spPr>
          <a:xfrm>
            <a:off x="4584700" y="0"/>
            <a:ext cx="3022600" cy="6858000"/>
          </a:xfrm>
          <a:prstGeom prst="rect">
            <a:avLst/>
          </a:prstGeom>
          <a:solidFill>
            <a:schemeClr val="tx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991C17D2-0CE2-4FF6-8463-205258AABD3A}"/>
              </a:ext>
            </a:extLst>
          </p:cNvPr>
          <p:cNvSpPr/>
          <p:nvPr/>
        </p:nvSpPr>
        <p:spPr>
          <a:xfrm>
            <a:off x="2967641" y="1708853"/>
            <a:ext cx="1093424" cy="109342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5">
            <a:extLst>
              <a:ext uri="{FF2B5EF4-FFF2-40B4-BE49-F238E27FC236}">
                <a16:creationId xmlns:a16="http://schemas.microsoft.com/office/drawing/2014/main" id="{DAA0E4ED-AEEF-4DF7-8628-B40DD1B0C9E0}"/>
              </a:ext>
            </a:extLst>
          </p:cNvPr>
          <p:cNvSpPr>
            <a:spLocks noEditPoints="1"/>
          </p:cNvSpPr>
          <p:nvPr/>
        </p:nvSpPr>
        <p:spPr bwMode="auto">
          <a:xfrm>
            <a:off x="3247478" y="2009996"/>
            <a:ext cx="533750" cy="491139"/>
          </a:xfrm>
          <a:custGeom>
            <a:avLst/>
            <a:gdLst>
              <a:gd name="T0" fmla="*/ 214 w 280"/>
              <a:gd name="T1" fmla="*/ 186 h 256"/>
              <a:gd name="T2" fmla="*/ 241 w 280"/>
              <a:gd name="T3" fmla="*/ 182 h 256"/>
              <a:gd name="T4" fmla="*/ 272 w 280"/>
              <a:gd name="T5" fmla="*/ 170 h 256"/>
              <a:gd name="T6" fmla="*/ 240 w 280"/>
              <a:gd name="T7" fmla="*/ 81 h 256"/>
              <a:gd name="T8" fmla="*/ 161 w 280"/>
              <a:gd name="T9" fmla="*/ 28 h 256"/>
              <a:gd name="T10" fmla="*/ 108 w 280"/>
              <a:gd name="T11" fmla="*/ 0 h 256"/>
              <a:gd name="T12" fmla="*/ 52 w 280"/>
              <a:gd name="T13" fmla="*/ 47 h 256"/>
              <a:gd name="T14" fmla="*/ 47 w 280"/>
              <a:gd name="T15" fmla="*/ 84 h 256"/>
              <a:gd name="T16" fmla="*/ 54 w 280"/>
              <a:gd name="T17" fmla="*/ 117 h 256"/>
              <a:gd name="T18" fmla="*/ 70 w 280"/>
              <a:gd name="T19" fmla="*/ 166 h 256"/>
              <a:gd name="T20" fmla="*/ 22 w 280"/>
              <a:gd name="T21" fmla="*/ 200 h 256"/>
              <a:gd name="T22" fmla="*/ 0 w 280"/>
              <a:gd name="T23" fmla="*/ 256 h 256"/>
              <a:gd name="T24" fmla="*/ 280 w 280"/>
              <a:gd name="T25" fmla="*/ 239 h 256"/>
              <a:gd name="T26" fmla="*/ 206 w 280"/>
              <a:gd name="T27" fmla="*/ 247 h 256"/>
              <a:gd name="T28" fmla="*/ 10 w 280"/>
              <a:gd name="T29" fmla="*/ 237 h 256"/>
              <a:gd name="T30" fmla="*/ 68 w 280"/>
              <a:gd name="T31" fmla="*/ 185 h 256"/>
              <a:gd name="T32" fmla="*/ 80 w 280"/>
              <a:gd name="T33" fmla="*/ 147 h 256"/>
              <a:gd name="T34" fmla="*/ 63 w 280"/>
              <a:gd name="T35" fmla="*/ 113 h 256"/>
              <a:gd name="T36" fmla="*/ 61 w 280"/>
              <a:gd name="T37" fmla="*/ 110 h 256"/>
              <a:gd name="T38" fmla="*/ 56 w 280"/>
              <a:gd name="T39" fmla="*/ 84 h 256"/>
              <a:gd name="T40" fmla="*/ 61 w 280"/>
              <a:gd name="T41" fmla="*/ 75 h 256"/>
              <a:gd name="T42" fmla="*/ 61 w 280"/>
              <a:gd name="T43" fmla="*/ 46 h 256"/>
              <a:gd name="T44" fmla="*/ 108 w 280"/>
              <a:gd name="T45" fmla="*/ 9 h 256"/>
              <a:gd name="T46" fmla="*/ 153 w 280"/>
              <a:gd name="T47" fmla="*/ 36 h 256"/>
              <a:gd name="T48" fmla="*/ 154 w 280"/>
              <a:gd name="T49" fmla="*/ 38 h 256"/>
              <a:gd name="T50" fmla="*/ 154 w 280"/>
              <a:gd name="T51" fmla="*/ 39 h 256"/>
              <a:gd name="T52" fmla="*/ 154 w 280"/>
              <a:gd name="T53" fmla="*/ 41 h 256"/>
              <a:gd name="T54" fmla="*/ 154 w 280"/>
              <a:gd name="T55" fmla="*/ 43 h 256"/>
              <a:gd name="T56" fmla="*/ 154 w 280"/>
              <a:gd name="T57" fmla="*/ 44 h 256"/>
              <a:gd name="T58" fmla="*/ 154 w 280"/>
              <a:gd name="T59" fmla="*/ 75 h 256"/>
              <a:gd name="T60" fmla="*/ 159 w 280"/>
              <a:gd name="T61" fmla="*/ 84 h 256"/>
              <a:gd name="T62" fmla="*/ 152 w 280"/>
              <a:gd name="T63" fmla="*/ 111 h 256"/>
              <a:gd name="T64" fmla="*/ 149 w 280"/>
              <a:gd name="T65" fmla="*/ 114 h 256"/>
              <a:gd name="T66" fmla="*/ 132 w 280"/>
              <a:gd name="T67" fmla="*/ 146 h 256"/>
              <a:gd name="T68" fmla="*/ 131 w 280"/>
              <a:gd name="T69" fmla="*/ 167 h 256"/>
              <a:gd name="T70" fmla="*/ 131 w 280"/>
              <a:gd name="T71" fmla="*/ 171 h 256"/>
              <a:gd name="T72" fmla="*/ 132 w 280"/>
              <a:gd name="T73" fmla="*/ 174 h 256"/>
              <a:gd name="T74" fmla="*/ 134 w 280"/>
              <a:gd name="T75" fmla="*/ 177 h 256"/>
              <a:gd name="T76" fmla="*/ 137 w 280"/>
              <a:gd name="T77" fmla="*/ 182 h 256"/>
              <a:gd name="T78" fmla="*/ 143 w 280"/>
              <a:gd name="T79" fmla="*/ 186 h 256"/>
              <a:gd name="T80" fmla="*/ 206 w 280"/>
              <a:gd name="T81" fmla="*/ 238 h 256"/>
              <a:gd name="T82" fmla="*/ 271 w 280"/>
              <a:gd name="T83" fmla="*/ 247 h 256"/>
              <a:gd name="T84" fmla="*/ 215 w 280"/>
              <a:gd name="T85" fmla="*/ 238 h 256"/>
              <a:gd name="T86" fmla="*/ 160 w 280"/>
              <a:gd name="T87" fmla="*/ 184 h 256"/>
              <a:gd name="T88" fmla="*/ 152 w 280"/>
              <a:gd name="T89" fmla="*/ 173 h 256"/>
              <a:gd name="T90" fmla="*/ 141 w 280"/>
              <a:gd name="T91" fmla="*/ 171 h 256"/>
              <a:gd name="T92" fmla="*/ 140 w 280"/>
              <a:gd name="T93" fmla="*/ 167 h 256"/>
              <a:gd name="T94" fmla="*/ 144 w 280"/>
              <a:gd name="T95" fmla="*/ 146 h 256"/>
              <a:gd name="T96" fmla="*/ 168 w 280"/>
              <a:gd name="T97" fmla="*/ 102 h 256"/>
              <a:gd name="T98" fmla="*/ 164 w 280"/>
              <a:gd name="T99" fmla="*/ 71 h 256"/>
              <a:gd name="T100" fmla="*/ 163 w 280"/>
              <a:gd name="T101" fmla="*/ 37 h 256"/>
              <a:gd name="T102" fmla="*/ 231 w 280"/>
              <a:gd name="T103" fmla="*/ 81 h 256"/>
              <a:gd name="T104" fmla="*/ 263 w 280"/>
              <a:gd name="T105" fmla="*/ 167 h 256"/>
              <a:gd name="T106" fmla="*/ 241 w 280"/>
              <a:gd name="T107" fmla="*/ 173 h 256"/>
              <a:gd name="T108" fmla="*/ 202 w 280"/>
              <a:gd name="T109" fmla="*/ 177 h 256"/>
              <a:gd name="T110" fmla="*/ 210 w 280"/>
              <a:gd name="T111" fmla="*/ 194 h 256"/>
              <a:gd name="T112" fmla="*/ 271 w 280"/>
              <a:gd name="T113" fmla="*/ 23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256">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30">
            <a:extLst>
              <a:ext uri="{FF2B5EF4-FFF2-40B4-BE49-F238E27FC236}">
                <a16:creationId xmlns:a16="http://schemas.microsoft.com/office/drawing/2014/main" id="{A2E00C48-0B7B-4394-8D8F-D47F791333BD}"/>
              </a:ext>
            </a:extLst>
          </p:cNvPr>
          <p:cNvSpPr/>
          <p:nvPr/>
        </p:nvSpPr>
        <p:spPr>
          <a:xfrm>
            <a:off x="5549288" y="1708853"/>
            <a:ext cx="1093424" cy="109342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7">
            <a:extLst>
              <a:ext uri="{FF2B5EF4-FFF2-40B4-BE49-F238E27FC236}">
                <a16:creationId xmlns:a16="http://schemas.microsoft.com/office/drawing/2014/main" id="{8CFADC67-7BBF-4661-89AC-65972E9B143E}"/>
              </a:ext>
            </a:extLst>
          </p:cNvPr>
          <p:cNvSpPr>
            <a:spLocks noEditPoints="1"/>
          </p:cNvSpPr>
          <p:nvPr/>
        </p:nvSpPr>
        <p:spPr bwMode="auto">
          <a:xfrm>
            <a:off x="5828564" y="1986448"/>
            <a:ext cx="534872" cy="538235"/>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2">
            <a:extLst>
              <a:ext uri="{FF2B5EF4-FFF2-40B4-BE49-F238E27FC236}">
                <a16:creationId xmlns:a16="http://schemas.microsoft.com/office/drawing/2014/main" id="{EA604EF7-8C72-4A68-BDB7-BA55D067BE88}"/>
              </a:ext>
            </a:extLst>
          </p:cNvPr>
          <p:cNvSpPr/>
          <p:nvPr/>
        </p:nvSpPr>
        <p:spPr>
          <a:xfrm>
            <a:off x="8130935" y="1708853"/>
            <a:ext cx="1093424" cy="109342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reeform 6">
            <a:extLst>
              <a:ext uri="{FF2B5EF4-FFF2-40B4-BE49-F238E27FC236}">
                <a16:creationId xmlns:a16="http://schemas.microsoft.com/office/drawing/2014/main" id="{8B2BDC90-1C88-49CB-A121-4F2E5729AD8B}"/>
              </a:ext>
            </a:extLst>
          </p:cNvPr>
          <p:cNvSpPr>
            <a:spLocks noEditPoints="1"/>
          </p:cNvSpPr>
          <p:nvPr/>
        </p:nvSpPr>
        <p:spPr bwMode="auto">
          <a:xfrm>
            <a:off x="8420864" y="1997661"/>
            <a:ext cx="513566" cy="515809"/>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TextBox 34">
            <a:extLst>
              <a:ext uri="{FF2B5EF4-FFF2-40B4-BE49-F238E27FC236}">
                <a16:creationId xmlns:a16="http://schemas.microsoft.com/office/drawing/2014/main" id="{4A32EE81-9FB4-4DF5-999A-31998DB31C55}"/>
              </a:ext>
            </a:extLst>
          </p:cNvPr>
          <p:cNvSpPr txBox="1"/>
          <p:nvPr/>
        </p:nvSpPr>
        <p:spPr>
          <a:xfrm>
            <a:off x="2467131" y="3165547"/>
            <a:ext cx="2094444" cy="584775"/>
          </a:xfrm>
          <a:prstGeom prst="rect">
            <a:avLst/>
          </a:prstGeom>
          <a:noFill/>
        </p:spPr>
        <p:txBody>
          <a:bodyPr wrap="square" rtlCol="0">
            <a:spAutoFit/>
          </a:bodyPr>
          <a:lstStyle/>
          <a:p>
            <a:pPr algn="ctr"/>
            <a:r>
              <a:rPr lang="en-US" sz="1600" spc="200" dirty="0">
                <a:solidFill>
                  <a:schemeClr val="bg1"/>
                </a:solidFill>
                <a:latin typeface="Montserrat" panose="00000500000000000000" pitchFamily="50" charset="0"/>
              </a:rPr>
              <a:t>BUILD A</a:t>
            </a:r>
          </a:p>
          <a:p>
            <a:pPr algn="ctr"/>
            <a:r>
              <a:rPr lang="en-US" sz="1600" spc="200" dirty="0">
                <a:solidFill>
                  <a:schemeClr val="bg1"/>
                </a:solidFill>
                <a:latin typeface="Montserrat" panose="00000500000000000000" pitchFamily="50" charset="0"/>
              </a:rPr>
              <a:t>SKILLED TEAM</a:t>
            </a:r>
          </a:p>
        </p:txBody>
      </p:sp>
      <p:sp>
        <p:nvSpPr>
          <p:cNvPr id="36" name="TextBox 35">
            <a:extLst>
              <a:ext uri="{FF2B5EF4-FFF2-40B4-BE49-F238E27FC236}">
                <a16:creationId xmlns:a16="http://schemas.microsoft.com/office/drawing/2014/main" id="{55BEB100-3FB1-446D-AA7D-F4AE9758FD50}"/>
              </a:ext>
            </a:extLst>
          </p:cNvPr>
          <p:cNvSpPr txBox="1"/>
          <p:nvPr/>
        </p:nvSpPr>
        <p:spPr>
          <a:xfrm>
            <a:off x="5048778" y="3165547"/>
            <a:ext cx="2094444" cy="584775"/>
          </a:xfrm>
          <a:prstGeom prst="rect">
            <a:avLst/>
          </a:prstGeom>
          <a:noFill/>
        </p:spPr>
        <p:txBody>
          <a:bodyPr wrap="square" rtlCol="0">
            <a:spAutoFit/>
          </a:bodyPr>
          <a:lstStyle/>
          <a:p>
            <a:pPr algn="ctr"/>
            <a:r>
              <a:rPr lang="en-US" sz="1600" spc="200" dirty="0">
                <a:solidFill>
                  <a:schemeClr val="bg1"/>
                </a:solidFill>
                <a:latin typeface="Montserrat" panose="00000500000000000000" pitchFamily="50" charset="0"/>
              </a:rPr>
              <a:t>MAKE QUALITY</a:t>
            </a:r>
          </a:p>
          <a:p>
            <a:pPr algn="ctr"/>
            <a:r>
              <a:rPr lang="en-US" sz="1600" spc="200" dirty="0">
                <a:solidFill>
                  <a:schemeClr val="bg1"/>
                </a:solidFill>
                <a:latin typeface="Montserrat" panose="00000500000000000000" pitchFamily="50" charset="0"/>
              </a:rPr>
              <a:t>PRODUCTS</a:t>
            </a:r>
          </a:p>
        </p:txBody>
      </p:sp>
      <p:sp>
        <p:nvSpPr>
          <p:cNvPr id="37" name="TextBox 36">
            <a:extLst>
              <a:ext uri="{FF2B5EF4-FFF2-40B4-BE49-F238E27FC236}">
                <a16:creationId xmlns:a16="http://schemas.microsoft.com/office/drawing/2014/main" id="{C45FEE74-E495-496D-9414-E68BA1CD9161}"/>
              </a:ext>
            </a:extLst>
          </p:cNvPr>
          <p:cNvSpPr txBox="1"/>
          <p:nvPr/>
        </p:nvSpPr>
        <p:spPr>
          <a:xfrm>
            <a:off x="7630425" y="3165547"/>
            <a:ext cx="2094444" cy="584775"/>
          </a:xfrm>
          <a:prstGeom prst="rect">
            <a:avLst/>
          </a:prstGeom>
          <a:noFill/>
        </p:spPr>
        <p:txBody>
          <a:bodyPr wrap="square" rtlCol="0">
            <a:spAutoFit/>
          </a:bodyPr>
          <a:lstStyle/>
          <a:p>
            <a:pPr algn="ctr"/>
            <a:r>
              <a:rPr lang="en-US" sz="1600" spc="200" dirty="0">
                <a:solidFill>
                  <a:schemeClr val="bg1"/>
                </a:solidFill>
                <a:latin typeface="Montserrat" panose="00000500000000000000" pitchFamily="50" charset="0"/>
              </a:rPr>
              <a:t>PUBLISH</a:t>
            </a:r>
          </a:p>
          <a:p>
            <a:pPr algn="ctr"/>
            <a:r>
              <a:rPr lang="en-US" sz="1600" spc="200" dirty="0">
                <a:solidFill>
                  <a:schemeClr val="bg1"/>
                </a:solidFill>
                <a:latin typeface="Montserrat" panose="00000500000000000000" pitchFamily="50" charset="0"/>
              </a:rPr>
              <a:t>WORLDWIDE!</a:t>
            </a:r>
          </a:p>
        </p:txBody>
      </p:sp>
      <p:cxnSp>
        <p:nvCxnSpPr>
          <p:cNvPr id="40" name="Straight Connector 39">
            <a:extLst>
              <a:ext uri="{FF2B5EF4-FFF2-40B4-BE49-F238E27FC236}">
                <a16:creationId xmlns:a16="http://schemas.microsoft.com/office/drawing/2014/main" id="{A1F37C88-0FAF-41AF-999F-BFB8460B8C0D}"/>
              </a:ext>
            </a:extLst>
          </p:cNvPr>
          <p:cNvCxnSpPr/>
          <p:nvPr/>
        </p:nvCxnSpPr>
        <p:spPr>
          <a:xfrm>
            <a:off x="8487875" y="4087296"/>
            <a:ext cx="37954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Rectangle 20">
            <a:extLst>
              <a:ext uri="{FF2B5EF4-FFF2-40B4-BE49-F238E27FC236}">
                <a16:creationId xmlns:a16="http://schemas.microsoft.com/office/drawing/2014/main" id="{605B7E67-544E-4A78-81F3-7121B48BE3C0}"/>
              </a:ext>
            </a:extLst>
          </p:cNvPr>
          <p:cNvSpPr>
            <a:spLocks/>
          </p:cNvSpPr>
          <p:nvPr/>
        </p:nvSpPr>
        <p:spPr bwMode="auto">
          <a:xfrm>
            <a:off x="2680002" y="4440694"/>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800" dirty="0">
                <a:solidFill>
                  <a:schemeClr val="bg1">
                    <a:lumMod val="75000"/>
                  </a:schemeClr>
                </a:solidFill>
                <a:latin typeface="Montserrat" panose="00000500000000000000" pitchFamily="50" charset="0"/>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42" name="Rectangle 20">
            <a:extLst>
              <a:ext uri="{FF2B5EF4-FFF2-40B4-BE49-F238E27FC236}">
                <a16:creationId xmlns:a16="http://schemas.microsoft.com/office/drawing/2014/main" id="{F7574805-E8C8-45B6-938C-EED49E12371B}"/>
              </a:ext>
            </a:extLst>
          </p:cNvPr>
          <p:cNvSpPr>
            <a:spLocks/>
          </p:cNvSpPr>
          <p:nvPr/>
        </p:nvSpPr>
        <p:spPr bwMode="auto">
          <a:xfrm>
            <a:off x="5261649" y="4440693"/>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800" dirty="0">
                <a:solidFill>
                  <a:schemeClr val="bg1">
                    <a:lumMod val="75000"/>
                  </a:schemeClr>
                </a:solidFill>
                <a:latin typeface="Montserrat" panose="00000500000000000000" pitchFamily="50" charset="0"/>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43" name="Rectangle 20">
            <a:extLst>
              <a:ext uri="{FF2B5EF4-FFF2-40B4-BE49-F238E27FC236}">
                <a16:creationId xmlns:a16="http://schemas.microsoft.com/office/drawing/2014/main" id="{568B50F2-8DDB-42FD-9182-93282F947F2D}"/>
              </a:ext>
            </a:extLst>
          </p:cNvPr>
          <p:cNvSpPr>
            <a:spLocks/>
          </p:cNvSpPr>
          <p:nvPr/>
        </p:nvSpPr>
        <p:spPr bwMode="auto">
          <a:xfrm>
            <a:off x="7843296" y="4440694"/>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800" dirty="0">
                <a:solidFill>
                  <a:schemeClr val="bg1">
                    <a:lumMod val="75000"/>
                  </a:schemeClr>
                </a:solidFill>
                <a:latin typeface="Montserrat" panose="00000500000000000000" pitchFamily="50" charset="0"/>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cxnSp>
        <p:nvCxnSpPr>
          <p:cNvPr id="77" name="Straight Connector 76">
            <a:extLst>
              <a:ext uri="{FF2B5EF4-FFF2-40B4-BE49-F238E27FC236}">
                <a16:creationId xmlns:a16="http://schemas.microsoft.com/office/drawing/2014/main" id="{B8127405-5526-49A0-AA83-3B7E2C01E9C8}"/>
              </a:ext>
            </a:extLst>
          </p:cNvPr>
          <p:cNvCxnSpPr/>
          <p:nvPr/>
        </p:nvCxnSpPr>
        <p:spPr>
          <a:xfrm>
            <a:off x="5887550" y="4087296"/>
            <a:ext cx="37954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864E645F-FE77-4D22-AE45-0A21F0D675A7}"/>
              </a:ext>
            </a:extLst>
          </p:cNvPr>
          <p:cNvCxnSpPr/>
          <p:nvPr/>
        </p:nvCxnSpPr>
        <p:spPr>
          <a:xfrm>
            <a:off x="3247478" y="4087296"/>
            <a:ext cx="37954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6128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Shape 29">
            <a:extLst>
              <a:ext uri="{FF2B5EF4-FFF2-40B4-BE49-F238E27FC236}">
                <a16:creationId xmlns:a16="http://schemas.microsoft.com/office/drawing/2014/main" id="{37CA07C8-F05E-4FB9-92CB-FE27DC6CCA69}"/>
              </a:ext>
            </a:extLst>
          </p:cNvPr>
          <p:cNvSpPr/>
          <p:nvPr/>
        </p:nvSpPr>
        <p:spPr>
          <a:xfrm>
            <a:off x="819153" y="2128839"/>
            <a:ext cx="3452813" cy="4735513"/>
          </a:xfrm>
          <a:custGeom>
            <a:avLst/>
            <a:gdLst>
              <a:gd name="connsiteX0" fmla="*/ 379499 w 3452813"/>
              <a:gd name="connsiteY0" fmla="*/ 0 h 4735513"/>
              <a:gd name="connsiteX1" fmla="*/ 3073315 w 3452813"/>
              <a:gd name="connsiteY1" fmla="*/ 0 h 4735513"/>
              <a:gd name="connsiteX2" fmla="*/ 3452813 w 3452813"/>
              <a:gd name="connsiteY2" fmla="*/ 378097 h 4735513"/>
              <a:gd name="connsiteX3" fmla="*/ 3452813 w 3452813"/>
              <a:gd name="connsiteY3" fmla="*/ 4735513 h 4735513"/>
              <a:gd name="connsiteX4" fmla="*/ 0 w 3452813"/>
              <a:gd name="connsiteY4" fmla="*/ 4735513 h 4735513"/>
              <a:gd name="connsiteX5" fmla="*/ 0 w 3452813"/>
              <a:gd name="connsiteY5" fmla="*/ 378097 h 4735513"/>
              <a:gd name="connsiteX6" fmla="*/ 379499 w 3452813"/>
              <a:gd name="connsiteY6" fmla="*/ 0 h 473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2813" h="4735513">
                <a:moveTo>
                  <a:pt x="379499" y="0"/>
                </a:moveTo>
                <a:cubicBezTo>
                  <a:pt x="379499" y="0"/>
                  <a:pt x="379499" y="0"/>
                  <a:pt x="3073315" y="0"/>
                </a:cubicBezTo>
                <a:cubicBezTo>
                  <a:pt x="3278617" y="0"/>
                  <a:pt x="3452813" y="167355"/>
                  <a:pt x="3452813" y="378097"/>
                </a:cubicBezTo>
                <a:cubicBezTo>
                  <a:pt x="3452813" y="378097"/>
                  <a:pt x="3452813" y="378097"/>
                  <a:pt x="3452813" y="4735513"/>
                </a:cubicBezTo>
                <a:cubicBezTo>
                  <a:pt x="3452813" y="4735513"/>
                  <a:pt x="3452813" y="4735513"/>
                  <a:pt x="0" y="4735513"/>
                </a:cubicBezTo>
                <a:cubicBezTo>
                  <a:pt x="0" y="4735513"/>
                  <a:pt x="0" y="4735513"/>
                  <a:pt x="0" y="378097"/>
                </a:cubicBezTo>
                <a:cubicBezTo>
                  <a:pt x="0" y="167355"/>
                  <a:pt x="167975" y="0"/>
                  <a:pt x="37949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5">
            <a:extLst>
              <a:ext uri="{FF2B5EF4-FFF2-40B4-BE49-F238E27FC236}">
                <a16:creationId xmlns:a16="http://schemas.microsoft.com/office/drawing/2014/main" id="{69209644-01AA-4B3F-AFE4-A50F44674F5D}"/>
              </a:ext>
            </a:extLst>
          </p:cNvPr>
          <p:cNvSpPr>
            <a:spLocks/>
          </p:cNvSpPr>
          <p:nvPr/>
        </p:nvSpPr>
        <p:spPr bwMode="auto">
          <a:xfrm>
            <a:off x="4791076" y="-6350"/>
            <a:ext cx="5592763" cy="2797175"/>
          </a:xfrm>
          <a:custGeom>
            <a:avLst/>
            <a:gdLst>
              <a:gd name="T0" fmla="*/ 0 w 864"/>
              <a:gd name="T1" fmla="*/ 0 h 432"/>
              <a:gd name="T2" fmla="*/ 432 w 864"/>
              <a:gd name="T3" fmla="*/ 432 h 432"/>
              <a:gd name="T4" fmla="*/ 864 w 864"/>
              <a:gd name="T5" fmla="*/ 0 h 432"/>
              <a:gd name="T6" fmla="*/ 0 w 864"/>
              <a:gd name="T7" fmla="*/ 0 h 432"/>
            </a:gdLst>
            <a:ahLst/>
            <a:cxnLst>
              <a:cxn ang="0">
                <a:pos x="T0" y="T1"/>
              </a:cxn>
              <a:cxn ang="0">
                <a:pos x="T2" y="T3"/>
              </a:cxn>
              <a:cxn ang="0">
                <a:pos x="T4" y="T5"/>
              </a:cxn>
              <a:cxn ang="0">
                <a:pos x="T6" y="T7"/>
              </a:cxn>
            </a:cxnLst>
            <a:rect l="0" t="0" r="r" b="b"/>
            <a:pathLst>
              <a:path w="864" h="432">
                <a:moveTo>
                  <a:pt x="0" y="0"/>
                </a:moveTo>
                <a:cubicBezTo>
                  <a:pt x="0" y="238"/>
                  <a:pt x="194" y="432"/>
                  <a:pt x="432" y="432"/>
                </a:cubicBezTo>
                <a:cubicBezTo>
                  <a:pt x="671" y="432"/>
                  <a:pt x="864" y="238"/>
                  <a:pt x="864" y="0"/>
                </a:cubicBezTo>
                <a:lnTo>
                  <a:pt x="0" y="0"/>
                </a:lnTo>
                <a:close/>
              </a:path>
            </a:pathLst>
          </a:custGeom>
          <a:solidFill>
            <a:schemeClr val="bg1">
              <a:lumMod val="85000"/>
              <a:alpha val="5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11" name="Picture Placeholder 10">
            <a:extLst>
              <a:ext uri="{FF2B5EF4-FFF2-40B4-BE49-F238E27FC236}">
                <a16:creationId xmlns:a16="http://schemas.microsoft.com/office/drawing/2014/main" id="{7A1B6CE5-535C-488B-9E69-A58FD732966B}"/>
              </a:ext>
            </a:extLst>
          </p:cNvPr>
          <p:cNvPicPr>
            <a:picLocks noGrp="1" noChangeAspect="1"/>
          </p:cNvPicPr>
          <p:nvPr>
            <p:ph type="pic" sz="quarter" idx="28"/>
          </p:nvPr>
        </p:nvPicPr>
        <p:blipFill rotWithShape="1">
          <a:blip r:embed="rId2"/>
          <a:srcRect l="11325" r="39971"/>
          <a:stretch/>
        </p:blipFill>
        <p:spPr>
          <a:xfrm>
            <a:off x="819153" y="2128840"/>
            <a:ext cx="3452813" cy="4735513"/>
          </a:xfrm>
        </p:spPr>
      </p:pic>
      <p:sp>
        <p:nvSpPr>
          <p:cNvPr id="22" name="TextBox 21">
            <a:extLst>
              <a:ext uri="{FF2B5EF4-FFF2-40B4-BE49-F238E27FC236}">
                <a16:creationId xmlns:a16="http://schemas.microsoft.com/office/drawing/2014/main" id="{A448BCE2-24E8-4AA3-9298-08E4AF34A957}"/>
              </a:ext>
            </a:extLst>
          </p:cNvPr>
          <p:cNvSpPr txBox="1"/>
          <p:nvPr/>
        </p:nvSpPr>
        <p:spPr>
          <a:xfrm>
            <a:off x="725714" y="725714"/>
            <a:ext cx="7299170" cy="661720"/>
          </a:xfrm>
          <a:prstGeom prst="rect">
            <a:avLst/>
          </a:prstGeom>
          <a:noFill/>
        </p:spPr>
        <p:txBody>
          <a:bodyPr wrap="square" rtlCol="0">
            <a:spAutoFit/>
          </a:bodyPr>
          <a:lstStyle/>
          <a:p>
            <a:r>
              <a:rPr lang="en-US" sz="3700" b="1" dirty="0">
                <a:latin typeface="Goudy Old Style" panose="02020502050305020303" pitchFamily="18" charset="0"/>
              </a:rPr>
              <a:t>Smartphone Screen </a:t>
            </a:r>
            <a:r>
              <a:rPr lang="en-US" sz="3700" dirty="0">
                <a:latin typeface="Goudy Old Style" panose="02020502050305020303" pitchFamily="18" charset="0"/>
              </a:rPr>
              <a:t>Mockup</a:t>
            </a:r>
          </a:p>
        </p:txBody>
      </p:sp>
      <p:cxnSp>
        <p:nvCxnSpPr>
          <p:cNvPr id="23" name="Straight Connector 22">
            <a:extLst>
              <a:ext uri="{FF2B5EF4-FFF2-40B4-BE49-F238E27FC236}">
                <a16:creationId xmlns:a16="http://schemas.microsoft.com/office/drawing/2014/main" id="{652E83F7-6A79-47F5-B0C9-2ACCDE204FB5}"/>
              </a:ext>
            </a:extLst>
          </p:cNvPr>
          <p:cNvCxnSpPr>
            <a:cxnSpLocks/>
          </p:cNvCxnSpPr>
          <p:nvPr/>
        </p:nvCxnSpPr>
        <p:spPr>
          <a:xfrm flipH="1">
            <a:off x="819153" y="1373569"/>
            <a:ext cx="369130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Oval 6">
            <a:extLst>
              <a:ext uri="{FF2B5EF4-FFF2-40B4-BE49-F238E27FC236}">
                <a16:creationId xmlns:a16="http://schemas.microsoft.com/office/drawing/2014/main" id="{638675EB-9642-464B-B2E0-F55DB8EF1063}"/>
              </a:ext>
            </a:extLst>
          </p:cNvPr>
          <p:cNvSpPr>
            <a:spLocks noChangeArrowheads="1"/>
          </p:cNvSpPr>
          <p:nvPr/>
        </p:nvSpPr>
        <p:spPr bwMode="auto">
          <a:xfrm>
            <a:off x="8154988" y="2914650"/>
            <a:ext cx="2706688" cy="270668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1">
            <a:extLst>
              <a:ext uri="{FF2B5EF4-FFF2-40B4-BE49-F238E27FC236}">
                <a16:creationId xmlns:a16="http://schemas.microsoft.com/office/drawing/2014/main" id="{39FDC84F-9CD5-4728-8BC1-1902F76A48E3}"/>
              </a:ext>
            </a:extLst>
          </p:cNvPr>
          <p:cNvSpPr>
            <a:spLocks/>
          </p:cNvSpPr>
          <p:nvPr/>
        </p:nvSpPr>
        <p:spPr bwMode="auto">
          <a:xfrm>
            <a:off x="657228" y="2041525"/>
            <a:ext cx="3708400" cy="4822825"/>
          </a:xfrm>
          <a:custGeom>
            <a:avLst/>
            <a:gdLst>
              <a:gd name="T0" fmla="*/ 36 w 596"/>
              <a:gd name="T1" fmla="*/ 778 h 778"/>
              <a:gd name="T2" fmla="*/ 36 w 596"/>
              <a:gd name="T3" fmla="*/ 92 h 778"/>
              <a:gd name="T4" fmla="*/ 98 w 596"/>
              <a:gd name="T5" fmla="*/ 30 h 778"/>
              <a:gd name="T6" fmla="*/ 136 w 596"/>
              <a:gd name="T7" fmla="*/ 30 h 778"/>
              <a:gd name="T8" fmla="*/ 138 w 596"/>
              <a:gd name="T9" fmla="*/ 33 h 778"/>
              <a:gd name="T10" fmla="*/ 145 w 596"/>
              <a:gd name="T11" fmla="*/ 46 h 778"/>
              <a:gd name="T12" fmla="*/ 171 w 596"/>
              <a:gd name="T13" fmla="*/ 66 h 778"/>
              <a:gd name="T14" fmla="*/ 432 w 596"/>
              <a:gd name="T15" fmla="*/ 66 h 778"/>
              <a:gd name="T16" fmla="*/ 458 w 596"/>
              <a:gd name="T17" fmla="*/ 46 h 778"/>
              <a:gd name="T18" fmla="*/ 464 w 596"/>
              <a:gd name="T19" fmla="*/ 33 h 778"/>
              <a:gd name="T20" fmla="*/ 467 w 596"/>
              <a:gd name="T21" fmla="*/ 30 h 778"/>
              <a:gd name="T22" fmla="*/ 505 w 596"/>
              <a:gd name="T23" fmla="*/ 30 h 778"/>
              <a:gd name="T24" fmla="*/ 567 w 596"/>
              <a:gd name="T25" fmla="*/ 92 h 778"/>
              <a:gd name="T26" fmla="*/ 567 w 596"/>
              <a:gd name="T27" fmla="*/ 778 h 778"/>
              <a:gd name="T28" fmla="*/ 596 w 596"/>
              <a:gd name="T29" fmla="*/ 778 h 778"/>
              <a:gd name="T30" fmla="*/ 596 w 596"/>
              <a:gd name="T31" fmla="*/ 92 h 778"/>
              <a:gd name="T32" fmla="*/ 505 w 596"/>
              <a:gd name="T33" fmla="*/ 0 h 778"/>
              <a:gd name="T34" fmla="*/ 98 w 596"/>
              <a:gd name="T35" fmla="*/ 0 h 778"/>
              <a:gd name="T36" fmla="*/ 6 w 596"/>
              <a:gd name="T37" fmla="*/ 92 h 778"/>
              <a:gd name="T38" fmla="*/ 6 w 596"/>
              <a:gd name="T39" fmla="*/ 141 h 778"/>
              <a:gd name="T40" fmla="*/ 4 w 596"/>
              <a:gd name="T41" fmla="*/ 141 h 778"/>
              <a:gd name="T42" fmla="*/ 2 w 596"/>
              <a:gd name="T43" fmla="*/ 143 h 778"/>
              <a:gd name="T44" fmla="*/ 2 w 596"/>
              <a:gd name="T45" fmla="*/ 148 h 778"/>
              <a:gd name="T46" fmla="*/ 4 w 596"/>
              <a:gd name="T47" fmla="*/ 149 h 778"/>
              <a:gd name="T48" fmla="*/ 6 w 596"/>
              <a:gd name="T49" fmla="*/ 149 h 778"/>
              <a:gd name="T50" fmla="*/ 6 w 596"/>
              <a:gd name="T51" fmla="*/ 180 h 778"/>
              <a:gd name="T52" fmla="*/ 4 w 596"/>
              <a:gd name="T53" fmla="*/ 180 h 778"/>
              <a:gd name="T54" fmla="*/ 2 w 596"/>
              <a:gd name="T55" fmla="*/ 181 h 778"/>
              <a:gd name="T56" fmla="*/ 2 w 596"/>
              <a:gd name="T57" fmla="*/ 186 h 778"/>
              <a:gd name="T58" fmla="*/ 4 w 596"/>
              <a:gd name="T59" fmla="*/ 188 h 778"/>
              <a:gd name="T60" fmla="*/ 6 w 596"/>
              <a:gd name="T61" fmla="*/ 188 h 778"/>
              <a:gd name="T62" fmla="*/ 6 w 596"/>
              <a:gd name="T63" fmla="*/ 260 h 778"/>
              <a:gd name="T64" fmla="*/ 6 w 596"/>
              <a:gd name="T65" fmla="*/ 260 h 778"/>
              <a:gd name="T66" fmla="*/ 0 w 596"/>
              <a:gd name="T67" fmla="*/ 266 h 778"/>
              <a:gd name="T68" fmla="*/ 0 w 596"/>
              <a:gd name="T69" fmla="*/ 353 h 778"/>
              <a:gd name="T70" fmla="*/ 6 w 596"/>
              <a:gd name="T71" fmla="*/ 359 h 778"/>
              <a:gd name="T72" fmla="*/ 6 w 596"/>
              <a:gd name="T73" fmla="*/ 359 h 778"/>
              <a:gd name="T74" fmla="*/ 6 w 596"/>
              <a:gd name="T75" fmla="*/ 396 h 778"/>
              <a:gd name="T76" fmla="*/ 6 w 596"/>
              <a:gd name="T77" fmla="*/ 396 h 778"/>
              <a:gd name="T78" fmla="*/ 0 w 596"/>
              <a:gd name="T79" fmla="*/ 402 h 778"/>
              <a:gd name="T80" fmla="*/ 0 w 596"/>
              <a:gd name="T81" fmla="*/ 490 h 778"/>
              <a:gd name="T82" fmla="*/ 6 w 596"/>
              <a:gd name="T83" fmla="*/ 496 h 778"/>
              <a:gd name="T84" fmla="*/ 6 w 596"/>
              <a:gd name="T85" fmla="*/ 496 h 778"/>
              <a:gd name="T86" fmla="*/ 6 w 596"/>
              <a:gd name="T87" fmla="*/ 778 h 778"/>
              <a:gd name="T88" fmla="*/ 36 w 596"/>
              <a:gd name="T89" fmla="*/ 778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6" h="778">
                <a:moveTo>
                  <a:pt x="36" y="778"/>
                </a:moveTo>
                <a:cubicBezTo>
                  <a:pt x="36" y="92"/>
                  <a:pt x="36" y="92"/>
                  <a:pt x="36" y="92"/>
                </a:cubicBezTo>
                <a:cubicBezTo>
                  <a:pt x="36" y="58"/>
                  <a:pt x="63" y="30"/>
                  <a:pt x="98" y="30"/>
                </a:cubicBezTo>
                <a:cubicBezTo>
                  <a:pt x="136" y="30"/>
                  <a:pt x="136" y="30"/>
                  <a:pt x="136" y="30"/>
                </a:cubicBezTo>
                <a:cubicBezTo>
                  <a:pt x="138" y="33"/>
                  <a:pt x="138" y="33"/>
                  <a:pt x="138" y="33"/>
                </a:cubicBezTo>
                <a:cubicBezTo>
                  <a:pt x="142" y="37"/>
                  <a:pt x="144" y="41"/>
                  <a:pt x="145" y="46"/>
                </a:cubicBezTo>
                <a:cubicBezTo>
                  <a:pt x="148" y="58"/>
                  <a:pt x="158" y="66"/>
                  <a:pt x="171" y="66"/>
                </a:cubicBezTo>
                <a:cubicBezTo>
                  <a:pt x="432" y="66"/>
                  <a:pt x="432" y="66"/>
                  <a:pt x="432" y="66"/>
                </a:cubicBezTo>
                <a:cubicBezTo>
                  <a:pt x="444" y="66"/>
                  <a:pt x="455" y="58"/>
                  <a:pt x="458" y="46"/>
                </a:cubicBezTo>
                <a:cubicBezTo>
                  <a:pt x="459" y="41"/>
                  <a:pt x="461" y="37"/>
                  <a:pt x="464" y="33"/>
                </a:cubicBezTo>
                <a:cubicBezTo>
                  <a:pt x="467" y="30"/>
                  <a:pt x="467" y="30"/>
                  <a:pt x="467" y="30"/>
                </a:cubicBezTo>
                <a:cubicBezTo>
                  <a:pt x="505" y="30"/>
                  <a:pt x="505" y="30"/>
                  <a:pt x="505" y="30"/>
                </a:cubicBezTo>
                <a:cubicBezTo>
                  <a:pt x="539" y="30"/>
                  <a:pt x="567" y="58"/>
                  <a:pt x="567" y="92"/>
                </a:cubicBezTo>
                <a:cubicBezTo>
                  <a:pt x="567" y="778"/>
                  <a:pt x="567" y="778"/>
                  <a:pt x="567" y="778"/>
                </a:cubicBezTo>
                <a:cubicBezTo>
                  <a:pt x="596" y="778"/>
                  <a:pt x="596" y="778"/>
                  <a:pt x="596" y="778"/>
                </a:cubicBezTo>
                <a:cubicBezTo>
                  <a:pt x="596" y="92"/>
                  <a:pt x="596" y="92"/>
                  <a:pt x="596" y="92"/>
                </a:cubicBezTo>
                <a:cubicBezTo>
                  <a:pt x="596" y="41"/>
                  <a:pt x="555" y="0"/>
                  <a:pt x="505" y="0"/>
                </a:cubicBezTo>
                <a:cubicBezTo>
                  <a:pt x="98" y="0"/>
                  <a:pt x="98" y="0"/>
                  <a:pt x="98" y="0"/>
                </a:cubicBezTo>
                <a:cubicBezTo>
                  <a:pt x="47" y="0"/>
                  <a:pt x="6" y="41"/>
                  <a:pt x="6" y="92"/>
                </a:cubicBezTo>
                <a:cubicBezTo>
                  <a:pt x="6" y="141"/>
                  <a:pt x="6" y="141"/>
                  <a:pt x="6" y="141"/>
                </a:cubicBezTo>
                <a:cubicBezTo>
                  <a:pt x="4" y="141"/>
                  <a:pt x="4" y="141"/>
                  <a:pt x="4" y="141"/>
                </a:cubicBezTo>
                <a:cubicBezTo>
                  <a:pt x="3" y="141"/>
                  <a:pt x="2" y="142"/>
                  <a:pt x="2" y="143"/>
                </a:cubicBezTo>
                <a:cubicBezTo>
                  <a:pt x="2" y="148"/>
                  <a:pt x="2" y="148"/>
                  <a:pt x="2" y="148"/>
                </a:cubicBezTo>
                <a:cubicBezTo>
                  <a:pt x="2" y="149"/>
                  <a:pt x="3" y="149"/>
                  <a:pt x="4" y="149"/>
                </a:cubicBezTo>
                <a:cubicBezTo>
                  <a:pt x="6" y="149"/>
                  <a:pt x="6" y="149"/>
                  <a:pt x="6" y="149"/>
                </a:cubicBezTo>
                <a:cubicBezTo>
                  <a:pt x="6" y="180"/>
                  <a:pt x="6" y="180"/>
                  <a:pt x="6" y="180"/>
                </a:cubicBezTo>
                <a:cubicBezTo>
                  <a:pt x="4" y="180"/>
                  <a:pt x="4" y="180"/>
                  <a:pt x="4" y="180"/>
                </a:cubicBezTo>
                <a:cubicBezTo>
                  <a:pt x="3" y="180"/>
                  <a:pt x="2" y="180"/>
                  <a:pt x="2" y="181"/>
                </a:cubicBezTo>
                <a:cubicBezTo>
                  <a:pt x="2" y="186"/>
                  <a:pt x="2" y="186"/>
                  <a:pt x="2" y="186"/>
                </a:cubicBezTo>
                <a:cubicBezTo>
                  <a:pt x="2" y="187"/>
                  <a:pt x="3" y="188"/>
                  <a:pt x="4" y="188"/>
                </a:cubicBezTo>
                <a:cubicBezTo>
                  <a:pt x="6" y="188"/>
                  <a:pt x="6" y="188"/>
                  <a:pt x="6" y="188"/>
                </a:cubicBezTo>
                <a:cubicBezTo>
                  <a:pt x="6" y="260"/>
                  <a:pt x="6" y="260"/>
                  <a:pt x="6" y="260"/>
                </a:cubicBezTo>
                <a:cubicBezTo>
                  <a:pt x="6" y="260"/>
                  <a:pt x="6" y="260"/>
                  <a:pt x="6" y="260"/>
                </a:cubicBezTo>
                <a:cubicBezTo>
                  <a:pt x="2" y="260"/>
                  <a:pt x="0" y="262"/>
                  <a:pt x="0" y="266"/>
                </a:cubicBezTo>
                <a:cubicBezTo>
                  <a:pt x="0" y="353"/>
                  <a:pt x="0" y="353"/>
                  <a:pt x="0" y="353"/>
                </a:cubicBezTo>
                <a:cubicBezTo>
                  <a:pt x="0" y="357"/>
                  <a:pt x="2" y="359"/>
                  <a:pt x="6" y="359"/>
                </a:cubicBezTo>
                <a:cubicBezTo>
                  <a:pt x="6" y="359"/>
                  <a:pt x="6" y="359"/>
                  <a:pt x="6" y="359"/>
                </a:cubicBezTo>
                <a:cubicBezTo>
                  <a:pt x="6" y="396"/>
                  <a:pt x="6" y="396"/>
                  <a:pt x="6" y="396"/>
                </a:cubicBezTo>
                <a:cubicBezTo>
                  <a:pt x="6" y="396"/>
                  <a:pt x="6" y="396"/>
                  <a:pt x="6" y="396"/>
                </a:cubicBezTo>
                <a:cubicBezTo>
                  <a:pt x="2" y="396"/>
                  <a:pt x="0" y="399"/>
                  <a:pt x="0" y="402"/>
                </a:cubicBezTo>
                <a:cubicBezTo>
                  <a:pt x="0" y="490"/>
                  <a:pt x="0" y="490"/>
                  <a:pt x="0" y="490"/>
                </a:cubicBezTo>
                <a:cubicBezTo>
                  <a:pt x="0" y="493"/>
                  <a:pt x="2" y="496"/>
                  <a:pt x="6" y="496"/>
                </a:cubicBezTo>
                <a:cubicBezTo>
                  <a:pt x="6" y="496"/>
                  <a:pt x="6" y="496"/>
                  <a:pt x="6" y="496"/>
                </a:cubicBezTo>
                <a:cubicBezTo>
                  <a:pt x="6" y="778"/>
                  <a:pt x="6" y="778"/>
                  <a:pt x="6" y="778"/>
                </a:cubicBezTo>
                <a:lnTo>
                  <a:pt x="36" y="7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7" name="Group 26">
            <a:extLst>
              <a:ext uri="{FF2B5EF4-FFF2-40B4-BE49-F238E27FC236}">
                <a16:creationId xmlns:a16="http://schemas.microsoft.com/office/drawing/2014/main" id="{2D48D5E3-1978-4C76-BA6A-EE1768D1128E}"/>
              </a:ext>
            </a:extLst>
          </p:cNvPr>
          <p:cNvGrpSpPr/>
          <p:nvPr/>
        </p:nvGrpSpPr>
        <p:grpSpPr>
          <a:xfrm>
            <a:off x="5349909" y="1873054"/>
            <a:ext cx="2031134" cy="1982530"/>
            <a:chOff x="1028810" y="2611100"/>
            <a:chExt cx="2031134" cy="1982530"/>
          </a:xfrm>
        </p:grpSpPr>
        <p:sp>
          <p:nvSpPr>
            <p:cNvPr id="28" name="TextBox 27">
              <a:extLst>
                <a:ext uri="{FF2B5EF4-FFF2-40B4-BE49-F238E27FC236}">
                  <a16:creationId xmlns:a16="http://schemas.microsoft.com/office/drawing/2014/main" id="{AFC19CA6-9167-4083-AE1B-1B159726F117}"/>
                </a:ext>
              </a:extLst>
            </p:cNvPr>
            <p:cNvSpPr txBox="1"/>
            <p:nvPr/>
          </p:nvSpPr>
          <p:spPr>
            <a:xfrm>
              <a:off x="1028810" y="2611100"/>
              <a:ext cx="2031134" cy="1982530"/>
            </a:xfrm>
            <a:prstGeom prst="rect">
              <a:avLst/>
            </a:prstGeom>
            <a:noFill/>
          </p:spPr>
          <p:txBody>
            <a:bodyPr wrap="square" rtlCol="0">
              <a:spAutoFit/>
            </a:bodyPr>
            <a:lstStyle/>
            <a:p>
              <a:pPr>
                <a:lnSpc>
                  <a:spcPts val="3000"/>
                </a:lnSpc>
              </a:pPr>
              <a:r>
                <a:rPr lang="en-US" sz="2200" spc="100" dirty="0">
                  <a:latin typeface="Goudy Old Style" panose="02020502050305020303" pitchFamily="18" charset="0"/>
                  <a:ea typeface="Montserrat Light" charset="0"/>
                  <a:cs typeface="Montserrat Light" charset="0"/>
                </a:rPr>
                <a:t>Lorem ipsum dolor sit amet consectetuer odio non tellus natoque</a:t>
              </a:r>
            </a:p>
          </p:txBody>
        </p:sp>
        <p:cxnSp>
          <p:nvCxnSpPr>
            <p:cNvPr id="38" name="Straight Connector 37">
              <a:extLst>
                <a:ext uri="{FF2B5EF4-FFF2-40B4-BE49-F238E27FC236}">
                  <a16:creationId xmlns:a16="http://schemas.microsoft.com/office/drawing/2014/main" id="{50380C26-23E8-4FAA-A004-66160311A685}"/>
                </a:ext>
              </a:extLst>
            </p:cNvPr>
            <p:cNvCxnSpPr>
              <a:cxnSpLocks/>
            </p:cNvCxnSpPr>
            <p:nvPr/>
          </p:nvCxnSpPr>
          <p:spPr>
            <a:xfrm flipH="1">
              <a:off x="1133476" y="3017313"/>
              <a:ext cx="15701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02F865C8-8361-481A-AA6E-52A95DEDB6F9}"/>
                </a:ext>
              </a:extLst>
            </p:cNvPr>
            <p:cNvCxnSpPr>
              <a:cxnSpLocks/>
            </p:cNvCxnSpPr>
            <p:nvPr/>
          </p:nvCxnSpPr>
          <p:spPr>
            <a:xfrm flipH="1">
              <a:off x="1133478" y="3386405"/>
              <a:ext cx="16510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854F6EC-005E-4B9C-AA47-EE19433CB8F9}"/>
                </a:ext>
              </a:extLst>
            </p:cNvPr>
            <p:cNvCxnSpPr>
              <a:cxnSpLocks/>
            </p:cNvCxnSpPr>
            <p:nvPr/>
          </p:nvCxnSpPr>
          <p:spPr>
            <a:xfrm flipH="1">
              <a:off x="1133478" y="3781693"/>
              <a:ext cx="15127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45AE54F-02E5-427C-8420-CD8996EB95FD}"/>
                </a:ext>
              </a:extLst>
            </p:cNvPr>
            <p:cNvCxnSpPr>
              <a:cxnSpLocks/>
            </p:cNvCxnSpPr>
            <p:nvPr/>
          </p:nvCxnSpPr>
          <p:spPr>
            <a:xfrm flipH="1">
              <a:off x="1133481" y="4172218"/>
              <a:ext cx="1103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550213B-AA4A-4697-B5F0-A687E1BB56AE}"/>
                </a:ext>
              </a:extLst>
            </p:cNvPr>
            <p:cNvCxnSpPr>
              <a:cxnSpLocks/>
            </p:cNvCxnSpPr>
            <p:nvPr/>
          </p:nvCxnSpPr>
          <p:spPr>
            <a:xfrm flipH="1">
              <a:off x="1133482" y="4569093"/>
              <a:ext cx="16891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TextBox 47">
            <a:extLst>
              <a:ext uri="{FF2B5EF4-FFF2-40B4-BE49-F238E27FC236}">
                <a16:creationId xmlns:a16="http://schemas.microsoft.com/office/drawing/2014/main" id="{BFC923EA-049B-47F3-BC27-88E69882B33A}"/>
              </a:ext>
            </a:extLst>
          </p:cNvPr>
          <p:cNvSpPr txBox="1"/>
          <p:nvPr/>
        </p:nvSpPr>
        <p:spPr>
          <a:xfrm>
            <a:off x="5349910" y="4452937"/>
            <a:ext cx="2125018" cy="890052"/>
          </a:xfrm>
          <a:prstGeom prst="rect">
            <a:avLst/>
          </a:prstGeom>
          <a:noFill/>
        </p:spPr>
        <p:txBody>
          <a:bodyPr wrap="square" rtlCol="0">
            <a:spAutoFit/>
          </a:bodyPr>
          <a:lstStyle/>
          <a:p>
            <a:pPr>
              <a:lnSpc>
                <a:spcPts val="1600"/>
              </a:lnSpc>
            </a:pPr>
            <a:r>
              <a:rPr lang="en-US" sz="900" dirty="0">
                <a:latin typeface="Arial" panose="020B0604020202020204" pitchFamily="34" charset="0"/>
                <a:ea typeface="Montserrat Light" charset="0"/>
                <a:cs typeface="Arial" panose="020B0604020202020204" pitchFamily="34" charset="0"/>
              </a:rPr>
              <a:t>Lorem ipsum dolor sit </a:t>
            </a:r>
            <a:r>
              <a:rPr lang="en-US" sz="900" dirty="0" err="1">
                <a:latin typeface="Arial" panose="020B0604020202020204" pitchFamily="34" charset="0"/>
                <a:ea typeface="Montserrat Light" charset="0"/>
                <a:cs typeface="Arial" panose="020B0604020202020204" pitchFamily="34" charset="0"/>
              </a:rPr>
              <a:t>amet</a:t>
            </a:r>
            <a:r>
              <a:rPr lang="en-US" sz="900" dirty="0">
                <a:latin typeface="Arial" panose="020B0604020202020204" pitchFamily="34" charset="0"/>
                <a:ea typeface="Montserrat Light" charset="0"/>
                <a:cs typeface="Arial" panose="020B0604020202020204" pitchFamily="34" charset="0"/>
              </a:rPr>
              <a:t> to be consectetuer odio non tellus natoque accumsan. Sed hac enim Lorem tempus tortor justo eget</a:t>
            </a:r>
          </a:p>
        </p:txBody>
      </p:sp>
      <p:sp>
        <p:nvSpPr>
          <p:cNvPr id="26" name="Freeform 12">
            <a:extLst>
              <a:ext uri="{FF2B5EF4-FFF2-40B4-BE49-F238E27FC236}">
                <a16:creationId xmlns:a16="http://schemas.microsoft.com/office/drawing/2014/main" id="{FB9F1DB4-29DD-4465-91CB-8558ED2832BC}"/>
              </a:ext>
            </a:extLst>
          </p:cNvPr>
          <p:cNvSpPr>
            <a:spLocks noEditPoints="1"/>
          </p:cNvSpPr>
          <p:nvPr/>
        </p:nvSpPr>
        <p:spPr bwMode="auto">
          <a:xfrm>
            <a:off x="2044703" y="2220913"/>
            <a:ext cx="933450" cy="68263"/>
          </a:xfrm>
          <a:custGeom>
            <a:avLst/>
            <a:gdLst>
              <a:gd name="T0" fmla="*/ 124 w 150"/>
              <a:gd name="T1" fmla="*/ 0 h 11"/>
              <a:gd name="T2" fmla="*/ 5 w 150"/>
              <a:gd name="T3" fmla="*/ 0 h 11"/>
              <a:gd name="T4" fmla="*/ 0 w 150"/>
              <a:gd name="T5" fmla="*/ 5 h 11"/>
              <a:gd name="T6" fmla="*/ 5 w 150"/>
              <a:gd name="T7" fmla="*/ 11 h 11"/>
              <a:gd name="T8" fmla="*/ 124 w 150"/>
              <a:gd name="T9" fmla="*/ 11 h 11"/>
              <a:gd name="T10" fmla="*/ 130 w 150"/>
              <a:gd name="T11" fmla="*/ 5 h 11"/>
              <a:gd name="T12" fmla="*/ 124 w 150"/>
              <a:gd name="T13" fmla="*/ 0 h 11"/>
              <a:gd name="T14" fmla="*/ 145 w 150"/>
              <a:gd name="T15" fmla="*/ 0 h 11"/>
              <a:gd name="T16" fmla="*/ 140 w 150"/>
              <a:gd name="T17" fmla="*/ 5 h 11"/>
              <a:gd name="T18" fmla="*/ 145 w 150"/>
              <a:gd name="T19" fmla="*/ 11 h 11"/>
              <a:gd name="T20" fmla="*/ 150 w 150"/>
              <a:gd name="T21" fmla="*/ 5 h 11"/>
              <a:gd name="T22" fmla="*/ 145 w 150"/>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0" h="11">
                <a:moveTo>
                  <a:pt x="124" y="0"/>
                </a:moveTo>
                <a:cubicBezTo>
                  <a:pt x="5" y="0"/>
                  <a:pt x="5" y="0"/>
                  <a:pt x="5" y="0"/>
                </a:cubicBezTo>
                <a:cubicBezTo>
                  <a:pt x="2" y="0"/>
                  <a:pt x="0" y="3"/>
                  <a:pt x="0" y="5"/>
                </a:cubicBezTo>
                <a:cubicBezTo>
                  <a:pt x="0" y="8"/>
                  <a:pt x="2" y="11"/>
                  <a:pt x="5" y="11"/>
                </a:cubicBezTo>
                <a:cubicBezTo>
                  <a:pt x="124" y="11"/>
                  <a:pt x="124" y="11"/>
                  <a:pt x="124" y="11"/>
                </a:cubicBezTo>
                <a:cubicBezTo>
                  <a:pt x="127" y="11"/>
                  <a:pt x="130" y="8"/>
                  <a:pt x="130" y="5"/>
                </a:cubicBezTo>
                <a:cubicBezTo>
                  <a:pt x="130" y="3"/>
                  <a:pt x="127" y="0"/>
                  <a:pt x="124" y="0"/>
                </a:cubicBezTo>
                <a:close/>
                <a:moveTo>
                  <a:pt x="145" y="0"/>
                </a:moveTo>
                <a:cubicBezTo>
                  <a:pt x="142" y="0"/>
                  <a:pt x="140" y="3"/>
                  <a:pt x="140" y="5"/>
                </a:cubicBezTo>
                <a:cubicBezTo>
                  <a:pt x="140" y="8"/>
                  <a:pt x="142" y="11"/>
                  <a:pt x="145" y="11"/>
                </a:cubicBezTo>
                <a:cubicBezTo>
                  <a:pt x="148" y="11"/>
                  <a:pt x="150" y="8"/>
                  <a:pt x="150" y="5"/>
                </a:cubicBezTo>
                <a:cubicBezTo>
                  <a:pt x="150" y="3"/>
                  <a:pt x="148" y="0"/>
                  <a:pt x="145"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49" name="Group 48">
            <a:extLst>
              <a:ext uri="{FF2B5EF4-FFF2-40B4-BE49-F238E27FC236}">
                <a16:creationId xmlns:a16="http://schemas.microsoft.com/office/drawing/2014/main" id="{D70195F9-7B8F-450D-9302-F7BC252CF9D3}"/>
              </a:ext>
            </a:extLst>
          </p:cNvPr>
          <p:cNvGrpSpPr/>
          <p:nvPr/>
        </p:nvGrpSpPr>
        <p:grpSpPr>
          <a:xfrm>
            <a:off x="8430726" y="3543709"/>
            <a:ext cx="2155212" cy="1594851"/>
            <a:chOff x="-3364782" y="3225086"/>
            <a:chExt cx="2155212" cy="1594851"/>
          </a:xfrm>
        </p:grpSpPr>
        <p:sp>
          <p:nvSpPr>
            <p:cNvPr id="50" name="TextBox 49">
              <a:extLst>
                <a:ext uri="{FF2B5EF4-FFF2-40B4-BE49-F238E27FC236}">
                  <a16:creationId xmlns:a16="http://schemas.microsoft.com/office/drawing/2014/main" id="{0055A331-88B0-45F4-9807-9F169D3747C9}"/>
                </a:ext>
              </a:extLst>
            </p:cNvPr>
            <p:cNvSpPr txBox="1"/>
            <p:nvPr/>
          </p:nvSpPr>
          <p:spPr>
            <a:xfrm>
              <a:off x="-3364782" y="3225086"/>
              <a:ext cx="2155212" cy="969496"/>
            </a:xfrm>
            <a:prstGeom prst="rect">
              <a:avLst/>
            </a:prstGeom>
            <a:noFill/>
          </p:spPr>
          <p:txBody>
            <a:bodyPr wrap="square" rtlCol="0">
              <a:spAutoFit/>
            </a:bodyPr>
            <a:lstStyle/>
            <a:p>
              <a:pPr algn="ctr"/>
              <a:r>
                <a:rPr lang="en-US" sz="5700" dirty="0">
                  <a:solidFill>
                    <a:schemeClr val="bg1"/>
                  </a:solidFill>
                  <a:latin typeface="Montserrat" panose="00000500000000000000" pitchFamily="50" charset="0"/>
                </a:rPr>
                <a:t>89%</a:t>
              </a:r>
            </a:p>
          </p:txBody>
        </p:sp>
        <p:sp>
          <p:nvSpPr>
            <p:cNvPr id="51" name="TextBox 50">
              <a:extLst>
                <a:ext uri="{FF2B5EF4-FFF2-40B4-BE49-F238E27FC236}">
                  <a16:creationId xmlns:a16="http://schemas.microsoft.com/office/drawing/2014/main" id="{E04E63F2-657B-4A3C-A9B3-B7991161C144}"/>
                </a:ext>
              </a:extLst>
            </p:cNvPr>
            <p:cNvSpPr txBox="1"/>
            <p:nvPr/>
          </p:nvSpPr>
          <p:spPr>
            <a:xfrm>
              <a:off x="-3162559" y="4137121"/>
              <a:ext cx="1750766" cy="682816"/>
            </a:xfrm>
            <a:prstGeom prst="rect">
              <a:avLst/>
            </a:prstGeom>
            <a:noFill/>
          </p:spPr>
          <p:txBody>
            <a:bodyPr wrap="square" rtlCol="0">
              <a:spAutoFit/>
            </a:bodyPr>
            <a:lstStyle/>
            <a:p>
              <a:pPr algn="ctr">
                <a:lnSpc>
                  <a:spcPts val="1600"/>
                </a:lnSpc>
              </a:pPr>
              <a:r>
                <a:rPr lang="en-US" sz="1050" dirty="0">
                  <a:solidFill>
                    <a:schemeClr val="bg1"/>
                  </a:solidFill>
                  <a:latin typeface="Arial" panose="020B0604020202020204" pitchFamily="34" charset="0"/>
                  <a:ea typeface="Montserrat Light" charset="0"/>
                  <a:cs typeface="Arial" panose="020B0604020202020204" pitchFamily="34" charset="0"/>
                </a:rPr>
                <a:t>Lorem ipsum dolor sit amet consectetuer odio non tellus</a:t>
              </a:r>
            </a:p>
          </p:txBody>
        </p:sp>
      </p:grpSp>
    </p:spTree>
    <p:extLst>
      <p:ext uri="{BB962C8B-B14F-4D97-AF65-F5344CB8AC3E}">
        <p14:creationId xmlns:p14="http://schemas.microsoft.com/office/powerpoint/2010/main" val="2195380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7">
            <a:extLst>
              <a:ext uri="{FF2B5EF4-FFF2-40B4-BE49-F238E27FC236}">
                <a16:creationId xmlns:a16="http://schemas.microsoft.com/office/drawing/2014/main" id="{D3DCA929-0446-479E-B468-89A24932DC0B}"/>
              </a:ext>
            </a:extLst>
          </p:cNvPr>
          <p:cNvSpPr txBox="1"/>
          <p:nvPr/>
        </p:nvSpPr>
        <p:spPr>
          <a:xfrm>
            <a:off x="725714" y="725714"/>
            <a:ext cx="4112986" cy="661720"/>
          </a:xfrm>
          <a:prstGeom prst="rect">
            <a:avLst/>
          </a:prstGeom>
          <a:noFill/>
        </p:spPr>
        <p:txBody>
          <a:bodyPr wrap="square" rtlCol="0">
            <a:spAutoFit/>
          </a:bodyPr>
          <a:lstStyle/>
          <a:p>
            <a:r>
              <a:rPr lang="en-US" sz="3700" b="1" dirty="0">
                <a:latin typeface="Myriad Pro Light" panose="020B0403030403020204" pitchFamily="34" charset="0"/>
              </a:rPr>
              <a:t>Solutions</a:t>
            </a:r>
            <a:endParaRPr lang="en-US" sz="3700" dirty="0">
              <a:latin typeface="Myriad Pro Light" panose="020B0403030403020204" pitchFamily="34" charset="0"/>
            </a:endParaRPr>
          </a:p>
        </p:txBody>
      </p:sp>
      <p:cxnSp>
        <p:nvCxnSpPr>
          <p:cNvPr id="59" name="Straight Connector 58">
            <a:extLst>
              <a:ext uri="{FF2B5EF4-FFF2-40B4-BE49-F238E27FC236}">
                <a16:creationId xmlns:a16="http://schemas.microsoft.com/office/drawing/2014/main" id="{8799028B-C97B-45A6-B53F-F393F2B43D82}"/>
              </a:ext>
            </a:extLst>
          </p:cNvPr>
          <p:cNvCxnSpPr>
            <a:cxnSpLocks/>
          </p:cNvCxnSpPr>
          <p:nvPr/>
        </p:nvCxnSpPr>
        <p:spPr>
          <a:xfrm flipH="1">
            <a:off x="846614" y="1373569"/>
            <a:ext cx="113458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87EA1D31-E36B-458D-AA46-46EDED462FB2}"/>
              </a:ext>
            </a:extLst>
          </p:cNvPr>
          <p:cNvSpPr txBox="1"/>
          <p:nvPr/>
        </p:nvSpPr>
        <p:spPr>
          <a:xfrm>
            <a:off x="6962777" y="783638"/>
            <a:ext cx="3417275" cy="1518621"/>
          </a:xfrm>
          <a:prstGeom prst="rect">
            <a:avLst/>
          </a:prstGeom>
          <a:noFill/>
        </p:spPr>
        <p:txBody>
          <a:bodyPr wrap="square" rtlCol="0">
            <a:spAutoFit/>
          </a:bodyPr>
          <a:lstStyle/>
          <a:p>
            <a:pPr>
              <a:lnSpc>
                <a:spcPts val="3700"/>
              </a:lnSpc>
            </a:pPr>
            <a:r>
              <a:rPr lang="en-US" sz="3700" dirty="0">
                <a:solidFill>
                  <a:schemeClr val="bg1">
                    <a:lumMod val="50000"/>
                  </a:schemeClr>
                </a:solidFill>
                <a:latin typeface="Goudy Old Style" panose="02020502050305020303" pitchFamily="18" charset="0"/>
              </a:rPr>
              <a:t>Problem</a:t>
            </a:r>
            <a:r>
              <a:rPr lang="en-US" sz="3700" dirty="0">
                <a:solidFill>
                  <a:schemeClr val="accent1"/>
                </a:solidFill>
                <a:latin typeface="Goudy Old Style" panose="02020502050305020303" pitchFamily="18" charset="0"/>
              </a:rPr>
              <a:t> </a:t>
            </a:r>
            <a:r>
              <a:rPr lang="en-US" sz="3700" b="1" dirty="0">
                <a:solidFill>
                  <a:schemeClr val="accent2"/>
                </a:solidFill>
                <a:latin typeface="Goudy Old Style" panose="02020502050305020303" pitchFamily="18" charset="0"/>
              </a:rPr>
              <a:t>Title</a:t>
            </a:r>
          </a:p>
          <a:p>
            <a:pPr>
              <a:lnSpc>
                <a:spcPts val="3700"/>
              </a:lnSpc>
            </a:pPr>
            <a:r>
              <a:rPr lang="en-US" sz="3700" b="1" dirty="0">
                <a:solidFill>
                  <a:schemeClr val="accent2"/>
                </a:solidFill>
                <a:latin typeface="Goudy Old Style" panose="02020502050305020303" pitchFamily="18" charset="0"/>
              </a:rPr>
              <a:t>Goes Here </a:t>
            </a:r>
            <a:r>
              <a:rPr lang="en-US" sz="3700" dirty="0">
                <a:solidFill>
                  <a:schemeClr val="bg1">
                    <a:lumMod val="50000"/>
                  </a:schemeClr>
                </a:solidFill>
                <a:latin typeface="Goudy Old Style" panose="02020502050305020303" pitchFamily="18" charset="0"/>
              </a:rPr>
              <a:t>With</a:t>
            </a:r>
          </a:p>
          <a:p>
            <a:pPr>
              <a:lnSpc>
                <a:spcPts val="3700"/>
              </a:lnSpc>
            </a:pPr>
            <a:r>
              <a:rPr lang="en-US" sz="3700" dirty="0">
                <a:solidFill>
                  <a:schemeClr val="bg1">
                    <a:lumMod val="50000"/>
                  </a:schemeClr>
                </a:solidFill>
                <a:latin typeface="Goudy Old Style" panose="02020502050305020303" pitchFamily="18" charset="0"/>
              </a:rPr>
              <a:t>Short Text</a:t>
            </a:r>
          </a:p>
        </p:txBody>
      </p:sp>
      <p:pic>
        <p:nvPicPr>
          <p:cNvPr id="8" name="Picture Placeholder 7">
            <a:extLst>
              <a:ext uri="{FF2B5EF4-FFF2-40B4-BE49-F238E27FC236}">
                <a16:creationId xmlns:a16="http://schemas.microsoft.com/office/drawing/2014/main" id="{F2712C51-27C7-4CF3-AB5A-BD90AC302005}"/>
              </a:ext>
            </a:extLst>
          </p:cNvPr>
          <p:cNvPicPr>
            <a:picLocks noGrp="1" noChangeAspect="1"/>
          </p:cNvPicPr>
          <p:nvPr>
            <p:ph type="pic" sz="quarter" idx="10"/>
          </p:nvPr>
        </p:nvPicPr>
        <p:blipFill>
          <a:blip r:embed="rId2"/>
          <a:srcRect l="21833" r="21833"/>
          <a:stretch>
            <a:fillRect/>
          </a:stretch>
        </p:blipFill>
        <p:spPr/>
      </p:pic>
      <p:pic>
        <p:nvPicPr>
          <p:cNvPr id="10" name="Picture Placeholder 9">
            <a:extLst>
              <a:ext uri="{FF2B5EF4-FFF2-40B4-BE49-F238E27FC236}">
                <a16:creationId xmlns:a16="http://schemas.microsoft.com/office/drawing/2014/main" id="{7E03259A-4E80-49CB-A619-581378F4FF25}"/>
              </a:ext>
            </a:extLst>
          </p:cNvPr>
          <p:cNvPicPr>
            <a:picLocks noGrp="1" noChangeAspect="1"/>
          </p:cNvPicPr>
          <p:nvPr>
            <p:ph type="pic" sz="quarter" idx="11"/>
          </p:nvPr>
        </p:nvPicPr>
        <p:blipFill>
          <a:blip r:embed="rId3"/>
          <a:srcRect l="16667" r="16667"/>
          <a:stretch>
            <a:fillRect/>
          </a:stretch>
        </p:blipFill>
        <p:spPr/>
      </p:pic>
      <p:grpSp>
        <p:nvGrpSpPr>
          <p:cNvPr id="62" name="Group 61">
            <a:extLst>
              <a:ext uri="{FF2B5EF4-FFF2-40B4-BE49-F238E27FC236}">
                <a16:creationId xmlns:a16="http://schemas.microsoft.com/office/drawing/2014/main" id="{AA3ADD48-5F12-4D45-AEF0-3D56B45C8108}"/>
              </a:ext>
            </a:extLst>
          </p:cNvPr>
          <p:cNvGrpSpPr/>
          <p:nvPr/>
        </p:nvGrpSpPr>
        <p:grpSpPr>
          <a:xfrm>
            <a:off x="7158160" y="2623590"/>
            <a:ext cx="3917602" cy="2529475"/>
            <a:chOff x="7421913" y="2562988"/>
            <a:chExt cx="3917602" cy="2529475"/>
          </a:xfrm>
        </p:grpSpPr>
        <p:sp>
          <p:nvSpPr>
            <p:cNvPr id="63" name="TextBox 62">
              <a:extLst>
                <a:ext uri="{FF2B5EF4-FFF2-40B4-BE49-F238E27FC236}">
                  <a16:creationId xmlns:a16="http://schemas.microsoft.com/office/drawing/2014/main" id="{FEC9DDB9-7F9D-406E-8711-E753A10133E4}"/>
                </a:ext>
              </a:extLst>
            </p:cNvPr>
            <p:cNvSpPr txBox="1"/>
            <p:nvPr/>
          </p:nvSpPr>
          <p:spPr>
            <a:xfrm>
              <a:off x="7662346" y="2562988"/>
              <a:ext cx="3677169" cy="2529475"/>
            </a:xfrm>
            <a:prstGeom prst="rect">
              <a:avLst/>
            </a:prstGeom>
            <a:noFill/>
          </p:spPr>
          <p:txBody>
            <a:bodyPr wrap="square" rtlCol="0">
              <a:spAutoFit/>
            </a:bodyPr>
            <a:lstStyle/>
            <a:p>
              <a:pPr>
                <a:lnSpc>
                  <a:spcPts val="1600"/>
                </a:lnSpc>
              </a:pPr>
              <a:r>
                <a:rPr lang="en-US" sz="900" dirty="0">
                  <a:latin typeface="Arial" panose="020B0604020202020204" pitchFamily="34" charset="0"/>
                  <a:ea typeface="Montserrat Light" charset="0"/>
                  <a:cs typeface="Arial" panose="020B0604020202020204" pitchFamily="34" charset="0"/>
                </a:rPr>
                <a:t>Lorem ipsum dolor sit amet consectetuer odio non</a:t>
              </a:r>
            </a:p>
            <a:p>
              <a:pPr>
                <a:lnSpc>
                  <a:spcPts val="1600"/>
                </a:lnSpc>
              </a:pPr>
              <a:r>
                <a:rPr lang="en-US" sz="900" dirty="0">
                  <a:latin typeface="Arial" panose="020B0604020202020204" pitchFamily="34" charset="0"/>
                  <a:ea typeface="Montserrat Light" charset="0"/>
                  <a:cs typeface="Arial" panose="020B0604020202020204" pitchFamily="34" charset="0"/>
                </a:rPr>
                <a:t>tellus natoque accumsan</a:t>
              </a:r>
            </a:p>
            <a:p>
              <a:pPr>
                <a:lnSpc>
                  <a:spcPts val="1600"/>
                </a:lnSpc>
              </a:pPr>
              <a:endParaRPr lang="en-US" sz="900" dirty="0">
                <a:latin typeface="Arial" panose="020B0604020202020204" pitchFamily="34" charset="0"/>
                <a:ea typeface="Montserrat Light" charset="0"/>
                <a:cs typeface="Arial" panose="020B0604020202020204" pitchFamily="34" charset="0"/>
              </a:endParaRPr>
            </a:p>
            <a:p>
              <a:pPr>
                <a:lnSpc>
                  <a:spcPts val="1600"/>
                </a:lnSpc>
              </a:pPr>
              <a:r>
                <a:rPr lang="en-US" sz="900" dirty="0">
                  <a:latin typeface="Arial" panose="020B0604020202020204" pitchFamily="34" charset="0"/>
                  <a:ea typeface="Montserrat Light" charset="0"/>
                  <a:cs typeface="Arial" panose="020B0604020202020204" pitchFamily="34" charset="0"/>
                </a:rPr>
                <a:t>Sed hac enim Lorem tempus tortor justo eget scelerisque</a:t>
              </a:r>
            </a:p>
            <a:p>
              <a:pPr>
                <a:lnSpc>
                  <a:spcPts val="1600"/>
                </a:lnSpc>
              </a:pPr>
              <a:endParaRPr lang="en-US" sz="900" dirty="0">
                <a:latin typeface="Arial" panose="020B0604020202020204" pitchFamily="34" charset="0"/>
                <a:ea typeface="Montserrat Light" charset="0"/>
                <a:cs typeface="Arial" panose="020B0604020202020204" pitchFamily="34" charset="0"/>
              </a:endParaRPr>
            </a:p>
            <a:p>
              <a:pPr>
                <a:lnSpc>
                  <a:spcPts val="1600"/>
                </a:lnSpc>
              </a:pPr>
              <a:r>
                <a:rPr lang="en-US" sz="900" dirty="0">
                  <a:latin typeface="Arial" panose="020B0604020202020204" pitchFamily="34" charset="0"/>
                  <a:ea typeface="Montserrat Light" charset="0"/>
                  <a:cs typeface="Arial" panose="020B0604020202020204" pitchFamily="34" charset="0"/>
                </a:rPr>
                <a:t>Senectus urna Vestibulum tincidunt turpis sem magna</a:t>
              </a:r>
            </a:p>
            <a:p>
              <a:pPr>
                <a:lnSpc>
                  <a:spcPts val="1600"/>
                </a:lnSpc>
              </a:pPr>
              <a:r>
                <a:rPr lang="en-US" sz="900" dirty="0">
                  <a:latin typeface="Arial" panose="020B0604020202020204" pitchFamily="34" charset="0"/>
                  <a:ea typeface="Montserrat Light" charset="0"/>
                  <a:cs typeface="Arial" panose="020B0604020202020204" pitchFamily="34" charset="0"/>
                </a:rPr>
                <a:t>Nam hendrerit vitae nibh</a:t>
              </a:r>
            </a:p>
            <a:p>
              <a:pPr>
                <a:lnSpc>
                  <a:spcPts val="1600"/>
                </a:lnSpc>
              </a:pPr>
              <a:endParaRPr lang="en-US" sz="900" dirty="0">
                <a:latin typeface="Arial" panose="020B0604020202020204" pitchFamily="34" charset="0"/>
                <a:ea typeface="Montserrat Light" charset="0"/>
                <a:cs typeface="Arial" panose="020B0604020202020204" pitchFamily="34" charset="0"/>
              </a:endParaRPr>
            </a:p>
            <a:p>
              <a:pPr>
                <a:lnSpc>
                  <a:spcPts val="1600"/>
                </a:lnSpc>
              </a:pPr>
              <a:r>
                <a:rPr lang="en-US" sz="900" dirty="0">
                  <a:latin typeface="Arial" panose="020B0604020202020204" pitchFamily="34" charset="0"/>
                  <a:ea typeface="Montserrat Light" charset="0"/>
                  <a:cs typeface="Arial" panose="020B0604020202020204" pitchFamily="34" charset="0"/>
                </a:rPr>
                <a:t>Auctor Sed urna dignissim malesuada eleifend ultrices</a:t>
              </a:r>
            </a:p>
            <a:p>
              <a:pPr>
                <a:lnSpc>
                  <a:spcPts val="1600"/>
                </a:lnSpc>
              </a:pPr>
              <a:r>
                <a:rPr lang="en-US" sz="900" dirty="0">
                  <a:latin typeface="Arial" panose="020B0604020202020204" pitchFamily="34" charset="0"/>
                  <a:ea typeface="Montserrat Light" charset="0"/>
                  <a:cs typeface="Arial" panose="020B0604020202020204" pitchFamily="34" charset="0"/>
                </a:rPr>
                <a:t>justo Curabitur Maecenas orci</a:t>
              </a:r>
            </a:p>
            <a:p>
              <a:pPr>
                <a:lnSpc>
                  <a:spcPts val="1600"/>
                </a:lnSpc>
              </a:pPr>
              <a:endParaRPr lang="en-US" sz="900" dirty="0">
                <a:latin typeface="Arial" panose="020B0604020202020204" pitchFamily="34" charset="0"/>
                <a:ea typeface="Montserrat Light" charset="0"/>
                <a:cs typeface="Arial" panose="020B0604020202020204" pitchFamily="34" charset="0"/>
              </a:endParaRPr>
            </a:p>
            <a:p>
              <a:pPr>
                <a:lnSpc>
                  <a:spcPts val="1600"/>
                </a:lnSpc>
              </a:pPr>
              <a:r>
                <a:rPr lang="en-US" sz="900" dirty="0">
                  <a:latin typeface="Arial" panose="020B0604020202020204" pitchFamily="34" charset="0"/>
                  <a:ea typeface="Montserrat Light" charset="0"/>
                  <a:cs typeface="Arial" panose="020B0604020202020204" pitchFamily="34" charset="0"/>
                </a:rPr>
                <a:t>Lorem ipsum dolor sit amet consectetuer</a:t>
              </a:r>
            </a:p>
          </p:txBody>
        </p:sp>
        <p:sp>
          <p:nvSpPr>
            <p:cNvPr id="64" name="Freeform 9">
              <a:extLst>
                <a:ext uri="{FF2B5EF4-FFF2-40B4-BE49-F238E27FC236}">
                  <a16:creationId xmlns:a16="http://schemas.microsoft.com/office/drawing/2014/main" id="{6BE82033-C966-4ED2-A968-6F7E01EAE7F7}"/>
                </a:ext>
              </a:extLst>
            </p:cNvPr>
            <p:cNvSpPr>
              <a:spLocks/>
            </p:cNvSpPr>
            <p:nvPr/>
          </p:nvSpPr>
          <p:spPr bwMode="auto">
            <a:xfrm>
              <a:off x="7421913" y="2595565"/>
              <a:ext cx="209737" cy="180974"/>
            </a:xfrm>
            <a:custGeom>
              <a:avLst/>
              <a:gdLst>
                <a:gd name="T0" fmla="*/ 0 w 27"/>
                <a:gd name="T1" fmla="*/ 14 h 23"/>
                <a:gd name="T2" fmla="*/ 6 w 27"/>
                <a:gd name="T3" fmla="*/ 13 h 23"/>
                <a:gd name="T4" fmla="*/ 8 w 27"/>
                <a:gd name="T5" fmla="*/ 17 h 23"/>
                <a:gd name="T6" fmla="*/ 9 w 27"/>
                <a:gd name="T7" fmla="*/ 15 h 23"/>
                <a:gd name="T8" fmla="*/ 23 w 27"/>
                <a:gd name="T9" fmla="*/ 1 h 23"/>
                <a:gd name="T10" fmla="*/ 27 w 27"/>
                <a:gd name="T11" fmla="*/ 0 h 23"/>
                <a:gd name="T12" fmla="*/ 25 w 27"/>
                <a:gd name="T13" fmla="*/ 2 h 23"/>
                <a:gd name="T14" fmla="*/ 12 w 27"/>
                <a:gd name="T15" fmla="*/ 17 h 23"/>
                <a:gd name="T16" fmla="*/ 11 w 27"/>
                <a:gd name="T17" fmla="*/ 20 h 23"/>
                <a:gd name="T18" fmla="*/ 6 w 27"/>
                <a:gd name="T19" fmla="*/ 23 h 23"/>
                <a:gd name="T20" fmla="*/ 5 w 27"/>
                <a:gd name="T21" fmla="*/ 19 h 23"/>
                <a:gd name="T22" fmla="*/ 0 w 27"/>
                <a:gd name="T23" fmla="*/ 14 h 23"/>
                <a:gd name="T24" fmla="*/ 0 w 27"/>
                <a:gd name="T2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0" y="14"/>
                  </a:moveTo>
                  <a:cubicBezTo>
                    <a:pt x="3" y="11"/>
                    <a:pt x="4" y="11"/>
                    <a:pt x="6" y="13"/>
                  </a:cubicBezTo>
                  <a:cubicBezTo>
                    <a:pt x="8" y="15"/>
                    <a:pt x="8" y="16"/>
                    <a:pt x="8" y="17"/>
                  </a:cubicBezTo>
                  <a:cubicBezTo>
                    <a:pt x="8" y="17"/>
                    <a:pt x="8" y="17"/>
                    <a:pt x="9" y="15"/>
                  </a:cubicBezTo>
                  <a:cubicBezTo>
                    <a:pt x="10" y="13"/>
                    <a:pt x="18" y="3"/>
                    <a:pt x="23" y="1"/>
                  </a:cubicBezTo>
                  <a:cubicBezTo>
                    <a:pt x="25" y="0"/>
                    <a:pt x="27" y="0"/>
                    <a:pt x="27" y="0"/>
                  </a:cubicBezTo>
                  <a:cubicBezTo>
                    <a:pt x="27" y="1"/>
                    <a:pt x="27" y="0"/>
                    <a:pt x="25" y="2"/>
                  </a:cubicBezTo>
                  <a:cubicBezTo>
                    <a:pt x="24" y="3"/>
                    <a:pt x="14" y="15"/>
                    <a:pt x="12" y="17"/>
                  </a:cubicBezTo>
                  <a:cubicBezTo>
                    <a:pt x="11" y="18"/>
                    <a:pt x="11" y="19"/>
                    <a:pt x="11" y="20"/>
                  </a:cubicBezTo>
                  <a:cubicBezTo>
                    <a:pt x="11" y="20"/>
                    <a:pt x="7" y="23"/>
                    <a:pt x="6" y="23"/>
                  </a:cubicBezTo>
                  <a:cubicBezTo>
                    <a:pt x="6" y="22"/>
                    <a:pt x="6" y="22"/>
                    <a:pt x="5" y="19"/>
                  </a:cubicBezTo>
                  <a:cubicBezTo>
                    <a:pt x="3" y="16"/>
                    <a:pt x="1" y="14"/>
                    <a:pt x="0" y="14"/>
                  </a:cubicBezTo>
                  <a:cubicBezTo>
                    <a:pt x="0" y="14"/>
                    <a:pt x="0" y="14"/>
                    <a:pt x="0" y="1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9">
              <a:extLst>
                <a:ext uri="{FF2B5EF4-FFF2-40B4-BE49-F238E27FC236}">
                  <a16:creationId xmlns:a16="http://schemas.microsoft.com/office/drawing/2014/main" id="{8C0758C3-79F5-4DF3-9CDD-C6CEEF430792}"/>
                </a:ext>
              </a:extLst>
            </p:cNvPr>
            <p:cNvSpPr>
              <a:spLocks/>
            </p:cNvSpPr>
            <p:nvPr/>
          </p:nvSpPr>
          <p:spPr bwMode="auto">
            <a:xfrm>
              <a:off x="7421913" y="3248026"/>
              <a:ext cx="209737" cy="180974"/>
            </a:xfrm>
            <a:custGeom>
              <a:avLst/>
              <a:gdLst>
                <a:gd name="T0" fmla="*/ 0 w 27"/>
                <a:gd name="T1" fmla="*/ 14 h 23"/>
                <a:gd name="T2" fmla="*/ 6 w 27"/>
                <a:gd name="T3" fmla="*/ 13 h 23"/>
                <a:gd name="T4" fmla="*/ 8 w 27"/>
                <a:gd name="T5" fmla="*/ 17 h 23"/>
                <a:gd name="T6" fmla="*/ 9 w 27"/>
                <a:gd name="T7" fmla="*/ 15 h 23"/>
                <a:gd name="T8" fmla="*/ 23 w 27"/>
                <a:gd name="T9" fmla="*/ 1 h 23"/>
                <a:gd name="T10" fmla="*/ 27 w 27"/>
                <a:gd name="T11" fmla="*/ 0 h 23"/>
                <a:gd name="T12" fmla="*/ 25 w 27"/>
                <a:gd name="T13" fmla="*/ 2 h 23"/>
                <a:gd name="T14" fmla="*/ 12 w 27"/>
                <a:gd name="T15" fmla="*/ 17 h 23"/>
                <a:gd name="T16" fmla="*/ 11 w 27"/>
                <a:gd name="T17" fmla="*/ 20 h 23"/>
                <a:gd name="T18" fmla="*/ 6 w 27"/>
                <a:gd name="T19" fmla="*/ 23 h 23"/>
                <a:gd name="T20" fmla="*/ 5 w 27"/>
                <a:gd name="T21" fmla="*/ 19 h 23"/>
                <a:gd name="T22" fmla="*/ 0 w 27"/>
                <a:gd name="T23" fmla="*/ 14 h 23"/>
                <a:gd name="T24" fmla="*/ 0 w 27"/>
                <a:gd name="T2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0" y="14"/>
                  </a:moveTo>
                  <a:cubicBezTo>
                    <a:pt x="3" y="11"/>
                    <a:pt x="4" y="11"/>
                    <a:pt x="6" y="13"/>
                  </a:cubicBezTo>
                  <a:cubicBezTo>
                    <a:pt x="8" y="15"/>
                    <a:pt x="8" y="16"/>
                    <a:pt x="8" y="17"/>
                  </a:cubicBezTo>
                  <a:cubicBezTo>
                    <a:pt x="8" y="17"/>
                    <a:pt x="8" y="17"/>
                    <a:pt x="9" y="15"/>
                  </a:cubicBezTo>
                  <a:cubicBezTo>
                    <a:pt x="10" y="13"/>
                    <a:pt x="18" y="3"/>
                    <a:pt x="23" y="1"/>
                  </a:cubicBezTo>
                  <a:cubicBezTo>
                    <a:pt x="25" y="0"/>
                    <a:pt x="27" y="0"/>
                    <a:pt x="27" y="0"/>
                  </a:cubicBezTo>
                  <a:cubicBezTo>
                    <a:pt x="27" y="1"/>
                    <a:pt x="27" y="0"/>
                    <a:pt x="25" y="2"/>
                  </a:cubicBezTo>
                  <a:cubicBezTo>
                    <a:pt x="24" y="3"/>
                    <a:pt x="14" y="15"/>
                    <a:pt x="12" y="17"/>
                  </a:cubicBezTo>
                  <a:cubicBezTo>
                    <a:pt x="11" y="18"/>
                    <a:pt x="11" y="19"/>
                    <a:pt x="11" y="20"/>
                  </a:cubicBezTo>
                  <a:cubicBezTo>
                    <a:pt x="11" y="20"/>
                    <a:pt x="7" y="23"/>
                    <a:pt x="6" y="23"/>
                  </a:cubicBezTo>
                  <a:cubicBezTo>
                    <a:pt x="6" y="22"/>
                    <a:pt x="6" y="22"/>
                    <a:pt x="5" y="19"/>
                  </a:cubicBezTo>
                  <a:cubicBezTo>
                    <a:pt x="3" y="16"/>
                    <a:pt x="1" y="14"/>
                    <a:pt x="0" y="14"/>
                  </a:cubicBezTo>
                  <a:cubicBezTo>
                    <a:pt x="0" y="14"/>
                    <a:pt x="0" y="14"/>
                    <a:pt x="0" y="1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Freeform 9">
              <a:extLst>
                <a:ext uri="{FF2B5EF4-FFF2-40B4-BE49-F238E27FC236}">
                  <a16:creationId xmlns:a16="http://schemas.microsoft.com/office/drawing/2014/main" id="{A4C56FBC-0321-408E-82C6-9F0F1BBEAC96}"/>
                </a:ext>
              </a:extLst>
            </p:cNvPr>
            <p:cNvSpPr>
              <a:spLocks/>
            </p:cNvSpPr>
            <p:nvPr/>
          </p:nvSpPr>
          <p:spPr bwMode="auto">
            <a:xfrm>
              <a:off x="7421913" y="3647777"/>
              <a:ext cx="209737" cy="180974"/>
            </a:xfrm>
            <a:custGeom>
              <a:avLst/>
              <a:gdLst>
                <a:gd name="T0" fmla="*/ 0 w 27"/>
                <a:gd name="T1" fmla="*/ 14 h 23"/>
                <a:gd name="T2" fmla="*/ 6 w 27"/>
                <a:gd name="T3" fmla="*/ 13 h 23"/>
                <a:gd name="T4" fmla="*/ 8 w 27"/>
                <a:gd name="T5" fmla="*/ 17 h 23"/>
                <a:gd name="T6" fmla="*/ 9 w 27"/>
                <a:gd name="T7" fmla="*/ 15 h 23"/>
                <a:gd name="T8" fmla="*/ 23 w 27"/>
                <a:gd name="T9" fmla="*/ 1 h 23"/>
                <a:gd name="T10" fmla="*/ 27 w 27"/>
                <a:gd name="T11" fmla="*/ 0 h 23"/>
                <a:gd name="T12" fmla="*/ 25 w 27"/>
                <a:gd name="T13" fmla="*/ 2 h 23"/>
                <a:gd name="T14" fmla="*/ 12 w 27"/>
                <a:gd name="T15" fmla="*/ 17 h 23"/>
                <a:gd name="T16" fmla="*/ 11 w 27"/>
                <a:gd name="T17" fmla="*/ 20 h 23"/>
                <a:gd name="T18" fmla="*/ 6 w 27"/>
                <a:gd name="T19" fmla="*/ 23 h 23"/>
                <a:gd name="T20" fmla="*/ 5 w 27"/>
                <a:gd name="T21" fmla="*/ 19 h 23"/>
                <a:gd name="T22" fmla="*/ 0 w 27"/>
                <a:gd name="T23" fmla="*/ 14 h 23"/>
                <a:gd name="T24" fmla="*/ 0 w 27"/>
                <a:gd name="T2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0" y="14"/>
                  </a:moveTo>
                  <a:cubicBezTo>
                    <a:pt x="3" y="11"/>
                    <a:pt x="4" y="11"/>
                    <a:pt x="6" y="13"/>
                  </a:cubicBezTo>
                  <a:cubicBezTo>
                    <a:pt x="8" y="15"/>
                    <a:pt x="8" y="16"/>
                    <a:pt x="8" y="17"/>
                  </a:cubicBezTo>
                  <a:cubicBezTo>
                    <a:pt x="8" y="17"/>
                    <a:pt x="8" y="17"/>
                    <a:pt x="9" y="15"/>
                  </a:cubicBezTo>
                  <a:cubicBezTo>
                    <a:pt x="10" y="13"/>
                    <a:pt x="18" y="3"/>
                    <a:pt x="23" y="1"/>
                  </a:cubicBezTo>
                  <a:cubicBezTo>
                    <a:pt x="25" y="0"/>
                    <a:pt x="27" y="0"/>
                    <a:pt x="27" y="0"/>
                  </a:cubicBezTo>
                  <a:cubicBezTo>
                    <a:pt x="27" y="1"/>
                    <a:pt x="27" y="0"/>
                    <a:pt x="25" y="2"/>
                  </a:cubicBezTo>
                  <a:cubicBezTo>
                    <a:pt x="24" y="3"/>
                    <a:pt x="14" y="15"/>
                    <a:pt x="12" y="17"/>
                  </a:cubicBezTo>
                  <a:cubicBezTo>
                    <a:pt x="11" y="18"/>
                    <a:pt x="11" y="19"/>
                    <a:pt x="11" y="20"/>
                  </a:cubicBezTo>
                  <a:cubicBezTo>
                    <a:pt x="11" y="20"/>
                    <a:pt x="7" y="23"/>
                    <a:pt x="6" y="23"/>
                  </a:cubicBezTo>
                  <a:cubicBezTo>
                    <a:pt x="6" y="22"/>
                    <a:pt x="6" y="22"/>
                    <a:pt x="5" y="19"/>
                  </a:cubicBezTo>
                  <a:cubicBezTo>
                    <a:pt x="3" y="16"/>
                    <a:pt x="1" y="14"/>
                    <a:pt x="0" y="14"/>
                  </a:cubicBezTo>
                  <a:cubicBezTo>
                    <a:pt x="0" y="14"/>
                    <a:pt x="0" y="14"/>
                    <a:pt x="0" y="1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9">
              <a:extLst>
                <a:ext uri="{FF2B5EF4-FFF2-40B4-BE49-F238E27FC236}">
                  <a16:creationId xmlns:a16="http://schemas.microsoft.com/office/drawing/2014/main" id="{C8580907-69DD-463F-B255-84B4F92D6250}"/>
                </a:ext>
              </a:extLst>
            </p:cNvPr>
            <p:cNvSpPr>
              <a:spLocks/>
            </p:cNvSpPr>
            <p:nvPr/>
          </p:nvSpPr>
          <p:spPr bwMode="auto">
            <a:xfrm>
              <a:off x="7421913" y="4270431"/>
              <a:ext cx="209737" cy="180974"/>
            </a:xfrm>
            <a:custGeom>
              <a:avLst/>
              <a:gdLst>
                <a:gd name="T0" fmla="*/ 0 w 27"/>
                <a:gd name="T1" fmla="*/ 14 h 23"/>
                <a:gd name="T2" fmla="*/ 6 w 27"/>
                <a:gd name="T3" fmla="*/ 13 h 23"/>
                <a:gd name="T4" fmla="*/ 8 w 27"/>
                <a:gd name="T5" fmla="*/ 17 h 23"/>
                <a:gd name="T6" fmla="*/ 9 w 27"/>
                <a:gd name="T7" fmla="*/ 15 h 23"/>
                <a:gd name="T8" fmla="*/ 23 w 27"/>
                <a:gd name="T9" fmla="*/ 1 h 23"/>
                <a:gd name="T10" fmla="*/ 27 w 27"/>
                <a:gd name="T11" fmla="*/ 0 h 23"/>
                <a:gd name="T12" fmla="*/ 25 w 27"/>
                <a:gd name="T13" fmla="*/ 2 h 23"/>
                <a:gd name="T14" fmla="*/ 12 w 27"/>
                <a:gd name="T15" fmla="*/ 17 h 23"/>
                <a:gd name="T16" fmla="*/ 11 w 27"/>
                <a:gd name="T17" fmla="*/ 20 h 23"/>
                <a:gd name="T18" fmla="*/ 6 w 27"/>
                <a:gd name="T19" fmla="*/ 23 h 23"/>
                <a:gd name="T20" fmla="*/ 5 w 27"/>
                <a:gd name="T21" fmla="*/ 19 h 23"/>
                <a:gd name="T22" fmla="*/ 0 w 27"/>
                <a:gd name="T23" fmla="*/ 14 h 23"/>
                <a:gd name="T24" fmla="*/ 0 w 27"/>
                <a:gd name="T2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0" y="14"/>
                  </a:moveTo>
                  <a:cubicBezTo>
                    <a:pt x="3" y="11"/>
                    <a:pt x="4" y="11"/>
                    <a:pt x="6" y="13"/>
                  </a:cubicBezTo>
                  <a:cubicBezTo>
                    <a:pt x="8" y="15"/>
                    <a:pt x="8" y="16"/>
                    <a:pt x="8" y="17"/>
                  </a:cubicBezTo>
                  <a:cubicBezTo>
                    <a:pt x="8" y="17"/>
                    <a:pt x="8" y="17"/>
                    <a:pt x="9" y="15"/>
                  </a:cubicBezTo>
                  <a:cubicBezTo>
                    <a:pt x="10" y="13"/>
                    <a:pt x="18" y="3"/>
                    <a:pt x="23" y="1"/>
                  </a:cubicBezTo>
                  <a:cubicBezTo>
                    <a:pt x="25" y="0"/>
                    <a:pt x="27" y="0"/>
                    <a:pt x="27" y="0"/>
                  </a:cubicBezTo>
                  <a:cubicBezTo>
                    <a:pt x="27" y="1"/>
                    <a:pt x="27" y="0"/>
                    <a:pt x="25" y="2"/>
                  </a:cubicBezTo>
                  <a:cubicBezTo>
                    <a:pt x="24" y="3"/>
                    <a:pt x="14" y="15"/>
                    <a:pt x="12" y="17"/>
                  </a:cubicBezTo>
                  <a:cubicBezTo>
                    <a:pt x="11" y="18"/>
                    <a:pt x="11" y="19"/>
                    <a:pt x="11" y="20"/>
                  </a:cubicBezTo>
                  <a:cubicBezTo>
                    <a:pt x="11" y="20"/>
                    <a:pt x="7" y="23"/>
                    <a:pt x="6" y="23"/>
                  </a:cubicBezTo>
                  <a:cubicBezTo>
                    <a:pt x="6" y="22"/>
                    <a:pt x="6" y="22"/>
                    <a:pt x="5" y="19"/>
                  </a:cubicBezTo>
                  <a:cubicBezTo>
                    <a:pt x="3" y="16"/>
                    <a:pt x="1" y="14"/>
                    <a:pt x="0" y="14"/>
                  </a:cubicBezTo>
                  <a:cubicBezTo>
                    <a:pt x="0" y="14"/>
                    <a:pt x="0" y="14"/>
                    <a:pt x="0" y="1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9">
              <a:extLst>
                <a:ext uri="{FF2B5EF4-FFF2-40B4-BE49-F238E27FC236}">
                  <a16:creationId xmlns:a16="http://schemas.microsoft.com/office/drawing/2014/main" id="{D6DA9832-51B4-4145-9D2E-58362097E58B}"/>
                </a:ext>
              </a:extLst>
            </p:cNvPr>
            <p:cNvSpPr>
              <a:spLocks/>
            </p:cNvSpPr>
            <p:nvPr/>
          </p:nvSpPr>
          <p:spPr bwMode="auto">
            <a:xfrm>
              <a:off x="7421913" y="4832761"/>
              <a:ext cx="209737" cy="180974"/>
            </a:xfrm>
            <a:custGeom>
              <a:avLst/>
              <a:gdLst>
                <a:gd name="T0" fmla="*/ 0 w 27"/>
                <a:gd name="T1" fmla="*/ 14 h 23"/>
                <a:gd name="T2" fmla="*/ 6 w 27"/>
                <a:gd name="T3" fmla="*/ 13 h 23"/>
                <a:gd name="T4" fmla="*/ 8 w 27"/>
                <a:gd name="T5" fmla="*/ 17 h 23"/>
                <a:gd name="T6" fmla="*/ 9 w 27"/>
                <a:gd name="T7" fmla="*/ 15 h 23"/>
                <a:gd name="T8" fmla="*/ 23 w 27"/>
                <a:gd name="T9" fmla="*/ 1 h 23"/>
                <a:gd name="T10" fmla="*/ 27 w 27"/>
                <a:gd name="T11" fmla="*/ 0 h 23"/>
                <a:gd name="T12" fmla="*/ 25 w 27"/>
                <a:gd name="T13" fmla="*/ 2 h 23"/>
                <a:gd name="T14" fmla="*/ 12 w 27"/>
                <a:gd name="T15" fmla="*/ 17 h 23"/>
                <a:gd name="T16" fmla="*/ 11 w 27"/>
                <a:gd name="T17" fmla="*/ 20 h 23"/>
                <a:gd name="T18" fmla="*/ 6 w 27"/>
                <a:gd name="T19" fmla="*/ 23 h 23"/>
                <a:gd name="T20" fmla="*/ 5 w 27"/>
                <a:gd name="T21" fmla="*/ 19 h 23"/>
                <a:gd name="T22" fmla="*/ 0 w 27"/>
                <a:gd name="T23" fmla="*/ 14 h 23"/>
                <a:gd name="T24" fmla="*/ 0 w 27"/>
                <a:gd name="T2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0" y="14"/>
                  </a:moveTo>
                  <a:cubicBezTo>
                    <a:pt x="3" y="11"/>
                    <a:pt x="4" y="11"/>
                    <a:pt x="6" y="13"/>
                  </a:cubicBezTo>
                  <a:cubicBezTo>
                    <a:pt x="8" y="15"/>
                    <a:pt x="8" y="16"/>
                    <a:pt x="8" y="17"/>
                  </a:cubicBezTo>
                  <a:cubicBezTo>
                    <a:pt x="8" y="17"/>
                    <a:pt x="8" y="17"/>
                    <a:pt x="9" y="15"/>
                  </a:cubicBezTo>
                  <a:cubicBezTo>
                    <a:pt x="10" y="13"/>
                    <a:pt x="18" y="3"/>
                    <a:pt x="23" y="1"/>
                  </a:cubicBezTo>
                  <a:cubicBezTo>
                    <a:pt x="25" y="0"/>
                    <a:pt x="27" y="0"/>
                    <a:pt x="27" y="0"/>
                  </a:cubicBezTo>
                  <a:cubicBezTo>
                    <a:pt x="27" y="1"/>
                    <a:pt x="27" y="0"/>
                    <a:pt x="25" y="2"/>
                  </a:cubicBezTo>
                  <a:cubicBezTo>
                    <a:pt x="24" y="3"/>
                    <a:pt x="14" y="15"/>
                    <a:pt x="12" y="17"/>
                  </a:cubicBezTo>
                  <a:cubicBezTo>
                    <a:pt x="11" y="18"/>
                    <a:pt x="11" y="19"/>
                    <a:pt x="11" y="20"/>
                  </a:cubicBezTo>
                  <a:cubicBezTo>
                    <a:pt x="11" y="20"/>
                    <a:pt x="7" y="23"/>
                    <a:pt x="6" y="23"/>
                  </a:cubicBezTo>
                  <a:cubicBezTo>
                    <a:pt x="6" y="22"/>
                    <a:pt x="6" y="22"/>
                    <a:pt x="5" y="19"/>
                  </a:cubicBezTo>
                  <a:cubicBezTo>
                    <a:pt x="3" y="16"/>
                    <a:pt x="1" y="14"/>
                    <a:pt x="0" y="14"/>
                  </a:cubicBezTo>
                  <a:cubicBezTo>
                    <a:pt x="0" y="14"/>
                    <a:pt x="0" y="14"/>
                    <a:pt x="0" y="1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306921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23C6C69-6FBD-4C16-86C6-DC1819A1265D}"/>
              </a:ext>
            </a:extLst>
          </p:cNvPr>
          <p:cNvSpPr/>
          <p:nvPr/>
        </p:nvSpPr>
        <p:spPr>
          <a:xfrm>
            <a:off x="-9524" y="0"/>
            <a:ext cx="1220152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53EC3A3A-7819-4A82-9447-D7F427168A48}"/>
              </a:ext>
            </a:extLst>
          </p:cNvPr>
          <p:cNvPicPr>
            <a:picLocks noChangeAspect="1"/>
          </p:cNvPicPr>
          <p:nvPr/>
        </p:nvPicPr>
        <p:blipFill>
          <a:blip r:embed="rId2"/>
          <a:stretch>
            <a:fillRect/>
          </a:stretch>
        </p:blipFill>
        <p:spPr>
          <a:xfrm>
            <a:off x="4468152" y="5861240"/>
            <a:ext cx="3242464" cy="304308"/>
          </a:xfrm>
          <a:prstGeom prst="rect">
            <a:avLst/>
          </a:prstGeom>
        </p:spPr>
      </p:pic>
      <p:grpSp>
        <p:nvGrpSpPr>
          <p:cNvPr id="11" name="Group 10">
            <a:extLst>
              <a:ext uri="{FF2B5EF4-FFF2-40B4-BE49-F238E27FC236}">
                <a16:creationId xmlns:a16="http://schemas.microsoft.com/office/drawing/2014/main" id="{84BD5F8A-56DC-477B-B0E0-C0CDD5512E68}"/>
              </a:ext>
            </a:extLst>
          </p:cNvPr>
          <p:cNvGrpSpPr/>
          <p:nvPr/>
        </p:nvGrpSpPr>
        <p:grpSpPr>
          <a:xfrm>
            <a:off x="2316163" y="1911350"/>
            <a:ext cx="7858125" cy="3035300"/>
            <a:chOff x="2316163" y="2052638"/>
            <a:chExt cx="7858125" cy="3035300"/>
          </a:xfrm>
        </p:grpSpPr>
        <p:sp>
          <p:nvSpPr>
            <p:cNvPr id="12" name="Freeform 5">
              <a:extLst>
                <a:ext uri="{FF2B5EF4-FFF2-40B4-BE49-F238E27FC236}">
                  <a16:creationId xmlns:a16="http://schemas.microsoft.com/office/drawing/2014/main" id="{DE083108-BDFB-48FC-B02C-BB30475CE53B}"/>
                </a:ext>
              </a:extLst>
            </p:cNvPr>
            <p:cNvSpPr>
              <a:spLocks/>
            </p:cNvSpPr>
            <p:nvPr/>
          </p:nvSpPr>
          <p:spPr bwMode="auto">
            <a:xfrm>
              <a:off x="6711950" y="2403475"/>
              <a:ext cx="3462338" cy="2684463"/>
            </a:xfrm>
            <a:custGeom>
              <a:avLst/>
              <a:gdLst>
                <a:gd name="T0" fmla="*/ 112 w 652"/>
                <a:gd name="T1" fmla="*/ 157 h 505"/>
                <a:gd name="T2" fmla="*/ 493 w 652"/>
                <a:gd name="T3" fmla="*/ 90 h 505"/>
                <a:gd name="T4" fmla="*/ 355 w 652"/>
                <a:gd name="T5" fmla="*/ 428 h 505"/>
                <a:gd name="T6" fmla="*/ 112 w 652"/>
                <a:gd name="T7" fmla="*/ 157 h 505"/>
              </a:gdLst>
              <a:ahLst/>
              <a:cxnLst>
                <a:cxn ang="0">
                  <a:pos x="T0" y="T1"/>
                </a:cxn>
                <a:cxn ang="0">
                  <a:pos x="T2" y="T3"/>
                </a:cxn>
                <a:cxn ang="0">
                  <a:pos x="T4" y="T5"/>
                </a:cxn>
                <a:cxn ang="0">
                  <a:pos x="T6" y="T7"/>
                </a:cxn>
              </a:cxnLst>
              <a:rect l="0" t="0" r="r" b="b"/>
              <a:pathLst>
                <a:path w="652" h="505">
                  <a:moveTo>
                    <a:pt x="112" y="157"/>
                  </a:moveTo>
                  <a:cubicBezTo>
                    <a:pt x="191" y="0"/>
                    <a:pt x="342" y="21"/>
                    <a:pt x="493" y="90"/>
                  </a:cubicBezTo>
                  <a:cubicBezTo>
                    <a:pt x="645" y="159"/>
                    <a:pt x="652" y="352"/>
                    <a:pt x="355" y="428"/>
                  </a:cubicBezTo>
                  <a:cubicBezTo>
                    <a:pt x="58" y="505"/>
                    <a:pt x="0" y="391"/>
                    <a:pt x="112" y="157"/>
                  </a:cubicBez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Freeform: Shape 12">
              <a:extLst>
                <a:ext uri="{FF2B5EF4-FFF2-40B4-BE49-F238E27FC236}">
                  <a16:creationId xmlns:a16="http://schemas.microsoft.com/office/drawing/2014/main" id="{75FDC8E2-3BF5-4C89-8737-71FF1E652307}"/>
                </a:ext>
              </a:extLst>
            </p:cNvPr>
            <p:cNvSpPr>
              <a:spLocks/>
            </p:cNvSpPr>
            <p:nvPr/>
          </p:nvSpPr>
          <p:spPr bwMode="auto">
            <a:xfrm>
              <a:off x="6287908" y="2052638"/>
              <a:ext cx="2851777" cy="2200275"/>
            </a:xfrm>
            <a:custGeom>
              <a:avLst/>
              <a:gdLst>
                <a:gd name="connsiteX0" fmla="*/ 1262382 w 2851777"/>
                <a:gd name="connsiteY0" fmla="*/ 0 h 2200275"/>
                <a:gd name="connsiteX1" fmla="*/ 2308377 w 2851777"/>
                <a:gd name="connsiteY1" fmla="*/ 276363 h 2200275"/>
                <a:gd name="connsiteX2" fmla="*/ 2786243 w 2851777"/>
                <a:gd name="connsiteY2" fmla="*/ 722796 h 2200275"/>
                <a:gd name="connsiteX3" fmla="*/ 2786150 w 2851777"/>
                <a:gd name="connsiteY3" fmla="*/ 722763 h 2200275"/>
                <a:gd name="connsiteX4" fmla="*/ 2820705 w 2851777"/>
                <a:gd name="connsiteY4" fmla="*/ 809833 h 2200275"/>
                <a:gd name="connsiteX5" fmla="*/ 1570328 w 2851777"/>
                <a:gd name="connsiteY5" fmla="*/ 2072702 h 2200275"/>
                <a:gd name="connsiteX6" fmla="*/ 747450 w 2851777"/>
                <a:gd name="connsiteY6" fmla="*/ 2200275 h 2200275"/>
                <a:gd name="connsiteX7" fmla="*/ 736832 w 2851777"/>
                <a:gd name="connsiteY7" fmla="*/ 2200275 h 2200275"/>
                <a:gd name="connsiteX8" fmla="*/ 889131 w 2851777"/>
                <a:gd name="connsiteY8" fmla="*/ 1481927 h 2200275"/>
                <a:gd name="connsiteX9" fmla="*/ 985662 w 2851777"/>
                <a:gd name="connsiteY9" fmla="*/ 1259861 h 2200275"/>
                <a:gd name="connsiteX10" fmla="*/ 889049 w 2851777"/>
                <a:gd name="connsiteY10" fmla="*/ 1482047 h 2200275"/>
                <a:gd name="connsiteX11" fmla="*/ 736729 w 2851777"/>
                <a:gd name="connsiteY11" fmla="*/ 2200275 h 2200275"/>
                <a:gd name="connsiteX12" fmla="*/ 285411 w 2851777"/>
                <a:gd name="connsiteY12" fmla="*/ 632446 h 2200275"/>
                <a:gd name="connsiteX13" fmla="*/ 1262382 w 2851777"/>
                <a:gd name="connsiteY13" fmla="*/ 0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1777" h="2200275">
                  <a:moveTo>
                    <a:pt x="1262382" y="0"/>
                  </a:moveTo>
                  <a:cubicBezTo>
                    <a:pt x="1586269" y="0"/>
                    <a:pt x="1947323" y="111608"/>
                    <a:pt x="2308377" y="276363"/>
                  </a:cubicBezTo>
                  <a:cubicBezTo>
                    <a:pt x="2536691" y="382656"/>
                    <a:pt x="2701289" y="536782"/>
                    <a:pt x="2786243" y="722796"/>
                  </a:cubicBezTo>
                  <a:lnTo>
                    <a:pt x="2786150" y="722763"/>
                  </a:lnTo>
                  <a:lnTo>
                    <a:pt x="2820705" y="809833"/>
                  </a:lnTo>
                  <a:cubicBezTo>
                    <a:pt x="2962669" y="1253565"/>
                    <a:pt x="2630448" y="1798618"/>
                    <a:pt x="1570328" y="2072702"/>
                  </a:cubicBezTo>
                  <a:cubicBezTo>
                    <a:pt x="1241177" y="2157751"/>
                    <a:pt x="970423" y="2200275"/>
                    <a:pt x="747450" y="2200275"/>
                  </a:cubicBezTo>
                  <a:cubicBezTo>
                    <a:pt x="742141" y="2200275"/>
                    <a:pt x="742141" y="2200275"/>
                    <a:pt x="736832" y="2200275"/>
                  </a:cubicBezTo>
                  <a:cubicBezTo>
                    <a:pt x="724887" y="2004928"/>
                    <a:pt x="778639" y="1764731"/>
                    <a:pt x="889131" y="1481927"/>
                  </a:cubicBezTo>
                  <a:lnTo>
                    <a:pt x="985662" y="1259861"/>
                  </a:lnTo>
                  <a:lnTo>
                    <a:pt x="889049" y="1482047"/>
                  </a:lnTo>
                  <a:cubicBezTo>
                    <a:pt x="778543" y="1764804"/>
                    <a:pt x="724783" y="2004961"/>
                    <a:pt x="736729" y="2200275"/>
                  </a:cubicBezTo>
                  <a:cubicBezTo>
                    <a:pt x="-96882" y="2194960"/>
                    <a:pt x="-187145" y="1610346"/>
                    <a:pt x="285411" y="632446"/>
                  </a:cubicBezTo>
                  <a:cubicBezTo>
                    <a:pt x="513725" y="170069"/>
                    <a:pt x="864160" y="0"/>
                    <a:pt x="1262382" y="0"/>
                  </a:cubicBezTo>
                  <a:close/>
                </a:path>
              </a:pathLst>
            </a:custGeom>
            <a:solidFill>
              <a:schemeClr val="tx1">
                <a:lumMod val="75000"/>
                <a:lumOff val="25000"/>
                <a:alpha val="60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grpSp>
          <p:nvGrpSpPr>
            <p:cNvPr id="14" name="Group 13">
              <a:extLst>
                <a:ext uri="{FF2B5EF4-FFF2-40B4-BE49-F238E27FC236}">
                  <a16:creationId xmlns:a16="http://schemas.microsoft.com/office/drawing/2014/main" id="{B6848F83-0F43-4208-945A-288A3085E643}"/>
                </a:ext>
              </a:extLst>
            </p:cNvPr>
            <p:cNvGrpSpPr/>
            <p:nvPr/>
          </p:nvGrpSpPr>
          <p:grpSpPr>
            <a:xfrm>
              <a:off x="2316163" y="2290763"/>
              <a:ext cx="4321175" cy="1584325"/>
              <a:chOff x="2316163" y="2290763"/>
              <a:chExt cx="4321175" cy="1584325"/>
            </a:xfrm>
          </p:grpSpPr>
          <p:sp>
            <p:nvSpPr>
              <p:cNvPr id="17" name="Rectangle 8">
                <a:extLst>
                  <a:ext uri="{FF2B5EF4-FFF2-40B4-BE49-F238E27FC236}">
                    <a16:creationId xmlns:a16="http://schemas.microsoft.com/office/drawing/2014/main" id="{91F2B683-BC2E-41AB-989C-049BCF21FB66}"/>
                  </a:ext>
                </a:extLst>
              </p:cNvPr>
              <p:cNvSpPr>
                <a:spLocks noChangeArrowheads="1"/>
              </p:cNvSpPr>
              <p:nvPr/>
            </p:nvSpPr>
            <p:spPr bwMode="auto">
              <a:xfrm>
                <a:off x="6170613" y="3854450"/>
                <a:ext cx="20638" cy="206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9">
                <a:extLst>
                  <a:ext uri="{FF2B5EF4-FFF2-40B4-BE49-F238E27FC236}">
                    <a16:creationId xmlns:a16="http://schemas.microsoft.com/office/drawing/2014/main" id="{AD25FEF6-1FDA-4CA5-B5F1-FA653AD77394}"/>
                  </a:ext>
                </a:extLst>
              </p:cNvPr>
              <p:cNvSpPr>
                <a:spLocks/>
              </p:cNvSpPr>
              <p:nvPr/>
            </p:nvSpPr>
            <p:spPr bwMode="auto">
              <a:xfrm>
                <a:off x="6170613" y="3854450"/>
                <a:ext cx="20638" cy="20638"/>
              </a:xfrm>
              <a:custGeom>
                <a:avLst/>
                <a:gdLst>
                  <a:gd name="T0" fmla="*/ 13 w 13"/>
                  <a:gd name="T1" fmla="*/ 0 h 13"/>
                  <a:gd name="T2" fmla="*/ 0 w 13"/>
                  <a:gd name="T3" fmla="*/ 0 h 13"/>
                  <a:gd name="T4" fmla="*/ 0 w 13"/>
                  <a:gd name="T5" fmla="*/ 13 h 13"/>
                  <a:gd name="T6" fmla="*/ 13 w 13"/>
                  <a:gd name="T7" fmla="*/ 13 h 13"/>
                </a:gdLst>
                <a:ahLst/>
                <a:cxnLst>
                  <a:cxn ang="0">
                    <a:pos x="T0" y="T1"/>
                  </a:cxn>
                  <a:cxn ang="0">
                    <a:pos x="T2" y="T3"/>
                  </a:cxn>
                  <a:cxn ang="0">
                    <a:pos x="T4" y="T5"/>
                  </a:cxn>
                  <a:cxn ang="0">
                    <a:pos x="T6" y="T7"/>
                  </a:cxn>
                </a:cxnLst>
                <a:rect l="0" t="0" r="r" b="b"/>
                <a:pathLst>
                  <a:path w="13" h="13">
                    <a:moveTo>
                      <a:pt x="13" y="0"/>
                    </a:moveTo>
                    <a:lnTo>
                      <a:pt x="0" y="0"/>
                    </a:lnTo>
                    <a:lnTo>
                      <a:pt x="0" y="13"/>
                    </a:lnTo>
                    <a:lnTo>
                      <a:pt x="13" y="13"/>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0">
                <a:extLst>
                  <a:ext uri="{FF2B5EF4-FFF2-40B4-BE49-F238E27FC236}">
                    <a16:creationId xmlns:a16="http://schemas.microsoft.com/office/drawing/2014/main" id="{71FCA201-D2EE-4AFF-883D-1E60CAFDBBEE}"/>
                  </a:ext>
                </a:extLst>
              </p:cNvPr>
              <p:cNvSpPr>
                <a:spLocks noEditPoints="1"/>
              </p:cNvSpPr>
              <p:nvPr/>
            </p:nvSpPr>
            <p:spPr bwMode="auto">
              <a:xfrm>
                <a:off x="2316163" y="2290763"/>
                <a:ext cx="4262438" cy="1584325"/>
              </a:xfrm>
              <a:custGeom>
                <a:avLst/>
                <a:gdLst>
                  <a:gd name="T0" fmla="*/ 781 w 803"/>
                  <a:gd name="T1" fmla="*/ 4 h 298"/>
                  <a:gd name="T2" fmla="*/ 753 w 803"/>
                  <a:gd name="T3" fmla="*/ 4 h 298"/>
                  <a:gd name="T4" fmla="*/ 725 w 803"/>
                  <a:gd name="T5" fmla="*/ 4 h 298"/>
                  <a:gd name="T6" fmla="*/ 697 w 803"/>
                  <a:gd name="T7" fmla="*/ 4 h 298"/>
                  <a:gd name="T8" fmla="*/ 669 w 803"/>
                  <a:gd name="T9" fmla="*/ 4 h 298"/>
                  <a:gd name="T10" fmla="*/ 641 w 803"/>
                  <a:gd name="T11" fmla="*/ 4 h 298"/>
                  <a:gd name="T12" fmla="*/ 613 w 803"/>
                  <a:gd name="T13" fmla="*/ 4 h 298"/>
                  <a:gd name="T14" fmla="*/ 584 w 803"/>
                  <a:gd name="T15" fmla="*/ 4 h 298"/>
                  <a:gd name="T16" fmla="*/ 556 w 803"/>
                  <a:gd name="T17" fmla="*/ 4 h 298"/>
                  <a:gd name="T18" fmla="*/ 528 w 803"/>
                  <a:gd name="T19" fmla="*/ 4 h 298"/>
                  <a:gd name="T20" fmla="*/ 500 w 803"/>
                  <a:gd name="T21" fmla="*/ 4 h 298"/>
                  <a:gd name="T22" fmla="*/ 472 w 803"/>
                  <a:gd name="T23" fmla="*/ 4 h 298"/>
                  <a:gd name="T24" fmla="*/ 444 w 803"/>
                  <a:gd name="T25" fmla="*/ 4 h 298"/>
                  <a:gd name="T26" fmla="*/ 416 w 803"/>
                  <a:gd name="T27" fmla="*/ 4 h 298"/>
                  <a:gd name="T28" fmla="*/ 388 w 803"/>
                  <a:gd name="T29" fmla="*/ 4 h 298"/>
                  <a:gd name="T30" fmla="*/ 360 w 803"/>
                  <a:gd name="T31" fmla="*/ 4 h 298"/>
                  <a:gd name="T32" fmla="*/ 331 w 803"/>
                  <a:gd name="T33" fmla="*/ 4 h 298"/>
                  <a:gd name="T34" fmla="*/ 303 w 803"/>
                  <a:gd name="T35" fmla="*/ 4 h 298"/>
                  <a:gd name="T36" fmla="*/ 275 w 803"/>
                  <a:gd name="T37" fmla="*/ 4 h 298"/>
                  <a:gd name="T38" fmla="*/ 247 w 803"/>
                  <a:gd name="T39" fmla="*/ 4 h 298"/>
                  <a:gd name="T40" fmla="*/ 219 w 803"/>
                  <a:gd name="T41" fmla="*/ 4 h 298"/>
                  <a:gd name="T42" fmla="*/ 191 w 803"/>
                  <a:gd name="T43" fmla="*/ 4 h 298"/>
                  <a:gd name="T44" fmla="*/ 163 w 803"/>
                  <a:gd name="T45" fmla="*/ 4 h 298"/>
                  <a:gd name="T46" fmla="*/ 141 w 803"/>
                  <a:gd name="T47" fmla="*/ 0 h 298"/>
                  <a:gd name="T48" fmla="*/ 114 w 803"/>
                  <a:gd name="T49" fmla="*/ 2 h 298"/>
                  <a:gd name="T50" fmla="*/ 87 w 803"/>
                  <a:gd name="T51" fmla="*/ 10 h 298"/>
                  <a:gd name="T52" fmla="*/ 62 w 803"/>
                  <a:gd name="T53" fmla="*/ 24 h 298"/>
                  <a:gd name="T54" fmla="*/ 40 w 803"/>
                  <a:gd name="T55" fmla="*/ 42 h 298"/>
                  <a:gd name="T56" fmla="*/ 22 w 803"/>
                  <a:gd name="T57" fmla="*/ 64 h 298"/>
                  <a:gd name="T58" fmla="*/ 9 w 803"/>
                  <a:gd name="T59" fmla="*/ 89 h 298"/>
                  <a:gd name="T60" fmla="*/ 2 w 803"/>
                  <a:gd name="T61" fmla="*/ 117 h 298"/>
                  <a:gd name="T62" fmla="*/ 0 w 803"/>
                  <a:gd name="T63" fmla="*/ 145 h 298"/>
                  <a:gd name="T64" fmla="*/ 1 w 803"/>
                  <a:gd name="T65" fmla="*/ 173 h 298"/>
                  <a:gd name="T66" fmla="*/ 7 w 803"/>
                  <a:gd name="T67" fmla="*/ 201 h 298"/>
                  <a:gd name="T68" fmla="*/ 18 w 803"/>
                  <a:gd name="T69" fmla="*/ 227 h 298"/>
                  <a:gd name="T70" fmla="*/ 35 w 803"/>
                  <a:gd name="T71" fmla="*/ 250 h 298"/>
                  <a:gd name="T72" fmla="*/ 56 w 803"/>
                  <a:gd name="T73" fmla="*/ 269 h 298"/>
                  <a:gd name="T74" fmla="*/ 80 w 803"/>
                  <a:gd name="T75" fmla="*/ 284 h 298"/>
                  <a:gd name="T76" fmla="*/ 107 w 803"/>
                  <a:gd name="T77" fmla="*/ 294 h 298"/>
                  <a:gd name="T78" fmla="*/ 135 w 803"/>
                  <a:gd name="T79" fmla="*/ 294 h 298"/>
                  <a:gd name="T80" fmla="*/ 171 w 803"/>
                  <a:gd name="T81" fmla="*/ 294 h 298"/>
                  <a:gd name="T82" fmla="*/ 200 w 803"/>
                  <a:gd name="T83" fmla="*/ 294 h 298"/>
                  <a:gd name="T84" fmla="*/ 228 w 803"/>
                  <a:gd name="T85" fmla="*/ 294 h 298"/>
                  <a:gd name="T86" fmla="*/ 256 w 803"/>
                  <a:gd name="T87" fmla="*/ 294 h 298"/>
                  <a:gd name="T88" fmla="*/ 284 w 803"/>
                  <a:gd name="T89" fmla="*/ 294 h 298"/>
                  <a:gd name="T90" fmla="*/ 312 w 803"/>
                  <a:gd name="T91" fmla="*/ 294 h 298"/>
                  <a:gd name="T92" fmla="*/ 340 w 803"/>
                  <a:gd name="T93" fmla="*/ 294 h 298"/>
                  <a:gd name="T94" fmla="*/ 368 w 803"/>
                  <a:gd name="T95" fmla="*/ 294 h 298"/>
                  <a:gd name="T96" fmla="*/ 396 w 803"/>
                  <a:gd name="T97" fmla="*/ 294 h 298"/>
                  <a:gd name="T98" fmla="*/ 424 w 803"/>
                  <a:gd name="T99" fmla="*/ 294 h 298"/>
                  <a:gd name="T100" fmla="*/ 453 w 803"/>
                  <a:gd name="T101" fmla="*/ 294 h 298"/>
                  <a:gd name="T102" fmla="*/ 481 w 803"/>
                  <a:gd name="T103" fmla="*/ 294 h 298"/>
                  <a:gd name="T104" fmla="*/ 509 w 803"/>
                  <a:gd name="T105" fmla="*/ 294 h 298"/>
                  <a:gd name="T106" fmla="*/ 537 w 803"/>
                  <a:gd name="T107" fmla="*/ 294 h 298"/>
                  <a:gd name="T108" fmla="*/ 565 w 803"/>
                  <a:gd name="T109" fmla="*/ 294 h 298"/>
                  <a:gd name="T110" fmla="*/ 593 w 803"/>
                  <a:gd name="T111" fmla="*/ 294 h 298"/>
                  <a:gd name="T112" fmla="*/ 621 w 803"/>
                  <a:gd name="T113" fmla="*/ 294 h 298"/>
                  <a:gd name="T114" fmla="*/ 649 w 803"/>
                  <a:gd name="T115" fmla="*/ 294 h 298"/>
                  <a:gd name="T116" fmla="*/ 677 w 803"/>
                  <a:gd name="T117" fmla="*/ 294 h 298"/>
                  <a:gd name="T118" fmla="*/ 705 w 803"/>
                  <a:gd name="T119"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 h="298">
                    <a:moveTo>
                      <a:pt x="795" y="4"/>
                    </a:moveTo>
                    <a:cubicBezTo>
                      <a:pt x="803" y="4"/>
                      <a:pt x="803" y="4"/>
                      <a:pt x="803" y="4"/>
                    </a:cubicBezTo>
                    <a:cubicBezTo>
                      <a:pt x="803" y="0"/>
                      <a:pt x="803" y="0"/>
                      <a:pt x="803" y="0"/>
                    </a:cubicBezTo>
                    <a:cubicBezTo>
                      <a:pt x="795" y="0"/>
                      <a:pt x="795" y="0"/>
                      <a:pt x="795" y="0"/>
                    </a:cubicBezTo>
                    <a:lnTo>
                      <a:pt x="795" y="4"/>
                    </a:lnTo>
                    <a:close/>
                    <a:moveTo>
                      <a:pt x="781" y="4"/>
                    </a:moveTo>
                    <a:cubicBezTo>
                      <a:pt x="789" y="4"/>
                      <a:pt x="789" y="4"/>
                      <a:pt x="789" y="4"/>
                    </a:cubicBezTo>
                    <a:cubicBezTo>
                      <a:pt x="789" y="0"/>
                      <a:pt x="789" y="0"/>
                      <a:pt x="789" y="0"/>
                    </a:cubicBezTo>
                    <a:cubicBezTo>
                      <a:pt x="781" y="0"/>
                      <a:pt x="781" y="0"/>
                      <a:pt x="781" y="0"/>
                    </a:cubicBezTo>
                    <a:lnTo>
                      <a:pt x="781" y="4"/>
                    </a:lnTo>
                    <a:close/>
                    <a:moveTo>
                      <a:pt x="767" y="4"/>
                    </a:moveTo>
                    <a:cubicBezTo>
                      <a:pt x="775" y="4"/>
                      <a:pt x="775" y="4"/>
                      <a:pt x="775" y="4"/>
                    </a:cubicBezTo>
                    <a:cubicBezTo>
                      <a:pt x="775" y="0"/>
                      <a:pt x="775" y="0"/>
                      <a:pt x="775" y="0"/>
                    </a:cubicBezTo>
                    <a:cubicBezTo>
                      <a:pt x="767" y="0"/>
                      <a:pt x="767" y="0"/>
                      <a:pt x="767" y="0"/>
                    </a:cubicBezTo>
                    <a:lnTo>
                      <a:pt x="767" y="4"/>
                    </a:lnTo>
                    <a:close/>
                    <a:moveTo>
                      <a:pt x="753" y="4"/>
                    </a:moveTo>
                    <a:cubicBezTo>
                      <a:pt x="761" y="4"/>
                      <a:pt x="761" y="4"/>
                      <a:pt x="761" y="4"/>
                    </a:cubicBezTo>
                    <a:cubicBezTo>
                      <a:pt x="761" y="0"/>
                      <a:pt x="761" y="0"/>
                      <a:pt x="761" y="0"/>
                    </a:cubicBezTo>
                    <a:cubicBezTo>
                      <a:pt x="753" y="0"/>
                      <a:pt x="753" y="0"/>
                      <a:pt x="753" y="0"/>
                    </a:cubicBezTo>
                    <a:lnTo>
                      <a:pt x="753" y="4"/>
                    </a:lnTo>
                    <a:close/>
                    <a:moveTo>
                      <a:pt x="739" y="4"/>
                    </a:moveTo>
                    <a:cubicBezTo>
                      <a:pt x="747" y="4"/>
                      <a:pt x="747" y="4"/>
                      <a:pt x="747" y="4"/>
                    </a:cubicBezTo>
                    <a:cubicBezTo>
                      <a:pt x="747" y="0"/>
                      <a:pt x="747" y="0"/>
                      <a:pt x="747" y="0"/>
                    </a:cubicBezTo>
                    <a:cubicBezTo>
                      <a:pt x="739" y="0"/>
                      <a:pt x="739" y="0"/>
                      <a:pt x="739" y="0"/>
                    </a:cubicBezTo>
                    <a:lnTo>
                      <a:pt x="739" y="4"/>
                    </a:lnTo>
                    <a:close/>
                    <a:moveTo>
                      <a:pt x="725" y="4"/>
                    </a:moveTo>
                    <a:cubicBezTo>
                      <a:pt x="733" y="4"/>
                      <a:pt x="733" y="4"/>
                      <a:pt x="733" y="4"/>
                    </a:cubicBezTo>
                    <a:cubicBezTo>
                      <a:pt x="733" y="0"/>
                      <a:pt x="733" y="0"/>
                      <a:pt x="733" y="0"/>
                    </a:cubicBezTo>
                    <a:cubicBezTo>
                      <a:pt x="725" y="0"/>
                      <a:pt x="725" y="0"/>
                      <a:pt x="725" y="0"/>
                    </a:cubicBezTo>
                    <a:lnTo>
                      <a:pt x="725" y="4"/>
                    </a:lnTo>
                    <a:close/>
                    <a:moveTo>
                      <a:pt x="711" y="4"/>
                    </a:moveTo>
                    <a:cubicBezTo>
                      <a:pt x="719" y="4"/>
                      <a:pt x="719" y="4"/>
                      <a:pt x="719" y="4"/>
                    </a:cubicBezTo>
                    <a:cubicBezTo>
                      <a:pt x="719" y="0"/>
                      <a:pt x="719" y="0"/>
                      <a:pt x="719" y="0"/>
                    </a:cubicBezTo>
                    <a:cubicBezTo>
                      <a:pt x="711" y="0"/>
                      <a:pt x="711" y="0"/>
                      <a:pt x="711" y="0"/>
                    </a:cubicBezTo>
                    <a:lnTo>
                      <a:pt x="711" y="4"/>
                    </a:lnTo>
                    <a:close/>
                    <a:moveTo>
                      <a:pt x="697" y="4"/>
                    </a:moveTo>
                    <a:cubicBezTo>
                      <a:pt x="705" y="4"/>
                      <a:pt x="705" y="4"/>
                      <a:pt x="705" y="4"/>
                    </a:cubicBezTo>
                    <a:cubicBezTo>
                      <a:pt x="705" y="0"/>
                      <a:pt x="705" y="0"/>
                      <a:pt x="705" y="0"/>
                    </a:cubicBezTo>
                    <a:cubicBezTo>
                      <a:pt x="697" y="0"/>
                      <a:pt x="697" y="0"/>
                      <a:pt x="697" y="0"/>
                    </a:cubicBezTo>
                    <a:lnTo>
                      <a:pt x="697" y="4"/>
                    </a:lnTo>
                    <a:close/>
                    <a:moveTo>
                      <a:pt x="683" y="4"/>
                    </a:moveTo>
                    <a:cubicBezTo>
                      <a:pt x="691" y="4"/>
                      <a:pt x="691" y="4"/>
                      <a:pt x="691" y="4"/>
                    </a:cubicBezTo>
                    <a:cubicBezTo>
                      <a:pt x="691" y="0"/>
                      <a:pt x="691" y="0"/>
                      <a:pt x="691" y="0"/>
                    </a:cubicBezTo>
                    <a:cubicBezTo>
                      <a:pt x="683" y="0"/>
                      <a:pt x="683" y="0"/>
                      <a:pt x="683" y="0"/>
                    </a:cubicBezTo>
                    <a:lnTo>
                      <a:pt x="683" y="4"/>
                    </a:lnTo>
                    <a:close/>
                    <a:moveTo>
                      <a:pt x="669" y="4"/>
                    </a:moveTo>
                    <a:cubicBezTo>
                      <a:pt x="677" y="4"/>
                      <a:pt x="677" y="4"/>
                      <a:pt x="677" y="4"/>
                    </a:cubicBezTo>
                    <a:cubicBezTo>
                      <a:pt x="677" y="0"/>
                      <a:pt x="677" y="0"/>
                      <a:pt x="677" y="0"/>
                    </a:cubicBezTo>
                    <a:cubicBezTo>
                      <a:pt x="669" y="0"/>
                      <a:pt x="669" y="0"/>
                      <a:pt x="669" y="0"/>
                    </a:cubicBezTo>
                    <a:lnTo>
                      <a:pt x="669" y="4"/>
                    </a:lnTo>
                    <a:close/>
                    <a:moveTo>
                      <a:pt x="655" y="4"/>
                    </a:moveTo>
                    <a:cubicBezTo>
                      <a:pt x="663" y="4"/>
                      <a:pt x="663" y="4"/>
                      <a:pt x="663" y="4"/>
                    </a:cubicBezTo>
                    <a:cubicBezTo>
                      <a:pt x="663" y="0"/>
                      <a:pt x="663" y="0"/>
                      <a:pt x="663" y="0"/>
                    </a:cubicBezTo>
                    <a:cubicBezTo>
                      <a:pt x="655" y="0"/>
                      <a:pt x="655" y="0"/>
                      <a:pt x="655" y="0"/>
                    </a:cubicBezTo>
                    <a:lnTo>
                      <a:pt x="655" y="4"/>
                    </a:lnTo>
                    <a:close/>
                    <a:moveTo>
                      <a:pt x="641" y="4"/>
                    </a:moveTo>
                    <a:cubicBezTo>
                      <a:pt x="649" y="4"/>
                      <a:pt x="649" y="4"/>
                      <a:pt x="649" y="4"/>
                    </a:cubicBezTo>
                    <a:cubicBezTo>
                      <a:pt x="649" y="0"/>
                      <a:pt x="649" y="0"/>
                      <a:pt x="649" y="0"/>
                    </a:cubicBezTo>
                    <a:cubicBezTo>
                      <a:pt x="641" y="0"/>
                      <a:pt x="641" y="0"/>
                      <a:pt x="641" y="0"/>
                    </a:cubicBezTo>
                    <a:lnTo>
                      <a:pt x="641" y="4"/>
                    </a:lnTo>
                    <a:close/>
                    <a:moveTo>
                      <a:pt x="627" y="4"/>
                    </a:moveTo>
                    <a:cubicBezTo>
                      <a:pt x="635" y="4"/>
                      <a:pt x="635" y="4"/>
                      <a:pt x="635" y="4"/>
                    </a:cubicBezTo>
                    <a:cubicBezTo>
                      <a:pt x="635" y="0"/>
                      <a:pt x="635" y="0"/>
                      <a:pt x="635" y="0"/>
                    </a:cubicBezTo>
                    <a:cubicBezTo>
                      <a:pt x="627" y="0"/>
                      <a:pt x="627" y="0"/>
                      <a:pt x="627" y="0"/>
                    </a:cubicBezTo>
                    <a:lnTo>
                      <a:pt x="627" y="4"/>
                    </a:lnTo>
                    <a:close/>
                    <a:moveTo>
                      <a:pt x="613" y="4"/>
                    </a:moveTo>
                    <a:cubicBezTo>
                      <a:pt x="621" y="4"/>
                      <a:pt x="621" y="4"/>
                      <a:pt x="621" y="4"/>
                    </a:cubicBezTo>
                    <a:cubicBezTo>
                      <a:pt x="621" y="0"/>
                      <a:pt x="621" y="0"/>
                      <a:pt x="621" y="0"/>
                    </a:cubicBezTo>
                    <a:cubicBezTo>
                      <a:pt x="613" y="0"/>
                      <a:pt x="613" y="0"/>
                      <a:pt x="613" y="0"/>
                    </a:cubicBezTo>
                    <a:lnTo>
                      <a:pt x="613" y="4"/>
                    </a:lnTo>
                    <a:close/>
                    <a:moveTo>
                      <a:pt x="598" y="4"/>
                    </a:moveTo>
                    <a:cubicBezTo>
                      <a:pt x="606" y="4"/>
                      <a:pt x="606" y="4"/>
                      <a:pt x="606" y="4"/>
                    </a:cubicBezTo>
                    <a:cubicBezTo>
                      <a:pt x="606" y="0"/>
                      <a:pt x="606" y="0"/>
                      <a:pt x="606" y="0"/>
                    </a:cubicBezTo>
                    <a:cubicBezTo>
                      <a:pt x="598" y="0"/>
                      <a:pt x="598" y="0"/>
                      <a:pt x="598" y="0"/>
                    </a:cubicBezTo>
                    <a:lnTo>
                      <a:pt x="598" y="4"/>
                    </a:lnTo>
                    <a:close/>
                    <a:moveTo>
                      <a:pt x="584" y="4"/>
                    </a:moveTo>
                    <a:cubicBezTo>
                      <a:pt x="592" y="4"/>
                      <a:pt x="592" y="4"/>
                      <a:pt x="592" y="4"/>
                    </a:cubicBezTo>
                    <a:cubicBezTo>
                      <a:pt x="592" y="0"/>
                      <a:pt x="592" y="0"/>
                      <a:pt x="592" y="0"/>
                    </a:cubicBezTo>
                    <a:cubicBezTo>
                      <a:pt x="584" y="0"/>
                      <a:pt x="584" y="0"/>
                      <a:pt x="584" y="0"/>
                    </a:cubicBezTo>
                    <a:lnTo>
                      <a:pt x="584" y="4"/>
                    </a:lnTo>
                    <a:close/>
                    <a:moveTo>
                      <a:pt x="570" y="4"/>
                    </a:moveTo>
                    <a:cubicBezTo>
                      <a:pt x="578" y="4"/>
                      <a:pt x="578" y="4"/>
                      <a:pt x="578" y="4"/>
                    </a:cubicBezTo>
                    <a:cubicBezTo>
                      <a:pt x="578" y="0"/>
                      <a:pt x="578" y="0"/>
                      <a:pt x="578" y="0"/>
                    </a:cubicBezTo>
                    <a:cubicBezTo>
                      <a:pt x="570" y="0"/>
                      <a:pt x="570" y="0"/>
                      <a:pt x="570" y="0"/>
                    </a:cubicBezTo>
                    <a:lnTo>
                      <a:pt x="570" y="4"/>
                    </a:lnTo>
                    <a:close/>
                    <a:moveTo>
                      <a:pt x="556" y="4"/>
                    </a:moveTo>
                    <a:cubicBezTo>
                      <a:pt x="564" y="4"/>
                      <a:pt x="564" y="4"/>
                      <a:pt x="564" y="4"/>
                    </a:cubicBezTo>
                    <a:cubicBezTo>
                      <a:pt x="564" y="0"/>
                      <a:pt x="564" y="0"/>
                      <a:pt x="564" y="0"/>
                    </a:cubicBezTo>
                    <a:cubicBezTo>
                      <a:pt x="556" y="0"/>
                      <a:pt x="556" y="0"/>
                      <a:pt x="556" y="0"/>
                    </a:cubicBezTo>
                    <a:lnTo>
                      <a:pt x="556" y="4"/>
                    </a:lnTo>
                    <a:close/>
                    <a:moveTo>
                      <a:pt x="542" y="4"/>
                    </a:moveTo>
                    <a:cubicBezTo>
                      <a:pt x="550" y="4"/>
                      <a:pt x="550" y="4"/>
                      <a:pt x="550" y="4"/>
                    </a:cubicBezTo>
                    <a:cubicBezTo>
                      <a:pt x="550" y="0"/>
                      <a:pt x="550" y="0"/>
                      <a:pt x="550" y="0"/>
                    </a:cubicBezTo>
                    <a:cubicBezTo>
                      <a:pt x="542" y="0"/>
                      <a:pt x="542" y="0"/>
                      <a:pt x="542" y="0"/>
                    </a:cubicBezTo>
                    <a:lnTo>
                      <a:pt x="542" y="4"/>
                    </a:lnTo>
                    <a:close/>
                    <a:moveTo>
                      <a:pt x="528" y="4"/>
                    </a:moveTo>
                    <a:cubicBezTo>
                      <a:pt x="536" y="4"/>
                      <a:pt x="536" y="4"/>
                      <a:pt x="536" y="4"/>
                    </a:cubicBezTo>
                    <a:cubicBezTo>
                      <a:pt x="536" y="0"/>
                      <a:pt x="536" y="0"/>
                      <a:pt x="536" y="0"/>
                    </a:cubicBezTo>
                    <a:cubicBezTo>
                      <a:pt x="528" y="0"/>
                      <a:pt x="528" y="0"/>
                      <a:pt x="528" y="0"/>
                    </a:cubicBezTo>
                    <a:lnTo>
                      <a:pt x="528" y="4"/>
                    </a:lnTo>
                    <a:close/>
                    <a:moveTo>
                      <a:pt x="514" y="4"/>
                    </a:moveTo>
                    <a:cubicBezTo>
                      <a:pt x="522" y="4"/>
                      <a:pt x="522" y="4"/>
                      <a:pt x="522" y="4"/>
                    </a:cubicBezTo>
                    <a:cubicBezTo>
                      <a:pt x="522" y="0"/>
                      <a:pt x="522" y="0"/>
                      <a:pt x="522" y="0"/>
                    </a:cubicBezTo>
                    <a:cubicBezTo>
                      <a:pt x="514" y="0"/>
                      <a:pt x="514" y="0"/>
                      <a:pt x="514" y="0"/>
                    </a:cubicBezTo>
                    <a:lnTo>
                      <a:pt x="514" y="4"/>
                    </a:lnTo>
                    <a:close/>
                    <a:moveTo>
                      <a:pt x="500" y="4"/>
                    </a:moveTo>
                    <a:cubicBezTo>
                      <a:pt x="508" y="4"/>
                      <a:pt x="508" y="4"/>
                      <a:pt x="508" y="4"/>
                    </a:cubicBezTo>
                    <a:cubicBezTo>
                      <a:pt x="508" y="0"/>
                      <a:pt x="508" y="0"/>
                      <a:pt x="508" y="0"/>
                    </a:cubicBezTo>
                    <a:cubicBezTo>
                      <a:pt x="500" y="0"/>
                      <a:pt x="500" y="0"/>
                      <a:pt x="500" y="0"/>
                    </a:cubicBezTo>
                    <a:lnTo>
                      <a:pt x="500" y="4"/>
                    </a:lnTo>
                    <a:close/>
                    <a:moveTo>
                      <a:pt x="486" y="4"/>
                    </a:moveTo>
                    <a:cubicBezTo>
                      <a:pt x="494" y="4"/>
                      <a:pt x="494" y="4"/>
                      <a:pt x="494" y="4"/>
                    </a:cubicBezTo>
                    <a:cubicBezTo>
                      <a:pt x="494" y="0"/>
                      <a:pt x="494" y="0"/>
                      <a:pt x="494" y="0"/>
                    </a:cubicBezTo>
                    <a:cubicBezTo>
                      <a:pt x="486" y="0"/>
                      <a:pt x="486" y="0"/>
                      <a:pt x="486" y="0"/>
                    </a:cubicBezTo>
                    <a:lnTo>
                      <a:pt x="486" y="4"/>
                    </a:lnTo>
                    <a:close/>
                    <a:moveTo>
                      <a:pt x="472" y="4"/>
                    </a:moveTo>
                    <a:cubicBezTo>
                      <a:pt x="480" y="4"/>
                      <a:pt x="480" y="4"/>
                      <a:pt x="480" y="4"/>
                    </a:cubicBezTo>
                    <a:cubicBezTo>
                      <a:pt x="480" y="0"/>
                      <a:pt x="480" y="0"/>
                      <a:pt x="480" y="0"/>
                    </a:cubicBezTo>
                    <a:cubicBezTo>
                      <a:pt x="472" y="0"/>
                      <a:pt x="472" y="0"/>
                      <a:pt x="472" y="0"/>
                    </a:cubicBezTo>
                    <a:lnTo>
                      <a:pt x="472" y="4"/>
                    </a:lnTo>
                    <a:close/>
                    <a:moveTo>
                      <a:pt x="458" y="4"/>
                    </a:moveTo>
                    <a:cubicBezTo>
                      <a:pt x="466" y="4"/>
                      <a:pt x="466" y="4"/>
                      <a:pt x="466" y="4"/>
                    </a:cubicBezTo>
                    <a:cubicBezTo>
                      <a:pt x="466" y="0"/>
                      <a:pt x="466" y="0"/>
                      <a:pt x="466" y="0"/>
                    </a:cubicBezTo>
                    <a:cubicBezTo>
                      <a:pt x="458" y="0"/>
                      <a:pt x="458" y="0"/>
                      <a:pt x="458" y="0"/>
                    </a:cubicBezTo>
                    <a:lnTo>
                      <a:pt x="458" y="4"/>
                    </a:lnTo>
                    <a:close/>
                    <a:moveTo>
                      <a:pt x="444" y="4"/>
                    </a:moveTo>
                    <a:cubicBezTo>
                      <a:pt x="452" y="4"/>
                      <a:pt x="452" y="4"/>
                      <a:pt x="452" y="4"/>
                    </a:cubicBezTo>
                    <a:cubicBezTo>
                      <a:pt x="452" y="0"/>
                      <a:pt x="452" y="0"/>
                      <a:pt x="452" y="0"/>
                    </a:cubicBezTo>
                    <a:cubicBezTo>
                      <a:pt x="444" y="0"/>
                      <a:pt x="444" y="0"/>
                      <a:pt x="444" y="0"/>
                    </a:cubicBezTo>
                    <a:lnTo>
                      <a:pt x="444" y="4"/>
                    </a:lnTo>
                    <a:close/>
                    <a:moveTo>
                      <a:pt x="430" y="4"/>
                    </a:moveTo>
                    <a:cubicBezTo>
                      <a:pt x="438" y="4"/>
                      <a:pt x="438" y="4"/>
                      <a:pt x="438" y="4"/>
                    </a:cubicBezTo>
                    <a:cubicBezTo>
                      <a:pt x="438" y="0"/>
                      <a:pt x="438" y="0"/>
                      <a:pt x="438" y="0"/>
                    </a:cubicBezTo>
                    <a:cubicBezTo>
                      <a:pt x="430" y="0"/>
                      <a:pt x="430" y="0"/>
                      <a:pt x="430" y="0"/>
                    </a:cubicBezTo>
                    <a:lnTo>
                      <a:pt x="430" y="4"/>
                    </a:lnTo>
                    <a:close/>
                    <a:moveTo>
                      <a:pt x="416" y="4"/>
                    </a:moveTo>
                    <a:cubicBezTo>
                      <a:pt x="424" y="4"/>
                      <a:pt x="424" y="4"/>
                      <a:pt x="424" y="4"/>
                    </a:cubicBezTo>
                    <a:cubicBezTo>
                      <a:pt x="424" y="0"/>
                      <a:pt x="424" y="0"/>
                      <a:pt x="424" y="0"/>
                    </a:cubicBezTo>
                    <a:cubicBezTo>
                      <a:pt x="416" y="0"/>
                      <a:pt x="416" y="0"/>
                      <a:pt x="416" y="0"/>
                    </a:cubicBezTo>
                    <a:lnTo>
                      <a:pt x="416" y="4"/>
                    </a:lnTo>
                    <a:close/>
                    <a:moveTo>
                      <a:pt x="402" y="4"/>
                    </a:moveTo>
                    <a:cubicBezTo>
                      <a:pt x="410" y="4"/>
                      <a:pt x="410" y="4"/>
                      <a:pt x="410" y="4"/>
                    </a:cubicBezTo>
                    <a:cubicBezTo>
                      <a:pt x="410" y="0"/>
                      <a:pt x="410" y="0"/>
                      <a:pt x="410" y="0"/>
                    </a:cubicBezTo>
                    <a:cubicBezTo>
                      <a:pt x="402" y="0"/>
                      <a:pt x="402" y="0"/>
                      <a:pt x="402" y="0"/>
                    </a:cubicBezTo>
                    <a:lnTo>
                      <a:pt x="402" y="4"/>
                    </a:lnTo>
                    <a:close/>
                    <a:moveTo>
                      <a:pt x="388" y="4"/>
                    </a:moveTo>
                    <a:cubicBezTo>
                      <a:pt x="396" y="4"/>
                      <a:pt x="396" y="4"/>
                      <a:pt x="396" y="4"/>
                    </a:cubicBezTo>
                    <a:cubicBezTo>
                      <a:pt x="396" y="0"/>
                      <a:pt x="396" y="0"/>
                      <a:pt x="396" y="0"/>
                    </a:cubicBezTo>
                    <a:cubicBezTo>
                      <a:pt x="388" y="0"/>
                      <a:pt x="388" y="0"/>
                      <a:pt x="388" y="0"/>
                    </a:cubicBezTo>
                    <a:lnTo>
                      <a:pt x="388" y="4"/>
                    </a:lnTo>
                    <a:close/>
                    <a:moveTo>
                      <a:pt x="374" y="4"/>
                    </a:moveTo>
                    <a:cubicBezTo>
                      <a:pt x="382" y="4"/>
                      <a:pt x="382" y="4"/>
                      <a:pt x="382" y="4"/>
                    </a:cubicBezTo>
                    <a:cubicBezTo>
                      <a:pt x="382" y="0"/>
                      <a:pt x="382" y="0"/>
                      <a:pt x="382" y="0"/>
                    </a:cubicBezTo>
                    <a:cubicBezTo>
                      <a:pt x="374" y="0"/>
                      <a:pt x="374" y="0"/>
                      <a:pt x="374" y="0"/>
                    </a:cubicBezTo>
                    <a:lnTo>
                      <a:pt x="374" y="4"/>
                    </a:lnTo>
                    <a:close/>
                    <a:moveTo>
                      <a:pt x="360" y="4"/>
                    </a:moveTo>
                    <a:cubicBezTo>
                      <a:pt x="368" y="4"/>
                      <a:pt x="368" y="4"/>
                      <a:pt x="368" y="4"/>
                    </a:cubicBezTo>
                    <a:cubicBezTo>
                      <a:pt x="368" y="0"/>
                      <a:pt x="368" y="0"/>
                      <a:pt x="368" y="0"/>
                    </a:cubicBezTo>
                    <a:cubicBezTo>
                      <a:pt x="360" y="0"/>
                      <a:pt x="360" y="0"/>
                      <a:pt x="360" y="0"/>
                    </a:cubicBezTo>
                    <a:lnTo>
                      <a:pt x="360" y="4"/>
                    </a:lnTo>
                    <a:close/>
                    <a:moveTo>
                      <a:pt x="345" y="4"/>
                    </a:moveTo>
                    <a:cubicBezTo>
                      <a:pt x="354" y="4"/>
                      <a:pt x="354" y="4"/>
                      <a:pt x="354" y="4"/>
                    </a:cubicBezTo>
                    <a:cubicBezTo>
                      <a:pt x="354" y="0"/>
                      <a:pt x="354" y="0"/>
                      <a:pt x="354" y="0"/>
                    </a:cubicBezTo>
                    <a:cubicBezTo>
                      <a:pt x="345" y="0"/>
                      <a:pt x="345" y="0"/>
                      <a:pt x="345" y="0"/>
                    </a:cubicBezTo>
                    <a:lnTo>
                      <a:pt x="345" y="4"/>
                    </a:lnTo>
                    <a:close/>
                    <a:moveTo>
                      <a:pt x="331" y="4"/>
                    </a:moveTo>
                    <a:cubicBezTo>
                      <a:pt x="339" y="4"/>
                      <a:pt x="339" y="4"/>
                      <a:pt x="339" y="4"/>
                    </a:cubicBezTo>
                    <a:cubicBezTo>
                      <a:pt x="339" y="0"/>
                      <a:pt x="339" y="0"/>
                      <a:pt x="339" y="0"/>
                    </a:cubicBezTo>
                    <a:cubicBezTo>
                      <a:pt x="331" y="0"/>
                      <a:pt x="331" y="0"/>
                      <a:pt x="331" y="0"/>
                    </a:cubicBezTo>
                    <a:lnTo>
                      <a:pt x="331" y="4"/>
                    </a:lnTo>
                    <a:close/>
                    <a:moveTo>
                      <a:pt x="317" y="4"/>
                    </a:moveTo>
                    <a:cubicBezTo>
                      <a:pt x="325" y="4"/>
                      <a:pt x="325" y="4"/>
                      <a:pt x="325" y="4"/>
                    </a:cubicBezTo>
                    <a:cubicBezTo>
                      <a:pt x="325" y="0"/>
                      <a:pt x="325" y="0"/>
                      <a:pt x="325" y="0"/>
                    </a:cubicBezTo>
                    <a:cubicBezTo>
                      <a:pt x="317" y="0"/>
                      <a:pt x="317" y="0"/>
                      <a:pt x="317" y="0"/>
                    </a:cubicBezTo>
                    <a:lnTo>
                      <a:pt x="317" y="4"/>
                    </a:lnTo>
                    <a:close/>
                    <a:moveTo>
                      <a:pt x="303" y="4"/>
                    </a:moveTo>
                    <a:cubicBezTo>
                      <a:pt x="311" y="4"/>
                      <a:pt x="311" y="4"/>
                      <a:pt x="311" y="4"/>
                    </a:cubicBezTo>
                    <a:cubicBezTo>
                      <a:pt x="311" y="0"/>
                      <a:pt x="311" y="0"/>
                      <a:pt x="311" y="0"/>
                    </a:cubicBezTo>
                    <a:cubicBezTo>
                      <a:pt x="303" y="0"/>
                      <a:pt x="303" y="0"/>
                      <a:pt x="303" y="0"/>
                    </a:cubicBezTo>
                    <a:lnTo>
                      <a:pt x="303" y="4"/>
                    </a:lnTo>
                    <a:close/>
                    <a:moveTo>
                      <a:pt x="289" y="4"/>
                    </a:moveTo>
                    <a:cubicBezTo>
                      <a:pt x="297" y="4"/>
                      <a:pt x="297" y="4"/>
                      <a:pt x="297" y="4"/>
                    </a:cubicBezTo>
                    <a:cubicBezTo>
                      <a:pt x="297" y="0"/>
                      <a:pt x="297" y="0"/>
                      <a:pt x="297" y="0"/>
                    </a:cubicBezTo>
                    <a:cubicBezTo>
                      <a:pt x="289" y="0"/>
                      <a:pt x="289" y="0"/>
                      <a:pt x="289" y="0"/>
                    </a:cubicBezTo>
                    <a:lnTo>
                      <a:pt x="289" y="4"/>
                    </a:lnTo>
                    <a:close/>
                    <a:moveTo>
                      <a:pt x="275" y="4"/>
                    </a:moveTo>
                    <a:cubicBezTo>
                      <a:pt x="283" y="4"/>
                      <a:pt x="283" y="4"/>
                      <a:pt x="283" y="4"/>
                    </a:cubicBezTo>
                    <a:cubicBezTo>
                      <a:pt x="283" y="0"/>
                      <a:pt x="283" y="0"/>
                      <a:pt x="283" y="0"/>
                    </a:cubicBezTo>
                    <a:cubicBezTo>
                      <a:pt x="275" y="0"/>
                      <a:pt x="275" y="0"/>
                      <a:pt x="275" y="0"/>
                    </a:cubicBezTo>
                    <a:lnTo>
                      <a:pt x="275" y="4"/>
                    </a:lnTo>
                    <a:close/>
                    <a:moveTo>
                      <a:pt x="261" y="4"/>
                    </a:moveTo>
                    <a:cubicBezTo>
                      <a:pt x="269" y="4"/>
                      <a:pt x="269" y="4"/>
                      <a:pt x="269" y="4"/>
                    </a:cubicBezTo>
                    <a:cubicBezTo>
                      <a:pt x="269" y="0"/>
                      <a:pt x="269" y="0"/>
                      <a:pt x="269" y="0"/>
                    </a:cubicBezTo>
                    <a:cubicBezTo>
                      <a:pt x="261" y="0"/>
                      <a:pt x="261" y="0"/>
                      <a:pt x="261" y="0"/>
                    </a:cubicBezTo>
                    <a:lnTo>
                      <a:pt x="261" y="4"/>
                    </a:lnTo>
                    <a:close/>
                    <a:moveTo>
                      <a:pt x="247" y="4"/>
                    </a:moveTo>
                    <a:cubicBezTo>
                      <a:pt x="255" y="4"/>
                      <a:pt x="255" y="4"/>
                      <a:pt x="255" y="4"/>
                    </a:cubicBezTo>
                    <a:cubicBezTo>
                      <a:pt x="255" y="0"/>
                      <a:pt x="255" y="0"/>
                      <a:pt x="255" y="0"/>
                    </a:cubicBezTo>
                    <a:cubicBezTo>
                      <a:pt x="247" y="0"/>
                      <a:pt x="247" y="0"/>
                      <a:pt x="247" y="0"/>
                    </a:cubicBezTo>
                    <a:lnTo>
                      <a:pt x="247" y="4"/>
                    </a:lnTo>
                    <a:close/>
                    <a:moveTo>
                      <a:pt x="233" y="4"/>
                    </a:moveTo>
                    <a:cubicBezTo>
                      <a:pt x="241" y="4"/>
                      <a:pt x="241" y="4"/>
                      <a:pt x="241" y="4"/>
                    </a:cubicBezTo>
                    <a:cubicBezTo>
                      <a:pt x="241" y="0"/>
                      <a:pt x="241" y="0"/>
                      <a:pt x="241" y="0"/>
                    </a:cubicBezTo>
                    <a:cubicBezTo>
                      <a:pt x="233" y="0"/>
                      <a:pt x="233" y="0"/>
                      <a:pt x="233" y="0"/>
                    </a:cubicBezTo>
                    <a:lnTo>
                      <a:pt x="233" y="4"/>
                    </a:lnTo>
                    <a:close/>
                    <a:moveTo>
                      <a:pt x="219" y="4"/>
                    </a:moveTo>
                    <a:cubicBezTo>
                      <a:pt x="227" y="4"/>
                      <a:pt x="227" y="4"/>
                      <a:pt x="227" y="4"/>
                    </a:cubicBezTo>
                    <a:cubicBezTo>
                      <a:pt x="227" y="0"/>
                      <a:pt x="227" y="0"/>
                      <a:pt x="227" y="0"/>
                    </a:cubicBezTo>
                    <a:cubicBezTo>
                      <a:pt x="219" y="0"/>
                      <a:pt x="219" y="0"/>
                      <a:pt x="219" y="0"/>
                    </a:cubicBezTo>
                    <a:lnTo>
                      <a:pt x="219" y="4"/>
                    </a:lnTo>
                    <a:close/>
                    <a:moveTo>
                      <a:pt x="205" y="4"/>
                    </a:moveTo>
                    <a:cubicBezTo>
                      <a:pt x="213" y="4"/>
                      <a:pt x="213" y="4"/>
                      <a:pt x="213" y="4"/>
                    </a:cubicBezTo>
                    <a:cubicBezTo>
                      <a:pt x="213" y="0"/>
                      <a:pt x="213" y="0"/>
                      <a:pt x="213" y="0"/>
                    </a:cubicBezTo>
                    <a:cubicBezTo>
                      <a:pt x="205" y="0"/>
                      <a:pt x="205" y="0"/>
                      <a:pt x="205" y="0"/>
                    </a:cubicBezTo>
                    <a:lnTo>
                      <a:pt x="205" y="4"/>
                    </a:lnTo>
                    <a:close/>
                    <a:moveTo>
                      <a:pt x="191" y="4"/>
                    </a:moveTo>
                    <a:cubicBezTo>
                      <a:pt x="199" y="4"/>
                      <a:pt x="199" y="4"/>
                      <a:pt x="199" y="4"/>
                    </a:cubicBezTo>
                    <a:cubicBezTo>
                      <a:pt x="199" y="0"/>
                      <a:pt x="199" y="0"/>
                      <a:pt x="199" y="0"/>
                    </a:cubicBezTo>
                    <a:cubicBezTo>
                      <a:pt x="191" y="0"/>
                      <a:pt x="191" y="0"/>
                      <a:pt x="191" y="0"/>
                    </a:cubicBezTo>
                    <a:lnTo>
                      <a:pt x="191" y="4"/>
                    </a:lnTo>
                    <a:close/>
                    <a:moveTo>
                      <a:pt x="177" y="4"/>
                    </a:moveTo>
                    <a:cubicBezTo>
                      <a:pt x="185" y="4"/>
                      <a:pt x="185" y="4"/>
                      <a:pt x="185" y="4"/>
                    </a:cubicBezTo>
                    <a:cubicBezTo>
                      <a:pt x="185" y="0"/>
                      <a:pt x="185" y="0"/>
                      <a:pt x="185" y="0"/>
                    </a:cubicBezTo>
                    <a:cubicBezTo>
                      <a:pt x="177" y="0"/>
                      <a:pt x="177" y="0"/>
                      <a:pt x="177" y="0"/>
                    </a:cubicBezTo>
                    <a:lnTo>
                      <a:pt x="177" y="4"/>
                    </a:lnTo>
                    <a:close/>
                    <a:moveTo>
                      <a:pt x="163" y="4"/>
                    </a:moveTo>
                    <a:cubicBezTo>
                      <a:pt x="171" y="4"/>
                      <a:pt x="171" y="4"/>
                      <a:pt x="171" y="4"/>
                    </a:cubicBezTo>
                    <a:cubicBezTo>
                      <a:pt x="171" y="0"/>
                      <a:pt x="171" y="0"/>
                      <a:pt x="171" y="0"/>
                    </a:cubicBezTo>
                    <a:cubicBezTo>
                      <a:pt x="163" y="0"/>
                      <a:pt x="163" y="0"/>
                      <a:pt x="163" y="0"/>
                    </a:cubicBezTo>
                    <a:lnTo>
                      <a:pt x="163" y="4"/>
                    </a:lnTo>
                    <a:close/>
                    <a:moveTo>
                      <a:pt x="149" y="4"/>
                    </a:moveTo>
                    <a:cubicBezTo>
                      <a:pt x="157" y="4"/>
                      <a:pt x="157" y="4"/>
                      <a:pt x="157" y="4"/>
                    </a:cubicBezTo>
                    <a:cubicBezTo>
                      <a:pt x="157" y="0"/>
                      <a:pt x="157" y="0"/>
                      <a:pt x="157" y="0"/>
                    </a:cubicBezTo>
                    <a:cubicBezTo>
                      <a:pt x="149" y="0"/>
                      <a:pt x="149" y="0"/>
                      <a:pt x="149" y="0"/>
                    </a:cubicBezTo>
                    <a:lnTo>
                      <a:pt x="149" y="4"/>
                    </a:lnTo>
                    <a:close/>
                    <a:moveTo>
                      <a:pt x="135" y="4"/>
                    </a:moveTo>
                    <a:cubicBezTo>
                      <a:pt x="137" y="4"/>
                      <a:pt x="139" y="4"/>
                      <a:pt x="141" y="4"/>
                    </a:cubicBezTo>
                    <a:cubicBezTo>
                      <a:pt x="143" y="4"/>
                      <a:pt x="143" y="4"/>
                      <a:pt x="143" y="4"/>
                    </a:cubicBezTo>
                    <a:cubicBezTo>
                      <a:pt x="143" y="0"/>
                      <a:pt x="143" y="0"/>
                      <a:pt x="143" y="0"/>
                    </a:cubicBezTo>
                    <a:cubicBezTo>
                      <a:pt x="141" y="0"/>
                      <a:pt x="141" y="0"/>
                      <a:pt x="141" y="0"/>
                    </a:cubicBezTo>
                    <a:cubicBezTo>
                      <a:pt x="139" y="0"/>
                      <a:pt x="137" y="0"/>
                      <a:pt x="135" y="0"/>
                    </a:cubicBezTo>
                    <a:lnTo>
                      <a:pt x="135" y="4"/>
                    </a:lnTo>
                    <a:close/>
                    <a:moveTo>
                      <a:pt x="121" y="5"/>
                    </a:moveTo>
                    <a:cubicBezTo>
                      <a:pt x="124" y="5"/>
                      <a:pt x="126" y="4"/>
                      <a:pt x="129" y="4"/>
                    </a:cubicBezTo>
                    <a:cubicBezTo>
                      <a:pt x="129" y="0"/>
                      <a:pt x="129" y="0"/>
                      <a:pt x="129" y="0"/>
                    </a:cubicBezTo>
                    <a:cubicBezTo>
                      <a:pt x="126" y="0"/>
                      <a:pt x="123" y="1"/>
                      <a:pt x="120" y="1"/>
                    </a:cubicBezTo>
                    <a:lnTo>
                      <a:pt x="121" y="5"/>
                    </a:lnTo>
                    <a:close/>
                    <a:moveTo>
                      <a:pt x="107" y="8"/>
                    </a:moveTo>
                    <a:cubicBezTo>
                      <a:pt x="110" y="7"/>
                      <a:pt x="113" y="6"/>
                      <a:pt x="115" y="6"/>
                    </a:cubicBezTo>
                    <a:cubicBezTo>
                      <a:pt x="114" y="2"/>
                      <a:pt x="114" y="2"/>
                      <a:pt x="114" y="2"/>
                    </a:cubicBezTo>
                    <a:cubicBezTo>
                      <a:pt x="112" y="3"/>
                      <a:pt x="109" y="3"/>
                      <a:pt x="106" y="4"/>
                    </a:cubicBezTo>
                    <a:lnTo>
                      <a:pt x="107" y="8"/>
                    </a:lnTo>
                    <a:close/>
                    <a:moveTo>
                      <a:pt x="94" y="12"/>
                    </a:moveTo>
                    <a:cubicBezTo>
                      <a:pt x="97" y="11"/>
                      <a:pt x="99" y="10"/>
                      <a:pt x="102" y="9"/>
                    </a:cubicBezTo>
                    <a:cubicBezTo>
                      <a:pt x="101" y="5"/>
                      <a:pt x="101" y="5"/>
                      <a:pt x="101" y="5"/>
                    </a:cubicBezTo>
                    <a:cubicBezTo>
                      <a:pt x="98" y="6"/>
                      <a:pt x="95" y="7"/>
                      <a:pt x="93" y="8"/>
                    </a:cubicBezTo>
                    <a:lnTo>
                      <a:pt x="94" y="12"/>
                    </a:lnTo>
                    <a:close/>
                    <a:moveTo>
                      <a:pt x="81" y="17"/>
                    </a:moveTo>
                    <a:cubicBezTo>
                      <a:pt x="84" y="16"/>
                      <a:pt x="86" y="15"/>
                      <a:pt x="89" y="14"/>
                    </a:cubicBezTo>
                    <a:cubicBezTo>
                      <a:pt x="87" y="10"/>
                      <a:pt x="87" y="10"/>
                      <a:pt x="87" y="10"/>
                    </a:cubicBezTo>
                    <a:cubicBezTo>
                      <a:pt x="85" y="11"/>
                      <a:pt x="82" y="12"/>
                      <a:pt x="80" y="13"/>
                    </a:cubicBezTo>
                    <a:lnTo>
                      <a:pt x="81" y="17"/>
                    </a:lnTo>
                    <a:close/>
                    <a:moveTo>
                      <a:pt x="69" y="24"/>
                    </a:moveTo>
                    <a:cubicBezTo>
                      <a:pt x="72" y="22"/>
                      <a:pt x="74" y="21"/>
                      <a:pt x="76" y="20"/>
                    </a:cubicBezTo>
                    <a:cubicBezTo>
                      <a:pt x="74" y="16"/>
                      <a:pt x="74" y="16"/>
                      <a:pt x="74" y="16"/>
                    </a:cubicBezTo>
                    <a:cubicBezTo>
                      <a:pt x="72" y="18"/>
                      <a:pt x="70" y="19"/>
                      <a:pt x="67" y="20"/>
                    </a:cubicBezTo>
                    <a:lnTo>
                      <a:pt x="69" y="24"/>
                    </a:lnTo>
                    <a:close/>
                    <a:moveTo>
                      <a:pt x="58" y="32"/>
                    </a:moveTo>
                    <a:cubicBezTo>
                      <a:pt x="60" y="30"/>
                      <a:pt x="62" y="28"/>
                      <a:pt x="64" y="27"/>
                    </a:cubicBezTo>
                    <a:cubicBezTo>
                      <a:pt x="62" y="24"/>
                      <a:pt x="62" y="24"/>
                      <a:pt x="62" y="24"/>
                    </a:cubicBezTo>
                    <a:cubicBezTo>
                      <a:pt x="60" y="25"/>
                      <a:pt x="58" y="27"/>
                      <a:pt x="55" y="28"/>
                    </a:cubicBezTo>
                    <a:cubicBezTo>
                      <a:pt x="58" y="32"/>
                      <a:pt x="58" y="32"/>
                      <a:pt x="58" y="32"/>
                    </a:cubicBezTo>
                    <a:close/>
                    <a:moveTo>
                      <a:pt x="47" y="40"/>
                    </a:moveTo>
                    <a:cubicBezTo>
                      <a:pt x="49" y="39"/>
                      <a:pt x="51" y="37"/>
                      <a:pt x="53" y="35"/>
                    </a:cubicBezTo>
                    <a:cubicBezTo>
                      <a:pt x="51" y="32"/>
                      <a:pt x="51" y="32"/>
                      <a:pt x="51" y="32"/>
                    </a:cubicBezTo>
                    <a:cubicBezTo>
                      <a:pt x="49" y="34"/>
                      <a:pt x="47" y="36"/>
                      <a:pt x="45" y="38"/>
                    </a:cubicBezTo>
                    <a:lnTo>
                      <a:pt x="47" y="40"/>
                    </a:lnTo>
                    <a:close/>
                    <a:moveTo>
                      <a:pt x="38" y="50"/>
                    </a:moveTo>
                    <a:cubicBezTo>
                      <a:pt x="39" y="48"/>
                      <a:pt x="41" y="46"/>
                      <a:pt x="43" y="45"/>
                    </a:cubicBezTo>
                    <a:cubicBezTo>
                      <a:pt x="40" y="42"/>
                      <a:pt x="40" y="42"/>
                      <a:pt x="40" y="42"/>
                    </a:cubicBezTo>
                    <a:cubicBezTo>
                      <a:pt x="38" y="44"/>
                      <a:pt x="36" y="46"/>
                      <a:pt x="35" y="48"/>
                    </a:cubicBezTo>
                    <a:lnTo>
                      <a:pt x="38" y="50"/>
                    </a:lnTo>
                    <a:close/>
                    <a:moveTo>
                      <a:pt x="29" y="61"/>
                    </a:moveTo>
                    <a:cubicBezTo>
                      <a:pt x="31" y="59"/>
                      <a:pt x="32" y="57"/>
                      <a:pt x="34" y="55"/>
                    </a:cubicBezTo>
                    <a:cubicBezTo>
                      <a:pt x="31" y="52"/>
                      <a:pt x="31" y="52"/>
                      <a:pt x="31" y="52"/>
                    </a:cubicBezTo>
                    <a:cubicBezTo>
                      <a:pt x="29" y="55"/>
                      <a:pt x="27" y="57"/>
                      <a:pt x="26" y="59"/>
                    </a:cubicBezTo>
                    <a:lnTo>
                      <a:pt x="29" y="61"/>
                    </a:lnTo>
                    <a:close/>
                    <a:moveTo>
                      <a:pt x="22" y="73"/>
                    </a:moveTo>
                    <a:cubicBezTo>
                      <a:pt x="23" y="71"/>
                      <a:pt x="24" y="68"/>
                      <a:pt x="26" y="66"/>
                    </a:cubicBezTo>
                    <a:cubicBezTo>
                      <a:pt x="22" y="64"/>
                      <a:pt x="22" y="64"/>
                      <a:pt x="22" y="64"/>
                    </a:cubicBezTo>
                    <a:cubicBezTo>
                      <a:pt x="21" y="66"/>
                      <a:pt x="19" y="69"/>
                      <a:pt x="18" y="71"/>
                    </a:cubicBezTo>
                    <a:lnTo>
                      <a:pt x="22" y="73"/>
                    </a:lnTo>
                    <a:close/>
                    <a:moveTo>
                      <a:pt x="15" y="85"/>
                    </a:moveTo>
                    <a:cubicBezTo>
                      <a:pt x="16" y="83"/>
                      <a:pt x="18" y="80"/>
                      <a:pt x="19" y="78"/>
                    </a:cubicBezTo>
                    <a:cubicBezTo>
                      <a:pt x="15" y="76"/>
                      <a:pt x="15" y="76"/>
                      <a:pt x="15" y="76"/>
                    </a:cubicBezTo>
                    <a:cubicBezTo>
                      <a:pt x="14" y="79"/>
                      <a:pt x="13" y="81"/>
                      <a:pt x="12" y="84"/>
                    </a:cubicBezTo>
                    <a:lnTo>
                      <a:pt x="15" y="85"/>
                    </a:lnTo>
                    <a:close/>
                    <a:moveTo>
                      <a:pt x="10" y="98"/>
                    </a:moveTo>
                    <a:cubicBezTo>
                      <a:pt x="11" y="96"/>
                      <a:pt x="12" y="93"/>
                      <a:pt x="13" y="91"/>
                    </a:cubicBezTo>
                    <a:cubicBezTo>
                      <a:pt x="9" y="89"/>
                      <a:pt x="9" y="89"/>
                      <a:pt x="9" y="89"/>
                    </a:cubicBezTo>
                    <a:cubicBezTo>
                      <a:pt x="8" y="92"/>
                      <a:pt x="7" y="94"/>
                      <a:pt x="7" y="97"/>
                    </a:cubicBezTo>
                    <a:lnTo>
                      <a:pt x="10" y="98"/>
                    </a:lnTo>
                    <a:close/>
                    <a:moveTo>
                      <a:pt x="7" y="112"/>
                    </a:moveTo>
                    <a:cubicBezTo>
                      <a:pt x="7" y="109"/>
                      <a:pt x="8" y="106"/>
                      <a:pt x="9" y="104"/>
                    </a:cubicBezTo>
                    <a:cubicBezTo>
                      <a:pt x="5" y="103"/>
                      <a:pt x="5" y="103"/>
                      <a:pt x="5" y="103"/>
                    </a:cubicBezTo>
                    <a:cubicBezTo>
                      <a:pt x="4" y="105"/>
                      <a:pt x="3" y="108"/>
                      <a:pt x="3" y="111"/>
                    </a:cubicBezTo>
                    <a:lnTo>
                      <a:pt x="7" y="112"/>
                    </a:lnTo>
                    <a:close/>
                    <a:moveTo>
                      <a:pt x="4" y="125"/>
                    </a:moveTo>
                    <a:cubicBezTo>
                      <a:pt x="5" y="123"/>
                      <a:pt x="5" y="120"/>
                      <a:pt x="6" y="117"/>
                    </a:cubicBezTo>
                    <a:cubicBezTo>
                      <a:pt x="2" y="117"/>
                      <a:pt x="2" y="117"/>
                      <a:pt x="2" y="117"/>
                    </a:cubicBezTo>
                    <a:cubicBezTo>
                      <a:pt x="1" y="119"/>
                      <a:pt x="1" y="122"/>
                      <a:pt x="0" y="125"/>
                    </a:cubicBezTo>
                    <a:cubicBezTo>
                      <a:pt x="4" y="125"/>
                      <a:pt x="4" y="125"/>
                      <a:pt x="4" y="125"/>
                    </a:cubicBezTo>
                    <a:close/>
                    <a:moveTo>
                      <a:pt x="4" y="139"/>
                    </a:moveTo>
                    <a:cubicBezTo>
                      <a:pt x="4" y="136"/>
                      <a:pt x="4" y="134"/>
                      <a:pt x="4" y="131"/>
                    </a:cubicBezTo>
                    <a:cubicBezTo>
                      <a:pt x="0" y="131"/>
                      <a:pt x="0" y="131"/>
                      <a:pt x="0" y="131"/>
                    </a:cubicBezTo>
                    <a:cubicBezTo>
                      <a:pt x="0" y="134"/>
                      <a:pt x="0" y="136"/>
                      <a:pt x="0" y="139"/>
                    </a:cubicBezTo>
                    <a:lnTo>
                      <a:pt x="4" y="139"/>
                    </a:lnTo>
                    <a:close/>
                    <a:moveTo>
                      <a:pt x="4" y="153"/>
                    </a:moveTo>
                    <a:cubicBezTo>
                      <a:pt x="4" y="145"/>
                      <a:pt x="4" y="145"/>
                      <a:pt x="4" y="145"/>
                    </a:cubicBezTo>
                    <a:cubicBezTo>
                      <a:pt x="0" y="145"/>
                      <a:pt x="0" y="145"/>
                      <a:pt x="0" y="145"/>
                    </a:cubicBezTo>
                    <a:cubicBezTo>
                      <a:pt x="0" y="153"/>
                      <a:pt x="0" y="153"/>
                      <a:pt x="0" y="153"/>
                    </a:cubicBezTo>
                    <a:lnTo>
                      <a:pt x="4" y="153"/>
                    </a:lnTo>
                    <a:close/>
                    <a:moveTo>
                      <a:pt x="4" y="167"/>
                    </a:moveTo>
                    <a:cubicBezTo>
                      <a:pt x="4" y="164"/>
                      <a:pt x="4" y="162"/>
                      <a:pt x="4" y="159"/>
                    </a:cubicBezTo>
                    <a:cubicBezTo>
                      <a:pt x="0" y="159"/>
                      <a:pt x="0" y="159"/>
                      <a:pt x="0" y="159"/>
                    </a:cubicBezTo>
                    <a:cubicBezTo>
                      <a:pt x="0" y="162"/>
                      <a:pt x="0" y="165"/>
                      <a:pt x="0" y="167"/>
                    </a:cubicBezTo>
                    <a:lnTo>
                      <a:pt x="4" y="167"/>
                    </a:lnTo>
                    <a:close/>
                    <a:moveTo>
                      <a:pt x="6" y="181"/>
                    </a:moveTo>
                    <a:cubicBezTo>
                      <a:pt x="5" y="178"/>
                      <a:pt x="5" y="175"/>
                      <a:pt x="5" y="173"/>
                    </a:cubicBezTo>
                    <a:cubicBezTo>
                      <a:pt x="1" y="173"/>
                      <a:pt x="1" y="173"/>
                      <a:pt x="1" y="173"/>
                    </a:cubicBezTo>
                    <a:cubicBezTo>
                      <a:pt x="1" y="176"/>
                      <a:pt x="1" y="179"/>
                      <a:pt x="2" y="181"/>
                    </a:cubicBezTo>
                    <a:lnTo>
                      <a:pt x="6" y="181"/>
                    </a:lnTo>
                    <a:close/>
                    <a:moveTo>
                      <a:pt x="9" y="194"/>
                    </a:moveTo>
                    <a:cubicBezTo>
                      <a:pt x="8" y="192"/>
                      <a:pt x="7" y="189"/>
                      <a:pt x="7" y="186"/>
                    </a:cubicBezTo>
                    <a:cubicBezTo>
                      <a:pt x="3" y="187"/>
                      <a:pt x="3" y="187"/>
                      <a:pt x="3" y="187"/>
                    </a:cubicBezTo>
                    <a:cubicBezTo>
                      <a:pt x="4" y="190"/>
                      <a:pt x="4" y="193"/>
                      <a:pt x="5" y="195"/>
                    </a:cubicBezTo>
                    <a:lnTo>
                      <a:pt x="9" y="194"/>
                    </a:lnTo>
                    <a:close/>
                    <a:moveTo>
                      <a:pt x="13" y="207"/>
                    </a:moveTo>
                    <a:cubicBezTo>
                      <a:pt x="12" y="205"/>
                      <a:pt x="11" y="202"/>
                      <a:pt x="11" y="200"/>
                    </a:cubicBezTo>
                    <a:cubicBezTo>
                      <a:pt x="7" y="201"/>
                      <a:pt x="7" y="201"/>
                      <a:pt x="7" y="201"/>
                    </a:cubicBezTo>
                    <a:cubicBezTo>
                      <a:pt x="8" y="204"/>
                      <a:pt x="9" y="206"/>
                      <a:pt x="10" y="209"/>
                    </a:cubicBezTo>
                    <a:lnTo>
                      <a:pt x="13" y="207"/>
                    </a:lnTo>
                    <a:close/>
                    <a:moveTo>
                      <a:pt x="19" y="220"/>
                    </a:moveTo>
                    <a:cubicBezTo>
                      <a:pt x="18" y="217"/>
                      <a:pt x="17" y="215"/>
                      <a:pt x="16" y="213"/>
                    </a:cubicBezTo>
                    <a:cubicBezTo>
                      <a:pt x="12" y="214"/>
                      <a:pt x="12" y="214"/>
                      <a:pt x="12" y="214"/>
                    </a:cubicBezTo>
                    <a:cubicBezTo>
                      <a:pt x="13" y="217"/>
                      <a:pt x="14" y="219"/>
                      <a:pt x="15" y="222"/>
                    </a:cubicBezTo>
                    <a:lnTo>
                      <a:pt x="19" y="220"/>
                    </a:lnTo>
                    <a:close/>
                    <a:moveTo>
                      <a:pt x="26" y="232"/>
                    </a:moveTo>
                    <a:cubicBezTo>
                      <a:pt x="25" y="230"/>
                      <a:pt x="23" y="227"/>
                      <a:pt x="22" y="225"/>
                    </a:cubicBezTo>
                    <a:cubicBezTo>
                      <a:pt x="18" y="227"/>
                      <a:pt x="18" y="227"/>
                      <a:pt x="18" y="227"/>
                    </a:cubicBezTo>
                    <a:cubicBezTo>
                      <a:pt x="20" y="229"/>
                      <a:pt x="21" y="232"/>
                      <a:pt x="23" y="234"/>
                    </a:cubicBezTo>
                    <a:lnTo>
                      <a:pt x="26" y="232"/>
                    </a:lnTo>
                    <a:close/>
                    <a:moveTo>
                      <a:pt x="34" y="243"/>
                    </a:moveTo>
                    <a:cubicBezTo>
                      <a:pt x="32" y="241"/>
                      <a:pt x="31" y="239"/>
                      <a:pt x="29" y="237"/>
                    </a:cubicBezTo>
                    <a:cubicBezTo>
                      <a:pt x="26" y="239"/>
                      <a:pt x="26" y="239"/>
                      <a:pt x="26" y="239"/>
                    </a:cubicBezTo>
                    <a:cubicBezTo>
                      <a:pt x="28" y="241"/>
                      <a:pt x="29" y="243"/>
                      <a:pt x="31" y="245"/>
                    </a:cubicBezTo>
                    <a:lnTo>
                      <a:pt x="34" y="243"/>
                    </a:lnTo>
                    <a:close/>
                    <a:moveTo>
                      <a:pt x="43" y="253"/>
                    </a:moveTo>
                    <a:cubicBezTo>
                      <a:pt x="42" y="251"/>
                      <a:pt x="40" y="249"/>
                      <a:pt x="38" y="247"/>
                    </a:cubicBezTo>
                    <a:cubicBezTo>
                      <a:pt x="35" y="250"/>
                      <a:pt x="35" y="250"/>
                      <a:pt x="35" y="250"/>
                    </a:cubicBezTo>
                    <a:cubicBezTo>
                      <a:pt x="37" y="252"/>
                      <a:pt x="39" y="254"/>
                      <a:pt x="41" y="256"/>
                    </a:cubicBezTo>
                    <a:lnTo>
                      <a:pt x="43" y="253"/>
                    </a:lnTo>
                    <a:close/>
                    <a:moveTo>
                      <a:pt x="54" y="263"/>
                    </a:moveTo>
                    <a:cubicBezTo>
                      <a:pt x="52" y="261"/>
                      <a:pt x="50" y="259"/>
                      <a:pt x="48" y="257"/>
                    </a:cubicBezTo>
                    <a:cubicBezTo>
                      <a:pt x="45" y="260"/>
                      <a:pt x="45" y="260"/>
                      <a:pt x="45" y="260"/>
                    </a:cubicBezTo>
                    <a:cubicBezTo>
                      <a:pt x="47" y="262"/>
                      <a:pt x="49" y="264"/>
                      <a:pt x="51" y="266"/>
                    </a:cubicBezTo>
                    <a:lnTo>
                      <a:pt x="54" y="263"/>
                    </a:lnTo>
                    <a:close/>
                    <a:moveTo>
                      <a:pt x="65" y="271"/>
                    </a:moveTo>
                    <a:cubicBezTo>
                      <a:pt x="63" y="269"/>
                      <a:pt x="60" y="268"/>
                      <a:pt x="58" y="266"/>
                    </a:cubicBezTo>
                    <a:cubicBezTo>
                      <a:pt x="56" y="269"/>
                      <a:pt x="56" y="269"/>
                      <a:pt x="56" y="269"/>
                    </a:cubicBezTo>
                    <a:cubicBezTo>
                      <a:pt x="58" y="271"/>
                      <a:pt x="60" y="273"/>
                      <a:pt x="63" y="274"/>
                    </a:cubicBezTo>
                    <a:lnTo>
                      <a:pt x="65" y="271"/>
                    </a:lnTo>
                    <a:close/>
                    <a:moveTo>
                      <a:pt x="77" y="278"/>
                    </a:moveTo>
                    <a:cubicBezTo>
                      <a:pt x="74" y="277"/>
                      <a:pt x="72" y="275"/>
                      <a:pt x="70" y="274"/>
                    </a:cubicBezTo>
                    <a:cubicBezTo>
                      <a:pt x="68" y="277"/>
                      <a:pt x="68" y="277"/>
                      <a:pt x="68" y="277"/>
                    </a:cubicBezTo>
                    <a:cubicBezTo>
                      <a:pt x="70" y="279"/>
                      <a:pt x="72" y="280"/>
                      <a:pt x="75" y="281"/>
                    </a:cubicBezTo>
                    <a:lnTo>
                      <a:pt x="77" y="278"/>
                    </a:lnTo>
                    <a:close/>
                    <a:moveTo>
                      <a:pt x="89" y="284"/>
                    </a:moveTo>
                    <a:cubicBezTo>
                      <a:pt x="87" y="283"/>
                      <a:pt x="84" y="282"/>
                      <a:pt x="82" y="281"/>
                    </a:cubicBezTo>
                    <a:cubicBezTo>
                      <a:pt x="80" y="284"/>
                      <a:pt x="80" y="284"/>
                      <a:pt x="80" y="284"/>
                    </a:cubicBezTo>
                    <a:cubicBezTo>
                      <a:pt x="83" y="285"/>
                      <a:pt x="85" y="286"/>
                      <a:pt x="88" y="288"/>
                    </a:cubicBezTo>
                    <a:lnTo>
                      <a:pt x="89" y="284"/>
                    </a:lnTo>
                    <a:close/>
                    <a:moveTo>
                      <a:pt x="102" y="288"/>
                    </a:moveTo>
                    <a:cubicBezTo>
                      <a:pt x="100" y="288"/>
                      <a:pt x="97" y="287"/>
                      <a:pt x="95" y="286"/>
                    </a:cubicBezTo>
                    <a:cubicBezTo>
                      <a:pt x="93" y="290"/>
                      <a:pt x="93" y="290"/>
                      <a:pt x="93" y="290"/>
                    </a:cubicBezTo>
                    <a:cubicBezTo>
                      <a:pt x="96" y="291"/>
                      <a:pt x="99" y="291"/>
                      <a:pt x="101" y="292"/>
                    </a:cubicBezTo>
                    <a:lnTo>
                      <a:pt x="102" y="288"/>
                    </a:lnTo>
                    <a:close/>
                    <a:moveTo>
                      <a:pt x="116" y="292"/>
                    </a:moveTo>
                    <a:cubicBezTo>
                      <a:pt x="113" y="291"/>
                      <a:pt x="111" y="291"/>
                      <a:pt x="108" y="290"/>
                    </a:cubicBezTo>
                    <a:cubicBezTo>
                      <a:pt x="107" y="294"/>
                      <a:pt x="107" y="294"/>
                      <a:pt x="107" y="294"/>
                    </a:cubicBezTo>
                    <a:cubicBezTo>
                      <a:pt x="110" y="294"/>
                      <a:pt x="112" y="295"/>
                      <a:pt x="115" y="296"/>
                    </a:cubicBezTo>
                    <a:lnTo>
                      <a:pt x="116" y="292"/>
                    </a:lnTo>
                    <a:close/>
                    <a:moveTo>
                      <a:pt x="129" y="293"/>
                    </a:moveTo>
                    <a:cubicBezTo>
                      <a:pt x="127" y="293"/>
                      <a:pt x="124" y="293"/>
                      <a:pt x="122" y="293"/>
                    </a:cubicBezTo>
                    <a:cubicBezTo>
                      <a:pt x="121" y="296"/>
                      <a:pt x="121" y="296"/>
                      <a:pt x="121" y="296"/>
                    </a:cubicBezTo>
                    <a:cubicBezTo>
                      <a:pt x="124" y="297"/>
                      <a:pt x="126" y="297"/>
                      <a:pt x="129" y="297"/>
                    </a:cubicBezTo>
                    <a:lnTo>
                      <a:pt x="129" y="293"/>
                    </a:lnTo>
                    <a:close/>
                    <a:moveTo>
                      <a:pt x="143" y="294"/>
                    </a:moveTo>
                    <a:cubicBezTo>
                      <a:pt x="141" y="294"/>
                      <a:pt x="141" y="294"/>
                      <a:pt x="141" y="294"/>
                    </a:cubicBezTo>
                    <a:cubicBezTo>
                      <a:pt x="139" y="294"/>
                      <a:pt x="137" y="294"/>
                      <a:pt x="135" y="294"/>
                    </a:cubicBezTo>
                    <a:cubicBezTo>
                      <a:pt x="135" y="298"/>
                      <a:pt x="135" y="298"/>
                      <a:pt x="135" y="298"/>
                    </a:cubicBezTo>
                    <a:cubicBezTo>
                      <a:pt x="137" y="298"/>
                      <a:pt x="139" y="298"/>
                      <a:pt x="141" y="298"/>
                    </a:cubicBezTo>
                    <a:cubicBezTo>
                      <a:pt x="143" y="298"/>
                      <a:pt x="143" y="298"/>
                      <a:pt x="143" y="298"/>
                    </a:cubicBezTo>
                    <a:lnTo>
                      <a:pt x="143" y="294"/>
                    </a:lnTo>
                    <a:close/>
                    <a:moveTo>
                      <a:pt x="157" y="294"/>
                    </a:moveTo>
                    <a:cubicBezTo>
                      <a:pt x="149" y="294"/>
                      <a:pt x="149" y="294"/>
                      <a:pt x="149" y="294"/>
                    </a:cubicBezTo>
                    <a:cubicBezTo>
                      <a:pt x="149" y="298"/>
                      <a:pt x="149" y="298"/>
                      <a:pt x="149" y="298"/>
                    </a:cubicBezTo>
                    <a:cubicBezTo>
                      <a:pt x="157" y="298"/>
                      <a:pt x="157" y="298"/>
                      <a:pt x="157" y="298"/>
                    </a:cubicBezTo>
                    <a:lnTo>
                      <a:pt x="157" y="294"/>
                    </a:lnTo>
                    <a:close/>
                    <a:moveTo>
                      <a:pt x="171" y="294"/>
                    </a:moveTo>
                    <a:cubicBezTo>
                      <a:pt x="163" y="294"/>
                      <a:pt x="163" y="294"/>
                      <a:pt x="163" y="294"/>
                    </a:cubicBezTo>
                    <a:cubicBezTo>
                      <a:pt x="163" y="298"/>
                      <a:pt x="163" y="298"/>
                      <a:pt x="163" y="298"/>
                    </a:cubicBezTo>
                    <a:cubicBezTo>
                      <a:pt x="171" y="298"/>
                      <a:pt x="171" y="298"/>
                      <a:pt x="171" y="298"/>
                    </a:cubicBezTo>
                    <a:lnTo>
                      <a:pt x="171" y="294"/>
                    </a:lnTo>
                    <a:close/>
                    <a:moveTo>
                      <a:pt x="185" y="294"/>
                    </a:moveTo>
                    <a:cubicBezTo>
                      <a:pt x="177" y="294"/>
                      <a:pt x="177" y="294"/>
                      <a:pt x="177" y="294"/>
                    </a:cubicBezTo>
                    <a:cubicBezTo>
                      <a:pt x="177" y="298"/>
                      <a:pt x="177" y="298"/>
                      <a:pt x="177" y="298"/>
                    </a:cubicBezTo>
                    <a:cubicBezTo>
                      <a:pt x="185" y="298"/>
                      <a:pt x="185" y="298"/>
                      <a:pt x="185" y="298"/>
                    </a:cubicBezTo>
                    <a:lnTo>
                      <a:pt x="185" y="294"/>
                    </a:lnTo>
                    <a:close/>
                    <a:moveTo>
                      <a:pt x="200" y="294"/>
                    </a:moveTo>
                    <a:cubicBezTo>
                      <a:pt x="192" y="294"/>
                      <a:pt x="192" y="294"/>
                      <a:pt x="192" y="294"/>
                    </a:cubicBezTo>
                    <a:cubicBezTo>
                      <a:pt x="192" y="298"/>
                      <a:pt x="192" y="298"/>
                      <a:pt x="192" y="298"/>
                    </a:cubicBezTo>
                    <a:cubicBezTo>
                      <a:pt x="200" y="298"/>
                      <a:pt x="200" y="298"/>
                      <a:pt x="200" y="298"/>
                    </a:cubicBezTo>
                    <a:lnTo>
                      <a:pt x="200" y="294"/>
                    </a:lnTo>
                    <a:close/>
                    <a:moveTo>
                      <a:pt x="214" y="294"/>
                    </a:moveTo>
                    <a:cubicBezTo>
                      <a:pt x="206" y="294"/>
                      <a:pt x="206" y="294"/>
                      <a:pt x="206" y="294"/>
                    </a:cubicBezTo>
                    <a:cubicBezTo>
                      <a:pt x="206" y="298"/>
                      <a:pt x="206" y="298"/>
                      <a:pt x="206" y="298"/>
                    </a:cubicBezTo>
                    <a:cubicBezTo>
                      <a:pt x="214" y="298"/>
                      <a:pt x="214" y="298"/>
                      <a:pt x="214" y="298"/>
                    </a:cubicBezTo>
                    <a:lnTo>
                      <a:pt x="214" y="294"/>
                    </a:lnTo>
                    <a:close/>
                    <a:moveTo>
                      <a:pt x="228" y="294"/>
                    </a:moveTo>
                    <a:cubicBezTo>
                      <a:pt x="220" y="294"/>
                      <a:pt x="220" y="294"/>
                      <a:pt x="220" y="294"/>
                    </a:cubicBezTo>
                    <a:cubicBezTo>
                      <a:pt x="220" y="298"/>
                      <a:pt x="220" y="298"/>
                      <a:pt x="220" y="298"/>
                    </a:cubicBezTo>
                    <a:cubicBezTo>
                      <a:pt x="228" y="298"/>
                      <a:pt x="228" y="298"/>
                      <a:pt x="228" y="298"/>
                    </a:cubicBezTo>
                    <a:lnTo>
                      <a:pt x="228" y="294"/>
                    </a:lnTo>
                    <a:close/>
                    <a:moveTo>
                      <a:pt x="242" y="294"/>
                    </a:moveTo>
                    <a:cubicBezTo>
                      <a:pt x="234" y="294"/>
                      <a:pt x="234" y="294"/>
                      <a:pt x="234" y="294"/>
                    </a:cubicBezTo>
                    <a:cubicBezTo>
                      <a:pt x="234" y="298"/>
                      <a:pt x="234" y="298"/>
                      <a:pt x="234" y="298"/>
                    </a:cubicBezTo>
                    <a:cubicBezTo>
                      <a:pt x="242" y="298"/>
                      <a:pt x="242" y="298"/>
                      <a:pt x="242" y="298"/>
                    </a:cubicBezTo>
                    <a:lnTo>
                      <a:pt x="242" y="294"/>
                    </a:lnTo>
                    <a:close/>
                    <a:moveTo>
                      <a:pt x="256" y="294"/>
                    </a:moveTo>
                    <a:cubicBezTo>
                      <a:pt x="248" y="294"/>
                      <a:pt x="248" y="294"/>
                      <a:pt x="248" y="294"/>
                    </a:cubicBezTo>
                    <a:cubicBezTo>
                      <a:pt x="248" y="298"/>
                      <a:pt x="248" y="298"/>
                      <a:pt x="248" y="298"/>
                    </a:cubicBezTo>
                    <a:cubicBezTo>
                      <a:pt x="256" y="298"/>
                      <a:pt x="256" y="298"/>
                      <a:pt x="256" y="298"/>
                    </a:cubicBezTo>
                    <a:lnTo>
                      <a:pt x="256" y="294"/>
                    </a:lnTo>
                    <a:close/>
                    <a:moveTo>
                      <a:pt x="270" y="294"/>
                    </a:moveTo>
                    <a:cubicBezTo>
                      <a:pt x="262" y="294"/>
                      <a:pt x="262" y="294"/>
                      <a:pt x="262" y="294"/>
                    </a:cubicBezTo>
                    <a:cubicBezTo>
                      <a:pt x="262" y="298"/>
                      <a:pt x="262" y="298"/>
                      <a:pt x="262" y="298"/>
                    </a:cubicBezTo>
                    <a:cubicBezTo>
                      <a:pt x="270" y="298"/>
                      <a:pt x="270" y="298"/>
                      <a:pt x="270" y="298"/>
                    </a:cubicBezTo>
                    <a:lnTo>
                      <a:pt x="270" y="294"/>
                    </a:lnTo>
                    <a:close/>
                    <a:moveTo>
                      <a:pt x="284" y="294"/>
                    </a:moveTo>
                    <a:cubicBezTo>
                      <a:pt x="276" y="294"/>
                      <a:pt x="276" y="294"/>
                      <a:pt x="276" y="294"/>
                    </a:cubicBezTo>
                    <a:cubicBezTo>
                      <a:pt x="276" y="298"/>
                      <a:pt x="276" y="298"/>
                      <a:pt x="276" y="298"/>
                    </a:cubicBezTo>
                    <a:cubicBezTo>
                      <a:pt x="284" y="298"/>
                      <a:pt x="284" y="298"/>
                      <a:pt x="284" y="298"/>
                    </a:cubicBezTo>
                    <a:lnTo>
                      <a:pt x="284" y="294"/>
                    </a:lnTo>
                    <a:close/>
                    <a:moveTo>
                      <a:pt x="298" y="294"/>
                    </a:moveTo>
                    <a:cubicBezTo>
                      <a:pt x="290" y="294"/>
                      <a:pt x="290" y="294"/>
                      <a:pt x="290" y="294"/>
                    </a:cubicBezTo>
                    <a:cubicBezTo>
                      <a:pt x="290" y="298"/>
                      <a:pt x="290" y="298"/>
                      <a:pt x="290" y="298"/>
                    </a:cubicBezTo>
                    <a:cubicBezTo>
                      <a:pt x="298" y="298"/>
                      <a:pt x="298" y="298"/>
                      <a:pt x="298" y="298"/>
                    </a:cubicBezTo>
                    <a:lnTo>
                      <a:pt x="298" y="294"/>
                    </a:lnTo>
                    <a:close/>
                    <a:moveTo>
                      <a:pt x="312" y="294"/>
                    </a:moveTo>
                    <a:cubicBezTo>
                      <a:pt x="304" y="294"/>
                      <a:pt x="304" y="294"/>
                      <a:pt x="304" y="294"/>
                    </a:cubicBezTo>
                    <a:cubicBezTo>
                      <a:pt x="304" y="298"/>
                      <a:pt x="304" y="298"/>
                      <a:pt x="304" y="298"/>
                    </a:cubicBezTo>
                    <a:cubicBezTo>
                      <a:pt x="312" y="298"/>
                      <a:pt x="312" y="298"/>
                      <a:pt x="312" y="298"/>
                    </a:cubicBezTo>
                    <a:lnTo>
                      <a:pt x="312" y="294"/>
                    </a:lnTo>
                    <a:close/>
                    <a:moveTo>
                      <a:pt x="326" y="294"/>
                    </a:moveTo>
                    <a:cubicBezTo>
                      <a:pt x="318" y="294"/>
                      <a:pt x="318" y="294"/>
                      <a:pt x="318" y="294"/>
                    </a:cubicBezTo>
                    <a:cubicBezTo>
                      <a:pt x="318" y="298"/>
                      <a:pt x="318" y="298"/>
                      <a:pt x="318" y="298"/>
                    </a:cubicBezTo>
                    <a:cubicBezTo>
                      <a:pt x="326" y="298"/>
                      <a:pt x="326" y="298"/>
                      <a:pt x="326" y="298"/>
                    </a:cubicBezTo>
                    <a:lnTo>
                      <a:pt x="326" y="294"/>
                    </a:lnTo>
                    <a:close/>
                    <a:moveTo>
                      <a:pt x="340" y="294"/>
                    </a:moveTo>
                    <a:cubicBezTo>
                      <a:pt x="332" y="294"/>
                      <a:pt x="332" y="294"/>
                      <a:pt x="332" y="294"/>
                    </a:cubicBezTo>
                    <a:cubicBezTo>
                      <a:pt x="332" y="298"/>
                      <a:pt x="332" y="298"/>
                      <a:pt x="332" y="298"/>
                    </a:cubicBezTo>
                    <a:cubicBezTo>
                      <a:pt x="340" y="298"/>
                      <a:pt x="340" y="298"/>
                      <a:pt x="340" y="298"/>
                    </a:cubicBezTo>
                    <a:lnTo>
                      <a:pt x="340" y="294"/>
                    </a:lnTo>
                    <a:close/>
                    <a:moveTo>
                      <a:pt x="354" y="294"/>
                    </a:moveTo>
                    <a:cubicBezTo>
                      <a:pt x="346" y="294"/>
                      <a:pt x="346" y="294"/>
                      <a:pt x="346" y="294"/>
                    </a:cubicBezTo>
                    <a:cubicBezTo>
                      <a:pt x="346" y="298"/>
                      <a:pt x="346" y="298"/>
                      <a:pt x="346" y="298"/>
                    </a:cubicBezTo>
                    <a:cubicBezTo>
                      <a:pt x="354" y="298"/>
                      <a:pt x="354" y="298"/>
                      <a:pt x="354" y="298"/>
                    </a:cubicBezTo>
                    <a:lnTo>
                      <a:pt x="354" y="294"/>
                    </a:lnTo>
                    <a:close/>
                    <a:moveTo>
                      <a:pt x="368" y="294"/>
                    </a:moveTo>
                    <a:cubicBezTo>
                      <a:pt x="360" y="294"/>
                      <a:pt x="360" y="294"/>
                      <a:pt x="360" y="294"/>
                    </a:cubicBezTo>
                    <a:cubicBezTo>
                      <a:pt x="360" y="298"/>
                      <a:pt x="360" y="298"/>
                      <a:pt x="360" y="298"/>
                    </a:cubicBezTo>
                    <a:cubicBezTo>
                      <a:pt x="368" y="298"/>
                      <a:pt x="368" y="298"/>
                      <a:pt x="368" y="298"/>
                    </a:cubicBezTo>
                    <a:lnTo>
                      <a:pt x="368" y="294"/>
                    </a:lnTo>
                    <a:close/>
                    <a:moveTo>
                      <a:pt x="382" y="294"/>
                    </a:moveTo>
                    <a:cubicBezTo>
                      <a:pt x="374" y="294"/>
                      <a:pt x="374" y="294"/>
                      <a:pt x="374" y="294"/>
                    </a:cubicBezTo>
                    <a:cubicBezTo>
                      <a:pt x="374" y="298"/>
                      <a:pt x="374" y="298"/>
                      <a:pt x="374" y="298"/>
                    </a:cubicBezTo>
                    <a:cubicBezTo>
                      <a:pt x="382" y="298"/>
                      <a:pt x="382" y="298"/>
                      <a:pt x="382" y="298"/>
                    </a:cubicBezTo>
                    <a:lnTo>
                      <a:pt x="382" y="294"/>
                    </a:lnTo>
                    <a:close/>
                    <a:moveTo>
                      <a:pt x="396" y="294"/>
                    </a:moveTo>
                    <a:cubicBezTo>
                      <a:pt x="388" y="294"/>
                      <a:pt x="388" y="294"/>
                      <a:pt x="388" y="294"/>
                    </a:cubicBezTo>
                    <a:cubicBezTo>
                      <a:pt x="388" y="298"/>
                      <a:pt x="388" y="298"/>
                      <a:pt x="388" y="298"/>
                    </a:cubicBezTo>
                    <a:cubicBezTo>
                      <a:pt x="396" y="298"/>
                      <a:pt x="396" y="298"/>
                      <a:pt x="396" y="298"/>
                    </a:cubicBezTo>
                    <a:lnTo>
                      <a:pt x="396" y="294"/>
                    </a:lnTo>
                    <a:close/>
                    <a:moveTo>
                      <a:pt x="410" y="294"/>
                    </a:moveTo>
                    <a:cubicBezTo>
                      <a:pt x="402" y="294"/>
                      <a:pt x="402" y="294"/>
                      <a:pt x="402" y="294"/>
                    </a:cubicBezTo>
                    <a:cubicBezTo>
                      <a:pt x="402" y="298"/>
                      <a:pt x="402" y="298"/>
                      <a:pt x="402" y="298"/>
                    </a:cubicBezTo>
                    <a:cubicBezTo>
                      <a:pt x="410" y="298"/>
                      <a:pt x="410" y="298"/>
                      <a:pt x="410" y="298"/>
                    </a:cubicBezTo>
                    <a:lnTo>
                      <a:pt x="410" y="294"/>
                    </a:lnTo>
                    <a:close/>
                    <a:moveTo>
                      <a:pt x="424" y="294"/>
                    </a:moveTo>
                    <a:cubicBezTo>
                      <a:pt x="416" y="294"/>
                      <a:pt x="416" y="294"/>
                      <a:pt x="416" y="294"/>
                    </a:cubicBezTo>
                    <a:cubicBezTo>
                      <a:pt x="416" y="298"/>
                      <a:pt x="416" y="298"/>
                      <a:pt x="416" y="298"/>
                    </a:cubicBezTo>
                    <a:cubicBezTo>
                      <a:pt x="424" y="298"/>
                      <a:pt x="424" y="298"/>
                      <a:pt x="424" y="298"/>
                    </a:cubicBezTo>
                    <a:lnTo>
                      <a:pt x="424" y="294"/>
                    </a:lnTo>
                    <a:close/>
                    <a:moveTo>
                      <a:pt x="438" y="294"/>
                    </a:moveTo>
                    <a:cubicBezTo>
                      <a:pt x="430" y="294"/>
                      <a:pt x="430" y="294"/>
                      <a:pt x="430" y="294"/>
                    </a:cubicBezTo>
                    <a:cubicBezTo>
                      <a:pt x="430" y="298"/>
                      <a:pt x="430" y="298"/>
                      <a:pt x="430" y="298"/>
                    </a:cubicBezTo>
                    <a:cubicBezTo>
                      <a:pt x="438" y="298"/>
                      <a:pt x="438" y="298"/>
                      <a:pt x="438" y="298"/>
                    </a:cubicBezTo>
                    <a:lnTo>
                      <a:pt x="438" y="294"/>
                    </a:lnTo>
                    <a:close/>
                    <a:moveTo>
                      <a:pt x="453" y="294"/>
                    </a:moveTo>
                    <a:cubicBezTo>
                      <a:pt x="444" y="294"/>
                      <a:pt x="444" y="294"/>
                      <a:pt x="444" y="294"/>
                    </a:cubicBezTo>
                    <a:cubicBezTo>
                      <a:pt x="444" y="298"/>
                      <a:pt x="444" y="298"/>
                      <a:pt x="444" y="298"/>
                    </a:cubicBezTo>
                    <a:cubicBezTo>
                      <a:pt x="453" y="298"/>
                      <a:pt x="453" y="298"/>
                      <a:pt x="453" y="298"/>
                    </a:cubicBezTo>
                    <a:lnTo>
                      <a:pt x="453" y="294"/>
                    </a:lnTo>
                    <a:close/>
                    <a:moveTo>
                      <a:pt x="467" y="294"/>
                    </a:moveTo>
                    <a:cubicBezTo>
                      <a:pt x="459" y="294"/>
                      <a:pt x="459" y="294"/>
                      <a:pt x="459" y="294"/>
                    </a:cubicBezTo>
                    <a:cubicBezTo>
                      <a:pt x="459" y="298"/>
                      <a:pt x="459" y="298"/>
                      <a:pt x="459" y="298"/>
                    </a:cubicBezTo>
                    <a:cubicBezTo>
                      <a:pt x="467" y="298"/>
                      <a:pt x="467" y="298"/>
                      <a:pt x="467" y="298"/>
                    </a:cubicBezTo>
                    <a:lnTo>
                      <a:pt x="467" y="294"/>
                    </a:lnTo>
                    <a:close/>
                    <a:moveTo>
                      <a:pt x="481" y="294"/>
                    </a:moveTo>
                    <a:cubicBezTo>
                      <a:pt x="473" y="294"/>
                      <a:pt x="473" y="294"/>
                      <a:pt x="473" y="294"/>
                    </a:cubicBezTo>
                    <a:cubicBezTo>
                      <a:pt x="473" y="298"/>
                      <a:pt x="473" y="298"/>
                      <a:pt x="473" y="298"/>
                    </a:cubicBezTo>
                    <a:cubicBezTo>
                      <a:pt x="481" y="298"/>
                      <a:pt x="481" y="298"/>
                      <a:pt x="481" y="298"/>
                    </a:cubicBezTo>
                    <a:lnTo>
                      <a:pt x="481" y="294"/>
                    </a:lnTo>
                    <a:close/>
                    <a:moveTo>
                      <a:pt x="495" y="294"/>
                    </a:moveTo>
                    <a:cubicBezTo>
                      <a:pt x="487" y="294"/>
                      <a:pt x="487" y="294"/>
                      <a:pt x="487" y="294"/>
                    </a:cubicBezTo>
                    <a:cubicBezTo>
                      <a:pt x="487" y="298"/>
                      <a:pt x="487" y="298"/>
                      <a:pt x="487" y="298"/>
                    </a:cubicBezTo>
                    <a:cubicBezTo>
                      <a:pt x="495" y="298"/>
                      <a:pt x="495" y="298"/>
                      <a:pt x="495" y="298"/>
                    </a:cubicBezTo>
                    <a:lnTo>
                      <a:pt x="495" y="294"/>
                    </a:lnTo>
                    <a:close/>
                    <a:moveTo>
                      <a:pt x="509" y="294"/>
                    </a:moveTo>
                    <a:cubicBezTo>
                      <a:pt x="501" y="294"/>
                      <a:pt x="501" y="294"/>
                      <a:pt x="501" y="294"/>
                    </a:cubicBezTo>
                    <a:cubicBezTo>
                      <a:pt x="501" y="298"/>
                      <a:pt x="501" y="298"/>
                      <a:pt x="501" y="298"/>
                    </a:cubicBezTo>
                    <a:cubicBezTo>
                      <a:pt x="509" y="298"/>
                      <a:pt x="509" y="298"/>
                      <a:pt x="509" y="298"/>
                    </a:cubicBezTo>
                    <a:lnTo>
                      <a:pt x="509" y="294"/>
                    </a:lnTo>
                    <a:close/>
                    <a:moveTo>
                      <a:pt x="523" y="294"/>
                    </a:moveTo>
                    <a:cubicBezTo>
                      <a:pt x="515" y="294"/>
                      <a:pt x="515" y="294"/>
                      <a:pt x="515" y="294"/>
                    </a:cubicBezTo>
                    <a:cubicBezTo>
                      <a:pt x="515" y="298"/>
                      <a:pt x="515" y="298"/>
                      <a:pt x="515" y="298"/>
                    </a:cubicBezTo>
                    <a:cubicBezTo>
                      <a:pt x="523" y="298"/>
                      <a:pt x="523" y="298"/>
                      <a:pt x="523" y="298"/>
                    </a:cubicBezTo>
                    <a:lnTo>
                      <a:pt x="523" y="294"/>
                    </a:lnTo>
                    <a:close/>
                    <a:moveTo>
                      <a:pt x="537" y="294"/>
                    </a:moveTo>
                    <a:cubicBezTo>
                      <a:pt x="529" y="294"/>
                      <a:pt x="529" y="294"/>
                      <a:pt x="529" y="294"/>
                    </a:cubicBezTo>
                    <a:cubicBezTo>
                      <a:pt x="529" y="298"/>
                      <a:pt x="529" y="298"/>
                      <a:pt x="529" y="298"/>
                    </a:cubicBezTo>
                    <a:cubicBezTo>
                      <a:pt x="537" y="298"/>
                      <a:pt x="537" y="298"/>
                      <a:pt x="537" y="298"/>
                    </a:cubicBezTo>
                    <a:lnTo>
                      <a:pt x="537" y="294"/>
                    </a:lnTo>
                    <a:close/>
                    <a:moveTo>
                      <a:pt x="551" y="294"/>
                    </a:moveTo>
                    <a:cubicBezTo>
                      <a:pt x="543" y="294"/>
                      <a:pt x="543" y="294"/>
                      <a:pt x="543" y="294"/>
                    </a:cubicBezTo>
                    <a:cubicBezTo>
                      <a:pt x="543" y="298"/>
                      <a:pt x="543" y="298"/>
                      <a:pt x="543" y="298"/>
                    </a:cubicBezTo>
                    <a:cubicBezTo>
                      <a:pt x="551" y="298"/>
                      <a:pt x="551" y="298"/>
                      <a:pt x="551" y="298"/>
                    </a:cubicBezTo>
                    <a:lnTo>
                      <a:pt x="551" y="294"/>
                    </a:lnTo>
                    <a:close/>
                    <a:moveTo>
                      <a:pt x="565" y="294"/>
                    </a:moveTo>
                    <a:cubicBezTo>
                      <a:pt x="557" y="294"/>
                      <a:pt x="557" y="294"/>
                      <a:pt x="557" y="294"/>
                    </a:cubicBezTo>
                    <a:cubicBezTo>
                      <a:pt x="557" y="298"/>
                      <a:pt x="557" y="298"/>
                      <a:pt x="557" y="298"/>
                    </a:cubicBezTo>
                    <a:cubicBezTo>
                      <a:pt x="565" y="298"/>
                      <a:pt x="565" y="298"/>
                      <a:pt x="565" y="298"/>
                    </a:cubicBezTo>
                    <a:lnTo>
                      <a:pt x="565" y="294"/>
                    </a:lnTo>
                    <a:close/>
                    <a:moveTo>
                      <a:pt x="579" y="294"/>
                    </a:moveTo>
                    <a:cubicBezTo>
                      <a:pt x="571" y="294"/>
                      <a:pt x="571" y="294"/>
                      <a:pt x="571" y="294"/>
                    </a:cubicBezTo>
                    <a:cubicBezTo>
                      <a:pt x="571" y="298"/>
                      <a:pt x="571" y="298"/>
                      <a:pt x="571" y="298"/>
                    </a:cubicBezTo>
                    <a:cubicBezTo>
                      <a:pt x="579" y="298"/>
                      <a:pt x="579" y="298"/>
                      <a:pt x="579" y="298"/>
                    </a:cubicBezTo>
                    <a:lnTo>
                      <a:pt x="579" y="294"/>
                    </a:lnTo>
                    <a:close/>
                    <a:moveTo>
                      <a:pt x="593" y="294"/>
                    </a:moveTo>
                    <a:cubicBezTo>
                      <a:pt x="585" y="294"/>
                      <a:pt x="585" y="294"/>
                      <a:pt x="585" y="294"/>
                    </a:cubicBezTo>
                    <a:cubicBezTo>
                      <a:pt x="585" y="298"/>
                      <a:pt x="585" y="298"/>
                      <a:pt x="585" y="298"/>
                    </a:cubicBezTo>
                    <a:cubicBezTo>
                      <a:pt x="593" y="298"/>
                      <a:pt x="593" y="298"/>
                      <a:pt x="593" y="298"/>
                    </a:cubicBezTo>
                    <a:lnTo>
                      <a:pt x="593" y="294"/>
                    </a:lnTo>
                    <a:close/>
                    <a:moveTo>
                      <a:pt x="607" y="294"/>
                    </a:moveTo>
                    <a:cubicBezTo>
                      <a:pt x="599" y="294"/>
                      <a:pt x="599" y="294"/>
                      <a:pt x="599" y="294"/>
                    </a:cubicBezTo>
                    <a:cubicBezTo>
                      <a:pt x="599" y="298"/>
                      <a:pt x="599" y="298"/>
                      <a:pt x="599" y="298"/>
                    </a:cubicBezTo>
                    <a:cubicBezTo>
                      <a:pt x="607" y="298"/>
                      <a:pt x="607" y="298"/>
                      <a:pt x="607" y="298"/>
                    </a:cubicBezTo>
                    <a:lnTo>
                      <a:pt x="607" y="294"/>
                    </a:lnTo>
                    <a:close/>
                    <a:moveTo>
                      <a:pt x="621" y="294"/>
                    </a:moveTo>
                    <a:cubicBezTo>
                      <a:pt x="613" y="294"/>
                      <a:pt x="613" y="294"/>
                      <a:pt x="613" y="294"/>
                    </a:cubicBezTo>
                    <a:cubicBezTo>
                      <a:pt x="613" y="298"/>
                      <a:pt x="613" y="298"/>
                      <a:pt x="613" y="298"/>
                    </a:cubicBezTo>
                    <a:cubicBezTo>
                      <a:pt x="621" y="298"/>
                      <a:pt x="621" y="298"/>
                      <a:pt x="621" y="298"/>
                    </a:cubicBezTo>
                    <a:lnTo>
                      <a:pt x="621" y="294"/>
                    </a:lnTo>
                    <a:close/>
                    <a:moveTo>
                      <a:pt x="635" y="294"/>
                    </a:moveTo>
                    <a:cubicBezTo>
                      <a:pt x="627" y="294"/>
                      <a:pt x="627" y="294"/>
                      <a:pt x="627" y="294"/>
                    </a:cubicBezTo>
                    <a:cubicBezTo>
                      <a:pt x="627" y="298"/>
                      <a:pt x="627" y="298"/>
                      <a:pt x="627" y="298"/>
                    </a:cubicBezTo>
                    <a:cubicBezTo>
                      <a:pt x="635" y="298"/>
                      <a:pt x="635" y="298"/>
                      <a:pt x="635" y="298"/>
                    </a:cubicBezTo>
                    <a:lnTo>
                      <a:pt x="635" y="294"/>
                    </a:lnTo>
                    <a:close/>
                    <a:moveTo>
                      <a:pt x="649" y="294"/>
                    </a:moveTo>
                    <a:cubicBezTo>
                      <a:pt x="641" y="294"/>
                      <a:pt x="641" y="294"/>
                      <a:pt x="641" y="294"/>
                    </a:cubicBezTo>
                    <a:cubicBezTo>
                      <a:pt x="641" y="298"/>
                      <a:pt x="641" y="298"/>
                      <a:pt x="641" y="298"/>
                    </a:cubicBezTo>
                    <a:cubicBezTo>
                      <a:pt x="649" y="298"/>
                      <a:pt x="649" y="298"/>
                      <a:pt x="649" y="298"/>
                    </a:cubicBezTo>
                    <a:lnTo>
                      <a:pt x="649" y="294"/>
                    </a:lnTo>
                    <a:close/>
                    <a:moveTo>
                      <a:pt x="663" y="294"/>
                    </a:moveTo>
                    <a:cubicBezTo>
                      <a:pt x="655" y="294"/>
                      <a:pt x="655" y="294"/>
                      <a:pt x="655" y="294"/>
                    </a:cubicBezTo>
                    <a:cubicBezTo>
                      <a:pt x="655" y="298"/>
                      <a:pt x="655" y="298"/>
                      <a:pt x="655" y="298"/>
                    </a:cubicBezTo>
                    <a:cubicBezTo>
                      <a:pt x="663" y="298"/>
                      <a:pt x="663" y="298"/>
                      <a:pt x="663" y="298"/>
                    </a:cubicBezTo>
                    <a:lnTo>
                      <a:pt x="663" y="294"/>
                    </a:lnTo>
                    <a:close/>
                    <a:moveTo>
                      <a:pt x="677" y="294"/>
                    </a:moveTo>
                    <a:cubicBezTo>
                      <a:pt x="669" y="294"/>
                      <a:pt x="669" y="294"/>
                      <a:pt x="669" y="294"/>
                    </a:cubicBezTo>
                    <a:cubicBezTo>
                      <a:pt x="669" y="298"/>
                      <a:pt x="669" y="298"/>
                      <a:pt x="669" y="298"/>
                    </a:cubicBezTo>
                    <a:cubicBezTo>
                      <a:pt x="677" y="298"/>
                      <a:pt x="677" y="298"/>
                      <a:pt x="677" y="298"/>
                    </a:cubicBezTo>
                    <a:lnTo>
                      <a:pt x="677" y="294"/>
                    </a:lnTo>
                    <a:close/>
                    <a:moveTo>
                      <a:pt x="691" y="294"/>
                    </a:moveTo>
                    <a:cubicBezTo>
                      <a:pt x="683" y="294"/>
                      <a:pt x="683" y="294"/>
                      <a:pt x="683" y="294"/>
                    </a:cubicBezTo>
                    <a:cubicBezTo>
                      <a:pt x="683" y="298"/>
                      <a:pt x="683" y="298"/>
                      <a:pt x="683" y="298"/>
                    </a:cubicBezTo>
                    <a:cubicBezTo>
                      <a:pt x="691" y="298"/>
                      <a:pt x="691" y="298"/>
                      <a:pt x="691" y="298"/>
                    </a:cubicBezTo>
                    <a:lnTo>
                      <a:pt x="691" y="294"/>
                    </a:lnTo>
                    <a:close/>
                    <a:moveTo>
                      <a:pt x="705" y="294"/>
                    </a:moveTo>
                    <a:cubicBezTo>
                      <a:pt x="697" y="294"/>
                      <a:pt x="697" y="294"/>
                      <a:pt x="697" y="294"/>
                    </a:cubicBezTo>
                    <a:cubicBezTo>
                      <a:pt x="697" y="298"/>
                      <a:pt x="697" y="298"/>
                      <a:pt x="697" y="298"/>
                    </a:cubicBezTo>
                    <a:cubicBezTo>
                      <a:pt x="705" y="298"/>
                      <a:pt x="705" y="298"/>
                      <a:pt x="705" y="298"/>
                    </a:cubicBezTo>
                    <a:lnTo>
                      <a:pt x="705" y="294"/>
                    </a:lnTo>
                    <a:close/>
                    <a:moveTo>
                      <a:pt x="720" y="294"/>
                    </a:moveTo>
                    <a:cubicBezTo>
                      <a:pt x="711" y="294"/>
                      <a:pt x="711" y="294"/>
                      <a:pt x="711" y="294"/>
                    </a:cubicBezTo>
                    <a:cubicBezTo>
                      <a:pt x="711" y="298"/>
                      <a:pt x="711" y="298"/>
                      <a:pt x="711" y="298"/>
                    </a:cubicBezTo>
                    <a:cubicBezTo>
                      <a:pt x="720" y="298"/>
                      <a:pt x="720" y="298"/>
                      <a:pt x="720" y="298"/>
                    </a:cubicBezTo>
                    <a:lnTo>
                      <a:pt x="720" y="294"/>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Rectangle 11">
                <a:extLst>
                  <a:ext uri="{FF2B5EF4-FFF2-40B4-BE49-F238E27FC236}">
                    <a16:creationId xmlns:a16="http://schemas.microsoft.com/office/drawing/2014/main" id="{D6B849C9-A96B-48D2-B6FC-6164EC119927}"/>
                  </a:ext>
                </a:extLst>
              </p:cNvPr>
              <p:cNvSpPr>
                <a:spLocks noChangeArrowheads="1"/>
              </p:cNvSpPr>
              <p:nvPr/>
            </p:nvSpPr>
            <p:spPr bwMode="auto">
              <a:xfrm>
                <a:off x="6616700" y="2290763"/>
                <a:ext cx="20638" cy="222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2">
                <a:extLst>
                  <a:ext uri="{FF2B5EF4-FFF2-40B4-BE49-F238E27FC236}">
                    <a16:creationId xmlns:a16="http://schemas.microsoft.com/office/drawing/2014/main" id="{B9E0F8E1-644E-45A9-AE40-2691881C8F38}"/>
                  </a:ext>
                </a:extLst>
              </p:cNvPr>
              <p:cNvSpPr>
                <a:spLocks/>
              </p:cNvSpPr>
              <p:nvPr/>
            </p:nvSpPr>
            <p:spPr bwMode="auto">
              <a:xfrm>
                <a:off x="6616700" y="2290763"/>
                <a:ext cx="20638" cy="22225"/>
              </a:xfrm>
              <a:custGeom>
                <a:avLst/>
                <a:gdLst>
                  <a:gd name="T0" fmla="*/ 0 w 13"/>
                  <a:gd name="T1" fmla="*/ 14 h 14"/>
                  <a:gd name="T2" fmla="*/ 13 w 13"/>
                  <a:gd name="T3" fmla="*/ 14 h 14"/>
                  <a:gd name="T4" fmla="*/ 13 w 13"/>
                  <a:gd name="T5" fmla="*/ 0 h 14"/>
                  <a:gd name="T6" fmla="*/ 0 w 13"/>
                  <a:gd name="T7" fmla="*/ 0 h 14"/>
                </a:gdLst>
                <a:ahLst/>
                <a:cxnLst>
                  <a:cxn ang="0">
                    <a:pos x="T0" y="T1"/>
                  </a:cxn>
                  <a:cxn ang="0">
                    <a:pos x="T2" y="T3"/>
                  </a:cxn>
                  <a:cxn ang="0">
                    <a:pos x="T4" y="T5"/>
                  </a:cxn>
                  <a:cxn ang="0">
                    <a:pos x="T6" y="T7"/>
                  </a:cxn>
                </a:cxnLst>
                <a:rect l="0" t="0" r="r" b="b"/>
                <a:pathLst>
                  <a:path w="13" h="14">
                    <a:moveTo>
                      <a:pt x="0" y="14"/>
                    </a:moveTo>
                    <a:lnTo>
                      <a:pt x="13" y="14"/>
                    </a:lnTo>
                    <a:lnTo>
                      <a:pt x="13" y="0"/>
                    </a:lnTo>
                    <a:lnTo>
                      <a:pt x="0" y="0"/>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5" name="Rectangle 14">
              <a:extLst>
                <a:ext uri="{FF2B5EF4-FFF2-40B4-BE49-F238E27FC236}">
                  <a16:creationId xmlns:a16="http://schemas.microsoft.com/office/drawing/2014/main" id="{63C0226B-7CC7-486F-A06A-AAC167EC31A5}"/>
                </a:ext>
              </a:extLst>
            </p:cNvPr>
            <p:cNvSpPr/>
            <p:nvPr/>
          </p:nvSpPr>
          <p:spPr>
            <a:xfrm>
              <a:off x="3251452" y="2682815"/>
              <a:ext cx="2349248" cy="800219"/>
            </a:xfrm>
            <a:prstGeom prst="rect">
              <a:avLst/>
            </a:prstGeom>
          </p:spPr>
          <p:txBody>
            <a:bodyPr wrap="square">
              <a:spAutoFit/>
            </a:bodyPr>
            <a:lstStyle/>
            <a:p>
              <a:r>
                <a:rPr lang="en-US" sz="3100" spc="200" dirty="0">
                  <a:latin typeface="Montserrat" panose="00000500000000000000" pitchFamily="50" charset="0"/>
                  <a:ea typeface="Open Sans Extrabold" panose="020B0906030804020204" pitchFamily="34" charset="0"/>
                  <a:cs typeface="Arial" panose="020B0604020202020204" pitchFamily="34" charset="0"/>
                </a:rPr>
                <a:t>THANKS</a:t>
              </a:r>
            </a:p>
            <a:p>
              <a:r>
                <a:rPr lang="en-US" sz="1500" spc="200" dirty="0">
                  <a:latin typeface="Montserrat" panose="00000500000000000000" pitchFamily="50" charset="0"/>
                  <a:ea typeface="Open Sans Semibold" panose="020B0706030804020204" pitchFamily="34" charset="0"/>
                  <a:cs typeface="Arial" panose="020B0604020202020204" pitchFamily="34" charset="0"/>
                </a:rPr>
                <a:t> FOR WATCHING</a:t>
              </a:r>
            </a:p>
          </p:txBody>
        </p:sp>
        <p:sp>
          <p:nvSpPr>
            <p:cNvPr id="16" name="Rectangle 15">
              <a:extLst>
                <a:ext uri="{FF2B5EF4-FFF2-40B4-BE49-F238E27FC236}">
                  <a16:creationId xmlns:a16="http://schemas.microsoft.com/office/drawing/2014/main" id="{CAE58BA3-D953-499F-AFDE-9EF841304A8E}"/>
                </a:ext>
              </a:extLst>
            </p:cNvPr>
            <p:cNvSpPr/>
            <p:nvPr/>
          </p:nvSpPr>
          <p:spPr>
            <a:xfrm>
              <a:off x="6488505" y="2720317"/>
              <a:ext cx="2450582" cy="864917"/>
            </a:xfrm>
            <a:prstGeom prst="rect">
              <a:avLst/>
            </a:prstGeom>
          </p:spPr>
          <p:txBody>
            <a:bodyPr wrap="square">
              <a:spAutoFit/>
            </a:bodyPr>
            <a:lstStyle/>
            <a:p>
              <a:pPr algn="ctr">
                <a:lnSpc>
                  <a:spcPts val="3000"/>
                </a:lnSpc>
              </a:pPr>
              <a:r>
                <a:rPr lang="en-US" sz="30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HAVE A</a:t>
              </a:r>
            </a:p>
            <a:p>
              <a:pPr algn="ctr">
                <a:lnSpc>
                  <a:spcPts val="3000"/>
                </a:lnSpc>
              </a:pPr>
              <a:r>
                <a:rPr lang="en-US" sz="30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QUESTION?</a:t>
              </a:r>
            </a:p>
          </p:txBody>
        </p:sp>
      </p:grpSp>
    </p:spTree>
    <p:extLst>
      <p:ext uri="{BB962C8B-B14F-4D97-AF65-F5344CB8AC3E}">
        <p14:creationId xmlns:p14="http://schemas.microsoft.com/office/powerpoint/2010/main" val="2794358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EB298BA-1B5D-49A2-BFB1-A0F09FD60295}"/>
              </a:ext>
            </a:extLst>
          </p:cNvPr>
          <p:cNvGrpSpPr/>
          <p:nvPr/>
        </p:nvGrpSpPr>
        <p:grpSpPr>
          <a:xfrm>
            <a:off x="1405126" y="1231900"/>
            <a:ext cx="9381749" cy="4394200"/>
            <a:chOff x="1405126" y="1231900"/>
            <a:chExt cx="9381749" cy="4394200"/>
          </a:xfrm>
        </p:grpSpPr>
        <p:sp>
          <p:nvSpPr>
            <p:cNvPr id="5" name="Rectangle 4">
              <a:extLst>
                <a:ext uri="{FF2B5EF4-FFF2-40B4-BE49-F238E27FC236}">
                  <a16:creationId xmlns:a16="http://schemas.microsoft.com/office/drawing/2014/main" id="{63E9DAA6-BEB0-4E5E-83D6-42EBC56023E7}"/>
                </a:ext>
              </a:extLst>
            </p:cNvPr>
            <p:cNvSpPr/>
            <p:nvPr/>
          </p:nvSpPr>
          <p:spPr>
            <a:xfrm>
              <a:off x="1405126" y="1231900"/>
              <a:ext cx="9381749" cy="4394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4378003-E316-4CE3-900B-23AFF6EE5B63}"/>
                </a:ext>
              </a:extLst>
            </p:cNvPr>
            <p:cNvGrpSpPr/>
            <p:nvPr/>
          </p:nvGrpSpPr>
          <p:grpSpPr>
            <a:xfrm>
              <a:off x="2228850" y="2116979"/>
              <a:ext cx="7734301" cy="2624043"/>
              <a:chOff x="1676399" y="2781300"/>
              <a:chExt cx="7734301" cy="2624043"/>
            </a:xfrm>
          </p:grpSpPr>
          <p:sp>
            <p:nvSpPr>
              <p:cNvPr id="2" name="Rectangle 1">
                <a:extLst>
                  <a:ext uri="{FF2B5EF4-FFF2-40B4-BE49-F238E27FC236}">
                    <a16:creationId xmlns:a16="http://schemas.microsoft.com/office/drawing/2014/main" id="{C03F6BFF-471F-4EF9-B131-AE1AB5D4051E}"/>
                  </a:ext>
                </a:extLst>
              </p:cNvPr>
              <p:cNvSpPr/>
              <p:nvPr/>
            </p:nvSpPr>
            <p:spPr>
              <a:xfrm>
                <a:off x="1676400" y="2781300"/>
                <a:ext cx="7734300" cy="10795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513496-7F92-4656-B5FC-C4A3C69C6B82}"/>
                  </a:ext>
                </a:extLst>
              </p:cNvPr>
              <p:cNvSpPr txBox="1"/>
              <p:nvPr/>
            </p:nvSpPr>
            <p:spPr>
              <a:xfrm>
                <a:off x="1883151" y="2955379"/>
                <a:ext cx="7337049" cy="769441"/>
              </a:xfrm>
              <a:prstGeom prst="rect">
                <a:avLst/>
              </a:prstGeom>
              <a:noFill/>
            </p:spPr>
            <p:txBody>
              <a:bodyPr wrap="square" rtlCol="0">
                <a:spAutoFit/>
              </a:bodyPr>
              <a:lstStyle/>
              <a:p>
                <a:r>
                  <a:rPr lang="en-US" sz="4400" spc="600" dirty="0">
                    <a:latin typeface="Montserrat" panose="00000500000000000000" pitchFamily="50" charset="0"/>
                  </a:rPr>
                  <a:t>PROJECT PROPOSAL</a:t>
                </a:r>
              </a:p>
            </p:txBody>
          </p:sp>
          <p:sp>
            <p:nvSpPr>
              <p:cNvPr id="8" name="TextBox 7">
                <a:extLst>
                  <a:ext uri="{FF2B5EF4-FFF2-40B4-BE49-F238E27FC236}">
                    <a16:creationId xmlns:a16="http://schemas.microsoft.com/office/drawing/2014/main" id="{EE638C10-8609-4299-938F-E58DBD2B19BF}"/>
                  </a:ext>
                </a:extLst>
              </p:cNvPr>
              <p:cNvSpPr txBox="1"/>
              <p:nvPr/>
            </p:nvSpPr>
            <p:spPr>
              <a:xfrm>
                <a:off x="6193908" y="4033743"/>
                <a:ext cx="1039628" cy="300531"/>
              </a:xfrm>
              <a:prstGeom prst="rect">
                <a:avLst/>
              </a:prstGeom>
              <a:noFill/>
            </p:spPr>
            <p:txBody>
              <a:bodyPr wrap="square" rtlCol="0">
                <a:spAutoFit/>
              </a:bodyPr>
              <a:lstStyle/>
              <a:p>
                <a:pPr>
                  <a:lnSpc>
                    <a:spcPts val="1800"/>
                  </a:lnSpc>
                </a:pPr>
                <a:r>
                  <a:rPr lang="en-US" sz="1200" i="1" dirty="0">
                    <a:latin typeface="Arial" panose="020B0604020202020204" pitchFamily="34" charset="0"/>
                    <a:ea typeface="Open Sans" panose="020B0606030504020204" pitchFamily="34" charset="0"/>
                    <a:cs typeface="Arial" panose="020B0604020202020204" pitchFamily="34" charset="0"/>
                  </a:rPr>
                  <a:t>If you need</a:t>
                </a:r>
              </a:p>
            </p:txBody>
          </p:sp>
          <p:sp>
            <p:nvSpPr>
              <p:cNvPr id="9" name="TextBox 8">
                <a:extLst>
                  <a:ext uri="{FF2B5EF4-FFF2-40B4-BE49-F238E27FC236}">
                    <a16:creationId xmlns:a16="http://schemas.microsoft.com/office/drawing/2014/main" id="{0BEC1050-FD7C-4795-B666-6CC9306450D5}"/>
                  </a:ext>
                </a:extLst>
              </p:cNvPr>
              <p:cNvSpPr txBox="1"/>
              <p:nvPr/>
            </p:nvSpPr>
            <p:spPr>
              <a:xfrm>
                <a:off x="8371072" y="4033743"/>
                <a:ext cx="1039628" cy="300531"/>
              </a:xfrm>
              <a:prstGeom prst="rect">
                <a:avLst/>
              </a:prstGeom>
              <a:noFill/>
            </p:spPr>
            <p:txBody>
              <a:bodyPr wrap="square" rtlCol="0">
                <a:spAutoFit/>
              </a:bodyPr>
              <a:lstStyle/>
              <a:p>
                <a:pPr>
                  <a:lnSpc>
                    <a:spcPts val="1800"/>
                  </a:lnSpc>
                </a:pPr>
                <a:r>
                  <a:rPr lang="en-US" sz="1200" i="1" dirty="0">
                    <a:latin typeface="Arial" panose="020B0604020202020204" pitchFamily="34" charset="0"/>
                    <a:ea typeface="Open Sans" panose="020B0606030504020204" pitchFamily="34" charset="0"/>
                    <a:cs typeface="Arial" panose="020B0604020202020204" pitchFamily="34" charset="0"/>
                  </a:rPr>
                  <a:t>If you need</a:t>
                </a:r>
              </a:p>
            </p:txBody>
          </p:sp>
          <p:sp>
            <p:nvSpPr>
              <p:cNvPr id="12" name="TextBox 11">
                <a:extLst>
                  <a:ext uri="{FF2B5EF4-FFF2-40B4-BE49-F238E27FC236}">
                    <a16:creationId xmlns:a16="http://schemas.microsoft.com/office/drawing/2014/main" id="{88632968-EE02-4B52-BBD1-2F0F08302F2B}"/>
                  </a:ext>
                </a:extLst>
              </p:cNvPr>
              <p:cNvSpPr txBox="1"/>
              <p:nvPr/>
            </p:nvSpPr>
            <p:spPr>
              <a:xfrm>
                <a:off x="1676399" y="5104812"/>
                <a:ext cx="1562101" cy="300531"/>
              </a:xfrm>
              <a:prstGeom prst="rect">
                <a:avLst/>
              </a:prstGeom>
              <a:noFill/>
            </p:spPr>
            <p:txBody>
              <a:bodyPr wrap="square" rtlCol="0">
                <a:spAutoFit/>
              </a:bodyPr>
              <a:lstStyle/>
              <a:p>
                <a:pPr>
                  <a:lnSpc>
                    <a:spcPts val="1800"/>
                  </a:lnSpc>
                </a:pPr>
                <a:r>
                  <a:rPr lang="en-US" sz="1200" i="1" dirty="0">
                    <a:latin typeface="Arial" panose="020B0604020202020204" pitchFamily="34" charset="0"/>
                    <a:ea typeface="Open Sans" panose="020B0606030504020204" pitchFamily="34" charset="0"/>
                    <a:cs typeface="Arial" panose="020B0604020202020204" pitchFamily="34" charset="0"/>
                  </a:rPr>
                  <a:t>www.freepiker.com</a:t>
                </a:r>
              </a:p>
            </p:txBody>
          </p:sp>
        </p:grpSp>
      </p:grpSp>
    </p:spTree>
    <p:extLst>
      <p:ext uri="{BB962C8B-B14F-4D97-AF65-F5344CB8AC3E}">
        <p14:creationId xmlns:p14="http://schemas.microsoft.com/office/powerpoint/2010/main" val="23901996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999F98F8-41B6-4E16-9ADB-5A3EA1C03453}"/>
              </a:ext>
            </a:extLst>
          </p:cNvPr>
          <p:cNvPicPr>
            <a:picLocks noGrp="1" noChangeAspect="1"/>
          </p:cNvPicPr>
          <p:nvPr>
            <p:ph type="pic" sz="quarter" idx="10"/>
          </p:nvPr>
        </p:nvPicPr>
        <p:blipFill>
          <a:blip r:embed="rId2"/>
          <a:srcRect t="7887" b="7887"/>
          <a:stretch>
            <a:fillRect/>
          </a:stretch>
        </p:blipFill>
        <p:spPr/>
      </p:pic>
      <p:sp>
        <p:nvSpPr>
          <p:cNvPr id="10" name="Rectangle 9">
            <a:extLst>
              <a:ext uri="{FF2B5EF4-FFF2-40B4-BE49-F238E27FC236}">
                <a16:creationId xmlns:a16="http://schemas.microsoft.com/office/drawing/2014/main" id="{1CF7FF56-BF0A-498A-9768-00738D832EE5}"/>
              </a:ext>
            </a:extLst>
          </p:cNvPr>
          <p:cNvSpPr/>
          <p:nvPr/>
        </p:nvSpPr>
        <p:spPr>
          <a:xfrm>
            <a:off x="0" y="0"/>
            <a:ext cx="12192000" cy="6858000"/>
          </a:xfrm>
          <a:prstGeom prst="rect">
            <a:avLst/>
          </a:prstGeom>
          <a:solidFill>
            <a:schemeClr val="tx1">
              <a:lumMod val="95000"/>
              <a:lumOff val="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6">
            <a:extLst>
              <a:ext uri="{FF2B5EF4-FFF2-40B4-BE49-F238E27FC236}">
                <a16:creationId xmlns:a16="http://schemas.microsoft.com/office/drawing/2014/main" id="{49DB4337-182C-4FBD-A38B-498492CABD98}"/>
              </a:ext>
            </a:extLst>
          </p:cNvPr>
          <p:cNvSpPr>
            <a:spLocks/>
          </p:cNvSpPr>
          <p:nvPr/>
        </p:nvSpPr>
        <p:spPr bwMode="auto">
          <a:xfrm>
            <a:off x="3435350" y="2844800"/>
            <a:ext cx="2422525" cy="1473200"/>
          </a:xfrm>
          <a:custGeom>
            <a:avLst/>
            <a:gdLst>
              <a:gd name="T0" fmla="*/ 174 w 381"/>
              <a:gd name="T1" fmla="*/ 25 h 232"/>
              <a:gd name="T2" fmla="*/ 305 w 381"/>
              <a:gd name="T3" fmla="*/ 68 h 232"/>
              <a:gd name="T4" fmla="*/ 332 w 381"/>
              <a:gd name="T5" fmla="*/ 197 h 232"/>
              <a:gd name="T6" fmla="*/ 186 w 381"/>
              <a:gd name="T7" fmla="*/ 202 h 232"/>
              <a:gd name="T8" fmla="*/ 38 w 381"/>
              <a:gd name="T9" fmla="*/ 170 h 232"/>
              <a:gd name="T10" fmla="*/ 52 w 381"/>
              <a:gd name="T11" fmla="*/ 55 h 232"/>
              <a:gd name="T12" fmla="*/ 174 w 381"/>
              <a:gd name="T13" fmla="*/ 25 h 232"/>
            </a:gdLst>
            <a:ahLst/>
            <a:cxnLst>
              <a:cxn ang="0">
                <a:pos x="T0" y="T1"/>
              </a:cxn>
              <a:cxn ang="0">
                <a:pos x="T2" y="T3"/>
              </a:cxn>
              <a:cxn ang="0">
                <a:pos x="T4" y="T5"/>
              </a:cxn>
              <a:cxn ang="0">
                <a:pos x="T6" y="T7"/>
              </a:cxn>
              <a:cxn ang="0">
                <a:pos x="T8" y="T9"/>
              </a:cxn>
              <a:cxn ang="0">
                <a:pos x="T10" y="T11"/>
              </a:cxn>
              <a:cxn ang="0">
                <a:pos x="T12" y="T13"/>
              </a:cxn>
            </a:cxnLst>
            <a:rect l="0" t="0" r="r" b="b"/>
            <a:pathLst>
              <a:path w="381" h="232">
                <a:moveTo>
                  <a:pt x="174" y="25"/>
                </a:moveTo>
                <a:cubicBezTo>
                  <a:pt x="215" y="53"/>
                  <a:pt x="245" y="50"/>
                  <a:pt x="305" y="68"/>
                </a:cubicBezTo>
                <a:cubicBezTo>
                  <a:pt x="365" y="85"/>
                  <a:pt x="381" y="162"/>
                  <a:pt x="332" y="197"/>
                </a:cubicBezTo>
                <a:cubicBezTo>
                  <a:pt x="282" y="232"/>
                  <a:pt x="236" y="201"/>
                  <a:pt x="186" y="202"/>
                </a:cubicBezTo>
                <a:cubicBezTo>
                  <a:pt x="137" y="204"/>
                  <a:pt x="75" y="215"/>
                  <a:pt x="38" y="170"/>
                </a:cubicBezTo>
                <a:cubicBezTo>
                  <a:pt x="0" y="126"/>
                  <a:pt x="18" y="87"/>
                  <a:pt x="52" y="55"/>
                </a:cubicBezTo>
                <a:cubicBezTo>
                  <a:pt x="85" y="23"/>
                  <a:pt x="131" y="0"/>
                  <a:pt x="174" y="2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TextBox 5">
            <a:extLst>
              <a:ext uri="{FF2B5EF4-FFF2-40B4-BE49-F238E27FC236}">
                <a16:creationId xmlns:a16="http://schemas.microsoft.com/office/drawing/2014/main" id="{EDEA6C5C-E3C3-447B-9F19-002E0ADA7903}"/>
              </a:ext>
            </a:extLst>
          </p:cNvPr>
          <p:cNvSpPr txBox="1"/>
          <p:nvPr/>
        </p:nvSpPr>
        <p:spPr>
          <a:xfrm>
            <a:off x="1064654" y="5653309"/>
            <a:ext cx="10062692" cy="484235"/>
          </a:xfrm>
          <a:prstGeom prst="rect">
            <a:avLst/>
          </a:prstGeom>
          <a:noFill/>
        </p:spPr>
        <p:txBody>
          <a:bodyPr wrap="square" rtlCol="0">
            <a:spAutoFit/>
          </a:bodyPr>
          <a:lstStyle/>
          <a:p>
            <a:pPr algn="ctr">
              <a:lnSpc>
                <a:spcPts val="1600"/>
              </a:lnSpc>
            </a:pPr>
            <a:r>
              <a:rPr lang="en-US" sz="1050" dirty="0">
                <a:solidFill>
                  <a:schemeClr val="bg2">
                    <a:lumMod val="20000"/>
                    <a:lumOff val="80000"/>
                  </a:schemeClr>
                </a:solidFill>
                <a:latin typeface="Goudy Old Style" panose="02020502050305020303" pitchFamily="18" charset="0"/>
                <a:ea typeface="Montserrat Light" charset="0"/>
                <a:cs typeface="Montserrat Light" charset="0"/>
              </a:rPr>
              <a:t>The Future Proof Pitch Deck Presentation of 2025  |  Dated: Apr 29, 2025 Wednesday  |  Made with LOVE from Company Name Here</a:t>
            </a:r>
          </a:p>
          <a:p>
            <a:pPr algn="ctr">
              <a:lnSpc>
                <a:spcPts val="1600"/>
              </a:lnSpc>
            </a:pPr>
            <a:r>
              <a:rPr lang="en-US" sz="1050" dirty="0">
                <a:solidFill>
                  <a:schemeClr val="bg2">
                    <a:lumMod val="20000"/>
                    <a:lumOff val="80000"/>
                  </a:schemeClr>
                </a:solidFill>
                <a:latin typeface="Goudy Old Style" panose="02020502050305020303" pitchFamily="18" charset="0"/>
                <a:ea typeface="Montserrat Light" charset="0"/>
                <a:cs typeface="Montserrat Light" charset="0"/>
              </a:rPr>
              <a:t>9048500 New York Street, NY 0959400, USA</a:t>
            </a:r>
          </a:p>
        </p:txBody>
      </p:sp>
      <p:sp>
        <p:nvSpPr>
          <p:cNvPr id="7" name="TextBox 6">
            <a:extLst>
              <a:ext uri="{FF2B5EF4-FFF2-40B4-BE49-F238E27FC236}">
                <a16:creationId xmlns:a16="http://schemas.microsoft.com/office/drawing/2014/main" id="{18116533-84CC-463C-A2EB-60A20F158398}"/>
              </a:ext>
            </a:extLst>
          </p:cNvPr>
          <p:cNvSpPr txBox="1"/>
          <p:nvPr/>
        </p:nvSpPr>
        <p:spPr>
          <a:xfrm>
            <a:off x="1683488" y="3019708"/>
            <a:ext cx="8825024" cy="1123384"/>
          </a:xfrm>
          <a:prstGeom prst="rect">
            <a:avLst/>
          </a:prstGeom>
          <a:noFill/>
        </p:spPr>
        <p:txBody>
          <a:bodyPr wrap="square" rtlCol="0">
            <a:spAutoFit/>
          </a:bodyPr>
          <a:lstStyle/>
          <a:p>
            <a:pPr algn="ctr"/>
            <a:r>
              <a:rPr lang="en-US" sz="6700" dirty="0">
                <a:solidFill>
                  <a:schemeClr val="bg1"/>
                </a:solidFill>
                <a:latin typeface="Goudy Old Style" panose="02020502050305020303" pitchFamily="18" charset="0"/>
              </a:rPr>
              <a:t>Thank </a:t>
            </a:r>
            <a:r>
              <a:rPr lang="en-US" sz="6700" dirty="0">
                <a:solidFill>
                  <a:schemeClr val="bg2">
                    <a:lumMod val="40000"/>
                    <a:lumOff val="60000"/>
                  </a:schemeClr>
                </a:solidFill>
                <a:latin typeface="Goudy Old Style" panose="02020502050305020303" pitchFamily="18" charset="0"/>
              </a:rPr>
              <a:t>You</a:t>
            </a:r>
          </a:p>
        </p:txBody>
      </p:sp>
    </p:spTree>
    <p:extLst>
      <p:ext uri="{BB962C8B-B14F-4D97-AF65-F5344CB8AC3E}">
        <p14:creationId xmlns:p14="http://schemas.microsoft.com/office/powerpoint/2010/main" val="3469863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EF36F1D-367F-45CC-9A37-EDF4233E5C6B}"/>
              </a:ext>
            </a:extLst>
          </p:cNvPr>
          <p:cNvGrpSpPr/>
          <p:nvPr/>
        </p:nvGrpSpPr>
        <p:grpSpPr>
          <a:xfrm>
            <a:off x="6457844" y="1556166"/>
            <a:ext cx="4604267" cy="3410891"/>
            <a:chOff x="1232653" y="1890943"/>
            <a:chExt cx="4604267" cy="3410891"/>
          </a:xfrm>
        </p:grpSpPr>
        <p:sp>
          <p:nvSpPr>
            <p:cNvPr id="29" name="TextBox 28">
              <a:extLst>
                <a:ext uri="{FF2B5EF4-FFF2-40B4-BE49-F238E27FC236}">
                  <a16:creationId xmlns:a16="http://schemas.microsoft.com/office/drawing/2014/main" id="{9FC50EFD-2EF0-4745-8527-3DC9FE0BFBCF}"/>
                </a:ext>
              </a:extLst>
            </p:cNvPr>
            <p:cNvSpPr txBox="1"/>
            <p:nvPr/>
          </p:nvSpPr>
          <p:spPr>
            <a:xfrm>
              <a:off x="1232653" y="1890943"/>
              <a:ext cx="3758447" cy="1060547"/>
            </a:xfrm>
            <a:prstGeom prst="rect">
              <a:avLst/>
            </a:prstGeom>
            <a:noFill/>
          </p:spPr>
          <p:txBody>
            <a:bodyPr wrap="square" rtlCol="0">
              <a:spAutoFit/>
            </a:bodyPr>
            <a:lstStyle/>
            <a:p>
              <a:pPr>
                <a:lnSpc>
                  <a:spcPts val="3700"/>
                </a:lnSpc>
              </a:pPr>
              <a:r>
                <a:rPr lang="en-US" sz="4200" dirty="0">
                  <a:solidFill>
                    <a:schemeClr val="tx1">
                      <a:lumMod val="65000"/>
                      <a:lumOff val="35000"/>
                    </a:schemeClr>
                  </a:solidFill>
                  <a:latin typeface="Goudy Old Style" panose="02020502050305020303" pitchFamily="18" charset="0"/>
                </a:rPr>
                <a:t>hello!</a:t>
              </a:r>
            </a:p>
            <a:p>
              <a:pPr>
                <a:lnSpc>
                  <a:spcPts val="3700"/>
                </a:lnSpc>
              </a:pPr>
              <a:r>
                <a:rPr lang="en-US" sz="4200" dirty="0">
                  <a:solidFill>
                    <a:schemeClr val="tx1">
                      <a:lumMod val="65000"/>
                      <a:lumOff val="35000"/>
                    </a:schemeClr>
                  </a:solidFill>
                  <a:latin typeface="Goudy Old Style" panose="02020502050305020303" pitchFamily="18" charset="0"/>
                </a:rPr>
                <a:t>we are shape</a:t>
              </a:r>
            </a:p>
          </p:txBody>
        </p:sp>
        <p:sp>
          <p:nvSpPr>
            <p:cNvPr id="30" name="TextBox 29">
              <a:extLst>
                <a:ext uri="{FF2B5EF4-FFF2-40B4-BE49-F238E27FC236}">
                  <a16:creationId xmlns:a16="http://schemas.microsoft.com/office/drawing/2014/main" id="{BE18DE9C-CA80-4440-AC50-732180097AB3}"/>
                </a:ext>
              </a:extLst>
            </p:cNvPr>
            <p:cNvSpPr txBox="1"/>
            <p:nvPr/>
          </p:nvSpPr>
          <p:spPr>
            <a:xfrm>
              <a:off x="1232653" y="2951490"/>
              <a:ext cx="4474727" cy="755913"/>
            </a:xfrm>
            <a:prstGeom prst="rect">
              <a:avLst/>
            </a:prstGeom>
            <a:noFill/>
          </p:spPr>
          <p:txBody>
            <a:bodyPr wrap="square" rtlCol="0">
              <a:spAutoFit/>
            </a:bodyPr>
            <a:lstStyle/>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If you need help with the product, please contact the shop owner by visiting</a:t>
              </a:r>
            </a:p>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their shop profile and to sending them a message. For anything else (licensing, billing, </a:t>
              </a:r>
              <a:r>
                <a:rPr lang="en-US" sz="870" i="1"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etc</a:t>
              </a: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please visit our Help Center.</a:t>
              </a:r>
            </a:p>
          </p:txBody>
        </p:sp>
        <p:sp>
          <p:nvSpPr>
            <p:cNvPr id="31" name="TextBox 30">
              <a:extLst>
                <a:ext uri="{FF2B5EF4-FFF2-40B4-BE49-F238E27FC236}">
                  <a16:creationId xmlns:a16="http://schemas.microsoft.com/office/drawing/2014/main" id="{7052CB85-A85A-4C93-8F8D-70FE5D58A4DF}"/>
                </a:ext>
              </a:extLst>
            </p:cNvPr>
            <p:cNvSpPr txBox="1"/>
            <p:nvPr/>
          </p:nvSpPr>
          <p:spPr>
            <a:xfrm>
              <a:off x="1232653" y="3930561"/>
              <a:ext cx="4604267" cy="1371273"/>
            </a:xfrm>
            <a:prstGeom prst="rect">
              <a:avLst/>
            </a:prstGeom>
            <a:noFill/>
          </p:spPr>
          <p:txBody>
            <a:bodyPr wrap="square" rtlCol="0">
              <a:spAutoFit/>
            </a:bodyPr>
            <a:lstStyle/>
            <a:p>
              <a:pPr>
                <a:lnSpc>
                  <a:spcPts val="1700"/>
                </a:lnSpc>
              </a:pP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Have them for one. Living grass to for can't gathered waters had winged. Creepiest don't subdue which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two set had seasons. To be Fifth you’ll, to be  man wherein seas our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Creepiest don't which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two set had seasons. subdue which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two set had seasons. Fifth you’ll, to be  man wherein seas our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a:t>
              </a:r>
            </a:p>
          </p:txBody>
        </p:sp>
      </p:grpSp>
      <p:sp>
        <p:nvSpPr>
          <p:cNvPr id="6" name="Isosceles Triangle 5">
            <a:extLst>
              <a:ext uri="{FF2B5EF4-FFF2-40B4-BE49-F238E27FC236}">
                <a16:creationId xmlns:a16="http://schemas.microsoft.com/office/drawing/2014/main" id="{24C0209D-40FF-481B-B246-EF8FAD8585A1}"/>
              </a:ext>
            </a:extLst>
          </p:cNvPr>
          <p:cNvSpPr/>
          <p:nvPr/>
        </p:nvSpPr>
        <p:spPr>
          <a:xfrm rot="10800000">
            <a:off x="1129890" y="1556166"/>
            <a:ext cx="4344974" cy="374566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0">
            <a:extLst>
              <a:ext uri="{FF2B5EF4-FFF2-40B4-BE49-F238E27FC236}">
                <a16:creationId xmlns:a16="http://schemas.microsoft.com/office/drawing/2014/main" id="{B4EE7E8C-43BF-4126-A0B7-097D796F1F2D}"/>
              </a:ext>
            </a:extLst>
          </p:cNvPr>
          <p:cNvPicPr>
            <a:picLocks noGrp="1" noChangeAspect="1"/>
          </p:cNvPicPr>
          <p:nvPr>
            <p:ph type="pic" sz="quarter" idx="10"/>
          </p:nvPr>
        </p:nvPicPr>
        <p:blipFill rotWithShape="1">
          <a:blip r:embed="rId2"/>
          <a:srcRect l="16220" t="19330" r="21408"/>
          <a:stretch/>
        </p:blipFill>
        <p:spPr>
          <a:xfrm>
            <a:off x="1129890" y="1556166"/>
            <a:ext cx="4344974" cy="3745668"/>
          </a:xfrm>
        </p:spPr>
      </p:pic>
    </p:spTree>
    <p:extLst>
      <p:ext uri="{BB962C8B-B14F-4D97-AF65-F5344CB8AC3E}">
        <p14:creationId xmlns:p14="http://schemas.microsoft.com/office/powerpoint/2010/main" val="36206102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2799C0A-8AAB-4D8A-9ADC-FD898D5F505B}"/>
              </a:ext>
            </a:extLst>
          </p:cNvPr>
          <p:cNvGrpSpPr/>
          <p:nvPr/>
        </p:nvGrpSpPr>
        <p:grpSpPr>
          <a:xfrm>
            <a:off x="1037217" y="939876"/>
            <a:ext cx="3965547" cy="4978248"/>
            <a:chOff x="1037217" y="881875"/>
            <a:chExt cx="3965547" cy="4978248"/>
          </a:xfrm>
        </p:grpSpPr>
        <p:grpSp>
          <p:nvGrpSpPr>
            <p:cNvPr id="15" name="Group 14">
              <a:extLst>
                <a:ext uri="{FF2B5EF4-FFF2-40B4-BE49-F238E27FC236}">
                  <a16:creationId xmlns:a16="http://schemas.microsoft.com/office/drawing/2014/main" id="{9FB04EB7-79C6-4E5D-8F6E-5FD356696A6B}"/>
                </a:ext>
              </a:extLst>
            </p:cNvPr>
            <p:cNvGrpSpPr/>
            <p:nvPr/>
          </p:nvGrpSpPr>
          <p:grpSpPr>
            <a:xfrm>
              <a:off x="1037217" y="881875"/>
              <a:ext cx="3965547" cy="4503056"/>
              <a:chOff x="1105116" y="786625"/>
              <a:chExt cx="3965547" cy="4503056"/>
            </a:xfrm>
          </p:grpSpPr>
          <p:sp>
            <p:nvSpPr>
              <p:cNvPr id="22" name="TextBox 21">
                <a:extLst>
                  <a:ext uri="{FF2B5EF4-FFF2-40B4-BE49-F238E27FC236}">
                    <a16:creationId xmlns:a16="http://schemas.microsoft.com/office/drawing/2014/main" id="{8470C079-70BB-4255-A552-79836CCF4760}"/>
                  </a:ext>
                </a:extLst>
              </p:cNvPr>
              <p:cNvSpPr txBox="1"/>
              <p:nvPr/>
            </p:nvSpPr>
            <p:spPr>
              <a:xfrm>
                <a:off x="1201589" y="1093127"/>
                <a:ext cx="3772600" cy="1169551"/>
              </a:xfrm>
              <a:prstGeom prst="rect">
                <a:avLst/>
              </a:prstGeom>
              <a:noFill/>
            </p:spPr>
            <p:txBody>
              <a:bodyPr wrap="square" rtlCol="0">
                <a:spAutoFit/>
              </a:bodyPr>
              <a:lstStyle/>
              <a:p>
                <a:r>
                  <a:rPr lang="en-US" sz="3500" spc="500" dirty="0">
                    <a:solidFill>
                      <a:schemeClr val="tx1">
                        <a:lumMod val="75000"/>
                        <a:lumOff val="25000"/>
                      </a:schemeClr>
                    </a:solidFill>
                    <a:latin typeface="Goudy Old Style" panose="02020502050305020303" pitchFamily="18" charset="0"/>
                  </a:rPr>
                  <a:t>A LITTLE BIT</a:t>
                </a:r>
              </a:p>
              <a:p>
                <a:r>
                  <a:rPr lang="en-US" sz="3500" spc="500" dirty="0">
                    <a:solidFill>
                      <a:schemeClr val="tx1">
                        <a:lumMod val="75000"/>
                        <a:lumOff val="25000"/>
                      </a:schemeClr>
                    </a:solidFill>
                    <a:latin typeface="Goudy Old Style" panose="02020502050305020303" pitchFamily="18" charset="0"/>
                  </a:rPr>
                  <a:t>OF HISTORY</a:t>
                </a:r>
              </a:p>
            </p:txBody>
          </p:sp>
          <p:sp>
            <p:nvSpPr>
              <p:cNvPr id="23" name="TextBox 22">
                <a:extLst>
                  <a:ext uri="{FF2B5EF4-FFF2-40B4-BE49-F238E27FC236}">
                    <a16:creationId xmlns:a16="http://schemas.microsoft.com/office/drawing/2014/main" id="{A0C3B2BF-39F7-4CB6-AFA8-19B9768B008B}"/>
                  </a:ext>
                </a:extLst>
              </p:cNvPr>
              <p:cNvSpPr txBox="1"/>
              <p:nvPr/>
            </p:nvSpPr>
            <p:spPr>
              <a:xfrm>
                <a:off x="1105116" y="4533768"/>
                <a:ext cx="3965547" cy="755913"/>
              </a:xfrm>
              <a:prstGeom prst="rect">
                <a:avLst/>
              </a:prstGeom>
              <a:noFill/>
            </p:spPr>
            <p:txBody>
              <a:bodyPr wrap="square" rtlCol="0">
                <a:spAutoFit/>
              </a:bodyPr>
              <a:lstStyle/>
              <a:p>
                <a:pPr>
                  <a:lnSpc>
                    <a:spcPts val="1800"/>
                  </a:lnSpc>
                </a:pP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If you need help with the product, please contact the shop owner by visiting their shop profile and to sending them a message. For anything else (licensing, billing,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etc</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please visit our Help Center.</a:t>
                </a:r>
              </a:p>
            </p:txBody>
          </p:sp>
          <p:sp>
            <p:nvSpPr>
              <p:cNvPr id="25" name="TextBox 24">
                <a:extLst>
                  <a:ext uri="{FF2B5EF4-FFF2-40B4-BE49-F238E27FC236}">
                    <a16:creationId xmlns:a16="http://schemas.microsoft.com/office/drawing/2014/main" id="{D54354BC-E492-420E-93E3-F91F109F89F9}"/>
                  </a:ext>
                </a:extLst>
              </p:cNvPr>
              <p:cNvSpPr txBox="1"/>
              <p:nvPr/>
            </p:nvSpPr>
            <p:spPr>
              <a:xfrm>
                <a:off x="1245006" y="786625"/>
                <a:ext cx="3685767" cy="276999"/>
              </a:xfrm>
              <a:prstGeom prst="rect">
                <a:avLst/>
              </a:prstGeom>
              <a:noFill/>
            </p:spPr>
            <p:txBody>
              <a:bodyPr wrap="square" rtlCol="0">
                <a:spAutoFit/>
              </a:bodyPr>
              <a:lstStyle/>
              <a:p>
                <a:r>
                  <a:rPr lang="en-US" sz="1200" spc="500" dirty="0">
                    <a:solidFill>
                      <a:schemeClr val="bg1">
                        <a:lumMod val="75000"/>
                      </a:schemeClr>
                    </a:solidFill>
                    <a:latin typeface="Goudy Old Style" panose="02020502050305020303" pitchFamily="18" charset="0"/>
                  </a:rPr>
                  <a:t>YOU CAN WRITE HERE</a:t>
                </a:r>
              </a:p>
            </p:txBody>
          </p:sp>
          <p:sp>
            <p:nvSpPr>
              <p:cNvPr id="26" name="TextBox 25">
                <a:extLst>
                  <a:ext uri="{FF2B5EF4-FFF2-40B4-BE49-F238E27FC236}">
                    <a16:creationId xmlns:a16="http://schemas.microsoft.com/office/drawing/2014/main" id="{D1C283F0-F49E-4EC3-811E-98275E7669AE}"/>
                  </a:ext>
                </a:extLst>
              </p:cNvPr>
              <p:cNvSpPr txBox="1"/>
              <p:nvPr/>
            </p:nvSpPr>
            <p:spPr>
              <a:xfrm>
                <a:off x="1121179" y="2639436"/>
                <a:ext cx="3933420" cy="1765804"/>
              </a:xfrm>
              <a:prstGeom prst="rect">
                <a:avLst/>
              </a:prstGeom>
              <a:noFill/>
            </p:spPr>
            <p:txBody>
              <a:bodyPr wrap="square" rtlCol="0">
                <a:spAutoFit/>
              </a:bodyPr>
              <a:lstStyle/>
              <a:p>
                <a:pPr>
                  <a:lnSpc>
                    <a:spcPts val="1900"/>
                  </a:lnSpc>
                </a:pP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Have them for one. Living grass to for can't gathered waters</a:t>
                </a:r>
              </a:p>
              <a:p>
                <a:pPr>
                  <a:lnSpc>
                    <a:spcPts val="1900"/>
                  </a:lnSpc>
                </a:pP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had winged. Creepiest don't subdue which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 set had seasons. To be Fifth you’ll, to be  man wherein seas our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Creepiest don't which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 set had seasons. subdue which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 set had seasons. Fifth you’ll, to be  man wherein seas our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a:t>
                </a:r>
              </a:p>
            </p:txBody>
          </p:sp>
        </p:grpSp>
        <p:sp>
          <p:nvSpPr>
            <p:cNvPr id="13" name="TextBox 12">
              <a:extLst>
                <a:ext uri="{FF2B5EF4-FFF2-40B4-BE49-F238E27FC236}">
                  <a16:creationId xmlns:a16="http://schemas.microsoft.com/office/drawing/2014/main" id="{093C1798-52B1-4824-B8F1-390DC7FDF54F}"/>
                </a:ext>
              </a:extLst>
            </p:cNvPr>
            <p:cNvSpPr txBox="1"/>
            <p:nvPr/>
          </p:nvSpPr>
          <p:spPr>
            <a:xfrm>
              <a:off x="1037218" y="5565491"/>
              <a:ext cx="2016376" cy="294632"/>
            </a:xfrm>
            <a:prstGeom prst="rect">
              <a:avLst/>
            </a:prstGeom>
            <a:noFill/>
          </p:spPr>
          <p:txBody>
            <a:bodyPr wrap="square" rtlCol="0">
              <a:spAutoFit/>
            </a:bodyPr>
            <a:lstStyle/>
            <a:p>
              <a:pPr>
                <a:lnSpc>
                  <a:spcPts val="1800"/>
                </a:lnSpc>
              </a:pPr>
              <a:r>
                <a:rPr lang="en-US" sz="1000" i="1" spc="30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www.freepiker.com</a:t>
              </a:r>
            </a:p>
          </p:txBody>
        </p:sp>
      </p:grpSp>
      <p:sp>
        <p:nvSpPr>
          <p:cNvPr id="9" name="Freeform 5">
            <a:extLst>
              <a:ext uri="{FF2B5EF4-FFF2-40B4-BE49-F238E27FC236}">
                <a16:creationId xmlns:a16="http://schemas.microsoft.com/office/drawing/2014/main" id="{200BDD0B-41A6-40AA-A45A-D1584A4462E1}"/>
              </a:ext>
            </a:extLst>
          </p:cNvPr>
          <p:cNvSpPr>
            <a:spLocks/>
          </p:cNvSpPr>
          <p:nvPr/>
        </p:nvSpPr>
        <p:spPr bwMode="auto">
          <a:xfrm>
            <a:off x="5486401" y="0"/>
            <a:ext cx="6705600" cy="6881323"/>
          </a:xfrm>
          <a:custGeom>
            <a:avLst/>
            <a:gdLst>
              <a:gd name="T0" fmla="*/ 960 w 2862"/>
              <a:gd name="T1" fmla="*/ 0 h 2937"/>
              <a:gd name="T2" fmla="*/ 0 w 2862"/>
              <a:gd name="T3" fmla="*/ 2937 h 2937"/>
              <a:gd name="T4" fmla="*/ 1902 w 2862"/>
              <a:gd name="T5" fmla="*/ 2937 h 2937"/>
              <a:gd name="T6" fmla="*/ 2862 w 2862"/>
              <a:gd name="T7" fmla="*/ 0 h 2937"/>
              <a:gd name="T8" fmla="*/ 960 w 2862"/>
              <a:gd name="T9" fmla="*/ 0 h 2937"/>
            </a:gdLst>
            <a:ahLst/>
            <a:cxnLst>
              <a:cxn ang="0">
                <a:pos x="T0" y="T1"/>
              </a:cxn>
              <a:cxn ang="0">
                <a:pos x="T2" y="T3"/>
              </a:cxn>
              <a:cxn ang="0">
                <a:pos x="T4" y="T5"/>
              </a:cxn>
              <a:cxn ang="0">
                <a:pos x="T6" y="T7"/>
              </a:cxn>
              <a:cxn ang="0">
                <a:pos x="T8" y="T9"/>
              </a:cxn>
            </a:cxnLst>
            <a:rect l="0" t="0" r="r" b="b"/>
            <a:pathLst>
              <a:path w="2862" h="2937">
                <a:moveTo>
                  <a:pt x="960" y="0"/>
                </a:moveTo>
                <a:lnTo>
                  <a:pt x="0" y="2937"/>
                </a:lnTo>
                <a:lnTo>
                  <a:pt x="1902" y="2937"/>
                </a:lnTo>
                <a:lnTo>
                  <a:pt x="2862" y="0"/>
                </a:lnTo>
                <a:lnTo>
                  <a:pt x="960" y="0"/>
                </a:lnTo>
                <a:close/>
              </a:path>
            </a:pathLst>
          </a:custGeom>
          <a:solidFill>
            <a:srgbClr val="87C8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0" name="Picture Placeholder 19">
            <a:extLst>
              <a:ext uri="{FF2B5EF4-FFF2-40B4-BE49-F238E27FC236}">
                <a16:creationId xmlns:a16="http://schemas.microsoft.com/office/drawing/2014/main" id="{CF8C12C9-06F3-4A07-A2CF-4DD9FFCE3955}"/>
              </a:ext>
            </a:extLst>
          </p:cNvPr>
          <p:cNvPicPr>
            <a:picLocks noGrp="1" noChangeAspect="1"/>
          </p:cNvPicPr>
          <p:nvPr>
            <p:ph type="pic" sz="quarter" idx="10"/>
          </p:nvPr>
        </p:nvPicPr>
        <p:blipFill rotWithShape="1">
          <a:blip r:embed="rId2"/>
          <a:srcRect l="1529" t="5481" r="42271" b="8201"/>
          <a:stretch/>
        </p:blipFill>
        <p:spPr>
          <a:xfrm>
            <a:off x="5494026" y="0"/>
            <a:ext cx="6697975" cy="6858000"/>
          </a:xfrm>
        </p:spPr>
      </p:pic>
    </p:spTree>
    <p:extLst>
      <p:ext uri="{BB962C8B-B14F-4D97-AF65-F5344CB8AC3E}">
        <p14:creationId xmlns:p14="http://schemas.microsoft.com/office/powerpoint/2010/main" val="1238679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29FF26B2-C046-47ED-B6D5-34A4142F1570}"/>
              </a:ext>
            </a:extLst>
          </p:cNvPr>
          <p:cNvPicPr>
            <a:picLocks noGrp="1" noChangeAspect="1"/>
          </p:cNvPicPr>
          <p:nvPr>
            <p:ph type="pic" sz="quarter" idx="27"/>
          </p:nvPr>
        </p:nvPicPr>
        <p:blipFill>
          <a:blip r:embed="rId2"/>
          <a:srcRect l="16681" r="16681"/>
          <a:stretch>
            <a:fillRect/>
          </a:stretch>
        </p:blipFill>
        <p:spPr/>
      </p:pic>
      <p:pic>
        <p:nvPicPr>
          <p:cNvPr id="16" name="Picture Placeholder 15">
            <a:extLst>
              <a:ext uri="{FF2B5EF4-FFF2-40B4-BE49-F238E27FC236}">
                <a16:creationId xmlns:a16="http://schemas.microsoft.com/office/drawing/2014/main" id="{A5D6D2F6-111E-4043-8AA4-D15AB800CE12}"/>
              </a:ext>
            </a:extLst>
          </p:cNvPr>
          <p:cNvPicPr>
            <a:picLocks noGrp="1" noChangeAspect="1"/>
          </p:cNvPicPr>
          <p:nvPr>
            <p:ph type="pic" sz="quarter" idx="28"/>
          </p:nvPr>
        </p:nvPicPr>
        <p:blipFill>
          <a:blip r:embed="rId3"/>
          <a:srcRect l="16529" r="16529"/>
          <a:stretch>
            <a:fillRect/>
          </a:stretch>
        </p:blipFill>
        <p:spPr/>
      </p:pic>
      <p:pic>
        <p:nvPicPr>
          <p:cNvPr id="18" name="Picture Placeholder 17">
            <a:extLst>
              <a:ext uri="{FF2B5EF4-FFF2-40B4-BE49-F238E27FC236}">
                <a16:creationId xmlns:a16="http://schemas.microsoft.com/office/drawing/2014/main" id="{60D3F7A0-50E9-40C1-82E0-F4EB89A9C5EB}"/>
              </a:ext>
            </a:extLst>
          </p:cNvPr>
          <p:cNvPicPr>
            <a:picLocks noGrp="1" noChangeAspect="1"/>
          </p:cNvPicPr>
          <p:nvPr>
            <p:ph type="pic" sz="quarter" idx="29"/>
          </p:nvPr>
        </p:nvPicPr>
        <p:blipFill>
          <a:blip r:embed="rId4"/>
          <a:srcRect l="16667" r="16667"/>
          <a:stretch>
            <a:fillRect/>
          </a:stretch>
        </p:blipFill>
        <p:spPr/>
      </p:pic>
      <p:grpSp>
        <p:nvGrpSpPr>
          <p:cNvPr id="39" name="Group 38">
            <a:extLst>
              <a:ext uri="{FF2B5EF4-FFF2-40B4-BE49-F238E27FC236}">
                <a16:creationId xmlns:a16="http://schemas.microsoft.com/office/drawing/2014/main" id="{CE3972A7-31BB-4BBD-AD20-A4E034808974}"/>
              </a:ext>
            </a:extLst>
          </p:cNvPr>
          <p:cNvGrpSpPr/>
          <p:nvPr/>
        </p:nvGrpSpPr>
        <p:grpSpPr>
          <a:xfrm>
            <a:off x="725714" y="725714"/>
            <a:ext cx="4038791" cy="5100976"/>
            <a:chOff x="725714" y="725714"/>
            <a:chExt cx="4038791" cy="5100976"/>
          </a:xfrm>
        </p:grpSpPr>
        <p:sp>
          <p:nvSpPr>
            <p:cNvPr id="22" name="TextBox 21">
              <a:extLst>
                <a:ext uri="{FF2B5EF4-FFF2-40B4-BE49-F238E27FC236}">
                  <a16:creationId xmlns:a16="http://schemas.microsoft.com/office/drawing/2014/main" id="{FBBC9D5F-D03D-4277-9749-281E7784FA5E}"/>
                </a:ext>
              </a:extLst>
            </p:cNvPr>
            <p:cNvSpPr txBox="1"/>
            <p:nvPr/>
          </p:nvSpPr>
          <p:spPr>
            <a:xfrm>
              <a:off x="725714" y="725714"/>
              <a:ext cx="3938565" cy="738664"/>
            </a:xfrm>
            <a:prstGeom prst="rect">
              <a:avLst/>
            </a:prstGeom>
            <a:noFill/>
          </p:spPr>
          <p:txBody>
            <a:bodyPr wrap="square" rtlCol="0">
              <a:spAutoFit/>
            </a:bodyPr>
            <a:lstStyle/>
            <a:p>
              <a:r>
                <a:rPr lang="en-US" sz="4200" b="1" dirty="0">
                  <a:latin typeface="Goudy Old Style" panose="02020502050305020303" pitchFamily="18" charset="0"/>
                </a:rPr>
                <a:t>Proposal</a:t>
              </a:r>
              <a:r>
                <a:rPr lang="en-US" sz="4200" dirty="0">
                  <a:latin typeface="Goudy Old Style" panose="02020502050305020303" pitchFamily="18" charset="0"/>
                </a:rPr>
                <a:t> History</a:t>
              </a:r>
            </a:p>
          </p:txBody>
        </p:sp>
        <p:cxnSp>
          <p:nvCxnSpPr>
            <p:cNvPr id="23" name="Straight Connector 22">
              <a:extLst>
                <a:ext uri="{FF2B5EF4-FFF2-40B4-BE49-F238E27FC236}">
                  <a16:creationId xmlns:a16="http://schemas.microsoft.com/office/drawing/2014/main" id="{F5D34C20-7D57-4FEC-8FA7-20B38DF6C828}"/>
                </a:ext>
              </a:extLst>
            </p:cNvPr>
            <p:cNvCxnSpPr>
              <a:cxnSpLocks/>
            </p:cNvCxnSpPr>
            <p:nvPr/>
          </p:nvCxnSpPr>
          <p:spPr>
            <a:xfrm flipH="1">
              <a:off x="823914" y="1464378"/>
              <a:ext cx="93630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15480C75-21FB-478B-AF80-250E6DD68F88}"/>
                </a:ext>
              </a:extLst>
            </p:cNvPr>
            <p:cNvSpPr txBox="1"/>
            <p:nvPr/>
          </p:nvSpPr>
          <p:spPr>
            <a:xfrm>
              <a:off x="725714" y="1779748"/>
              <a:ext cx="4038791" cy="4046942"/>
            </a:xfrm>
            <a:prstGeom prst="rect">
              <a:avLst/>
            </a:prstGeom>
            <a:noFill/>
          </p:spPr>
          <p:txBody>
            <a:bodyPr wrap="square" rtlCol="0">
              <a:spAutoFit/>
            </a:bodyPr>
            <a:lstStyle/>
            <a:p>
              <a:pPr>
                <a:lnSpc>
                  <a:spcPts val="2400"/>
                </a:lnSpc>
              </a:pPr>
              <a:r>
                <a:rPr lang="en-US" sz="900" dirty="0">
                  <a:latin typeface="Montserrat" panose="00000500000000000000" pitchFamily="50" charset="0"/>
                  <a:ea typeface="Montserrat Light" charset="0"/>
                  <a:cs typeface="Montserrat Light" charset="0"/>
                </a:rPr>
                <a:t>Lorem ipsum dolor sit amet consectetuer odio non tellus natoque accumsan. Sed hac enim Lorem tempus tortor justo eget scelerisque sed morbi. Senectus urna Vestibulum tincidunt turpis sem magna Nam hendrerit vitae nibh. Auctor Sed urna dignissim malesuada eleifend ultrices justo Curabitur Maecenas orci. </a:t>
              </a:r>
              <a:r>
                <a:rPr lang="en-US" sz="900" dirty="0" err="1">
                  <a:latin typeface="Montserrat" panose="00000500000000000000" pitchFamily="50" charset="0"/>
                  <a:ea typeface="Montserrat Light" charset="0"/>
                  <a:cs typeface="Montserrat Light" charset="0"/>
                </a:rPr>
                <a:t>natoque</a:t>
              </a:r>
              <a:r>
                <a:rPr lang="en-US" sz="900" dirty="0">
                  <a:latin typeface="Montserrat" panose="00000500000000000000" pitchFamily="50" charset="0"/>
                  <a:ea typeface="Montserrat Light" charset="0"/>
                  <a:cs typeface="Montserrat Light" charset="0"/>
                </a:rPr>
                <a:t> Nam libero mollis. Euismod lacus ut velit tellus malesuada velit Curabitur quis semper.</a:t>
              </a:r>
            </a:p>
            <a:p>
              <a:pPr>
                <a:lnSpc>
                  <a:spcPts val="2400"/>
                </a:lnSpc>
              </a:pPr>
              <a:endParaRPr lang="en-US" sz="900" dirty="0">
                <a:latin typeface="Montserrat" panose="00000500000000000000" pitchFamily="50" charset="0"/>
                <a:ea typeface="Montserrat Light" charset="0"/>
                <a:cs typeface="Montserrat Light" charset="0"/>
              </a:endParaRPr>
            </a:p>
            <a:p>
              <a:pPr>
                <a:lnSpc>
                  <a:spcPts val="2400"/>
                </a:lnSpc>
              </a:pPr>
              <a:r>
                <a:rPr lang="en-US" sz="900" dirty="0">
                  <a:latin typeface="Montserrat" panose="00000500000000000000" pitchFamily="50" charset="0"/>
                  <a:ea typeface="Montserrat Light" charset="0"/>
                  <a:cs typeface="Montserrat Light" charset="0"/>
                </a:rPr>
                <a:t>Egestas eros quis sapien eu nunc Pellentesque Nulla Aenean congue magna. Nibh felis Morbi id iaculis tellus laoreet molestie Curabitur lorem Proin. Elit consequat cursus lorem eu In leo in diam tortor elit. Justo. Penatibus lacus leo elit semper tempor </a:t>
              </a:r>
              <a:r>
                <a:rPr lang="en-US" sz="900" dirty="0" err="1">
                  <a:latin typeface="Montserrat" panose="00000500000000000000" pitchFamily="50" charset="0"/>
                  <a:ea typeface="Montserrat Light" charset="0"/>
                  <a:cs typeface="Montserrat Light" charset="0"/>
                </a:rPr>
                <a:t>arcu</a:t>
              </a:r>
              <a:r>
                <a:rPr lang="en-US" sz="900" dirty="0">
                  <a:latin typeface="Montserrat" panose="00000500000000000000" pitchFamily="50" charset="0"/>
                  <a:ea typeface="Montserrat Light" charset="0"/>
                  <a:cs typeface="Montserrat Light" charset="0"/>
                </a:rPr>
                <a:t> </a:t>
              </a:r>
              <a:r>
                <a:rPr lang="en-US" sz="900" dirty="0" err="1">
                  <a:latin typeface="Montserrat" panose="00000500000000000000" pitchFamily="50" charset="0"/>
                  <a:ea typeface="Montserrat Light" charset="0"/>
                  <a:cs typeface="Montserrat Light" charset="0"/>
                </a:rPr>
                <a:t>pellentesque</a:t>
              </a:r>
              <a:r>
                <a:rPr lang="en-US" sz="900" dirty="0">
                  <a:latin typeface="Montserrat" panose="00000500000000000000" pitchFamily="50" charset="0"/>
                  <a:ea typeface="Montserrat Light" charset="0"/>
                  <a:cs typeface="Montserrat Light" charset="0"/>
                </a:rPr>
                <a:t> </a:t>
              </a:r>
              <a:r>
                <a:rPr lang="en-US" sz="900" dirty="0" err="1">
                  <a:latin typeface="Montserrat" panose="00000500000000000000" pitchFamily="50" charset="0"/>
                  <a:ea typeface="Montserrat Light" charset="0"/>
                  <a:cs typeface="Montserrat Light" charset="0"/>
                </a:rPr>
                <a:t>senectus</a:t>
              </a:r>
              <a:r>
                <a:rPr lang="en-US" sz="900" dirty="0">
                  <a:latin typeface="Montserrat" panose="00000500000000000000" pitchFamily="50" charset="0"/>
                  <a:ea typeface="Montserrat Light" charset="0"/>
                  <a:cs typeface="Montserrat Light" charset="0"/>
                </a:rPr>
                <a:t> sem.</a:t>
              </a:r>
            </a:p>
          </p:txBody>
        </p:sp>
      </p:grpSp>
    </p:spTree>
    <p:extLst>
      <p:ext uri="{BB962C8B-B14F-4D97-AF65-F5344CB8AC3E}">
        <p14:creationId xmlns:p14="http://schemas.microsoft.com/office/powerpoint/2010/main" val="243609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357E670-BBCF-460B-9DB9-342C656BB783}"/>
              </a:ext>
            </a:extLst>
          </p:cNvPr>
          <p:cNvSpPr txBox="1"/>
          <p:nvPr/>
        </p:nvSpPr>
        <p:spPr>
          <a:xfrm>
            <a:off x="762000" y="995024"/>
            <a:ext cx="4267200" cy="2019784"/>
          </a:xfrm>
          <a:prstGeom prst="rect">
            <a:avLst/>
          </a:prstGeom>
          <a:noFill/>
        </p:spPr>
        <p:txBody>
          <a:bodyPr wrap="square" rtlCol="0">
            <a:spAutoFit/>
          </a:bodyPr>
          <a:lstStyle/>
          <a:p>
            <a:pPr>
              <a:lnSpc>
                <a:spcPts val="5000"/>
              </a:lnSpc>
            </a:pPr>
            <a:r>
              <a:rPr lang="en-US" sz="5000" spc="200" dirty="0">
                <a:latin typeface="Goudy Old Style" panose="02020502050305020303" pitchFamily="18" charset="0"/>
                <a:ea typeface="Open Sans" panose="020B0606030504020204" pitchFamily="34" charset="0"/>
                <a:cs typeface="Open Sans" panose="020B0606030504020204" pitchFamily="34" charset="0"/>
              </a:rPr>
              <a:t>Consulting</a:t>
            </a:r>
          </a:p>
          <a:p>
            <a:pPr>
              <a:lnSpc>
                <a:spcPts val="5000"/>
              </a:lnSpc>
            </a:pPr>
            <a:r>
              <a:rPr lang="en-US" sz="5000" spc="200" dirty="0">
                <a:latin typeface="Goudy Old Style" panose="02020502050305020303" pitchFamily="18" charset="0"/>
                <a:ea typeface="Open Sans" panose="020B0606030504020204" pitchFamily="34" charset="0"/>
                <a:cs typeface="Open Sans" panose="020B0606030504020204" pitchFamily="34" charset="0"/>
              </a:rPr>
              <a:t>Marketing</a:t>
            </a:r>
          </a:p>
          <a:p>
            <a:pPr>
              <a:lnSpc>
                <a:spcPts val="5000"/>
              </a:lnSpc>
            </a:pPr>
            <a:r>
              <a:rPr lang="en-US" sz="5000" spc="200" dirty="0">
                <a:latin typeface="Goudy Old Style" panose="02020502050305020303" pitchFamily="18" charset="0"/>
                <a:ea typeface="Open Sans" panose="020B0606030504020204" pitchFamily="34" charset="0"/>
                <a:cs typeface="Open Sans" panose="020B0606030504020204" pitchFamily="34" charset="0"/>
              </a:rPr>
              <a:t>Design</a:t>
            </a:r>
          </a:p>
        </p:txBody>
      </p:sp>
      <p:grpSp>
        <p:nvGrpSpPr>
          <p:cNvPr id="20" name="Group 19">
            <a:extLst>
              <a:ext uri="{FF2B5EF4-FFF2-40B4-BE49-F238E27FC236}">
                <a16:creationId xmlns:a16="http://schemas.microsoft.com/office/drawing/2014/main" id="{B577DBFB-59E6-459D-B98F-9F67DF35538C}"/>
              </a:ext>
            </a:extLst>
          </p:cNvPr>
          <p:cNvGrpSpPr/>
          <p:nvPr/>
        </p:nvGrpSpPr>
        <p:grpSpPr>
          <a:xfrm>
            <a:off x="7391209" y="995024"/>
            <a:ext cx="4038791" cy="5100976"/>
            <a:chOff x="725714" y="725714"/>
            <a:chExt cx="4038791" cy="5100976"/>
          </a:xfrm>
        </p:grpSpPr>
        <p:sp>
          <p:nvSpPr>
            <p:cNvPr id="21" name="TextBox 20">
              <a:extLst>
                <a:ext uri="{FF2B5EF4-FFF2-40B4-BE49-F238E27FC236}">
                  <a16:creationId xmlns:a16="http://schemas.microsoft.com/office/drawing/2014/main" id="{16C0133D-1F35-4348-9C81-C92912BE8CE3}"/>
                </a:ext>
              </a:extLst>
            </p:cNvPr>
            <p:cNvSpPr txBox="1"/>
            <p:nvPr/>
          </p:nvSpPr>
          <p:spPr>
            <a:xfrm>
              <a:off x="725714" y="725714"/>
              <a:ext cx="3938565" cy="738664"/>
            </a:xfrm>
            <a:prstGeom prst="rect">
              <a:avLst/>
            </a:prstGeom>
            <a:noFill/>
          </p:spPr>
          <p:txBody>
            <a:bodyPr wrap="square" rtlCol="0">
              <a:spAutoFit/>
            </a:bodyPr>
            <a:lstStyle/>
            <a:p>
              <a:r>
                <a:rPr lang="en-US" sz="4200" b="1" dirty="0">
                  <a:latin typeface="Goudy Old Style" panose="02020502050305020303" pitchFamily="18" charset="0"/>
                </a:rPr>
                <a:t>Proposal</a:t>
              </a:r>
              <a:r>
                <a:rPr lang="en-US" sz="4200" dirty="0">
                  <a:latin typeface="Goudy Old Style" panose="02020502050305020303" pitchFamily="18" charset="0"/>
                </a:rPr>
                <a:t> History</a:t>
              </a:r>
            </a:p>
          </p:txBody>
        </p:sp>
        <p:cxnSp>
          <p:nvCxnSpPr>
            <p:cNvPr id="25" name="Straight Connector 24">
              <a:extLst>
                <a:ext uri="{FF2B5EF4-FFF2-40B4-BE49-F238E27FC236}">
                  <a16:creationId xmlns:a16="http://schemas.microsoft.com/office/drawing/2014/main" id="{68EE9BB3-8872-462C-A5AD-A780242A2D9A}"/>
                </a:ext>
              </a:extLst>
            </p:cNvPr>
            <p:cNvCxnSpPr>
              <a:cxnSpLocks/>
            </p:cNvCxnSpPr>
            <p:nvPr/>
          </p:nvCxnSpPr>
          <p:spPr>
            <a:xfrm flipH="1">
              <a:off x="823914" y="1464378"/>
              <a:ext cx="93630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460E865-29D1-4E3D-A531-210CBBEB49C0}"/>
                </a:ext>
              </a:extLst>
            </p:cNvPr>
            <p:cNvSpPr txBox="1"/>
            <p:nvPr/>
          </p:nvSpPr>
          <p:spPr>
            <a:xfrm>
              <a:off x="725714" y="1779748"/>
              <a:ext cx="4038791" cy="4046942"/>
            </a:xfrm>
            <a:prstGeom prst="rect">
              <a:avLst/>
            </a:prstGeom>
            <a:noFill/>
          </p:spPr>
          <p:txBody>
            <a:bodyPr wrap="square" rtlCol="0">
              <a:spAutoFit/>
            </a:bodyPr>
            <a:lstStyle/>
            <a:p>
              <a:pPr>
                <a:lnSpc>
                  <a:spcPts val="2400"/>
                </a:lnSpc>
              </a:pPr>
              <a:r>
                <a:rPr lang="en-US" sz="900" dirty="0">
                  <a:latin typeface="Montserrat" panose="00000500000000000000" pitchFamily="50" charset="0"/>
                  <a:ea typeface="Montserrat Light" charset="0"/>
                  <a:cs typeface="Montserrat Light" charset="0"/>
                </a:rPr>
                <a:t>Lorem ipsum dolor sit amet consectetuer odio non tellus natoque accumsan. Sed hac enim Lorem tempus tortor justo eget scelerisque sed morbi. Senectus urna Vestibulum tincidunt turpis sem magna Nam hendrerit vitae nibh. Auctor Sed urna dignissim malesuada eleifend ultrices justo Curabitur Maecenas orci. </a:t>
              </a:r>
              <a:r>
                <a:rPr lang="en-US" sz="900" dirty="0" err="1">
                  <a:latin typeface="Montserrat" panose="00000500000000000000" pitchFamily="50" charset="0"/>
                  <a:ea typeface="Montserrat Light" charset="0"/>
                  <a:cs typeface="Montserrat Light" charset="0"/>
                </a:rPr>
                <a:t>natoque</a:t>
              </a:r>
              <a:r>
                <a:rPr lang="en-US" sz="900" dirty="0">
                  <a:latin typeface="Montserrat" panose="00000500000000000000" pitchFamily="50" charset="0"/>
                  <a:ea typeface="Montserrat Light" charset="0"/>
                  <a:cs typeface="Montserrat Light" charset="0"/>
                </a:rPr>
                <a:t> Nam libero mollis. Euismod lacus ut velit tellus malesuada velit Curabitur quis semper.</a:t>
              </a:r>
            </a:p>
            <a:p>
              <a:pPr>
                <a:lnSpc>
                  <a:spcPts val="2400"/>
                </a:lnSpc>
              </a:pPr>
              <a:endParaRPr lang="en-US" sz="900" dirty="0">
                <a:latin typeface="Montserrat" panose="00000500000000000000" pitchFamily="50" charset="0"/>
                <a:ea typeface="Montserrat Light" charset="0"/>
                <a:cs typeface="Montserrat Light" charset="0"/>
              </a:endParaRPr>
            </a:p>
            <a:p>
              <a:pPr>
                <a:lnSpc>
                  <a:spcPts val="2400"/>
                </a:lnSpc>
              </a:pPr>
              <a:r>
                <a:rPr lang="en-US" sz="900" dirty="0">
                  <a:latin typeface="Montserrat" panose="00000500000000000000" pitchFamily="50" charset="0"/>
                  <a:ea typeface="Montserrat Light" charset="0"/>
                  <a:cs typeface="Montserrat Light" charset="0"/>
                </a:rPr>
                <a:t>Egestas eros quis sapien eu nunc Pellentesque Nulla Aenean congue magna. Nibh felis Morbi id iaculis tellus laoreet molestie Curabitur lorem Proin. Elit consequat cursus lorem eu In leo in diam tortor elit. Justo. Penatibus lacus leo elit semper tempor </a:t>
              </a:r>
              <a:r>
                <a:rPr lang="en-US" sz="900" dirty="0" err="1">
                  <a:latin typeface="Montserrat" panose="00000500000000000000" pitchFamily="50" charset="0"/>
                  <a:ea typeface="Montserrat Light" charset="0"/>
                  <a:cs typeface="Montserrat Light" charset="0"/>
                </a:rPr>
                <a:t>arcu</a:t>
              </a:r>
              <a:r>
                <a:rPr lang="en-US" sz="900" dirty="0">
                  <a:latin typeface="Montserrat" panose="00000500000000000000" pitchFamily="50" charset="0"/>
                  <a:ea typeface="Montserrat Light" charset="0"/>
                  <a:cs typeface="Montserrat Light" charset="0"/>
                </a:rPr>
                <a:t> </a:t>
              </a:r>
              <a:r>
                <a:rPr lang="en-US" sz="900" dirty="0" err="1">
                  <a:latin typeface="Montserrat" panose="00000500000000000000" pitchFamily="50" charset="0"/>
                  <a:ea typeface="Montserrat Light" charset="0"/>
                  <a:cs typeface="Montserrat Light" charset="0"/>
                </a:rPr>
                <a:t>pellentesque</a:t>
              </a:r>
              <a:r>
                <a:rPr lang="en-US" sz="900" dirty="0">
                  <a:latin typeface="Montserrat" panose="00000500000000000000" pitchFamily="50" charset="0"/>
                  <a:ea typeface="Montserrat Light" charset="0"/>
                  <a:cs typeface="Montserrat Light" charset="0"/>
                </a:rPr>
                <a:t> </a:t>
              </a:r>
              <a:r>
                <a:rPr lang="en-US" sz="900" dirty="0" err="1">
                  <a:latin typeface="Montserrat" panose="00000500000000000000" pitchFamily="50" charset="0"/>
                  <a:ea typeface="Montserrat Light" charset="0"/>
                  <a:cs typeface="Montserrat Light" charset="0"/>
                </a:rPr>
                <a:t>senectus</a:t>
              </a:r>
              <a:r>
                <a:rPr lang="en-US" sz="900" dirty="0">
                  <a:latin typeface="Montserrat" panose="00000500000000000000" pitchFamily="50" charset="0"/>
                  <a:ea typeface="Montserrat Light" charset="0"/>
                  <a:cs typeface="Montserrat Light" charset="0"/>
                </a:rPr>
                <a:t> sem.</a:t>
              </a:r>
            </a:p>
          </p:txBody>
        </p:sp>
      </p:grpSp>
      <p:pic>
        <p:nvPicPr>
          <p:cNvPr id="12" name="Picture Placeholder 11">
            <a:extLst>
              <a:ext uri="{FF2B5EF4-FFF2-40B4-BE49-F238E27FC236}">
                <a16:creationId xmlns:a16="http://schemas.microsoft.com/office/drawing/2014/main" id="{15677B70-2644-4085-87E7-3AF6FD1DDC6D}"/>
              </a:ext>
            </a:extLst>
          </p:cNvPr>
          <p:cNvPicPr>
            <a:picLocks noGrp="1" noChangeAspect="1"/>
          </p:cNvPicPr>
          <p:nvPr>
            <p:ph type="pic" sz="quarter" idx="12"/>
          </p:nvPr>
        </p:nvPicPr>
        <p:blipFill>
          <a:blip r:embed="rId2"/>
          <a:srcRect t="8139" b="8139"/>
          <a:stretch>
            <a:fillRect/>
          </a:stretch>
        </p:blipFill>
        <p:spPr/>
      </p:pic>
    </p:spTree>
    <p:extLst>
      <p:ext uri="{BB962C8B-B14F-4D97-AF65-F5344CB8AC3E}">
        <p14:creationId xmlns:p14="http://schemas.microsoft.com/office/powerpoint/2010/main" val="1439702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E34D06D-E066-4450-8DBA-995AD8F07142}"/>
              </a:ext>
            </a:extLst>
          </p:cNvPr>
          <p:cNvSpPr txBox="1"/>
          <p:nvPr/>
        </p:nvSpPr>
        <p:spPr>
          <a:xfrm>
            <a:off x="955228" y="937068"/>
            <a:ext cx="3282197" cy="1044132"/>
          </a:xfrm>
          <a:prstGeom prst="rect">
            <a:avLst/>
          </a:prstGeom>
          <a:noFill/>
        </p:spPr>
        <p:txBody>
          <a:bodyPr wrap="square" rtlCol="0">
            <a:spAutoFit/>
          </a:bodyPr>
          <a:lstStyle/>
          <a:p>
            <a:pPr>
              <a:lnSpc>
                <a:spcPts val="3700"/>
              </a:lnSpc>
            </a:pPr>
            <a:r>
              <a:rPr lang="en-US" sz="3700" dirty="0">
                <a:solidFill>
                  <a:schemeClr val="tx1">
                    <a:lumMod val="65000"/>
                    <a:lumOff val="35000"/>
                  </a:schemeClr>
                </a:solidFill>
                <a:latin typeface="Goudy Old Style" panose="02020502050305020303" pitchFamily="18" charset="0"/>
              </a:rPr>
              <a:t>an overview</a:t>
            </a:r>
          </a:p>
          <a:p>
            <a:pPr>
              <a:lnSpc>
                <a:spcPts val="3700"/>
              </a:lnSpc>
            </a:pPr>
            <a:r>
              <a:rPr lang="en-US" sz="3700" dirty="0">
                <a:solidFill>
                  <a:schemeClr val="tx1">
                    <a:lumMod val="65000"/>
                    <a:lumOff val="35000"/>
                  </a:schemeClr>
                </a:solidFill>
                <a:latin typeface="Goudy Old Style" panose="02020502050305020303" pitchFamily="18" charset="0"/>
              </a:rPr>
              <a:t>of the problem</a:t>
            </a:r>
          </a:p>
        </p:txBody>
      </p:sp>
      <p:sp>
        <p:nvSpPr>
          <p:cNvPr id="13" name="TextBox 12">
            <a:extLst>
              <a:ext uri="{FF2B5EF4-FFF2-40B4-BE49-F238E27FC236}">
                <a16:creationId xmlns:a16="http://schemas.microsoft.com/office/drawing/2014/main" id="{EFF01AEF-94D7-4ED5-8340-B1CCB37E8630}"/>
              </a:ext>
            </a:extLst>
          </p:cNvPr>
          <p:cNvSpPr txBox="1"/>
          <p:nvPr/>
        </p:nvSpPr>
        <p:spPr>
          <a:xfrm>
            <a:off x="955228" y="1981200"/>
            <a:ext cx="4474727" cy="755913"/>
          </a:xfrm>
          <a:prstGeom prst="rect">
            <a:avLst/>
          </a:prstGeom>
          <a:noFill/>
        </p:spPr>
        <p:txBody>
          <a:bodyPr wrap="square" rtlCol="0">
            <a:spAutoFit/>
          </a:bodyPr>
          <a:lstStyle/>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If you need help with the product, please contact the shop owner by visiting</a:t>
            </a:r>
          </a:p>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their shop profile and to sending them a message. For anything else (licensing, billing, </a:t>
            </a:r>
            <a:r>
              <a:rPr lang="en-US" sz="870" i="1"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etc</a:t>
            </a: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please visit our Help Center.</a:t>
            </a:r>
          </a:p>
        </p:txBody>
      </p:sp>
      <p:pic>
        <p:nvPicPr>
          <p:cNvPr id="16" name="Picture Placeholder 15">
            <a:extLst>
              <a:ext uri="{FF2B5EF4-FFF2-40B4-BE49-F238E27FC236}">
                <a16:creationId xmlns:a16="http://schemas.microsoft.com/office/drawing/2014/main" id="{402A3341-3D17-4530-A2A5-1A3978B65EC8}"/>
              </a:ext>
            </a:extLst>
          </p:cNvPr>
          <p:cNvPicPr>
            <a:picLocks noGrp="1" noChangeAspect="1"/>
          </p:cNvPicPr>
          <p:nvPr>
            <p:ph type="pic" sz="quarter" idx="10"/>
          </p:nvPr>
        </p:nvPicPr>
        <p:blipFill>
          <a:blip r:embed="rId2"/>
          <a:srcRect l="9144" r="9144"/>
          <a:stretch>
            <a:fillRect/>
          </a:stretch>
        </p:blipFill>
        <p:spPr/>
      </p:pic>
      <p:pic>
        <p:nvPicPr>
          <p:cNvPr id="18" name="Picture Placeholder 17">
            <a:extLst>
              <a:ext uri="{FF2B5EF4-FFF2-40B4-BE49-F238E27FC236}">
                <a16:creationId xmlns:a16="http://schemas.microsoft.com/office/drawing/2014/main" id="{EF6500A9-ADD3-44D7-9F98-BF5FB2598266}"/>
              </a:ext>
            </a:extLst>
          </p:cNvPr>
          <p:cNvPicPr>
            <a:picLocks noGrp="1" noChangeAspect="1"/>
          </p:cNvPicPr>
          <p:nvPr>
            <p:ph type="pic" sz="quarter" idx="11"/>
          </p:nvPr>
        </p:nvPicPr>
        <p:blipFill>
          <a:blip r:embed="rId3"/>
          <a:srcRect l="15567" r="15567"/>
          <a:stretch>
            <a:fillRect/>
          </a:stretch>
        </p:blipFill>
        <p:spPr/>
      </p:pic>
      <p:grpSp>
        <p:nvGrpSpPr>
          <p:cNvPr id="10" name="Group 9">
            <a:extLst>
              <a:ext uri="{FF2B5EF4-FFF2-40B4-BE49-F238E27FC236}">
                <a16:creationId xmlns:a16="http://schemas.microsoft.com/office/drawing/2014/main" id="{60C2AE48-73CA-4E69-A8C5-D7E1C8844D5E}"/>
              </a:ext>
            </a:extLst>
          </p:cNvPr>
          <p:cNvGrpSpPr/>
          <p:nvPr/>
        </p:nvGrpSpPr>
        <p:grpSpPr>
          <a:xfrm>
            <a:off x="8279529" y="2892215"/>
            <a:ext cx="2853690" cy="2715499"/>
            <a:chOff x="8823960" y="1471849"/>
            <a:chExt cx="2853690" cy="2715499"/>
          </a:xfrm>
        </p:grpSpPr>
        <p:sp>
          <p:nvSpPr>
            <p:cNvPr id="23" name="TextBox 22">
              <a:extLst>
                <a:ext uri="{FF2B5EF4-FFF2-40B4-BE49-F238E27FC236}">
                  <a16:creationId xmlns:a16="http://schemas.microsoft.com/office/drawing/2014/main" id="{09E9811F-56B5-41DF-A031-20085749965F}"/>
                </a:ext>
              </a:extLst>
            </p:cNvPr>
            <p:cNvSpPr txBox="1"/>
            <p:nvPr/>
          </p:nvSpPr>
          <p:spPr>
            <a:xfrm>
              <a:off x="8823960" y="1842876"/>
              <a:ext cx="2733040" cy="769441"/>
            </a:xfrm>
            <a:prstGeom prst="rect">
              <a:avLst/>
            </a:prstGeom>
            <a:noFill/>
          </p:spPr>
          <p:txBody>
            <a:bodyPr wrap="square" rtlCol="0">
              <a:spAutoFit/>
            </a:bodyPr>
            <a:lstStyle/>
            <a:p>
              <a:r>
                <a:rPr lang="en-US" sz="2200" spc="500" dirty="0">
                  <a:solidFill>
                    <a:schemeClr val="tx1">
                      <a:lumMod val="75000"/>
                      <a:lumOff val="25000"/>
                    </a:schemeClr>
                  </a:solidFill>
                  <a:latin typeface="Goudy Old Style" panose="02020502050305020303" pitchFamily="18" charset="0"/>
                </a:rPr>
                <a:t>A LITTLE BIT</a:t>
              </a:r>
            </a:p>
            <a:p>
              <a:r>
                <a:rPr lang="en-US" sz="2200" spc="300" dirty="0">
                  <a:solidFill>
                    <a:schemeClr val="tx1">
                      <a:lumMod val="75000"/>
                      <a:lumOff val="25000"/>
                    </a:schemeClr>
                  </a:solidFill>
                  <a:latin typeface="Goudy Old Style" panose="02020502050305020303" pitchFamily="18" charset="0"/>
                </a:rPr>
                <a:t>OF HISTORY</a:t>
              </a:r>
            </a:p>
          </p:txBody>
        </p:sp>
        <p:sp>
          <p:nvSpPr>
            <p:cNvPr id="24" name="TextBox 23">
              <a:extLst>
                <a:ext uri="{FF2B5EF4-FFF2-40B4-BE49-F238E27FC236}">
                  <a16:creationId xmlns:a16="http://schemas.microsoft.com/office/drawing/2014/main" id="{CA59E7C2-7ABF-411B-AF09-967F183CE424}"/>
                </a:ext>
              </a:extLst>
            </p:cNvPr>
            <p:cNvSpPr txBox="1"/>
            <p:nvPr/>
          </p:nvSpPr>
          <p:spPr>
            <a:xfrm>
              <a:off x="8823960" y="1471849"/>
              <a:ext cx="1837690" cy="400110"/>
            </a:xfrm>
            <a:prstGeom prst="rect">
              <a:avLst/>
            </a:prstGeom>
            <a:noFill/>
          </p:spPr>
          <p:txBody>
            <a:bodyPr wrap="square" rtlCol="0">
              <a:spAutoFit/>
            </a:bodyPr>
            <a:lstStyle/>
            <a:p>
              <a:r>
                <a:rPr lang="en-US" sz="1000" spc="500" dirty="0">
                  <a:solidFill>
                    <a:schemeClr val="bg1">
                      <a:lumMod val="75000"/>
                    </a:schemeClr>
                  </a:solidFill>
                  <a:latin typeface="Montserrat" panose="00000500000000000000" pitchFamily="50" charset="0"/>
                </a:rPr>
                <a:t>YOU CAN</a:t>
              </a:r>
            </a:p>
            <a:p>
              <a:r>
                <a:rPr lang="en-US" sz="1000" spc="500" dirty="0">
                  <a:solidFill>
                    <a:schemeClr val="bg1">
                      <a:lumMod val="75000"/>
                    </a:schemeClr>
                  </a:solidFill>
                  <a:latin typeface="Montserrat" panose="00000500000000000000" pitchFamily="50" charset="0"/>
                </a:rPr>
                <a:t>WRITE HERE</a:t>
              </a:r>
            </a:p>
          </p:txBody>
        </p:sp>
        <p:sp>
          <p:nvSpPr>
            <p:cNvPr id="25" name="TextBox 24">
              <a:extLst>
                <a:ext uri="{FF2B5EF4-FFF2-40B4-BE49-F238E27FC236}">
                  <a16:creationId xmlns:a16="http://schemas.microsoft.com/office/drawing/2014/main" id="{A3D0CA2F-2E14-414D-A782-15F08AC3A54A}"/>
                </a:ext>
              </a:extLst>
            </p:cNvPr>
            <p:cNvSpPr txBox="1"/>
            <p:nvPr/>
          </p:nvSpPr>
          <p:spPr>
            <a:xfrm>
              <a:off x="8823960" y="2670651"/>
              <a:ext cx="2853690" cy="1516697"/>
            </a:xfrm>
            <a:prstGeom prst="rect">
              <a:avLst/>
            </a:prstGeom>
            <a:noFill/>
          </p:spPr>
          <p:txBody>
            <a:bodyPr wrap="square" rtlCol="0">
              <a:spAutoFit/>
            </a:bodyPr>
            <a:lstStyle/>
            <a:p>
              <a:pP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Have them for one. Living grass to for gathered</a:t>
              </a:r>
            </a:p>
            <a:p>
              <a:pP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Waters had winged. Creepiest don't subdue which </a:t>
              </a:r>
              <a:r>
                <a:rPr lang="en-US" sz="80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a:t>
              </a:r>
            </a:p>
            <a:p>
              <a:pP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had seasons. To be Fifth you’ll, to be  man wherein our </a:t>
              </a:r>
              <a:r>
                <a:rPr lang="en-US" sz="80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creepingcreeping</a:t>
              </a: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Have them for one. Living grass for can't gathered waters had winged. Creepiest don't which set</a:t>
              </a:r>
            </a:p>
            <a:p>
              <a:pP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had seasons. subdue which set.</a:t>
              </a:r>
            </a:p>
          </p:txBody>
        </p:sp>
      </p:grpSp>
    </p:spTree>
    <p:extLst>
      <p:ext uri="{BB962C8B-B14F-4D97-AF65-F5344CB8AC3E}">
        <p14:creationId xmlns:p14="http://schemas.microsoft.com/office/powerpoint/2010/main" val="3369002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165FCF1-BCC7-40A4-A845-50D449692A9E}"/>
              </a:ext>
            </a:extLst>
          </p:cNvPr>
          <p:cNvSpPr/>
          <p:nvPr/>
        </p:nvSpPr>
        <p:spPr>
          <a:xfrm>
            <a:off x="0" y="0"/>
            <a:ext cx="12192000" cy="6858000"/>
          </a:xfrm>
          <a:prstGeom prst="rect">
            <a:avLst/>
          </a:prstGeom>
          <a:solidFill>
            <a:schemeClr val="tx1">
              <a:lumMod val="95000"/>
              <a:lumOff val="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ACDF26EB-4256-4D80-BFED-4CE36C326439}"/>
              </a:ext>
            </a:extLst>
          </p:cNvPr>
          <p:cNvGrpSpPr/>
          <p:nvPr/>
        </p:nvGrpSpPr>
        <p:grpSpPr>
          <a:xfrm>
            <a:off x="3937220" y="1444344"/>
            <a:ext cx="4317561" cy="3969312"/>
            <a:chOff x="5302688" y="1513582"/>
            <a:chExt cx="4317561" cy="3969312"/>
          </a:xfrm>
        </p:grpSpPr>
        <p:sp>
          <p:nvSpPr>
            <p:cNvPr id="26" name="TextBox 25">
              <a:extLst>
                <a:ext uri="{FF2B5EF4-FFF2-40B4-BE49-F238E27FC236}">
                  <a16:creationId xmlns:a16="http://schemas.microsoft.com/office/drawing/2014/main" id="{2A4D64ED-E347-4B54-806A-13CC3DF73462}"/>
                </a:ext>
              </a:extLst>
            </p:cNvPr>
            <p:cNvSpPr txBox="1"/>
            <p:nvPr/>
          </p:nvSpPr>
          <p:spPr>
            <a:xfrm>
              <a:off x="5302688" y="2724447"/>
              <a:ext cx="4317561" cy="2758447"/>
            </a:xfrm>
            <a:prstGeom prst="rect">
              <a:avLst/>
            </a:prstGeom>
            <a:noFill/>
          </p:spPr>
          <p:txBody>
            <a:bodyPr wrap="square" numCol="2" spcCol="457200" rtlCol="0">
              <a:spAutoFit/>
            </a:bodyPr>
            <a:lstStyle/>
            <a:p>
              <a:pPr>
                <a:lnSpc>
                  <a:spcPct val="150000"/>
                </a:lnSpc>
              </a:pPr>
              <a:r>
                <a:rPr lang="en-US" sz="1050" dirty="0">
                  <a:solidFill>
                    <a:schemeClr val="bg1">
                      <a:lumMod val="85000"/>
                    </a:schemeClr>
                  </a:solidFill>
                  <a:latin typeface="Arial" panose="020B0604020202020204" pitchFamily="34" charset="0"/>
                  <a:ea typeface="Montserrat Light" charset="0"/>
                  <a:cs typeface="Arial" panose="020B0604020202020204" pitchFamily="34" charset="0"/>
                </a:rPr>
                <a:t>face to multiply dry yielding were grass earth </a:t>
              </a:r>
              <a:r>
                <a:rPr lang="en-US" sz="1050" dirty="0" err="1">
                  <a:solidFill>
                    <a:schemeClr val="bg1">
                      <a:lumMod val="85000"/>
                    </a:schemeClr>
                  </a:solidFill>
                  <a:latin typeface="Arial" panose="020B0604020202020204" pitchFamily="34" charset="0"/>
                  <a:ea typeface="Montserrat Light" charset="0"/>
                  <a:cs typeface="Arial" panose="020B0604020202020204" pitchFamily="34" charset="0"/>
                </a:rPr>
                <a:t>darkaness</a:t>
              </a:r>
              <a:r>
                <a:rPr lang="en-US" sz="1050" dirty="0">
                  <a:solidFill>
                    <a:schemeClr val="bg1">
                      <a:lumMod val="85000"/>
                    </a:schemeClr>
                  </a:solidFill>
                  <a:latin typeface="Arial" panose="020B0604020202020204" pitchFamily="34" charset="0"/>
                  <a:ea typeface="Montserrat Light" charset="0"/>
                  <a:cs typeface="Arial" panose="020B0604020202020204" pitchFamily="34" charset="0"/>
                </a:rPr>
                <a:t> every god forth. Void bring void kind it heaven </a:t>
              </a:r>
              <a:r>
                <a:rPr lang="en-US" sz="1050" dirty="0" err="1">
                  <a:solidFill>
                    <a:schemeClr val="bg1">
                      <a:lumMod val="85000"/>
                    </a:schemeClr>
                  </a:solidFill>
                  <a:latin typeface="Arial" panose="020B0604020202020204" pitchFamily="34" charset="0"/>
                  <a:ea typeface="Montserrat Light" charset="0"/>
                  <a:cs typeface="Arial" panose="020B0604020202020204" pitchFamily="34" charset="0"/>
                </a:rPr>
                <a:t>creepeth</a:t>
              </a:r>
              <a:r>
                <a:rPr lang="en-US" sz="1050" dirty="0">
                  <a:solidFill>
                    <a:schemeClr val="bg1">
                      <a:lumMod val="85000"/>
                    </a:schemeClr>
                  </a:solidFill>
                  <a:latin typeface="Arial" panose="020B0604020202020204" pitchFamily="34" charset="0"/>
                  <a:ea typeface="Montserrat Light" charset="0"/>
                  <a:cs typeface="Arial" panose="020B0604020202020204" pitchFamily="34" charset="0"/>
                </a:rPr>
                <a:t>, kind saying good seed grass saw female together divided bearing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1050" dirty="0">
                <a:solidFill>
                  <a:schemeClr val="bg1">
                    <a:lumMod val="85000"/>
                  </a:schemeClr>
                </a:solidFill>
                <a:latin typeface="Arial" panose="020B0604020202020204" pitchFamily="34" charset="0"/>
                <a:ea typeface="Montserrat Light" charset="0"/>
                <a:cs typeface="Arial" panose="020B0604020202020204" pitchFamily="34" charset="0"/>
              </a:endParaRPr>
            </a:p>
            <a:p>
              <a:pPr>
                <a:lnSpc>
                  <a:spcPct val="150000"/>
                </a:lnSpc>
              </a:pPr>
              <a:r>
                <a:rPr lang="en-US" sz="1050" dirty="0" err="1">
                  <a:solidFill>
                    <a:schemeClr val="bg1">
                      <a:lumMod val="85000"/>
                    </a:schemeClr>
                  </a:solidFill>
                  <a:latin typeface="Arial" panose="020B0604020202020204" pitchFamily="34" charset="0"/>
                  <a:ea typeface="Montserrat Light" charset="0"/>
                  <a:cs typeface="Arial" panose="020B0604020202020204" pitchFamily="34" charset="0"/>
                </a:rPr>
                <a:t>Creepeth</a:t>
              </a:r>
              <a:r>
                <a:rPr lang="en-US" sz="1050" dirty="0">
                  <a:solidFill>
                    <a:schemeClr val="bg1">
                      <a:lumMod val="85000"/>
                    </a:schemeClr>
                  </a:solidFill>
                  <a:latin typeface="Arial" panose="020B0604020202020204" pitchFamily="34" charset="0"/>
                  <a:ea typeface="Montserrat Light" charset="0"/>
                  <a:cs typeface="Arial" panose="020B0604020202020204" pitchFamily="34" charset="0"/>
                </a:rPr>
                <a:t> god air fish land. Darkness, </a:t>
              </a:r>
              <a:r>
                <a:rPr lang="en-US" sz="1050" dirty="0" err="1">
                  <a:solidFill>
                    <a:schemeClr val="bg1">
                      <a:lumMod val="85000"/>
                    </a:schemeClr>
                  </a:solidFill>
                  <a:latin typeface="Arial" panose="020B0604020202020204" pitchFamily="34" charset="0"/>
                  <a:ea typeface="Montserrat Light" charset="0"/>
                  <a:cs typeface="Arial" panose="020B0604020202020204" pitchFamily="34" charset="0"/>
                </a:rPr>
                <a:t>moveth</a:t>
              </a:r>
              <a:r>
                <a:rPr lang="en-US" sz="1050" dirty="0">
                  <a:solidFill>
                    <a:schemeClr val="bg1">
                      <a:lumMod val="85000"/>
                    </a:schemeClr>
                  </a:solidFill>
                  <a:latin typeface="Arial" panose="020B0604020202020204" pitchFamily="34" charset="0"/>
                  <a:ea typeface="Montserrat Light" charset="0"/>
                  <a:cs typeface="Arial" panose="020B0604020202020204" pitchFamily="34" charset="0"/>
                </a:rPr>
                <a:t> was second that </a:t>
              </a:r>
              <a:r>
                <a:rPr lang="en-US" sz="1050" dirty="0" err="1">
                  <a:solidFill>
                    <a:schemeClr val="bg1">
                      <a:lumMod val="85000"/>
                    </a:schemeClr>
                  </a:solidFill>
                  <a:latin typeface="Arial" panose="020B0604020202020204" pitchFamily="34" charset="0"/>
                  <a:ea typeface="Montserrat Light" charset="0"/>
                  <a:cs typeface="Arial" panose="020B0604020202020204" pitchFamily="34" charset="0"/>
                </a:rPr>
                <a:t>i</a:t>
              </a:r>
              <a:r>
                <a:rPr lang="en-US" sz="1050" dirty="0">
                  <a:solidFill>
                    <a:schemeClr val="bg1">
                      <a:lumMod val="85000"/>
                    </a:schemeClr>
                  </a:solidFill>
                  <a:latin typeface="Arial" panose="020B0604020202020204" pitchFamily="34" charset="0"/>
                  <a:ea typeface="Montserrat Light" charset="0"/>
                  <a:cs typeface="Arial" panose="020B0604020202020204" pitchFamily="34" charset="0"/>
                </a:rPr>
                <a:t> saw after moving.</a:t>
              </a:r>
            </a:p>
          </p:txBody>
        </p:sp>
        <p:sp>
          <p:nvSpPr>
            <p:cNvPr id="27" name="TextBox 26">
              <a:extLst>
                <a:ext uri="{FF2B5EF4-FFF2-40B4-BE49-F238E27FC236}">
                  <a16:creationId xmlns:a16="http://schemas.microsoft.com/office/drawing/2014/main" id="{7A3FE895-FA7A-4832-B8ED-A0B9E685E510}"/>
                </a:ext>
              </a:extLst>
            </p:cNvPr>
            <p:cNvSpPr txBox="1"/>
            <p:nvPr/>
          </p:nvSpPr>
          <p:spPr>
            <a:xfrm>
              <a:off x="5302688" y="1513582"/>
              <a:ext cx="3282197" cy="954364"/>
            </a:xfrm>
            <a:prstGeom prst="rect">
              <a:avLst/>
            </a:prstGeom>
            <a:noFill/>
          </p:spPr>
          <p:txBody>
            <a:bodyPr wrap="square" rtlCol="0">
              <a:spAutoFit/>
            </a:bodyPr>
            <a:lstStyle/>
            <a:p>
              <a:pPr>
                <a:lnSpc>
                  <a:spcPts val="3300"/>
                </a:lnSpc>
              </a:pPr>
              <a:r>
                <a:rPr lang="en-US" sz="3700" dirty="0">
                  <a:solidFill>
                    <a:schemeClr val="bg1">
                      <a:lumMod val="75000"/>
                    </a:schemeClr>
                  </a:solidFill>
                  <a:latin typeface="Goudy Old Style" panose="02020502050305020303" pitchFamily="18" charset="0"/>
                </a:rPr>
                <a:t>An overview</a:t>
              </a:r>
            </a:p>
            <a:p>
              <a:pPr>
                <a:lnSpc>
                  <a:spcPts val="3300"/>
                </a:lnSpc>
              </a:pPr>
              <a:r>
                <a:rPr lang="en-US" sz="3700" dirty="0">
                  <a:solidFill>
                    <a:schemeClr val="bg1">
                      <a:lumMod val="75000"/>
                    </a:schemeClr>
                  </a:solidFill>
                  <a:latin typeface="Goudy Old Style" panose="02020502050305020303" pitchFamily="18" charset="0"/>
                </a:rPr>
                <a:t>of the problem</a:t>
              </a:r>
            </a:p>
          </p:txBody>
        </p:sp>
      </p:grpSp>
      <p:pic>
        <p:nvPicPr>
          <p:cNvPr id="13" name="Picture Placeholder 12">
            <a:extLst>
              <a:ext uri="{FF2B5EF4-FFF2-40B4-BE49-F238E27FC236}">
                <a16:creationId xmlns:a16="http://schemas.microsoft.com/office/drawing/2014/main" id="{42217044-B907-453A-ABB0-91BCC247286B}"/>
              </a:ext>
            </a:extLst>
          </p:cNvPr>
          <p:cNvPicPr>
            <a:picLocks noGrp="1" noChangeAspect="1"/>
          </p:cNvPicPr>
          <p:nvPr>
            <p:ph type="pic" sz="quarter" idx="11"/>
          </p:nvPr>
        </p:nvPicPr>
        <p:blipFill rotWithShape="1">
          <a:blip r:embed="rId2"/>
          <a:srcRect l="7824" r="52682"/>
          <a:stretch/>
        </p:blipFill>
        <p:spPr>
          <a:xfrm>
            <a:off x="1007781" y="1444344"/>
            <a:ext cx="2351314" cy="3969312"/>
          </a:xfrm>
        </p:spPr>
      </p:pic>
      <p:pic>
        <p:nvPicPr>
          <p:cNvPr id="15" name="Picture Placeholder 14">
            <a:extLst>
              <a:ext uri="{FF2B5EF4-FFF2-40B4-BE49-F238E27FC236}">
                <a16:creationId xmlns:a16="http://schemas.microsoft.com/office/drawing/2014/main" id="{5B1580D8-2B38-4DF7-A520-BE5F3524D566}"/>
              </a:ext>
            </a:extLst>
          </p:cNvPr>
          <p:cNvPicPr>
            <a:picLocks noGrp="1" noChangeAspect="1"/>
          </p:cNvPicPr>
          <p:nvPr>
            <p:ph type="pic" sz="quarter" idx="12"/>
          </p:nvPr>
        </p:nvPicPr>
        <p:blipFill>
          <a:blip r:embed="rId3"/>
          <a:srcRect l="30253" r="30253"/>
          <a:stretch>
            <a:fillRect/>
          </a:stretch>
        </p:blipFill>
        <p:spPr/>
      </p:pic>
    </p:spTree>
    <p:extLst>
      <p:ext uri="{BB962C8B-B14F-4D97-AF65-F5344CB8AC3E}">
        <p14:creationId xmlns:p14="http://schemas.microsoft.com/office/powerpoint/2010/main" val="3861014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0D788B-CAFF-49E7-BECE-93D7018D14EA}"/>
              </a:ext>
            </a:extLst>
          </p:cNvPr>
          <p:cNvSpPr/>
          <p:nvPr/>
        </p:nvSpPr>
        <p:spPr>
          <a:xfrm>
            <a:off x="6096000" y="0"/>
            <a:ext cx="6096000" cy="6858000"/>
          </a:xfrm>
          <a:prstGeom prst="rect">
            <a:avLst/>
          </a:prstGeom>
          <a:solidFill>
            <a:schemeClr val="bg1">
              <a:lumMod val="8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3" name="Group 2">
            <a:extLst>
              <a:ext uri="{FF2B5EF4-FFF2-40B4-BE49-F238E27FC236}">
                <a16:creationId xmlns:a16="http://schemas.microsoft.com/office/drawing/2014/main" id="{21902D9B-732C-457A-AF33-217E69D6C3C2}"/>
              </a:ext>
            </a:extLst>
          </p:cNvPr>
          <p:cNvGrpSpPr/>
          <p:nvPr/>
        </p:nvGrpSpPr>
        <p:grpSpPr>
          <a:xfrm>
            <a:off x="1075005" y="1064618"/>
            <a:ext cx="4505829" cy="4803238"/>
            <a:chOff x="1075005" y="1064618"/>
            <a:chExt cx="4505829" cy="4803238"/>
          </a:xfrm>
        </p:grpSpPr>
        <p:sp>
          <p:nvSpPr>
            <p:cNvPr id="52" name="Rectangle 51">
              <a:extLst>
                <a:ext uri="{FF2B5EF4-FFF2-40B4-BE49-F238E27FC236}">
                  <a16:creationId xmlns:a16="http://schemas.microsoft.com/office/drawing/2014/main" id="{13E41F4D-113A-40F0-8B53-44402413A405}"/>
                </a:ext>
              </a:extLst>
            </p:cNvPr>
            <p:cNvSpPr/>
            <p:nvPr/>
          </p:nvSpPr>
          <p:spPr>
            <a:xfrm>
              <a:off x="2150056" y="1064618"/>
              <a:ext cx="1858201" cy="369332"/>
            </a:xfrm>
            <a:prstGeom prst="rect">
              <a:avLst/>
            </a:prstGeom>
          </p:spPr>
          <p:txBody>
            <a:bodyPr wrap="none">
              <a:spAutoFit/>
            </a:bodyPr>
            <a:lstStyle/>
            <a:p>
              <a:r>
                <a:rPr lang="en-US" dirty="0">
                  <a:latin typeface="Raleway Medium" panose="020B0603030101060003" pitchFamily="34" charset="0"/>
                  <a:ea typeface="Open Sans" panose="020B0606030504020204" pitchFamily="34" charset="0"/>
                  <a:cs typeface="Open Sans" panose="020B0606030504020204" pitchFamily="34" charset="0"/>
                </a:rPr>
                <a:t>Quality is Value</a:t>
              </a:r>
            </a:p>
          </p:txBody>
        </p:sp>
        <p:sp>
          <p:nvSpPr>
            <p:cNvPr id="53" name="TextBox 52">
              <a:extLst>
                <a:ext uri="{FF2B5EF4-FFF2-40B4-BE49-F238E27FC236}">
                  <a16:creationId xmlns:a16="http://schemas.microsoft.com/office/drawing/2014/main" id="{B0B58CE5-F858-4BB4-BAF4-A41558A5BCB3}"/>
                </a:ext>
              </a:extLst>
            </p:cNvPr>
            <p:cNvSpPr txBox="1"/>
            <p:nvPr/>
          </p:nvSpPr>
          <p:spPr>
            <a:xfrm>
              <a:off x="2150056" y="1433950"/>
              <a:ext cx="3430778" cy="985526"/>
            </a:xfrm>
            <a:prstGeom prst="rect">
              <a:avLst/>
            </a:prstGeom>
            <a:noFill/>
          </p:spPr>
          <p:txBody>
            <a:bodyPr wrap="square" rtlCol="0">
              <a:spAutoFit/>
            </a:bodyPr>
            <a:lstStyle/>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latin typeface="Open Sans" panose="020B0606030504020204" pitchFamily="34" charset="0"/>
                  <a:ea typeface="Open Sans" panose="020B0606030504020204" pitchFamily="34" charset="0"/>
                  <a:cs typeface="Open Sans" panose="020B0606030504020204" pitchFamily="34" charset="0"/>
                </a:rPr>
                <a:t>etc</a:t>
              </a:r>
              <a:r>
                <a:rPr lang="en-US" sz="900" dirty="0">
                  <a:latin typeface="Open Sans" panose="020B0606030504020204" pitchFamily="34" charset="0"/>
                  <a:ea typeface="Open Sans" panose="020B0606030504020204" pitchFamily="34" charset="0"/>
                  <a:cs typeface="Open Sans" panose="020B0606030504020204" pitchFamily="34" charset="0"/>
                </a:rPr>
                <a:t>), please</a:t>
              </a:r>
            </a:p>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visit our Help Center.</a:t>
              </a:r>
            </a:p>
          </p:txBody>
        </p:sp>
        <p:sp>
          <p:nvSpPr>
            <p:cNvPr id="55" name="Rectangle 54">
              <a:extLst>
                <a:ext uri="{FF2B5EF4-FFF2-40B4-BE49-F238E27FC236}">
                  <a16:creationId xmlns:a16="http://schemas.microsoft.com/office/drawing/2014/main" id="{F4066A10-69D8-4219-AB70-6A4F9335290C}"/>
                </a:ext>
              </a:extLst>
            </p:cNvPr>
            <p:cNvSpPr/>
            <p:nvPr/>
          </p:nvSpPr>
          <p:spPr>
            <a:xfrm>
              <a:off x="2150056" y="2788808"/>
              <a:ext cx="1858201" cy="369332"/>
            </a:xfrm>
            <a:prstGeom prst="rect">
              <a:avLst/>
            </a:prstGeom>
          </p:spPr>
          <p:txBody>
            <a:bodyPr wrap="none">
              <a:spAutoFit/>
            </a:bodyPr>
            <a:lstStyle/>
            <a:p>
              <a:r>
                <a:rPr lang="en-US" dirty="0">
                  <a:latin typeface="Raleway Medium" panose="020B0603030101060003" pitchFamily="34" charset="0"/>
                  <a:ea typeface="Open Sans" panose="020B0606030504020204" pitchFamily="34" charset="0"/>
                  <a:cs typeface="Open Sans" panose="020B0606030504020204" pitchFamily="34" charset="0"/>
                </a:rPr>
                <a:t>Quality is Value</a:t>
              </a:r>
            </a:p>
          </p:txBody>
        </p:sp>
        <p:sp>
          <p:nvSpPr>
            <p:cNvPr id="56" name="TextBox 55">
              <a:extLst>
                <a:ext uri="{FF2B5EF4-FFF2-40B4-BE49-F238E27FC236}">
                  <a16:creationId xmlns:a16="http://schemas.microsoft.com/office/drawing/2014/main" id="{588CF397-E6DE-4C6A-BEB0-21A6D672B605}"/>
                </a:ext>
              </a:extLst>
            </p:cNvPr>
            <p:cNvSpPr txBox="1"/>
            <p:nvPr/>
          </p:nvSpPr>
          <p:spPr>
            <a:xfrm>
              <a:off x="2150056" y="3158140"/>
              <a:ext cx="3430778" cy="985526"/>
            </a:xfrm>
            <a:prstGeom prst="rect">
              <a:avLst/>
            </a:prstGeom>
            <a:noFill/>
          </p:spPr>
          <p:txBody>
            <a:bodyPr wrap="square" rtlCol="0">
              <a:spAutoFit/>
            </a:bodyPr>
            <a:lstStyle/>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latin typeface="Open Sans" panose="020B0606030504020204" pitchFamily="34" charset="0"/>
                  <a:ea typeface="Open Sans" panose="020B0606030504020204" pitchFamily="34" charset="0"/>
                  <a:cs typeface="Open Sans" panose="020B0606030504020204" pitchFamily="34" charset="0"/>
                </a:rPr>
                <a:t>etc</a:t>
              </a:r>
              <a:r>
                <a:rPr lang="en-US" sz="900" dirty="0">
                  <a:latin typeface="Open Sans" panose="020B0606030504020204" pitchFamily="34" charset="0"/>
                  <a:ea typeface="Open Sans" panose="020B0606030504020204" pitchFamily="34" charset="0"/>
                  <a:cs typeface="Open Sans" panose="020B0606030504020204" pitchFamily="34" charset="0"/>
                </a:rPr>
                <a:t>), please</a:t>
              </a:r>
            </a:p>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visit our Help Center.</a:t>
              </a:r>
            </a:p>
          </p:txBody>
        </p:sp>
        <p:sp>
          <p:nvSpPr>
            <p:cNvPr id="57" name="Rectangle 56">
              <a:extLst>
                <a:ext uri="{FF2B5EF4-FFF2-40B4-BE49-F238E27FC236}">
                  <a16:creationId xmlns:a16="http://schemas.microsoft.com/office/drawing/2014/main" id="{80D151BE-810E-465C-964F-DDC4146FF085}"/>
                </a:ext>
              </a:extLst>
            </p:cNvPr>
            <p:cNvSpPr/>
            <p:nvPr/>
          </p:nvSpPr>
          <p:spPr>
            <a:xfrm>
              <a:off x="2150056" y="4512998"/>
              <a:ext cx="1858201" cy="369332"/>
            </a:xfrm>
            <a:prstGeom prst="rect">
              <a:avLst/>
            </a:prstGeom>
          </p:spPr>
          <p:txBody>
            <a:bodyPr wrap="none">
              <a:spAutoFit/>
            </a:bodyPr>
            <a:lstStyle/>
            <a:p>
              <a:r>
                <a:rPr lang="en-US" dirty="0">
                  <a:latin typeface="Raleway Medium" panose="020B0603030101060003" pitchFamily="34" charset="0"/>
                  <a:ea typeface="Open Sans" panose="020B0606030504020204" pitchFamily="34" charset="0"/>
                  <a:cs typeface="Open Sans" panose="020B0606030504020204" pitchFamily="34" charset="0"/>
                </a:rPr>
                <a:t>Quality is Value</a:t>
              </a:r>
            </a:p>
          </p:txBody>
        </p:sp>
        <p:sp>
          <p:nvSpPr>
            <p:cNvPr id="58" name="TextBox 57">
              <a:extLst>
                <a:ext uri="{FF2B5EF4-FFF2-40B4-BE49-F238E27FC236}">
                  <a16:creationId xmlns:a16="http://schemas.microsoft.com/office/drawing/2014/main" id="{0F6C667A-E6F1-4DF2-A2E2-106EAA1A356F}"/>
                </a:ext>
              </a:extLst>
            </p:cNvPr>
            <p:cNvSpPr txBox="1"/>
            <p:nvPr/>
          </p:nvSpPr>
          <p:spPr>
            <a:xfrm>
              <a:off x="2150056" y="4882330"/>
              <a:ext cx="3430778" cy="985526"/>
            </a:xfrm>
            <a:prstGeom prst="rect">
              <a:avLst/>
            </a:prstGeom>
            <a:noFill/>
          </p:spPr>
          <p:txBody>
            <a:bodyPr wrap="square" rtlCol="0">
              <a:spAutoFit/>
            </a:bodyPr>
            <a:lstStyle/>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latin typeface="Open Sans" panose="020B0606030504020204" pitchFamily="34" charset="0"/>
                  <a:ea typeface="Open Sans" panose="020B0606030504020204" pitchFamily="34" charset="0"/>
                  <a:cs typeface="Open Sans" panose="020B0606030504020204" pitchFamily="34" charset="0"/>
                </a:rPr>
                <a:t>etc</a:t>
              </a:r>
              <a:r>
                <a:rPr lang="en-US" sz="900" dirty="0">
                  <a:latin typeface="Open Sans" panose="020B0606030504020204" pitchFamily="34" charset="0"/>
                  <a:ea typeface="Open Sans" panose="020B0606030504020204" pitchFamily="34" charset="0"/>
                  <a:cs typeface="Open Sans" panose="020B0606030504020204" pitchFamily="34" charset="0"/>
                </a:rPr>
                <a:t>), please</a:t>
              </a:r>
            </a:p>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visit our Help Center.</a:t>
              </a:r>
            </a:p>
          </p:txBody>
        </p:sp>
        <p:sp>
          <p:nvSpPr>
            <p:cNvPr id="59" name="Freeform 20">
              <a:extLst>
                <a:ext uri="{FF2B5EF4-FFF2-40B4-BE49-F238E27FC236}">
                  <a16:creationId xmlns:a16="http://schemas.microsoft.com/office/drawing/2014/main" id="{22900D94-578D-4160-BE22-DE6451C42265}"/>
                </a:ext>
              </a:extLst>
            </p:cNvPr>
            <p:cNvSpPr>
              <a:spLocks noEditPoints="1"/>
            </p:cNvSpPr>
            <p:nvPr/>
          </p:nvSpPr>
          <p:spPr bwMode="auto">
            <a:xfrm>
              <a:off x="1075005" y="1111518"/>
              <a:ext cx="768754" cy="799121"/>
            </a:xfrm>
            <a:custGeom>
              <a:avLst/>
              <a:gdLst>
                <a:gd name="T0" fmla="*/ 72 w 117"/>
                <a:gd name="T1" fmla="*/ 110 h 122"/>
                <a:gd name="T2" fmla="*/ 67 w 117"/>
                <a:gd name="T3" fmla="*/ 119 h 122"/>
                <a:gd name="T4" fmla="*/ 54 w 117"/>
                <a:gd name="T5" fmla="*/ 122 h 122"/>
                <a:gd name="T6" fmla="*/ 49 w 117"/>
                <a:gd name="T7" fmla="*/ 115 h 122"/>
                <a:gd name="T8" fmla="*/ 45 w 117"/>
                <a:gd name="T9" fmla="*/ 106 h 122"/>
                <a:gd name="T10" fmla="*/ 69 w 117"/>
                <a:gd name="T11" fmla="*/ 103 h 122"/>
                <a:gd name="T12" fmla="*/ 88 w 117"/>
                <a:gd name="T13" fmla="*/ 58 h 122"/>
                <a:gd name="T14" fmla="*/ 73 w 117"/>
                <a:gd name="T15" fmla="*/ 94 h 122"/>
                <a:gd name="T16" fmla="*/ 49 w 117"/>
                <a:gd name="T17" fmla="*/ 98 h 122"/>
                <a:gd name="T18" fmla="*/ 37 w 117"/>
                <a:gd name="T19" fmla="*/ 79 h 122"/>
                <a:gd name="T20" fmla="*/ 58 w 117"/>
                <a:gd name="T21" fmla="*/ 28 h 122"/>
                <a:gd name="T22" fmla="*/ 62 w 117"/>
                <a:gd name="T23" fmla="*/ 40 h 122"/>
                <a:gd name="T24" fmla="*/ 37 w 117"/>
                <a:gd name="T25" fmla="*/ 58 h 122"/>
                <a:gd name="T26" fmla="*/ 44 w 117"/>
                <a:gd name="T27" fmla="*/ 58 h 122"/>
                <a:gd name="T28" fmla="*/ 62 w 117"/>
                <a:gd name="T29" fmla="*/ 40 h 122"/>
                <a:gd name="T30" fmla="*/ 62 w 117"/>
                <a:gd name="T31" fmla="*/ 15 h 122"/>
                <a:gd name="T32" fmla="*/ 58 w 117"/>
                <a:gd name="T33" fmla="*/ 0 h 122"/>
                <a:gd name="T34" fmla="*/ 55 w 117"/>
                <a:gd name="T35" fmla="*/ 15 h 122"/>
                <a:gd name="T36" fmla="*/ 19 w 117"/>
                <a:gd name="T37" fmla="*/ 58 h 122"/>
                <a:gd name="T38" fmla="*/ 3 w 117"/>
                <a:gd name="T39" fmla="*/ 55 h 122"/>
                <a:gd name="T40" fmla="*/ 3 w 117"/>
                <a:gd name="T41" fmla="*/ 62 h 122"/>
                <a:gd name="T42" fmla="*/ 19 w 117"/>
                <a:gd name="T43" fmla="*/ 58 h 122"/>
                <a:gd name="T44" fmla="*/ 102 w 117"/>
                <a:gd name="T45" fmla="*/ 55 h 122"/>
                <a:gd name="T46" fmla="*/ 102 w 117"/>
                <a:gd name="T47" fmla="*/ 62 h 122"/>
                <a:gd name="T48" fmla="*/ 117 w 117"/>
                <a:gd name="T49" fmla="*/ 58 h 122"/>
                <a:gd name="T50" fmla="*/ 26 w 117"/>
                <a:gd name="T51" fmla="*/ 86 h 122"/>
                <a:gd name="T52" fmla="*/ 17 w 117"/>
                <a:gd name="T53" fmla="*/ 100 h 122"/>
                <a:gd name="T54" fmla="*/ 22 w 117"/>
                <a:gd name="T55" fmla="*/ 100 h 122"/>
                <a:gd name="T56" fmla="*/ 30 w 117"/>
                <a:gd name="T57" fmla="*/ 86 h 122"/>
                <a:gd name="T58" fmla="*/ 89 w 117"/>
                <a:gd name="T59" fmla="*/ 31 h 122"/>
                <a:gd name="T60" fmla="*/ 100 w 117"/>
                <a:gd name="T61" fmla="*/ 22 h 122"/>
                <a:gd name="T62" fmla="*/ 95 w 117"/>
                <a:gd name="T63" fmla="*/ 17 h 122"/>
                <a:gd name="T64" fmla="*/ 87 w 117"/>
                <a:gd name="T65" fmla="*/ 30 h 122"/>
                <a:gd name="T66" fmla="*/ 26 w 117"/>
                <a:gd name="T67" fmla="*/ 30 h 122"/>
                <a:gd name="T68" fmla="*/ 30 w 117"/>
                <a:gd name="T69" fmla="*/ 30 h 122"/>
                <a:gd name="T70" fmla="*/ 22 w 117"/>
                <a:gd name="T71" fmla="*/ 17 h 122"/>
                <a:gd name="T72" fmla="*/ 17 w 117"/>
                <a:gd name="T73" fmla="*/ 22 h 122"/>
                <a:gd name="T74" fmla="*/ 91 w 117"/>
                <a:gd name="T75" fmla="*/ 86 h 122"/>
                <a:gd name="T76" fmla="*/ 87 w 117"/>
                <a:gd name="T77" fmla="*/ 91 h 122"/>
                <a:gd name="T78" fmla="*/ 97 w 117"/>
                <a:gd name="T79" fmla="*/ 101 h 122"/>
                <a:gd name="T80" fmla="*/ 100 w 117"/>
                <a:gd name="T81" fmla="*/ 9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122">
                  <a:moveTo>
                    <a:pt x="72" y="106"/>
                  </a:moveTo>
                  <a:cubicBezTo>
                    <a:pt x="72" y="110"/>
                    <a:pt x="72" y="110"/>
                    <a:pt x="72" y="110"/>
                  </a:cubicBezTo>
                  <a:cubicBezTo>
                    <a:pt x="72" y="113"/>
                    <a:pt x="70" y="115"/>
                    <a:pt x="68" y="115"/>
                  </a:cubicBezTo>
                  <a:cubicBezTo>
                    <a:pt x="67" y="119"/>
                    <a:pt x="67" y="119"/>
                    <a:pt x="67" y="119"/>
                  </a:cubicBezTo>
                  <a:cubicBezTo>
                    <a:pt x="66" y="120"/>
                    <a:pt x="65" y="122"/>
                    <a:pt x="63" y="122"/>
                  </a:cubicBezTo>
                  <a:cubicBezTo>
                    <a:pt x="54" y="122"/>
                    <a:pt x="54" y="122"/>
                    <a:pt x="54" y="122"/>
                  </a:cubicBezTo>
                  <a:cubicBezTo>
                    <a:pt x="52" y="122"/>
                    <a:pt x="51" y="120"/>
                    <a:pt x="50" y="119"/>
                  </a:cubicBezTo>
                  <a:cubicBezTo>
                    <a:pt x="49" y="115"/>
                    <a:pt x="49" y="115"/>
                    <a:pt x="49" y="115"/>
                  </a:cubicBezTo>
                  <a:cubicBezTo>
                    <a:pt x="47" y="115"/>
                    <a:pt x="45" y="113"/>
                    <a:pt x="45" y="110"/>
                  </a:cubicBezTo>
                  <a:cubicBezTo>
                    <a:pt x="45" y="106"/>
                    <a:pt x="45" y="106"/>
                    <a:pt x="45" y="106"/>
                  </a:cubicBezTo>
                  <a:cubicBezTo>
                    <a:pt x="45" y="104"/>
                    <a:pt x="46" y="103"/>
                    <a:pt x="48" y="103"/>
                  </a:cubicBezTo>
                  <a:cubicBezTo>
                    <a:pt x="69" y="103"/>
                    <a:pt x="69" y="103"/>
                    <a:pt x="69" y="103"/>
                  </a:cubicBezTo>
                  <a:cubicBezTo>
                    <a:pt x="71" y="103"/>
                    <a:pt x="72" y="104"/>
                    <a:pt x="72" y="106"/>
                  </a:cubicBezTo>
                  <a:close/>
                  <a:moveTo>
                    <a:pt x="88" y="58"/>
                  </a:moveTo>
                  <a:cubicBezTo>
                    <a:pt x="88" y="66"/>
                    <a:pt x="85" y="74"/>
                    <a:pt x="80" y="79"/>
                  </a:cubicBezTo>
                  <a:cubicBezTo>
                    <a:pt x="76" y="83"/>
                    <a:pt x="74" y="88"/>
                    <a:pt x="73" y="94"/>
                  </a:cubicBezTo>
                  <a:cubicBezTo>
                    <a:pt x="72" y="96"/>
                    <a:pt x="70" y="98"/>
                    <a:pt x="68" y="98"/>
                  </a:cubicBezTo>
                  <a:cubicBezTo>
                    <a:pt x="49" y="98"/>
                    <a:pt x="49" y="98"/>
                    <a:pt x="49" y="98"/>
                  </a:cubicBezTo>
                  <a:cubicBezTo>
                    <a:pt x="47" y="98"/>
                    <a:pt x="45" y="96"/>
                    <a:pt x="44" y="94"/>
                  </a:cubicBezTo>
                  <a:cubicBezTo>
                    <a:pt x="43" y="88"/>
                    <a:pt x="41" y="83"/>
                    <a:pt x="37" y="79"/>
                  </a:cubicBezTo>
                  <a:cubicBezTo>
                    <a:pt x="32" y="74"/>
                    <a:pt x="29" y="67"/>
                    <a:pt x="28" y="59"/>
                  </a:cubicBezTo>
                  <a:cubicBezTo>
                    <a:pt x="28" y="42"/>
                    <a:pt x="42" y="28"/>
                    <a:pt x="58" y="28"/>
                  </a:cubicBezTo>
                  <a:cubicBezTo>
                    <a:pt x="75" y="28"/>
                    <a:pt x="88" y="42"/>
                    <a:pt x="88" y="58"/>
                  </a:cubicBezTo>
                  <a:close/>
                  <a:moveTo>
                    <a:pt x="62" y="40"/>
                  </a:moveTo>
                  <a:cubicBezTo>
                    <a:pt x="62" y="38"/>
                    <a:pt x="60" y="37"/>
                    <a:pt x="58" y="37"/>
                  </a:cubicBezTo>
                  <a:cubicBezTo>
                    <a:pt x="47" y="37"/>
                    <a:pt x="37" y="46"/>
                    <a:pt x="37" y="58"/>
                  </a:cubicBezTo>
                  <a:cubicBezTo>
                    <a:pt x="37" y="60"/>
                    <a:pt x="38" y="62"/>
                    <a:pt x="40" y="62"/>
                  </a:cubicBezTo>
                  <a:cubicBezTo>
                    <a:pt x="42" y="62"/>
                    <a:pt x="44" y="60"/>
                    <a:pt x="44" y="58"/>
                  </a:cubicBezTo>
                  <a:cubicBezTo>
                    <a:pt x="44" y="50"/>
                    <a:pt x="50" y="44"/>
                    <a:pt x="58" y="44"/>
                  </a:cubicBezTo>
                  <a:cubicBezTo>
                    <a:pt x="60" y="44"/>
                    <a:pt x="62" y="42"/>
                    <a:pt x="62" y="40"/>
                  </a:cubicBezTo>
                  <a:close/>
                  <a:moveTo>
                    <a:pt x="58" y="18"/>
                  </a:moveTo>
                  <a:cubicBezTo>
                    <a:pt x="60" y="18"/>
                    <a:pt x="62" y="17"/>
                    <a:pt x="62" y="15"/>
                  </a:cubicBezTo>
                  <a:cubicBezTo>
                    <a:pt x="62" y="3"/>
                    <a:pt x="62" y="3"/>
                    <a:pt x="62" y="3"/>
                  </a:cubicBezTo>
                  <a:cubicBezTo>
                    <a:pt x="62" y="1"/>
                    <a:pt x="60" y="0"/>
                    <a:pt x="58" y="0"/>
                  </a:cubicBezTo>
                  <a:cubicBezTo>
                    <a:pt x="57" y="0"/>
                    <a:pt x="55" y="1"/>
                    <a:pt x="55" y="3"/>
                  </a:cubicBezTo>
                  <a:cubicBezTo>
                    <a:pt x="55" y="15"/>
                    <a:pt x="55" y="15"/>
                    <a:pt x="55" y="15"/>
                  </a:cubicBezTo>
                  <a:cubicBezTo>
                    <a:pt x="55" y="17"/>
                    <a:pt x="57" y="18"/>
                    <a:pt x="58" y="18"/>
                  </a:cubicBezTo>
                  <a:close/>
                  <a:moveTo>
                    <a:pt x="19" y="58"/>
                  </a:moveTo>
                  <a:cubicBezTo>
                    <a:pt x="19" y="56"/>
                    <a:pt x="17" y="55"/>
                    <a:pt x="15" y="55"/>
                  </a:cubicBezTo>
                  <a:cubicBezTo>
                    <a:pt x="3" y="55"/>
                    <a:pt x="3" y="55"/>
                    <a:pt x="3" y="55"/>
                  </a:cubicBezTo>
                  <a:cubicBezTo>
                    <a:pt x="2" y="55"/>
                    <a:pt x="0" y="56"/>
                    <a:pt x="0" y="58"/>
                  </a:cubicBezTo>
                  <a:cubicBezTo>
                    <a:pt x="0" y="60"/>
                    <a:pt x="2" y="62"/>
                    <a:pt x="3" y="62"/>
                  </a:cubicBezTo>
                  <a:cubicBezTo>
                    <a:pt x="15" y="62"/>
                    <a:pt x="15" y="62"/>
                    <a:pt x="15" y="62"/>
                  </a:cubicBezTo>
                  <a:cubicBezTo>
                    <a:pt x="17" y="62"/>
                    <a:pt x="19" y="60"/>
                    <a:pt x="19" y="58"/>
                  </a:cubicBezTo>
                  <a:close/>
                  <a:moveTo>
                    <a:pt x="114" y="55"/>
                  </a:moveTo>
                  <a:cubicBezTo>
                    <a:pt x="102" y="55"/>
                    <a:pt x="102" y="55"/>
                    <a:pt x="102" y="55"/>
                  </a:cubicBezTo>
                  <a:cubicBezTo>
                    <a:pt x="100" y="55"/>
                    <a:pt x="98" y="56"/>
                    <a:pt x="98" y="58"/>
                  </a:cubicBezTo>
                  <a:cubicBezTo>
                    <a:pt x="98" y="60"/>
                    <a:pt x="100" y="62"/>
                    <a:pt x="102" y="62"/>
                  </a:cubicBezTo>
                  <a:cubicBezTo>
                    <a:pt x="114" y="62"/>
                    <a:pt x="114" y="62"/>
                    <a:pt x="114" y="62"/>
                  </a:cubicBezTo>
                  <a:cubicBezTo>
                    <a:pt x="115" y="62"/>
                    <a:pt x="117" y="60"/>
                    <a:pt x="117" y="58"/>
                  </a:cubicBezTo>
                  <a:cubicBezTo>
                    <a:pt x="117" y="56"/>
                    <a:pt x="115" y="55"/>
                    <a:pt x="114" y="55"/>
                  </a:cubicBezTo>
                  <a:close/>
                  <a:moveTo>
                    <a:pt x="26" y="86"/>
                  </a:moveTo>
                  <a:cubicBezTo>
                    <a:pt x="17" y="95"/>
                    <a:pt x="17" y="95"/>
                    <a:pt x="17" y="95"/>
                  </a:cubicBezTo>
                  <a:cubicBezTo>
                    <a:pt x="16" y="96"/>
                    <a:pt x="16" y="98"/>
                    <a:pt x="17" y="100"/>
                  </a:cubicBezTo>
                  <a:cubicBezTo>
                    <a:pt x="18" y="100"/>
                    <a:pt x="19" y="101"/>
                    <a:pt x="20" y="101"/>
                  </a:cubicBezTo>
                  <a:cubicBezTo>
                    <a:pt x="20" y="101"/>
                    <a:pt x="21" y="100"/>
                    <a:pt x="22" y="100"/>
                  </a:cubicBezTo>
                  <a:cubicBezTo>
                    <a:pt x="30" y="91"/>
                    <a:pt x="30" y="91"/>
                    <a:pt x="30" y="91"/>
                  </a:cubicBezTo>
                  <a:cubicBezTo>
                    <a:pt x="32" y="90"/>
                    <a:pt x="32" y="88"/>
                    <a:pt x="30" y="86"/>
                  </a:cubicBezTo>
                  <a:cubicBezTo>
                    <a:pt x="29" y="85"/>
                    <a:pt x="27" y="85"/>
                    <a:pt x="26" y="86"/>
                  </a:cubicBezTo>
                  <a:close/>
                  <a:moveTo>
                    <a:pt x="89" y="31"/>
                  </a:moveTo>
                  <a:cubicBezTo>
                    <a:pt x="90" y="31"/>
                    <a:pt x="91" y="31"/>
                    <a:pt x="91" y="30"/>
                  </a:cubicBezTo>
                  <a:cubicBezTo>
                    <a:pt x="100" y="22"/>
                    <a:pt x="100" y="22"/>
                    <a:pt x="100" y="22"/>
                  </a:cubicBezTo>
                  <a:cubicBezTo>
                    <a:pt x="101" y="20"/>
                    <a:pt x="101" y="18"/>
                    <a:pt x="100" y="17"/>
                  </a:cubicBezTo>
                  <a:cubicBezTo>
                    <a:pt x="98" y="16"/>
                    <a:pt x="96" y="16"/>
                    <a:pt x="95" y="17"/>
                  </a:cubicBezTo>
                  <a:cubicBezTo>
                    <a:pt x="87" y="25"/>
                    <a:pt x="87" y="25"/>
                    <a:pt x="87" y="25"/>
                  </a:cubicBezTo>
                  <a:cubicBezTo>
                    <a:pt x="85" y="27"/>
                    <a:pt x="85" y="29"/>
                    <a:pt x="87" y="30"/>
                  </a:cubicBezTo>
                  <a:cubicBezTo>
                    <a:pt x="87" y="31"/>
                    <a:pt x="88" y="31"/>
                    <a:pt x="89" y="31"/>
                  </a:cubicBezTo>
                  <a:close/>
                  <a:moveTo>
                    <a:pt x="26" y="30"/>
                  </a:moveTo>
                  <a:cubicBezTo>
                    <a:pt x="26" y="31"/>
                    <a:pt x="27" y="31"/>
                    <a:pt x="28" y="31"/>
                  </a:cubicBezTo>
                  <a:cubicBezTo>
                    <a:pt x="29" y="31"/>
                    <a:pt x="30" y="31"/>
                    <a:pt x="30" y="30"/>
                  </a:cubicBezTo>
                  <a:cubicBezTo>
                    <a:pt x="32" y="29"/>
                    <a:pt x="32" y="27"/>
                    <a:pt x="30" y="25"/>
                  </a:cubicBezTo>
                  <a:cubicBezTo>
                    <a:pt x="22" y="17"/>
                    <a:pt x="22" y="17"/>
                    <a:pt x="22" y="17"/>
                  </a:cubicBezTo>
                  <a:cubicBezTo>
                    <a:pt x="21" y="16"/>
                    <a:pt x="18" y="16"/>
                    <a:pt x="17" y="17"/>
                  </a:cubicBezTo>
                  <a:cubicBezTo>
                    <a:pt x="16" y="18"/>
                    <a:pt x="16" y="20"/>
                    <a:pt x="17" y="22"/>
                  </a:cubicBezTo>
                  <a:lnTo>
                    <a:pt x="26" y="30"/>
                  </a:lnTo>
                  <a:close/>
                  <a:moveTo>
                    <a:pt x="91" y="86"/>
                  </a:moveTo>
                  <a:cubicBezTo>
                    <a:pt x="90" y="85"/>
                    <a:pt x="88" y="85"/>
                    <a:pt x="87" y="86"/>
                  </a:cubicBezTo>
                  <a:cubicBezTo>
                    <a:pt x="85" y="88"/>
                    <a:pt x="85" y="90"/>
                    <a:pt x="87" y="91"/>
                  </a:cubicBezTo>
                  <a:cubicBezTo>
                    <a:pt x="95" y="100"/>
                    <a:pt x="95" y="100"/>
                    <a:pt x="95" y="100"/>
                  </a:cubicBezTo>
                  <a:cubicBezTo>
                    <a:pt x="96" y="100"/>
                    <a:pt x="97" y="101"/>
                    <a:pt x="97" y="101"/>
                  </a:cubicBezTo>
                  <a:cubicBezTo>
                    <a:pt x="98" y="101"/>
                    <a:pt x="99" y="100"/>
                    <a:pt x="100" y="100"/>
                  </a:cubicBezTo>
                  <a:cubicBezTo>
                    <a:pt x="101" y="98"/>
                    <a:pt x="101" y="96"/>
                    <a:pt x="100" y="95"/>
                  </a:cubicBezTo>
                  <a:lnTo>
                    <a:pt x="91" y="8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21">
              <a:extLst>
                <a:ext uri="{FF2B5EF4-FFF2-40B4-BE49-F238E27FC236}">
                  <a16:creationId xmlns:a16="http://schemas.microsoft.com/office/drawing/2014/main" id="{93CBCC95-48B1-40C6-BF35-E7530F2B031D}"/>
                </a:ext>
              </a:extLst>
            </p:cNvPr>
            <p:cNvSpPr>
              <a:spLocks noEditPoints="1"/>
            </p:cNvSpPr>
            <p:nvPr/>
          </p:nvSpPr>
          <p:spPr bwMode="auto">
            <a:xfrm>
              <a:off x="1121354" y="4626492"/>
              <a:ext cx="676056" cy="557788"/>
            </a:xfrm>
            <a:custGeom>
              <a:avLst/>
              <a:gdLst>
                <a:gd name="T0" fmla="*/ 57 w 103"/>
                <a:gd name="T1" fmla="*/ 52 h 85"/>
                <a:gd name="T2" fmla="*/ 57 w 103"/>
                <a:gd name="T3" fmla="*/ 50 h 85"/>
                <a:gd name="T4" fmla="*/ 51 w 103"/>
                <a:gd name="T5" fmla="*/ 45 h 85"/>
                <a:gd name="T6" fmla="*/ 46 w 103"/>
                <a:gd name="T7" fmla="*/ 50 h 85"/>
                <a:gd name="T8" fmla="*/ 46 w 103"/>
                <a:gd name="T9" fmla="*/ 52 h 85"/>
                <a:gd name="T10" fmla="*/ 51 w 103"/>
                <a:gd name="T11" fmla="*/ 57 h 85"/>
                <a:gd name="T12" fmla="*/ 57 w 103"/>
                <a:gd name="T13" fmla="*/ 52 h 85"/>
                <a:gd name="T14" fmla="*/ 60 w 103"/>
                <a:gd name="T15" fmla="*/ 55 h 85"/>
                <a:gd name="T16" fmla="*/ 51 w 103"/>
                <a:gd name="T17" fmla="*/ 61 h 85"/>
                <a:gd name="T18" fmla="*/ 43 w 103"/>
                <a:gd name="T19" fmla="*/ 55 h 85"/>
                <a:gd name="T20" fmla="*/ 8 w 103"/>
                <a:gd name="T21" fmla="*/ 55 h 85"/>
                <a:gd name="T22" fmla="*/ 2 w 103"/>
                <a:gd name="T23" fmla="*/ 54 h 85"/>
                <a:gd name="T24" fmla="*/ 2 w 103"/>
                <a:gd name="T25" fmla="*/ 77 h 85"/>
                <a:gd name="T26" fmla="*/ 10 w 103"/>
                <a:gd name="T27" fmla="*/ 85 h 85"/>
                <a:gd name="T28" fmla="*/ 93 w 103"/>
                <a:gd name="T29" fmla="*/ 85 h 85"/>
                <a:gd name="T30" fmla="*/ 101 w 103"/>
                <a:gd name="T31" fmla="*/ 77 h 85"/>
                <a:gd name="T32" fmla="*/ 101 w 103"/>
                <a:gd name="T33" fmla="*/ 54 h 85"/>
                <a:gd name="T34" fmla="*/ 95 w 103"/>
                <a:gd name="T35" fmla="*/ 55 h 85"/>
                <a:gd name="T36" fmla="*/ 60 w 103"/>
                <a:gd name="T37" fmla="*/ 55 h 85"/>
                <a:gd name="T38" fmla="*/ 95 w 103"/>
                <a:gd name="T39" fmla="*/ 13 h 85"/>
                <a:gd name="T40" fmla="*/ 75 w 103"/>
                <a:gd name="T41" fmla="*/ 13 h 85"/>
                <a:gd name="T42" fmla="*/ 59 w 103"/>
                <a:gd name="T43" fmla="*/ 0 h 85"/>
                <a:gd name="T44" fmla="*/ 44 w 103"/>
                <a:gd name="T45" fmla="*/ 0 h 85"/>
                <a:gd name="T46" fmla="*/ 28 w 103"/>
                <a:gd name="T47" fmla="*/ 13 h 85"/>
                <a:gd name="T48" fmla="*/ 8 w 103"/>
                <a:gd name="T49" fmla="*/ 13 h 85"/>
                <a:gd name="T50" fmla="*/ 0 w 103"/>
                <a:gd name="T51" fmla="*/ 22 h 85"/>
                <a:gd name="T52" fmla="*/ 0 w 103"/>
                <a:gd name="T53" fmla="*/ 41 h 85"/>
                <a:gd name="T54" fmla="*/ 8 w 103"/>
                <a:gd name="T55" fmla="*/ 49 h 85"/>
                <a:gd name="T56" fmla="*/ 43 w 103"/>
                <a:gd name="T57" fmla="*/ 49 h 85"/>
                <a:gd name="T58" fmla="*/ 45 w 103"/>
                <a:gd name="T59" fmla="*/ 43 h 85"/>
                <a:gd name="T60" fmla="*/ 45 w 103"/>
                <a:gd name="T61" fmla="*/ 43 h 85"/>
                <a:gd name="T62" fmla="*/ 47 w 103"/>
                <a:gd name="T63" fmla="*/ 42 h 85"/>
                <a:gd name="T64" fmla="*/ 47 w 103"/>
                <a:gd name="T65" fmla="*/ 42 h 85"/>
                <a:gd name="T66" fmla="*/ 48 w 103"/>
                <a:gd name="T67" fmla="*/ 41 h 85"/>
                <a:gd name="T68" fmla="*/ 49 w 103"/>
                <a:gd name="T69" fmla="*/ 41 h 85"/>
                <a:gd name="T70" fmla="*/ 50 w 103"/>
                <a:gd name="T71" fmla="*/ 40 h 85"/>
                <a:gd name="T72" fmla="*/ 51 w 103"/>
                <a:gd name="T73" fmla="*/ 40 h 85"/>
                <a:gd name="T74" fmla="*/ 53 w 103"/>
                <a:gd name="T75" fmla="*/ 40 h 85"/>
                <a:gd name="T76" fmla="*/ 54 w 103"/>
                <a:gd name="T77" fmla="*/ 41 h 85"/>
                <a:gd name="T78" fmla="*/ 55 w 103"/>
                <a:gd name="T79" fmla="*/ 41 h 85"/>
                <a:gd name="T80" fmla="*/ 56 w 103"/>
                <a:gd name="T81" fmla="*/ 42 h 85"/>
                <a:gd name="T82" fmla="*/ 56 w 103"/>
                <a:gd name="T83" fmla="*/ 42 h 85"/>
                <a:gd name="T84" fmla="*/ 58 w 103"/>
                <a:gd name="T85" fmla="*/ 43 h 85"/>
                <a:gd name="T86" fmla="*/ 58 w 103"/>
                <a:gd name="T87" fmla="*/ 43 h 85"/>
                <a:gd name="T88" fmla="*/ 60 w 103"/>
                <a:gd name="T89" fmla="*/ 49 h 85"/>
                <a:gd name="T90" fmla="*/ 95 w 103"/>
                <a:gd name="T91" fmla="*/ 49 h 85"/>
                <a:gd name="T92" fmla="*/ 103 w 103"/>
                <a:gd name="T93" fmla="*/ 41 h 85"/>
                <a:gd name="T94" fmla="*/ 103 w 103"/>
                <a:gd name="T95" fmla="*/ 22 h 85"/>
                <a:gd name="T96" fmla="*/ 95 w 103"/>
                <a:gd name="T97" fmla="*/ 13 h 85"/>
                <a:gd name="T98" fmla="*/ 36 w 103"/>
                <a:gd name="T99" fmla="*/ 13 h 85"/>
                <a:gd name="T100" fmla="*/ 44 w 103"/>
                <a:gd name="T101" fmla="*/ 8 h 85"/>
                <a:gd name="T102" fmla="*/ 59 w 103"/>
                <a:gd name="T103" fmla="*/ 8 h 85"/>
                <a:gd name="T104" fmla="*/ 67 w 103"/>
                <a:gd name="T105" fmla="*/ 13 h 85"/>
                <a:gd name="T106" fmla="*/ 36 w 103"/>
                <a:gd name="T10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85">
                  <a:moveTo>
                    <a:pt x="57" y="52"/>
                  </a:moveTo>
                  <a:cubicBezTo>
                    <a:pt x="57" y="50"/>
                    <a:pt x="57" y="50"/>
                    <a:pt x="57" y="50"/>
                  </a:cubicBezTo>
                  <a:cubicBezTo>
                    <a:pt x="57" y="47"/>
                    <a:pt x="54" y="45"/>
                    <a:pt x="51" y="45"/>
                  </a:cubicBezTo>
                  <a:cubicBezTo>
                    <a:pt x="49" y="45"/>
                    <a:pt x="46" y="47"/>
                    <a:pt x="46" y="50"/>
                  </a:cubicBezTo>
                  <a:cubicBezTo>
                    <a:pt x="46" y="52"/>
                    <a:pt x="46" y="52"/>
                    <a:pt x="46" y="52"/>
                  </a:cubicBezTo>
                  <a:cubicBezTo>
                    <a:pt x="46" y="55"/>
                    <a:pt x="49" y="57"/>
                    <a:pt x="51" y="57"/>
                  </a:cubicBezTo>
                  <a:cubicBezTo>
                    <a:pt x="54" y="57"/>
                    <a:pt x="57" y="55"/>
                    <a:pt x="57" y="52"/>
                  </a:cubicBezTo>
                  <a:close/>
                  <a:moveTo>
                    <a:pt x="60" y="55"/>
                  </a:moveTo>
                  <a:cubicBezTo>
                    <a:pt x="59" y="59"/>
                    <a:pt x="56" y="61"/>
                    <a:pt x="51" y="61"/>
                  </a:cubicBezTo>
                  <a:cubicBezTo>
                    <a:pt x="47" y="61"/>
                    <a:pt x="44" y="59"/>
                    <a:pt x="43" y="55"/>
                  </a:cubicBezTo>
                  <a:cubicBezTo>
                    <a:pt x="8" y="55"/>
                    <a:pt x="8" y="55"/>
                    <a:pt x="8" y="55"/>
                  </a:cubicBezTo>
                  <a:cubicBezTo>
                    <a:pt x="6" y="55"/>
                    <a:pt x="4" y="55"/>
                    <a:pt x="2" y="54"/>
                  </a:cubicBezTo>
                  <a:cubicBezTo>
                    <a:pt x="2" y="77"/>
                    <a:pt x="2" y="77"/>
                    <a:pt x="2" y="77"/>
                  </a:cubicBezTo>
                  <a:cubicBezTo>
                    <a:pt x="2" y="81"/>
                    <a:pt x="5" y="85"/>
                    <a:pt x="10" y="85"/>
                  </a:cubicBezTo>
                  <a:cubicBezTo>
                    <a:pt x="93" y="85"/>
                    <a:pt x="93" y="85"/>
                    <a:pt x="93" y="85"/>
                  </a:cubicBezTo>
                  <a:cubicBezTo>
                    <a:pt x="98" y="85"/>
                    <a:pt x="101" y="81"/>
                    <a:pt x="101" y="77"/>
                  </a:cubicBezTo>
                  <a:cubicBezTo>
                    <a:pt x="101" y="54"/>
                    <a:pt x="101" y="54"/>
                    <a:pt x="101" y="54"/>
                  </a:cubicBezTo>
                  <a:cubicBezTo>
                    <a:pt x="99" y="55"/>
                    <a:pt x="97" y="55"/>
                    <a:pt x="95" y="55"/>
                  </a:cubicBezTo>
                  <a:lnTo>
                    <a:pt x="60" y="55"/>
                  </a:lnTo>
                  <a:close/>
                  <a:moveTo>
                    <a:pt x="95" y="13"/>
                  </a:moveTo>
                  <a:cubicBezTo>
                    <a:pt x="75" y="13"/>
                    <a:pt x="75" y="13"/>
                    <a:pt x="75" y="13"/>
                  </a:cubicBezTo>
                  <a:cubicBezTo>
                    <a:pt x="74" y="6"/>
                    <a:pt x="67" y="0"/>
                    <a:pt x="59" y="0"/>
                  </a:cubicBezTo>
                  <a:cubicBezTo>
                    <a:pt x="44" y="0"/>
                    <a:pt x="44" y="0"/>
                    <a:pt x="44" y="0"/>
                  </a:cubicBezTo>
                  <a:cubicBezTo>
                    <a:pt x="36" y="0"/>
                    <a:pt x="29" y="6"/>
                    <a:pt x="28" y="13"/>
                  </a:cubicBezTo>
                  <a:cubicBezTo>
                    <a:pt x="8" y="13"/>
                    <a:pt x="8" y="13"/>
                    <a:pt x="8" y="13"/>
                  </a:cubicBezTo>
                  <a:cubicBezTo>
                    <a:pt x="3" y="13"/>
                    <a:pt x="0" y="17"/>
                    <a:pt x="0" y="22"/>
                  </a:cubicBezTo>
                  <a:cubicBezTo>
                    <a:pt x="0" y="41"/>
                    <a:pt x="0" y="41"/>
                    <a:pt x="0" y="41"/>
                  </a:cubicBezTo>
                  <a:cubicBezTo>
                    <a:pt x="0" y="45"/>
                    <a:pt x="3" y="49"/>
                    <a:pt x="8" y="49"/>
                  </a:cubicBezTo>
                  <a:cubicBezTo>
                    <a:pt x="43" y="49"/>
                    <a:pt x="43" y="49"/>
                    <a:pt x="43" y="49"/>
                  </a:cubicBezTo>
                  <a:cubicBezTo>
                    <a:pt x="43" y="46"/>
                    <a:pt x="44" y="44"/>
                    <a:pt x="45" y="43"/>
                  </a:cubicBezTo>
                  <a:cubicBezTo>
                    <a:pt x="45" y="43"/>
                    <a:pt x="45" y="43"/>
                    <a:pt x="45" y="43"/>
                  </a:cubicBezTo>
                  <a:cubicBezTo>
                    <a:pt x="46" y="42"/>
                    <a:pt x="46" y="42"/>
                    <a:pt x="47" y="42"/>
                  </a:cubicBezTo>
                  <a:cubicBezTo>
                    <a:pt x="47" y="42"/>
                    <a:pt x="47" y="42"/>
                    <a:pt x="47" y="42"/>
                  </a:cubicBezTo>
                  <a:cubicBezTo>
                    <a:pt x="48" y="41"/>
                    <a:pt x="48" y="41"/>
                    <a:pt x="48" y="41"/>
                  </a:cubicBezTo>
                  <a:cubicBezTo>
                    <a:pt x="49" y="41"/>
                    <a:pt x="49" y="41"/>
                    <a:pt x="49" y="41"/>
                  </a:cubicBezTo>
                  <a:cubicBezTo>
                    <a:pt x="50" y="40"/>
                    <a:pt x="50" y="40"/>
                    <a:pt x="50" y="40"/>
                  </a:cubicBezTo>
                  <a:cubicBezTo>
                    <a:pt x="50" y="40"/>
                    <a:pt x="51" y="40"/>
                    <a:pt x="51" y="40"/>
                  </a:cubicBezTo>
                  <a:cubicBezTo>
                    <a:pt x="52" y="40"/>
                    <a:pt x="53" y="40"/>
                    <a:pt x="53" y="40"/>
                  </a:cubicBezTo>
                  <a:cubicBezTo>
                    <a:pt x="54" y="41"/>
                    <a:pt x="54" y="41"/>
                    <a:pt x="54" y="41"/>
                  </a:cubicBezTo>
                  <a:cubicBezTo>
                    <a:pt x="55" y="41"/>
                    <a:pt x="55" y="41"/>
                    <a:pt x="55" y="41"/>
                  </a:cubicBezTo>
                  <a:cubicBezTo>
                    <a:pt x="55" y="41"/>
                    <a:pt x="56" y="41"/>
                    <a:pt x="56" y="42"/>
                  </a:cubicBezTo>
                  <a:cubicBezTo>
                    <a:pt x="56" y="42"/>
                    <a:pt x="56" y="42"/>
                    <a:pt x="56" y="42"/>
                  </a:cubicBezTo>
                  <a:cubicBezTo>
                    <a:pt x="57" y="42"/>
                    <a:pt x="57" y="42"/>
                    <a:pt x="58" y="43"/>
                  </a:cubicBezTo>
                  <a:cubicBezTo>
                    <a:pt x="58" y="43"/>
                    <a:pt x="58" y="43"/>
                    <a:pt x="58" y="43"/>
                  </a:cubicBezTo>
                  <a:cubicBezTo>
                    <a:pt x="59" y="44"/>
                    <a:pt x="60" y="46"/>
                    <a:pt x="60" y="49"/>
                  </a:cubicBezTo>
                  <a:cubicBezTo>
                    <a:pt x="95" y="49"/>
                    <a:pt x="95" y="49"/>
                    <a:pt x="95" y="49"/>
                  </a:cubicBezTo>
                  <a:cubicBezTo>
                    <a:pt x="100" y="49"/>
                    <a:pt x="103" y="45"/>
                    <a:pt x="103" y="41"/>
                  </a:cubicBezTo>
                  <a:cubicBezTo>
                    <a:pt x="103" y="22"/>
                    <a:pt x="103" y="22"/>
                    <a:pt x="103" y="22"/>
                  </a:cubicBezTo>
                  <a:cubicBezTo>
                    <a:pt x="103" y="17"/>
                    <a:pt x="100" y="13"/>
                    <a:pt x="95" y="13"/>
                  </a:cubicBezTo>
                  <a:close/>
                  <a:moveTo>
                    <a:pt x="36" y="13"/>
                  </a:moveTo>
                  <a:cubicBezTo>
                    <a:pt x="37" y="10"/>
                    <a:pt x="40" y="8"/>
                    <a:pt x="44" y="8"/>
                  </a:cubicBezTo>
                  <a:cubicBezTo>
                    <a:pt x="59" y="8"/>
                    <a:pt x="59" y="8"/>
                    <a:pt x="59" y="8"/>
                  </a:cubicBezTo>
                  <a:cubicBezTo>
                    <a:pt x="63" y="8"/>
                    <a:pt x="66" y="10"/>
                    <a:pt x="67" y="13"/>
                  </a:cubicBezTo>
                  <a:lnTo>
                    <a:pt x="36" y="1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22">
              <a:extLst>
                <a:ext uri="{FF2B5EF4-FFF2-40B4-BE49-F238E27FC236}">
                  <a16:creationId xmlns:a16="http://schemas.microsoft.com/office/drawing/2014/main" id="{3DF9D596-AFC6-420E-A45B-AE89A0AEA6B9}"/>
                </a:ext>
              </a:extLst>
            </p:cNvPr>
            <p:cNvSpPr>
              <a:spLocks noEditPoints="1"/>
            </p:cNvSpPr>
            <p:nvPr/>
          </p:nvSpPr>
          <p:spPr bwMode="auto">
            <a:xfrm>
              <a:off x="1121354" y="2853216"/>
              <a:ext cx="682450" cy="682451"/>
            </a:xfrm>
            <a:custGeom>
              <a:avLst/>
              <a:gdLst>
                <a:gd name="T0" fmla="*/ 102 w 104"/>
                <a:gd name="T1" fmla="*/ 88 h 104"/>
                <a:gd name="T2" fmla="*/ 82 w 104"/>
                <a:gd name="T3" fmla="*/ 67 h 104"/>
                <a:gd name="T4" fmla="*/ 96 w 104"/>
                <a:gd name="T5" fmla="*/ 59 h 104"/>
                <a:gd name="T6" fmla="*/ 98 w 104"/>
                <a:gd name="T7" fmla="*/ 56 h 104"/>
                <a:gd name="T8" fmla="*/ 96 w 104"/>
                <a:gd name="T9" fmla="*/ 53 h 104"/>
                <a:gd name="T10" fmla="*/ 30 w 104"/>
                <a:gd name="T11" fmla="*/ 26 h 104"/>
                <a:gd name="T12" fmla="*/ 27 w 104"/>
                <a:gd name="T13" fmla="*/ 27 h 104"/>
                <a:gd name="T14" fmla="*/ 26 w 104"/>
                <a:gd name="T15" fmla="*/ 31 h 104"/>
                <a:gd name="T16" fmla="*/ 52 w 104"/>
                <a:gd name="T17" fmla="*/ 97 h 104"/>
                <a:gd name="T18" fmla="*/ 55 w 104"/>
                <a:gd name="T19" fmla="*/ 99 h 104"/>
                <a:gd name="T20" fmla="*/ 58 w 104"/>
                <a:gd name="T21" fmla="*/ 97 h 104"/>
                <a:gd name="T22" fmla="*/ 67 w 104"/>
                <a:gd name="T23" fmla="*/ 82 h 104"/>
                <a:gd name="T24" fmla="*/ 87 w 104"/>
                <a:gd name="T25" fmla="*/ 103 h 104"/>
                <a:gd name="T26" fmla="*/ 90 w 104"/>
                <a:gd name="T27" fmla="*/ 104 h 104"/>
                <a:gd name="T28" fmla="*/ 92 w 104"/>
                <a:gd name="T29" fmla="*/ 103 h 104"/>
                <a:gd name="T30" fmla="*/ 102 w 104"/>
                <a:gd name="T31" fmla="*/ 93 h 104"/>
                <a:gd name="T32" fmla="*/ 102 w 104"/>
                <a:gd name="T33" fmla="*/ 88 h 104"/>
                <a:gd name="T34" fmla="*/ 15 w 104"/>
                <a:gd name="T35" fmla="*/ 10 h 104"/>
                <a:gd name="T36" fmla="*/ 10 w 104"/>
                <a:gd name="T37" fmla="*/ 10 h 104"/>
                <a:gd name="T38" fmla="*/ 10 w 104"/>
                <a:gd name="T39" fmla="*/ 15 h 104"/>
                <a:gd name="T40" fmla="*/ 18 w 104"/>
                <a:gd name="T41" fmla="*/ 23 h 104"/>
                <a:gd name="T42" fmla="*/ 20 w 104"/>
                <a:gd name="T43" fmla="*/ 24 h 104"/>
                <a:gd name="T44" fmla="*/ 23 w 104"/>
                <a:gd name="T45" fmla="*/ 23 h 104"/>
                <a:gd name="T46" fmla="*/ 23 w 104"/>
                <a:gd name="T47" fmla="*/ 18 h 104"/>
                <a:gd name="T48" fmla="*/ 15 w 104"/>
                <a:gd name="T49" fmla="*/ 10 h 104"/>
                <a:gd name="T50" fmla="*/ 17 w 104"/>
                <a:gd name="T51" fmla="*/ 34 h 104"/>
                <a:gd name="T52" fmla="*/ 14 w 104"/>
                <a:gd name="T53" fmla="*/ 31 h 104"/>
                <a:gd name="T54" fmla="*/ 3 w 104"/>
                <a:gd name="T55" fmla="*/ 31 h 104"/>
                <a:gd name="T56" fmla="*/ 0 w 104"/>
                <a:gd name="T57" fmla="*/ 34 h 104"/>
                <a:gd name="T58" fmla="*/ 3 w 104"/>
                <a:gd name="T59" fmla="*/ 38 h 104"/>
                <a:gd name="T60" fmla="*/ 14 w 104"/>
                <a:gd name="T61" fmla="*/ 38 h 104"/>
                <a:gd name="T62" fmla="*/ 17 w 104"/>
                <a:gd name="T63" fmla="*/ 34 h 104"/>
                <a:gd name="T64" fmla="*/ 16 w 104"/>
                <a:gd name="T65" fmla="*/ 45 h 104"/>
                <a:gd name="T66" fmla="*/ 8 w 104"/>
                <a:gd name="T67" fmla="*/ 53 h 104"/>
                <a:gd name="T68" fmla="*/ 8 w 104"/>
                <a:gd name="T69" fmla="*/ 58 h 104"/>
                <a:gd name="T70" fmla="*/ 11 w 104"/>
                <a:gd name="T71" fmla="*/ 59 h 104"/>
                <a:gd name="T72" fmla="*/ 13 w 104"/>
                <a:gd name="T73" fmla="*/ 58 h 104"/>
                <a:gd name="T74" fmla="*/ 21 w 104"/>
                <a:gd name="T75" fmla="*/ 50 h 104"/>
                <a:gd name="T76" fmla="*/ 21 w 104"/>
                <a:gd name="T77" fmla="*/ 45 h 104"/>
                <a:gd name="T78" fmla="*/ 16 w 104"/>
                <a:gd name="T79" fmla="*/ 45 h 104"/>
                <a:gd name="T80" fmla="*/ 34 w 104"/>
                <a:gd name="T81" fmla="*/ 18 h 104"/>
                <a:gd name="T82" fmla="*/ 37 w 104"/>
                <a:gd name="T83" fmla="*/ 14 h 104"/>
                <a:gd name="T84" fmla="*/ 37 w 104"/>
                <a:gd name="T85" fmla="*/ 4 h 104"/>
                <a:gd name="T86" fmla="*/ 34 w 104"/>
                <a:gd name="T87" fmla="*/ 0 h 104"/>
                <a:gd name="T88" fmla="*/ 30 w 104"/>
                <a:gd name="T89" fmla="*/ 4 h 104"/>
                <a:gd name="T90" fmla="*/ 30 w 104"/>
                <a:gd name="T91" fmla="*/ 14 h 104"/>
                <a:gd name="T92" fmla="*/ 34 w 104"/>
                <a:gd name="T93" fmla="*/ 18 h 104"/>
                <a:gd name="T94" fmla="*/ 47 w 104"/>
                <a:gd name="T95" fmla="*/ 22 h 104"/>
                <a:gd name="T96" fmla="*/ 50 w 104"/>
                <a:gd name="T97" fmla="*/ 21 h 104"/>
                <a:gd name="T98" fmla="*/ 57 w 104"/>
                <a:gd name="T99" fmla="*/ 14 h 104"/>
                <a:gd name="T100" fmla="*/ 57 w 104"/>
                <a:gd name="T101" fmla="*/ 9 h 104"/>
                <a:gd name="T102" fmla="*/ 52 w 104"/>
                <a:gd name="T103" fmla="*/ 9 h 104"/>
                <a:gd name="T104" fmla="*/ 45 w 104"/>
                <a:gd name="T105" fmla="*/ 17 h 104"/>
                <a:gd name="T106" fmla="*/ 45 w 104"/>
                <a:gd name="T107" fmla="*/ 21 h 104"/>
                <a:gd name="T108" fmla="*/ 47 w 104"/>
                <a:gd name="T109"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104">
                  <a:moveTo>
                    <a:pt x="102" y="88"/>
                  </a:moveTo>
                  <a:cubicBezTo>
                    <a:pt x="82" y="67"/>
                    <a:pt x="82" y="67"/>
                    <a:pt x="82" y="67"/>
                  </a:cubicBezTo>
                  <a:cubicBezTo>
                    <a:pt x="96" y="59"/>
                    <a:pt x="96" y="59"/>
                    <a:pt x="96" y="59"/>
                  </a:cubicBezTo>
                  <a:cubicBezTo>
                    <a:pt x="98" y="58"/>
                    <a:pt x="98" y="57"/>
                    <a:pt x="98" y="56"/>
                  </a:cubicBezTo>
                  <a:cubicBezTo>
                    <a:pt x="98" y="54"/>
                    <a:pt x="97" y="53"/>
                    <a:pt x="96" y="53"/>
                  </a:cubicBezTo>
                  <a:cubicBezTo>
                    <a:pt x="30" y="26"/>
                    <a:pt x="30" y="26"/>
                    <a:pt x="30" y="26"/>
                  </a:cubicBezTo>
                  <a:cubicBezTo>
                    <a:pt x="29" y="26"/>
                    <a:pt x="27" y="26"/>
                    <a:pt x="27" y="27"/>
                  </a:cubicBezTo>
                  <a:cubicBezTo>
                    <a:pt x="26" y="28"/>
                    <a:pt x="25" y="30"/>
                    <a:pt x="26" y="31"/>
                  </a:cubicBezTo>
                  <a:cubicBezTo>
                    <a:pt x="52" y="97"/>
                    <a:pt x="52" y="97"/>
                    <a:pt x="52" y="97"/>
                  </a:cubicBezTo>
                  <a:cubicBezTo>
                    <a:pt x="52" y="98"/>
                    <a:pt x="54" y="99"/>
                    <a:pt x="55" y="99"/>
                  </a:cubicBezTo>
                  <a:cubicBezTo>
                    <a:pt x="56" y="99"/>
                    <a:pt x="58" y="98"/>
                    <a:pt x="58" y="97"/>
                  </a:cubicBezTo>
                  <a:cubicBezTo>
                    <a:pt x="67" y="82"/>
                    <a:pt x="67" y="82"/>
                    <a:pt x="67" y="82"/>
                  </a:cubicBezTo>
                  <a:cubicBezTo>
                    <a:pt x="87" y="103"/>
                    <a:pt x="87" y="103"/>
                    <a:pt x="87" y="103"/>
                  </a:cubicBezTo>
                  <a:cubicBezTo>
                    <a:pt x="88" y="104"/>
                    <a:pt x="89" y="104"/>
                    <a:pt x="90" y="104"/>
                  </a:cubicBezTo>
                  <a:cubicBezTo>
                    <a:pt x="91" y="104"/>
                    <a:pt x="92" y="104"/>
                    <a:pt x="92" y="103"/>
                  </a:cubicBezTo>
                  <a:cubicBezTo>
                    <a:pt x="102" y="93"/>
                    <a:pt x="102" y="93"/>
                    <a:pt x="102" y="93"/>
                  </a:cubicBezTo>
                  <a:cubicBezTo>
                    <a:pt x="104" y="92"/>
                    <a:pt x="104" y="89"/>
                    <a:pt x="102" y="88"/>
                  </a:cubicBezTo>
                  <a:close/>
                  <a:moveTo>
                    <a:pt x="15" y="10"/>
                  </a:moveTo>
                  <a:cubicBezTo>
                    <a:pt x="13" y="9"/>
                    <a:pt x="11" y="9"/>
                    <a:pt x="10" y="10"/>
                  </a:cubicBezTo>
                  <a:cubicBezTo>
                    <a:pt x="9" y="12"/>
                    <a:pt x="9" y="14"/>
                    <a:pt x="10" y="15"/>
                  </a:cubicBezTo>
                  <a:cubicBezTo>
                    <a:pt x="18" y="23"/>
                    <a:pt x="18" y="23"/>
                    <a:pt x="18" y="23"/>
                  </a:cubicBezTo>
                  <a:cubicBezTo>
                    <a:pt x="18" y="24"/>
                    <a:pt x="19" y="24"/>
                    <a:pt x="20" y="24"/>
                  </a:cubicBezTo>
                  <a:cubicBezTo>
                    <a:pt x="21" y="24"/>
                    <a:pt x="22" y="24"/>
                    <a:pt x="23" y="23"/>
                  </a:cubicBezTo>
                  <a:cubicBezTo>
                    <a:pt x="24" y="22"/>
                    <a:pt x="24" y="19"/>
                    <a:pt x="23" y="18"/>
                  </a:cubicBezTo>
                  <a:lnTo>
                    <a:pt x="15" y="10"/>
                  </a:lnTo>
                  <a:close/>
                  <a:moveTo>
                    <a:pt x="17" y="34"/>
                  </a:moveTo>
                  <a:cubicBezTo>
                    <a:pt x="17" y="33"/>
                    <a:pt x="16" y="31"/>
                    <a:pt x="14" y="31"/>
                  </a:cubicBezTo>
                  <a:cubicBezTo>
                    <a:pt x="3" y="31"/>
                    <a:pt x="3" y="31"/>
                    <a:pt x="3" y="31"/>
                  </a:cubicBezTo>
                  <a:cubicBezTo>
                    <a:pt x="1" y="31"/>
                    <a:pt x="0" y="33"/>
                    <a:pt x="0" y="34"/>
                  </a:cubicBezTo>
                  <a:cubicBezTo>
                    <a:pt x="0" y="36"/>
                    <a:pt x="1" y="38"/>
                    <a:pt x="3" y="38"/>
                  </a:cubicBezTo>
                  <a:cubicBezTo>
                    <a:pt x="14" y="38"/>
                    <a:pt x="14" y="38"/>
                    <a:pt x="14" y="38"/>
                  </a:cubicBezTo>
                  <a:cubicBezTo>
                    <a:pt x="16" y="38"/>
                    <a:pt x="17" y="36"/>
                    <a:pt x="17" y="34"/>
                  </a:cubicBezTo>
                  <a:close/>
                  <a:moveTo>
                    <a:pt x="16" y="45"/>
                  </a:moveTo>
                  <a:cubicBezTo>
                    <a:pt x="8" y="53"/>
                    <a:pt x="8" y="53"/>
                    <a:pt x="8" y="53"/>
                  </a:cubicBezTo>
                  <a:cubicBezTo>
                    <a:pt x="7" y="54"/>
                    <a:pt x="7" y="56"/>
                    <a:pt x="8" y="58"/>
                  </a:cubicBezTo>
                  <a:cubicBezTo>
                    <a:pt x="9" y="58"/>
                    <a:pt x="10" y="59"/>
                    <a:pt x="11" y="59"/>
                  </a:cubicBezTo>
                  <a:cubicBezTo>
                    <a:pt x="12" y="59"/>
                    <a:pt x="13" y="58"/>
                    <a:pt x="13" y="58"/>
                  </a:cubicBezTo>
                  <a:cubicBezTo>
                    <a:pt x="21" y="50"/>
                    <a:pt x="21" y="50"/>
                    <a:pt x="21" y="50"/>
                  </a:cubicBezTo>
                  <a:cubicBezTo>
                    <a:pt x="22" y="49"/>
                    <a:pt x="22" y="47"/>
                    <a:pt x="21" y="45"/>
                  </a:cubicBezTo>
                  <a:cubicBezTo>
                    <a:pt x="20" y="44"/>
                    <a:pt x="17" y="44"/>
                    <a:pt x="16" y="45"/>
                  </a:cubicBezTo>
                  <a:close/>
                  <a:moveTo>
                    <a:pt x="34" y="18"/>
                  </a:moveTo>
                  <a:cubicBezTo>
                    <a:pt x="36" y="18"/>
                    <a:pt x="37" y="16"/>
                    <a:pt x="37" y="14"/>
                  </a:cubicBezTo>
                  <a:cubicBezTo>
                    <a:pt x="37" y="4"/>
                    <a:pt x="37" y="4"/>
                    <a:pt x="37" y="4"/>
                  </a:cubicBezTo>
                  <a:cubicBezTo>
                    <a:pt x="37" y="2"/>
                    <a:pt x="36" y="0"/>
                    <a:pt x="34" y="0"/>
                  </a:cubicBezTo>
                  <a:cubicBezTo>
                    <a:pt x="32" y="0"/>
                    <a:pt x="30" y="2"/>
                    <a:pt x="30" y="4"/>
                  </a:cubicBezTo>
                  <a:cubicBezTo>
                    <a:pt x="30" y="14"/>
                    <a:pt x="30" y="14"/>
                    <a:pt x="30" y="14"/>
                  </a:cubicBezTo>
                  <a:cubicBezTo>
                    <a:pt x="30" y="16"/>
                    <a:pt x="32" y="18"/>
                    <a:pt x="34" y="18"/>
                  </a:cubicBezTo>
                  <a:close/>
                  <a:moveTo>
                    <a:pt x="47" y="22"/>
                  </a:moveTo>
                  <a:cubicBezTo>
                    <a:pt x="48" y="22"/>
                    <a:pt x="49" y="22"/>
                    <a:pt x="50" y="21"/>
                  </a:cubicBezTo>
                  <a:cubicBezTo>
                    <a:pt x="57" y="14"/>
                    <a:pt x="57" y="14"/>
                    <a:pt x="57" y="14"/>
                  </a:cubicBezTo>
                  <a:cubicBezTo>
                    <a:pt x="59" y="12"/>
                    <a:pt x="59" y="10"/>
                    <a:pt x="57" y="9"/>
                  </a:cubicBezTo>
                  <a:cubicBezTo>
                    <a:pt x="56" y="7"/>
                    <a:pt x="54" y="7"/>
                    <a:pt x="52" y="9"/>
                  </a:cubicBezTo>
                  <a:cubicBezTo>
                    <a:pt x="45" y="17"/>
                    <a:pt x="45" y="17"/>
                    <a:pt x="45" y="17"/>
                  </a:cubicBezTo>
                  <a:cubicBezTo>
                    <a:pt x="43" y="18"/>
                    <a:pt x="43" y="20"/>
                    <a:pt x="45" y="21"/>
                  </a:cubicBezTo>
                  <a:cubicBezTo>
                    <a:pt x="45" y="22"/>
                    <a:pt x="46" y="22"/>
                    <a:pt x="47" y="2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 name="Group 3">
            <a:extLst>
              <a:ext uri="{FF2B5EF4-FFF2-40B4-BE49-F238E27FC236}">
                <a16:creationId xmlns:a16="http://schemas.microsoft.com/office/drawing/2014/main" id="{88AB79B7-5C1C-4F1C-8BA5-ED0C32C2CA51}"/>
              </a:ext>
            </a:extLst>
          </p:cNvPr>
          <p:cNvGrpSpPr/>
          <p:nvPr/>
        </p:nvGrpSpPr>
        <p:grpSpPr>
          <a:xfrm>
            <a:off x="6845879" y="1064618"/>
            <a:ext cx="4376797" cy="4803238"/>
            <a:chOff x="6845879" y="1064618"/>
            <a:chExt cx="4376797" cy="4803238"/>
          </a:xfrm>
        </p:grpSpPr>
        <p:sp>
          <p:nvSpPr>
            <p:cNvPr id="20" name="Rectangle 19">
              <a:extLst>
                <a:ext uri="{FF2B5EF4-FFF2-40B4-BE49-F238E27FC236}">
                  <a16:creationId xmlns:a16="http://schemas.microsoft.com/office/drawing/2014/main" id="{E54C0839-02CD-4883-8E54-426AAC5B2223}"/>
                </a:ext>
              </a:extLst>
            </p:cNvPr>
            <p:cNvSpPr/>
            <p:nvPr/>
          </p:nvSpPr>
          <p:spPr>
            <a:xfrm>
              <a:off x="7791898" y="1064618"/>
              <a:ext cx="1858201" cy="369332"/>
            </a:xfrm>
            <a:prstGeom prst="rect">
              <a:avLst/>
            </a:prstGeom>
          </p:spPr>
          <p:txBody>
            <a:bodyPr wrap="none">
              <a:spAutoFit/>
            </a:bodyPr>
            <a:lstStyle/>
            <a:p>
              <a:r>
                <a:rPr lang="en-US" dirty="0">
                  <a:latin typeface="Raleway Medium" panose="020B0603030101060003" pitchFamily="34" charset="0"/>
                  <a:ea typeface="Open Sans" panose="020B0606030504020204" pitchFamily="34" charset="0"/>
                  <a:cs typeface="Open Sans" panose="020B0606030504020204" pitchFamily="34" charset="0"/>
                </a:rPr>
                <a:t>Quality is Value</a:t>
              </a:r>
            </a:p>
          </p:txBody>
        </p:sp>
        <p:sp>
          <p:nvSpPr>
            <p:cNvPr id="41" name="TextBox 40">
              <a:extLst>
                <a:ext uri="{FF2B5EF4-FFF2-40B4-BE49-F238E27FC236}">
                  <a16:creationId xmlns:a16="http://schemas.microsoft.com/office/drawing/2014/main" id="{D4DCA69D-1A05-4891-B3A4-3ED3539B2F0C}"/>
                </a:ext>
              </a:extLst>
            </p:cNvPr>
            <p:cNvSpPr txBox="1"/>
            <p:nvPr/>
          </p:nvSpPr>
          <p:spPr>
            <a:xfrm>
              <a:off x="7791898" y="1433950"/>
              <a:ext cx="3430778" cy="985526"/>
            </a:xfrm>
            <a:prstGeom prst="rect">
              <a:avLst/>
            </a:prstGeom>
            <a:noFill/>
          </p:spPr>
          <p:txBody>
            <a:bodyPr wrap="square" rtlCol="0">
              <a:spAutoFit/>
            </a:bodyPr>
            <a:lstStyle/>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latin typeface="Open Sans" panose="020B0606030504020204" pitchFamily="34" charset="0"/>
                  <a:ea typeface="Open Sans" panose="020B0606030504020204" pitchFamily="34" charset="0"/>
                  <a:cs typeface="Open Sans" panose="020B0606030504020204" pitchFamily="34" charset="0"/>
                </a:rPr>
                <a:t>etc</a:t>
              </a:r>
              <a:r>
                <a:rPr lang="en-US" sz="900" dirty="0">
                  <a:latin typeface="Open Sans" panose="020B0606030504020204" pitchFamily="34" charset="0"/>
                  <a:ea typeface="Open Sans" panose="020B0606030504020204" pitchFamily="34" charset="0"/>
                  <a:cs typeface="Open Sans" panose="020B0606030504020204" pitchFamily="34" charset="0"/>
                </a:rPr>
                <a:t>), please</a:t>
              </a:r>
            </a:p>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visit our Help Center.</a:t>
              </a:r>
            </a:p>
          </p:txBody>
        </p:sp>
        <p:sp>
          <p:nvSpPr>
            <p:cNvPr id="44" name="Rectangle 43">
              <a:extLst>
                <a:ext uri="{FF2B5EF4-FFF2-40B4-BE49-F238E27FC236}">
                  <a16:creationId xmlns:a16="http://schemas.microsoft.com/office/drawing/2014/main" id="{A470D5DA-1203-4453-A470-73DDBAA5EEE6}"/>
                </a:ext>
              </a:extLst>
            </p:cNvPr>
            <p:cNvSpPr/>
            <p:nvPr/>
          </p:nvSpPr>
          <p:spPr>
            <a:xfrm>
              <a:off x="7791898" y="2788808"/>
              <a:ext cx="1858201" cy="369332"/>
            </a:xfrm>
            <a:prstGeom prst="rect">
              <a:avLst/>
            </a:prstGeom>
          </p:spPr>
          <p:txBody>
            <a:bodyPr wrap="none">
              <a:spAutoFit/>
            </a:bodyPr>
            <a:lstStyle/>
            <a:p>
              <a:r>
                <a:rPr lang="en-US" dirty="0">
                  <a:latin typeface="Raleway Medium" panose="020B0603030101060003" pitchFamily="34" charset="0"/>
                  <a:ea typeface="Open Sans" panose="020B0606030504020204" pitchFamily="34" charset="0"/>
                  <a:cs typeface="Open Sans" panose="020B0606030504020204" pitchFamily="34" charset="0"/>
                </a:rPr>
                <a:t>Quality is Value</a:t>
              </a:r>
            </a:p>
          </p:txBody>
        </p:sp>
        <p:sp>
          <p:nvSpPr>
            <p:cNvPr id="45" name="TextBox 44">
              <a:extLst>
                <a:ext uri="{FF2B5EF4-FFF2-40B4-BE49-F238E27FC236}">
                  <a16:creationId xmlns:a16="http://schemas.microsoft.com/office/drawing/2014/main" id="{90F943F8-7C29-4FF0-A87B-17F6D1288107}"/>
                </a:ext>
              </a:extLst>
            </p:cNvPr>
            <p:cNvSpPr txBox="1"/>
            <p:nvPr/>
          </p:nvSpPr>
          <p:spPr>
            <a:xfrm>
              <a:off x="7791898" y="3158140"/>
              <a:ext cx="3430778" cy="985526"/>
            </a:xfrm>
            <a:prstGeom prst="rect">
              <a:avLst/>
            </a:prstGeom>
            <a:noFill/>
          </p:spPr>
          <p:txBody>
            <a:bodyPr wrap="square" rtlCol="0">
              <a:spAutoFit/>
            </a:bodyPr>
            <a:lstStyle/>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latin typeface="Open Sans" panose="020B0606030504020204" pitchFamily="34" charset="0"/>
                  <a:ea typeface="Open Sans" panose="020B0606030504020204" pitchFamily="34" charset="0"/>
                  <a:cs typeface="Open Sans" panose="020B0606030504020204" pitchFamily="34" charset="0"/>
                </a:rPr>
                <a:t>etc</a:t>
              </a:r>
              <a:r>
                <a:rPr lang="en-US" sz="900" dirty="0">
                  <a:latin typeface="Open Sans" panose="020B0606030504020204" pitchFamily="34" charset="0"/>
                  <a:ea typeface="Open Sans" panose="020B0606030504020204" pitchFamily="34" charset="0"/>
                  <a:cs typeface="Open Sans" panose="020B0606030504020204" pitchFamily="34" charset="0"/>
                </a:rPr>
                <a:t>), please</a:t>
              </a:r>
            </a:p>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visit our Help Center.</a:t>
              </a:r>
            </a:p>
          </p:txBody>
        </p:sp>
        <p:sp>
          <p:nvSpPr>
            <p:cNvPr id="47" name="Rectangle 46">
              <a:extLst>
                <a:ext uri="{FF2B5EF4-FFF2-40B4-BE49-F238E27FC236}">
                  <a16:creationId xmlns:a16="http://schemas.microsoft.com/office/drawing/2014/main" id="{CF338A20-7D1F-404A-AF40-E01651164ED4}"/>
                </a:ext>
              </a:extLst>
            </p:cNvPr>
            <p:cNvSpPr/>
            <p:nvPr/>
          </p:nvSpPr>
          <p:spPr>
            <a:xfrm>
              <a:off x="7791898" y="4512998"/>
              <a:ext cx="1858201" cy="369332"/>
            </a:xfrm>
            <a:prstGeom prst="rect">
              <a:avLst/>
            </a:prstGeom>
          </p:spPr>
          <p:txBody>
            <a:bodyPr wrap="none">
              <a:spAutoFit/>
            </a:bodyPr>
            <a:lstStyle/>
            <a:p>
              <a:r>
                <a:rPr lang="en-US" dirty="0">
                  <a:latin typeface="Raleway Medium" panose="020B0603030101060003" pitchFamily="34" charset="0"/>
                  <a:ea typeface="Open Sans" panose="020B0606030504020204" pitchFamily="34" charset="0"/>
                  <a:cs typeface="Open Sans" panose="020B0606030504020204" pitchFamily="34" charset="0"/>
                </a:rPr>
                <a:t>Quality is Value</a:t>
              </a:r>
            </a:p>
          </p:txBody>
        </p:sp>
        <p:sp>
          <p:nvSpPr>
            <p:cNvPr id="48" name="TextBox 47">
              <a:extLst>
                <a:ext uri="{FF2B5EF4-FFF2-40B4-BE49-F238E27FC236}">
                  <a16:creationId xmlns:a16="http://schemas.microsoft.com/office/drawing/2014/main" id="{E94F416C-080C-4D4A-AA4E-EF623F1DDCC8}"/>
                </a:ext>
              </a:extLst>
            </p:cNvPr>
            <p:cNvSpPr txBox="1"/>
            <p:nvPr/>
          </p:nvSpPr>
          <p:spPr>
            <a:xfrm>
              <a:off x="7791898" y="4882330"/>
              <a:ext cx="3430778" cy="985526"/>
            </a:xfrm>
            <a:prstGeom prst="rect">
              <a:avLst/>
            </a:prstGeom>
            <a:noFill/>
          </p:spPr>
          <p:txBody>
            <a:bodyPr wrap="square" rtlCol="0">
              <a:spAutoFit/>
            </a:bodyPr>
            <a:lstStyle/>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latin typeface="Open Sans" panose="020B0606030504020204" pitchFamily="34" charset="0"/>
                  <a:ea typeface="Open Sans" panose="020B0606030504020204" pitchFamily="34" charset="0"/>
                  <a:cs typeface="Open Sans" panose="020B0606030504020204" pitchFamily="34" charset="0"/>
                </a:rPr>
                <a:t>etc</a:t>
              </a:r>
              <a:r>
                <a:rPr lang="en-US" sz="900" dirty="0">
                  <a:latin typeface="Open Sans" panose="020B0606030504020204" pitchFamily="34" charset="0"/>
                  <a:ea typeface="Open Sans" panose="020B0606030504020204" pitchFamily="34" charset="0"/>
                  <a:cs typeface="Open Sans" panose="020B0606030504020204" pitchFamily="34" charset="0"/>
                </a:rPr>
                <a:t>), please</a:t>
              </a:r>
            </a:p>
            <a:p>
              <a:pPr>
                <a:lnSpc>
                  <a:spcPts val="1800"/>
                </a:lnSpc>
              </a:pPr>
              <a:r>
                <a:rPr lang="en-US" sz="900" dirty="0">
                  <a:latin typeface="Open Sans" panose="020B0606030504020204" pitchFamily="34" charset="0"/>
                  <a:ea typeface="Open Sans" panose="020B0606030504020204" pitchFamily="34" charset="0"/>
                  <a:cs typeface="Open Sans" panose="020B0606030504020204" pitchFamily="34" charset="0"/>
                </a:rPr>
                <a:t>visit our Help Center.</a:t>
              </a:r>
            </a:p>
          </p:txBody>
        </p:sp>
        <p:sp>
          <p:nvSpPr>
            <p:cNvPr id="62" name="Freeform 5">
              <a:extLst>
                <a:ext uri="{FF2B5EF4-FFF2-40B4-BE49-F238E27FC236}">
                  <a16:creationId xmlns:a16="http://schemas.microsoft.com/office/drawing/2014/main" id="{D7F58701-DD3E-456B-A561-EA3C1086797E}"/>
                </a:ext>
              </a:extLst>
            </p:cNvPr>
            <p:cNvSpPr>
              <a:spLocks noEditPoints="1"/>
            </p:cNvSpPr>
            <p:nvPr/>
          </p:nvSpPr>
          <p:spPr bwMode="auto">
            <a:xfrm>
              <a:off x="6845879" y="1239927"/>
              <a:ext cx="684591" cy="604051"/>
            </a:xfrm>
            <a:custGeom>
              <a:avLst/>
              <a:gdLst>
                <a:gd name="T0" fmla="*/ 91 w 111"/>
                <a:gd name="T1" fmla="*/ 58 h 98"/>
                <a:gd name="T2" fmla="*/ 100 w 111"/>
                <a:gd name="T3" fmla="*/ 59 h 98"/>
                <a:gd name="T4" fmla="*/ 105 w 111"/>
                <a:gd name="T5" fmla="*/ 41 h 98"/>
                <a:gd name="T6" fmla="*/ 53 w 111"/>
                <a:gd name="T7" fmla="*/ 0 h 98"/>
                <a:gd name="T8" fmla="*/ 0 w 111"/>
                <a:gd name="T9" fmla="*/ 41 h 98"/>
                <a:gd name="T10" fmla="*/ 28 w 111"/>
                <a:gd name="T11" fmla="*/ 77 h 98"/>
                <a:gd name="T12" fmla="*/ 21 w 111"/>
                <a:gd name="T13" fmla="*/ 95 h 98"/>
                <a:gd name="T14" fmla="*/ 55 w 111"/>
                <a:gd name="T15" fmla="*/ 82 h 98"/>
                <a:gd name="T16" fmla="*/ 66 w 111"/>
                <a:gd name="T17" fmla="*/ 81 h 98"/>
                <a:gd name="T18" fmla="*/ 65 w 111"/>
                <a:gd name="T19" fmla="*/ 76 h 98"/>
                <a:gd name="T20" fmla="*/ 91 w 111"/>
                <a:gd name="T21" fmla="*/ 58 h 98"/>
                <a:gd name="T22" fmla="*/ 31 w 111"/>
                <a:gd name="T23" fmla="*/ 24 h 98"/>
                <a:gd name="T24" fmla="*/ 33 w 111"/>
                <a:gd name="T25" fmla="*/ 21 h 98"/>
                <a:gd name="T26" fmla="*/ 71 w 111"/>
                <a:gd name="T27" fmla="*/ 21 h 98"/>
                <a:gd name="T28" fmla="*/ 74 w 111"/>
                <a:gd name="T29" fmla="*/ 24 h 98"/>
                <a:gd name="T30" fmla="*/ 74 w 111"/>
                <a:gd name="T31" fmla="*/ 28 h 98"/>
                <a:gd name="T32" fmla="*/ 71 w 111"/>
                <a:gd name="T33" fmla="*/ 30 h 98"/>
                <a:gd name="T34" fmla="*/ 33 w 111"/>
                <a:gd name="T35" fmla="*/ 30 h 98"/>
                <a:gd name="T36" fmla="*/ 31 w 111"/>
                <a:gd name="T37" fmla="*/ 28 h 98"/>
                <a:gd name="T38" fmla="*/ 31 w 111"/>
                <a:gd name="T39" fmla="*/ 24 h 98"/>
                <a:gd name="T40" fmla="*/ 29 w 111"/>
                <a:gd name="T41" fmla="*/ 44 h 98"/>
                <a:gd name="T42" fmla="*/ 26 w 111"/>
                <a:gd name="T43" fmla="*/ 42 h 98"/>
                <a:gd name="T44" fmla="*/ 26 w 111"/>
                <a:gd name="T45" fmla="*/ 38 h 98"/>
                <a:gd name="T46" fmla="*/ 29 w 111"/>
                <a:gd name="T47" fmla="*/ 35 h 98"/>
                <a:gd name="T48" fmla="*/ 76 w 111"/>
                <a:gd name="T49" fmla="*/ 35 h 98"/>
                <a:gd name="T50" fmla="*/ 78 w 111"/>
                <a:gd name="T51" fmla="*/ 38 h 98"/>
                <a:gd name="T52" fmla="*/ 78 w 111"/>
                <a:gd name="T53" fmla="*/ 42 h 98"/>
                <a:gd name="T54" fmla="*/ 76 w 111"/>
                <a:gd name="T55" fmla="*/ 44 h 98"/>
                <a:gd name="T56" fmla="*/ 29 w 111"/>
                <a:gd name="T57" fmla="*/ 44 h 98"/>
                <a:gd name="T58" fmla="*/ 69 w 111"/>
                <a:gd name="T59" fmla="*/ 56 h 98"/>
                <a:gd name="T60" fmla="*/ 67 w 111"/>
                <a:gd name="T61" fmla="*/ 58 h 98"/>
                <a:gd name="T62" fmla="*/ 38 w 111"/>
                <a:gd name="T63" fmla="*/ 58 h 98"/>
                <a:gd name="T64" fmla="*/ 35 w 111"/>
                <a:gd name="T65" fmla="*/ 56 h 98"/>
                <a:gd name="T66" fmla="*/ 35 w 111"/>
                <a:gd name="T67" fmla="*/ 52 h 98"/>
                <a:gd name="T68" fmla="*/ 38 w 111"/>
                <a:gd name="T69" fmla="*/ 49 h 98"/>
                <a:gd name="T70" fmla="*/ 67 w 111"/>
                <a:gd name="T71" fmla="*/ 49 h 98"/>
                <a:gd name="T72" fmla="*/ 69 w 111"/>
                <a:gd name="T73" fmla="*/ 52 h 98"/>
                <a:gd name="T74" fmla="*/ 69 w 111"/>
                <a:gd name="T75" fmla="*/ 56 h 98"/>
                <a:gd name="T76" fmla="*/ 91 w 111"/>
                <a:gd name="T77" fmla="*/ 63 h 98"/>
                <a:gd name="T78" fmla="*/ 71 w 111"/>
                <a:gd name="T79" fmla="*/ 76 h 98"/>
                <a:gd name="T80" fmla="*/ 91 w 111"/>
                <a:gd name="T81" fmla="*/ 90 h 98"/>
                <a:gd name="T82" fmla="*/ 111 w 111"/>
                <a:gd name="T83" fmla="*/ 76 h 98"/>
                <a:gd name="T84" fmla="*/ 91 w 111"/>
                <a:gd name="T85" fmla="*/ 63 h 98"/>
                <a:gd name="T86" fmla="*/ 81 w 111"/>
                <a:gd name="T87" fmla="*/ 79 h 98"/>
                <a:gd name="T88" fmla="*/ 78 w 111"/>
                <a:gd name="T89" fmla="*/ 76 h 98"/>
                <a:gd name="T90" fmla="*/ 81 w 111"/>
                <a:gd name="T91" fmla="*/ 73 h 98"/>
                <a:gd name="T92" fmla="*/ 84 w 111"/>
                <a:gd name="T93" fmla="*/ 76 h 98"/>
                <a:gd name="T94" fmla="*/ 81 w 111"/>
                <a:gd name="T95" fmla="*/ 79 h 98"/>
                <a:gd name="T96" fmla="*/ 91 w 111"/>
                <a:gd name="T97" fmla="*/ 79 h 98"/>
                <a:gd name="T98" fmla="*/ 88 w 111"/>
                <a:gd name="T99" fmla="*/ 76 h 98"/>
                <a:gd name="T100" fmla="*/ 91 w 111"/>
                <a:gd name="T101" fmla="*/ 73 h 98"/>
                <a:gd name="T102" fmla="*/ 94 w 111"/>
                <a:gd name="T103" fmla="*/ 76 h 98"/>
                <a:gd name="T104" fmla="*/ 91 w 111"/>
                <a:gd name="T105" fmla="*/ 79 h 98"/>
                <a:gd name="T106" fmla="*/ 101 w 111"/>
                <a:gd name="T107" fmla="*/ 79 h 98"/>
                <a:gd name="T108" fmla="*/ 98 w 111"/>
                <a:gd name="T109" fmla="*/ 76 h 98"/>
                <a:gd name="T110" fmla="*/ 101 w 111"/>
                <a:gd name="T111" fmla="*/ 73 h 98"/>
                <a:gd name="T112" fmla="*/ 104 w 111"/>
                <a:gd name="T113" fmla="*/ 76 h 98"/>
                <a:gd name="T114" fmla="*/ 101 w 111"/>
                <a:gd name="T115" fmla="*/ 7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 h="98">
                  <a:moveTo>
                    <a:pt x="91" y="58"/>
                  </a:moveTo>
                  <a:cubicBezTo>
                    <a:pt x="95" y="58"/>
                    <a:pt x="98" y="58"/>
                    <a:pt x="100" y="59"/>
                  </a:cubicBezTo>
                  <a:cubicBezTo>
                    <a:pt x="104" y="53"/>
                    <a:pt x="105" y="47"/>
                    <a:pt x="105" y="41"/>
                  </a:cubicBezTo>
                  <a:cubicBezTo>
                    <a:pt x="105" y="19"/>
                    <a:pt x="82" y="0"/>
                    <a:pt x="53" y="0"/>
                  </a:cubicBezTo>
                  <a:cubicBezTo>
                    <a:pt x="24" y="0"/>
                    <a:pt x="0" y="19"/>
                    <a:pt x="0" y="41"/>
                  </a:cubicBezTo>
                  <a:cubicBezTo>
                    <a:pt x="0" y="56"/>
                    <a:pt x="10" y="70"/>
                    <a:pt x="28" y="77"/>
                  </a:cubicBezTo>
                  <a:cubicBezTo>
                    <a:pt x="33" y="82"/>
                    <a:pt x="29" y="91"/>
                    <a:pt x="21" y="95"/>
                  </a:cubicBezTo>
                  <a:cubicBezTo>
                    <a:pt x="20" y="96"/>
                    <a:pt x="44" y="98"/>
                    <a:pt x="55" y="82"/>
                  </a:cubicBezTo>
                  <a:cubicBezTo>
                    <a:pt x="59" y="82"/>
                    <a:pt x="62" y="81"/>
                    <a:pt x="66" y="81"/>
                  </a:cubicBezTo>
                  <a:cubicBezTo>
                    <a:pt x="65" y="79"/>
                    <a:pt x="65" y="78"/>
                    <a:pt x="65" y="76"/>
                  </a:cubicBezTo>
                  <a:cubicBezTo>
                    <a:pt x="65" y="66"/>
                    <a:pt x="77" y="58"/>
                    <a:pt x="91" y="58"/>
                  </a:cubicBezTo>
                  <a:close/>
                  <a:moveTo>
                    <a:pt x="31" y="24"/>
                  </a:moveTo>
                  <a:cubicBezTo>
                    <a:pt x="31" y="22"/>
                    <a:pt x="32" y="21"/>
                    <a:pt x="33" y="21"/>
                  </a:cubicBezTo>
                  <a:cubicBezTo>
                    <a:pt x="71" y="21"/>
                    <a:pt x="71" y="21"/>
                    <a:pt x="71" y="21"/>
                  </a:cubicBezTo>
                  <a:cubicBezTo>
                    <a:pt x="73" y="21"/>
                    <a:pt x="74" y="22"/>
                    <a:pt x="74" y="24"/>
                  </a:cubicBezTo>
                  <a:cubicBezTo>
                    <a:pt x="74" y="28"/>
                    <a:pt x="74" y="28"/>
                    <a:pt x="74" y="28"/>
                  </a:cubicBezTo>
                  <a:cubicBezTo>
                    <a:pt x="74" y="29"/>
                    <a:pt x="73" y="30"/>
                    <a:pt x="71" y="30"/>
                  </a:cubicBezTo>
                  <a:cubicBezTo>
                    <a:pt x="33" y="30"/>
                    <a:pt x="33" y="30"/>
                    <a:pt x="33" y="30"/>
                  </a:cubicBezTo>
                  <a:cubicBezTo>
                    <a:pt x="32" y="30"/>
                    <a:pt x="31" y="29"/>
                    <a:pt x="31" y="28"/>
                  </a:cubicBezTo>
                  <a:lnTo>
                    <a:pt x="31" y="24"/>
                  </a:lnTo>
                  <a:close/>
                  <a:moveTo>
                    <a:pt x="29" y="44"/>
                  </a:moveTo>
                  <a:cubicBezTo>
                    <a:pt x="27" y="44"/>
                    <a:pt x="26" y="43"/>
                    <a:pt x="26" y="42"/>
                  </a:cubicBezTo>
                  <a:cubicBezTo>
                    <a:pt x="26" y="38"/>
                    <a:pt x="26" y="38"/>
                    <a:pt x="26" y="38"/>
                  </a:cubicBezTo>
                  <a:cubicBezTo>
                    <a:pt x="26" y="36"/>
                    <a:pt x="27" y="35"/>
                    <a:pt x="29" y="35"/>
                  </a:cubicBezTo>
                  <a:cubicBezTo>
                    <a:pt x="76" y="35"/>
                    <a:pt x="76" y="35"/>
                    <a:pt x="76" y="35"/>
                  </a:cubicBezTo>
                  <a:cubicBezTo>
                    <a:pt x="77" y="35"/>
                    <a:pt x="78" y="36"/>
                    <a:pt x="78" y="38"/>
                  </a:cubicBezTo>
                  <a:cubicBezTo>
                    <a:pt x="78" y="42"/>
                    <a:pt x="78" y="42"/>
                    <a:pt x="78" y="42"/>
                  </a:cubicBezTo>
                  <a:cubicBezTo>
                    <a:pt x="78" y="43"/>
                    <a:pt x="77" y="44"/>
                    <a:pt x="76" y="44"/>
                  </a:cubicBezTo>
                  <a:lnTo>
                    <a:pt x="29" y="44"/>
                  </a:lnTo>
                  <a:close/>
                  <a:moveTo>
                    <a:pt x="69" y="56"/>
                  </a:moveTo>
                  <a:cubicBezTo>
                    <a:pt x="69" y="57"/>
                    <a:pt x="68" y="58"/>
                    <a:pt x="67" y="58"/>
                  </a:cubicBezTo>
                  <a:cubicBezTo>
                    <a:pt x="38" y="58"/>
                    <a:pt x="38" y="58"/>
                    <a:pt x="38" y="58"/>
                  </a:cubicBezTo>
                  <a:cubicBezTo>
                    <a:pt x="36" y="58"/>
                    <a:pt x="35" y="57"/>
                    <a:pt x="35" y="56"/>
                  </a:cubicBezTo>
                  <a:cubicBezTo>
                    <a:pt x="35" y="52"/>
                    <a:pt x="35" y="52"/>
                    <a:pt x="35" y="52"/>
                  </a:cubicBezTo>
                  <a:cubicBezTo>
                    <a:pt x="35" y="50"/>
                    <a:pt x="36" y="49"/>
                    <a:pt x="38" y="49"/>
                  </a:cubicBezTo>
                  <a:cubicBezTo>
                    <a:pt x="67" y="49"/>
                    <a:pt x="67" y="49"/>
                    <a:pt x="67" y="49"/>
                  </a:cubicBezTo>
                  <a:cubicBezTo>
                    <a:pt x="68" y="49"/>
                    <a:pt x="69" y="50"/>
                    <a:pt x="69" y="52"/>
                  </a:cubicBezTo>
                  <a:lnTo>
                    <a:pt x="69" y="56"/>
                  </a:lnTo>
                  <a:close/>
                  <a:moveTo>
                    <a:pt x="91" y="63"/>
                  </a:moveTo>
                  <a:cubicBezTo>
                    <a:pt x="80" y="63"/>
                    <a:pt x="71" y="69"/>
                    <a:pt x="71" y="76"/>
                  </a:cubicBezTo>
                  <a:cubicBezTo>
                    <a:pt x="71" y="84"/>
                    <a:pt x="80" y="90"/>
                    <a:pt x="91" y="90"/>
                  </a:cubicBezTo>
                  <a:cubicBezTo>
                    <a:pt x="102" y="90"/>
                    <a:pt x="111" y="84"/>
                    <a:pt x="111" y="76"/>
                  </a:cubicBezTo>
                  <a:cubicBezTo>
                    <a:pt x="111" y="69"/>
                    <a:pt x="102" y="63"/>
                    <a:pt x="91" y="63"/>
                  </a:cubicBezTo>
                  <a:close/>
                  <a:moveTo>
                    <a:pt x="81" y="79"/>
                  </a:moveTo>
                  <a:cubicBezTo>
                    <a:pt x="80" y="79"/>
                    <a:pt x="78" y="78"/>
                    <a:pt x="78" y="76"/>
                  </a:cubicBezTo>
                  <a:cubicBezTo>
                    <a:pt x="78" y="74"/>
                    <a:pt x="80" y="73"/>
                    <a:pt x="81" y="73"/>
                  </a:cubicBezTo>
                  <a:cubicBezTo>
                    <a:pt x="83" y="73"/>
                    <a:pt x="84" y="74"/>
                    <a:pt x="84" y="76"/>
                  </a:cubicBezTo>
                  <a:cubicBezTo>
                    <a:pt x="84" y="78"/>
                    <a:pt x="83" y="79"/>
                    <a:pt x="81" y="79"/>
                  </a:cubicBezTo>
                  <a:close/>
                  <a:moveTo>
                    <a:pt x="91" y="79"/>
                  </a:moveTo>
                  <a:cubicBezTo>
                    <a:pt x="89" y="79"/>
                    <a:pt x="88" y="78"/>
                    <a:pt x="88" y="76"/>
                  </a:cubicBezTo>
                  <a:cubicBezTo>
                    <a:pt x="88" y="74"/>
                    <a:pt x="89" y="73"/>
                    <a:pt x="91" y="73"/>
                  </a:cubicBezTo>
                  <a:cubicBezTo>
                    <a:pt x="93" y="73"/>
                    <a:pt x="94" y="74"/>
                    <a:pt x="94" y="76"/>
                  </a:cubicBezTo>
                  <a:cubicBezTo>
                    <a:pt x="94" y="78"/>
                    <a:pt x="93" y="79"/>
                    <a:pt x="91" y="79"/>
                  </a:cubicBezTo>
                  <a:close/>
                  <a:moveTo>
                    <a:pt x="101" y="79"/>
                  </a:moveTo>
                  <a:cubicBezTo>
                    <a:pt x="99" y="79"/>
                    <a:pt x="98" y="78"/>
                    <a:pt x="98" y="76"/>
                  </a:cubicBezTo>
                  <a:cubicBezTo>
                    <a:pt x="98" y="74"/>
                    <a:pt x="99" y="73"/>
                    <a:pt x="101" y="73"/>
                  </a:cubicBezTo>
                  <a:cubicBezTo>
                    <a:pt x="103" y="73"/>
                    <a:pt x="104" y="74"/>
                    <a:pt x="104" y="76"/>
                  </a:cubicBezTo>
                  <a:cubicBezTo>
                    <a:pt x="104" y="78"/>
                    <a:pt x="103" y="79"/>
                    <a:pt x="101" y="7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8">
              <a:extLst>
                <a:ext uri="{FF2B5EF4-FFF2-40B4-BE49-F238E27FC236}">
                  <a16:creationId xmlns:a16="http://schemas.microsoft.com/office/drawing/2014/main" id="{5FC6F92B-709B-4C29-ACBF-22F280D5FEF4}"/>
                </a:ext>
              </a:extLst>
            </p:cNvPr>
            <p:cNvSpPr>
              <a:spLocks noEditPoints="1"/>
            </p:cNvSpPr>
            <p:nvPr/>
          </p:nvSpPr>
          <p:spPr bwMode="auto">
            <a:xfrm>
              <a:off x="6845879" y="2837552"/>
              <a:ext cx="684591" cy="688618"/>
            </a:xfrm>
            <a:custGeom>
              <a:avLst/>
              <a:gdLst>
                <a:gd name="T0" fmla="*/ 80 w 111"/>
                <a:gd name="T1" fmla="*/ 46 h 112"/>
                <a:gd name="T2" fmla="*/ 66 w 111"/>
                <a:gd name="T3" fmla="*/ 46 h 112"/>
                <a:gd name="T4" fmla="*/ 55 w 111"/>
                <a:gd name="T5" fmla="*/ 51 h 112"/>
                <a:gd name="T6" fmla="*/ 55 w 111"/>
                <a:gd name="T7" fmla="*/ 36 h 112"/>
                <a:gd name="T8" fmla="*/ 55 w 111"/>
                <a:gd name="T9" fmla="*/ 51 h 112"/>
                <a:gd name="T10" fmla="*/ 45 w 111"/>
                <a:gd name="T11" fmla="*/ 46 h 112"/>
                <a:gd name="T12" fmla="*/ 31 w 111"/>
                <a:gd name="T13" fmla="*/ 46 h 112"/>
                <a:gd name="T14" fmla="*/ 73 w 111"/>
                <a:gd name="T15" fmla="*/ 55 h 112"/>
                <a:gd name="T16" fmla="*/ 55 w 111"/>
                <a:gd name="T17" fmla="*/ 53 h 112"/>
                <a:gd name="T18" fmla="*/ 38 w 111"/>
                <a:gd name="T19" fmla="*/ 55 h 112"/>
                <a:gd name="T20" fmla="*/ 29 w 111"/>
                <a:gd name="T21" fmla="*/ 71 h 112"/>
                <a:gd name="T22" fmla="*/ 82 w 111"/>
                <a:gd name="T23" fmla="*/ 71 h 112"/>
                <a:gd name="T24" fmla="*/ 73 w 111"/>
                <a:gd name="T25" fmla="*/ 55 h 112"/>
                <a:gd name="T26" fmla="*/ 105 w 111"/>
                <a:gd name="T27" fmla="*/ 55 h 112"/>
                <a:gd name="T28" fmla="*/ 59 w 111"/>
                <a:gd name="T29" fmla="*/ 3 h 112"/>
                <a:gd name="T30" fmla="*/ 52 w 111"/>
                <a:gd name="T31" fmla="*/ 3 h 112"/>
                <a:gd name="T32" fmla="*/ 6 w 111"/>
                <a:gd name="T33" fmla="*/ 55 h 112"/>
                <a:gd name="T34" fmla="*/ 0 w 111"/>
                <a:gd name="T35" fmla="*/ 58 h 112"/>
                <a:gd name="T36" fmla="*/ 6 w 111"/>
                <a:gd name="T37" fmla="*/ 61 h 112"/>
                <a:gd name="T38" fmla="*/ 52 w 111"/>
                <a:gd name="T39" fmla="*/ 109 h 112"/>
                <a:gd name="T40" fmla="*/ 59 w 111"/>
                <a:gd name="T41" fmla="*/ 109 h 112"/>
                <a:gd name="T42" fmla="*/ 105 w 111"/>
                <a:gd name="T43" fmla="*/ 61 h 112"/>
                <a:gd name="T44" fmla="*/ 111 w 111"/>
                <a:gd name="T45" fmla="*/ 58 h 112"/>
                <a:gd name="T46" fmla="*/ 92 w 111"/>
                <a:gd name="T47" fmla="*/ 61 h 112"/>
                <a:gd name="T48" fmla="*/ 59 w 111"/>
                <a:gd name="T49" fmla="*/ 96 h 112"/>
                <a:gd name="T50" fmla="*/ 55 w 111"/>
                <a:gd name="T51" fmla="*/ 91 h 112"/>
                <a:gd name="T52" fmla="*/ 52 w 111"/>
                <a:gd name="T53" fmla="*/ 96 h 112"/>
                <a:gd name="T54" fmla="*/ 19 w 111"/>
                <a:gd name="T55" fmla="*/ 61 h 112"/>
                <a:gd name="T56" fmla="*/ 19 w 111"/>
                <a:gd name="T57" fmla="*/ 55 h 112"/>
                <a:gd name="T58" fmla="*/ 52 w 111"/>
                <a:gd name="T59" fmla="*/ 16 h 112"/>
                <a:gd name="T60" fmla="*/ 55 w 111"/>
                <a:gd name="T61" fmla="*/ 22 h 112"/>
                <a:gd name="T62" fmla="*/ 59 w 111"/>
                <a:gd name="T63" fmla="*/ 16 h 112"/>
                <a:gd name="T64" fmla="*/ 92 w 111"/>
                <a:gd name="T65" fmla="*/ 55 h 112"/>
                <a:gd name="T66" fmla="*/ 92 w 111"/>
                <a:gd name="T67" fmla="*/ 6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1" h="112">
                  <a:moveTo>
                    <a:pt x="73" y="53"/>
                  </a:moveTo>
                  <a:cubicBezTo>
                    <a:pt x="77" y="53"/>
                    <a:pt x="80" y="50"/>
                    <a:pt x="80" y="46"/>
                  </a:cubicBezTo>
                  <a:cubicBezTo>
                    <a:pt x="80" y="43"/>
                    <a:pt x="77" y="40"/>
                    <a:pt x="73" y="40"/>
                  </a:cubicBezTo>
                  <a:cubicBezTo>
                    <a:pt x="69" y="40"/>
                    <a:pt x="66" y="43"/>
                    <a:pt x="66" y="46"/>
                  </a:cubicBezTo>
                  <a:cubicBezTo>
                    <a:pt x="66" y="50"/>
                    <a:pt x="69" y="53"/>
                    <a:pt x="73" y="53"/>
                  </a:cubicBezTo>
                  <a:close/>
                  <a:moveTo>
                    <a:pt x="55" y="51"/>
                  </a:moveTo>
                  <a:cubicBezTo>
                    <a:pt x="60" y="51"/>
                    <a:pt x="63" y="48"/>
                    <a:pt x="63" y="44"/>
                  </a:cubicBezTo>
                  <a:cubicBezTo>
                    <a:pt x="63" y="40"/>
                    <a:pt x="60" y="36"/>
                    <a:pt x="55" y="36"/>
                  </a:cubicBezTo>
                  <a:cubicBezTo>
                    <a:pt x="51" y="36"/>
                    <a:pt x="48" y="40"/>
                    <a:pt x="48" y="44"/>
                  </a:cubicBezTo>
                  <a:cubicBezTo>
                    <a:pt x="48" y="48"/>
                    <a:pt x="51" y="51"/>
                    <a:pt x="55" y="51"/>
                  </a:cubicBezTo>
                  <a:close/>
                  <a:moveTo>
                    <a:pt x="38" y="53"/>
                  </a:moveTo>
                  <a:cubicBezTo>
                    <a:pt x="42" y="53"/>
                    <a:pt x="45" y="50"/>
                    <a:pt x="45" y="46"/>
                  </a:cubicBezTo>
                  <a:cubicBezTo>
                    <a:pt x="45" y="43"/>
                    <a:pt x="42" y="40"/>
                    <a:pt x="38" y="40"/>
                  </a:cubicBezTo>
                  <a:cubicBezTo>
                    <a:pt x="34" y="40"/>
                    <a:pt x="31" y="43"/>
                    <a:pt x="31" y="46"/>
                  </a:cubicBezTo>
                  <a:cubicBezTo>
                    <a:pt x="31" y="50"/>
                    <a:pt x="34" y="53"/>
                    <a:pt x="38" y="53"/>
                  </a:cubicBezTo>
                  <a:close/>
                  <a:moveTo>
                    <a:pt x="73" y="55"/>
                  </a:moveTo>
                  <a:cubicBezTo>
                    <a:pt x="69" y="55"/>
                    <a:pt x="67" y="57"/>
                    <a:pt x="65" y="59"/>
                  </a:cubicBezTo>
                  <a:cubicBezTo>
                    <a:pt x="63" y="56"/>
                    <a:pt x="60" y="53"/>
                    <a:pt x="55" y="53"/>
                  </a:cubicBezTo>
                  <a:cubicBezTo>
                    <a:pt x="51" y="53"/>
                    <a:pt x="48" y="56"/>
                    <a:pt x="46" y="59"/>
                  </a:cubicBezTo>
                  <a:cubicBezTo>
                    <a:pt x="44" y="57"/>
                    <a:pt x="41" y="55"/>
                    <a:pt x="38" y="55"/>
                  </a:cubicBezTo>
                  <a:cubicBezTo>
                    <a:pt x="33" y="55"/>
                    <a:pt x="29" y="59"/>
                    <a:pt x="29" y="64"/>
                  </a:cubicBezTo>
                  <a:cubicBezTo>
                    <a:pt x="29" y="71"/>
                    <a:pt x="29" y="71"/>
                    <a:pt x="29" y="71"/>
                  </a:cubicBezTo>
                  <a:cubicBezTo>
                    <a:pt x="36" y="77"/>
                    <a:pt x="45" y="80"/>
                    <a:pt x="55" y="80"/>
                  </a:cubicBezTo>
                  <a:cubicBezTo>
                    <a:pt x="66" y="80"/>
                    <a:pt x="75" y="77"/>
                    <a:pt x="82" y="71"/>
                  </a:cubicBezTo>
                  <a:cubicBezTo>
                    <a:pt x="82" y="64"/>
                    <a:pt x="82" y="64"/>
                    <a:pt x="82" y="64"/>
                  </a:cubicBezTo>
                  <a:cubicBezTo>
                    <a:pt x="82" y="59"/>
                    <a:pt x="78" y="55"/>
                    <a:pt x="73" y="55"/>
                  </a:cubicBezTo>
                  <a:close/>
                  <a:moveTo>
                    <a:pt x="108" y="55"/>
                  </a:moveTo>
                  <a:cubicBezTo>
                    <a:pt x="105" y="55"/>
                    <a:pt x="105" y="55"/>
                    <a:pt x="105" y="55"/>
                  </a:cubicBezTo>
                  <a:cubicBezTo>
                    <a:pt x="105" y="29"/>
                    <a:pt x="84" y="8"/>
                    <a:pt x="59" y="7"/>
                  </a:cubicBezTo>
                  <a:cubicBezTo>
                    <a:pt x="59" y="3"/>
                    <a:pt x="59" y="3"/>
                    <a:pt x="59" y="3"/>
                  </a:cubicBezTo>
                  <a:cubicBezTo>
                    <a:pt x="59" y="2"/>
                    <a:pt x="57" y="0"/>
                    <a:pt x="55" y="0"/>
                  </a:cubicBezTo>
                  <a:cubicBezTo>
                    <a:pt x="54" y="0"/>
                    <a:pt x="52" y="2"/>
                    <a:pt x="52" y="3"/>
                  </a:cubicBezTo>
                  <a:cubicBezTo>
                    <a:pt x="52" y="7"/>
                    <a:pt x="52" y="7"/>
                    <a:pt x="52" y="7"/>
                  </a:cubicBezTo>
                  <a:cubicBezTo>
                    <a:pt x="27" y="8"/>
                    <a:pt x="6" y="29"/>
                    <a:pt x="6" y="55"/>
                  </a:cubicBezTo>
                  <a:cubicBezTo>
                    <a:pt x="3" y="55"/>
                    <a:pt x="3" y="55"/>
                    <a:pt x="3" y="55"/>
                  </a:cubicBezTo>
                  <a:cubicBezTo>
                    <a:pt x="1" y="55"/>
                    <a:pt x="0" y="56"/>
                    <a:pt x="0" y="58"/>
                  </a:cubicBezTo>
                  <a:cubicBezTo>
                    <a:pt x="0" y="60"/>
                    <a:pt x="1" y="61"/>
                    <a:pt x="3" y="61"/>
                  </a:cubicBezTo>
                  <a:cubicBezTo>
                    <a:pt x="6" y="61"/>
                    <a:pt x="6" y="61"/>
                    <a:pt x="6" y="61"/>
                  </a:cubicBezTo>
                  <a:cubicBezTo>
                    <a:pt x="8" y="85"/>
                    <a:pt x="28" y="105"/>
                    <a:pt x="52" y="106"/>
                  </a:cubicBezTo>
                  <a:cubicBezTo>
                    <a:pt x="52" y="109"/>
                    <a:pt x="52" y="109"/>
                    <a:pt x="52" y="109"/>
                  </a:cubicBezTo>
                  <a:cubicBezTo>
                    <a:pt x="52" y="111"/>
                    <a:pt x="54" y="112"/>
                    <a:pt x="55" y="112"/>
                  </a:cubicBezTo>
                  <a:cubicBezTo>
                    <a:pt x="57" y="112"/>
                    <a:pt x="59" y="111"/>
                    <a:pt x="59" y="109"/>
                  </a:cubicBezTo>
                  <a:cubicBezTo>
                    <a:pt x="59" y="106"/>
                    <a:pt x="59" y="106"/>
                    <a:pt x="59" y="106"/>
                  </a:cubicBezTo>
                  <a:cubicBezTo>
                    <a:pt x="83" y="105"/>
                    <a:pt x="103" y="85"/>
                    <a:pt x="105" y="61"/>
                  </a:cubicBezTo>
                  <a:cubicBezTo>
                    <a:pt x="108" y="61"/>
                    <a:pt x="108" y="61"/>
                    <a:pt x="108" y="61"/>
                  </a:cubicBezTo>
                  <a:cubicBezTo>
                    <a:pt x="110" y="61"/>
                    <a:pt x="111" y="60"/>
                    <a:pt x="111" y="58"/>
                  </a:cubicBezTo>
                  <a:cubicBezTo>
                    <a:pt x="111" y="56"/>
                    <a:pt x="110" y="55"/>
                    <a:pt x="108" y="55"/>
                  </a:cubicBezTo>
                  <a:close/>
                  <a:moveTo>
                    <a:pt x="92" y="61"/>
                  </a:moveTo>
                  <a:cubicBezTo>
                    <a:pt x="95" y="61"/>
                    <a:pt x="95" y="61"/>
                    <a:pt x="95" y="61"/>
                  </a:cubicBezTo>
                  <a:cubicBezTo>
                    <a:pt x="93" y="80"/>
                    <a:pt x="78" y="95"/>
                    <a:pt x="59" y="96"/>
                  </a:cubicBezTo>
                  <a:cubicBezTo>
                    <a:pt x="59" y="94"/>
                    <a:pt x="59" y="94"/>
                    <a:pt x="59" y="94"/>
                  </a:cubicBezTo>
                  <a:cubicBezTo>
                    <a:pt x="59" y="92"/>
                    <a:pt x="57" y="91"/>
                    <a:pt x="55" y="91"/>
                  </a:cubicBezTo>
                  <a:cubicBezTo>
                    <a:pt x="54" y="91"/>
                    <a:pt x="52" y="92"/>
                    <a:pt x="52" y="94"/>
                  </a:cubicBezTo>
                  <a:cubicBezTo>
                    <a:pt x="52" y="96"/>
                    <a:pt x="52" y="96"/>
                    <a:pt x="52" y="96"/>
                  </a:cubicBezTo>
                  <a:cubicBezTo>
                    <a:pt x="33" y="95"/>
                    <a:pt x="18" y="80"/>
                    <a:pt x="16" y="61"/>
                  </a:cubicBezTo>
                  <a:cubicBezTo>
                    <a:pt x="19" y="61"/>
                    <a:pt x="19" y="61"/>
                    <a:pt x="19" y="61"/>
                  </a:cubicBezTo>
                  <a:cubicBezTo>
                    <a:pt x="20" y="61"/>
                    <a:pt x="22" y="60"/>
                    <a:pt x="22" y="58"/>
                  </a:cubicBezTo>
                  <a:cubicBezTo>
                    <a:pt x="22" y="56"/>
                    <a:pt x="20" y="55"/>
                    <a:pt x="19" y="55"/>
                  </a:cubicBezTo>
                  <a:cubicBezTo>
                    <a:pt x="15" y="55"/>
                    <a:pt x="15" y="55"/>
                    <a:pt x="15" y="55"/>
                  </a:cubicBezTo>
                  <a:cubicBezTo>
                    <a:pt x="16" y="35"/>
                    <a:pt x="32" y="18"/>
                    <a:pt x="52" y="16"/>
                  </a:cubicBezTo>
                  <a:cubicBezTo>
                    <a:pt x="52" y="19"/>
                    <a:pt x="52" y="19"/>
                    <a:pt x="52" y="19"/>
                  </a:cubicBezTo>
                  <a:cubicBezTo>
                    <a:pt x="52" y="20"/>
                    <a:pt x="54" y="22"/>
                    <a:pt x="55" y="22"/>
                  </a:cubicBezTo>
                  <a:cubicBezTo>
                    <a:pt x="57" y="22"/>
                    <a:pt x="59" y="20"/>
                    <a:pt x="59" y="19"/>
                  </a:cubicBezTo>
                  <a:cubicBezTo>
                    <a:pt x="59" y="16"/>
                    <a:pt x="59" y="16"/>
                    <a:pt x="59" y="16"/>
                  </a:cubicBezTo>
                  <a:cubicBezTo>
                    <a:pt x="79" y="18"/>
                    <a:pt x="95" y="35"/>
                    <a:pt x="96" y="55"/>
                  </a:cubicBezTo>
                  <a:cubicBezTo>
                    <a:pt x="92" y="55"/>
                    <a:pt x="92" y="55"/>
                    <a:pt x="92" y="55"/>
                  </a:cubicBezTo>
                  <a:cubicBezTo>
                    <a:pt x="91" y="55"/>
                    <a:pt x="89" y="56"/>
                    <a:pt x="89" y="58"/>
                  </a:cubicBezTo>
                  <a:cubicBezTo>
                    <a:pt x="89" y="60"/>
                    <a:pt x="91" y="61"/>
                    <a:pt x="92" y="6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10">
              <a:extLst>
                <a:ext uri="{FF2B5EF4-FFF2-40B4-BE49-F238E27FC236}">
                  <a16:creationId xmlns:a16="http://schemas.microsoft.com/office/drawing/2014/main" id="{552AE814-3E33-4B12-9D11-71B9176A0F46}"/>
                </a:ext>
              </a:extLst>
            </p:cNvPr>
            <p:cNvSpPr>
              <a:spLocks noEditPoints="1"/>
            </p:cNvSpPr>
            <p:nvPr/>
          </p:nvSpPr>
          <p:spPr bwMode="auto">
            <a:xfrm>
              <a:off x="6912554" y="4648760"/>
              <a:ext cx="507403" cy="640294"/>
            </a:xfrm>
            <a:custGeom>
              <a:avLst/>
              <a:gdLst>
                <a:gd name="T0" fmla="*/ 14 w 82"/>
                <a:gd name="T1" fmla="*/ 17 h 104"/>
                <a:gd name="T2" fmla="*/ 70 w 82"/>
                <a:gd name="T3" fmla="*/ 19 h 104"/>
                <a:gd name="T4" fmla="*/ 70 w 82"/>
                <a:gd name="T5" fmla="*/ 14 h 104"/>
                <a:gd name="T6" fmla="*/ 79 w 82"/>
                <a:gd name="T7" fmla="*/ 27 h 104"/>
                <a:gd name="T8" fmla="*/ 5 w 82"/>
                <a:gd name="T9" fmla="*/ 16 h 104"/>
                <a:gd name="T10" fmla="*/ 79 w 82"/>
                <a:gd name="T11" fmla="*/ 6 h 104"/>
                <a:gd name="T12" fmla="*/ 79 w 82"/>
                <a:gd name="T13" fmla="*/ 0 h 104"/>
                <a:gd name="T14" fmla="*/ 0 w 82"/>
                <a:gd name="T15" fmla="*/ 16 h 104"/>
                <a:gd name="T16" fmla="*/ 16 w 82"/>
                <a:gd name="T17" fmla="*/ 104 h 104"/>
                <a:gd name="T18" fmla="*/ 82 w 82"/>
                <a:gd name="T19" fmla="*/ 101 h 104"/>
                <a:gd name="T20" fmla="*/ 79 w 82"/>
                <a:gd name="T21" fmla="*/ 27 h 104"/>
                <a:gd name="T22" fmla="*/ 62 w 82"/>
                <a:gd name="T23" fmla="*/ 58 h 104"/>
                <a:gd name="T24" fmla="*/ 59 w 82"/>
                <a:gd name="T25" fmla="*/ 63 h 104"/>
                <a:gd name="T26" fmla="*/ 49 w 82"/>
                <a:gd name="T27" fmla="*/ 41 h 104"/>
                <a:gd name="T28" fmla="*/ 53 w 82"/>
                <a:gd name="T29" fmla="*/ 46 h 104"/>
                <a:gd name="T30" fmla="*/ 49 w 82"/>
                <a:gd name="T31" fmla="*/ 41 h 104"/>
                <a:gd name="T32" fmla="*/ 35 w 82"/>
                <a:gd name="T33" fmla="*/ 43 h 104"/>
                <a:gd name="T34" fmla="*/ 29 w 82"/>
                <a:gd name="T35" fmla="*/ 46 h 104"/>
                <a:gd name="T36" fmla="*/ 32 w 82"/>
                <a:gd name="T37" fmla="*/ 40 h 104"/>
                <a:gd name="T38" fmla="*/ 20 w 82"/>
                <a:gd name="T39" fmla="*/ 63 h 104"/>
                <a:gd name="T40" fmla="*/ 23 w 82"/>
                <a:gd name="T41" fmla="*/ 57 h 104"/>
                <a:gd name="T42" fmla="*/ 32 w 82"/>
                <a:gd name="T43" fmla="*/ 80 h 104"/>
                <a:gd name="T44" fmla="*/ 29 w 82"/>
                <a:gd name="T45" fmla="*/ 74 h 104"/>
                <a:gd name="T46" fmla="*/ 32 w 82"/>
                <a:gd name="T47" fmla="*/ 80 h 104"/>
                <a:gd name="T48" fmla="*/ 47 w 82"/>
                <a:gd name="T49" fmla="*/ 79 h 104"/>
                <a:gd name="T50" fmla="*/ 47 w 82"/>
                <a:gd name="T51" fmla="*/ 75 h 104"/>
                <a:gd name="T52" fmla="*/ 33 w 82"/>
                <a:gd name="T53" fmla="*/ 46 h 104"/>
                <a:gd name="T54" fmla="*/ 51 w 82"/>
                <a:gd name="T55" fmla="*/ 73 h 104"/>
                <a:gd name="T56" fmla="*/ 54 w 82"/>
                <a:gd name="T57" fmla="*/ 75 h 104"/>
                <a:gd name="T58" fmla="*/ 55 w 82"/>
                <a:gd name="T59" fmla="*/ 93 h 104"/>
                <a:gd name="T60" fmla="*/ 35 w 82"/>
                <a:gd name="T61" fmla="*/ 50 h 104"/>
                <a:gd name="T62" fmla="*/ 47 w 82"/>
                <a:gd name="T63" fmla="*/ 70 h 104"/>
                <a:gd name="T64" fmla="*/ 43 w 82"/>
                <a:gd name="T65" fmla="*/ 67 h 104"/>
                <a:gd name="T66" fmla="*/ 40 w 82"/>
                <a:gd name="T67" fmla="*/ 64 h 104"/>
                <a:gd name="T68" fmla="*/ 43 w 82"/>
                <a:gd name="T69" fmla="*/ 67 h 104"/>
                <a:gd name="T70" fmla="*/ 44 w 82"/>
                <a:gd name="T71" fmla="*/ 60 h 104"/>
                <a:gd name="T72" fmla="*/ 43 w 82"/>
                <a:gd name="T73" fmla="*/ 62 h 104"/>
                <a:gd name="T74" fmla="*/ 40 w 82"/>
                <a:gd name="T75" fmla="*/ 63 h 104"/>
                <a:gd name="T76" fmla="*/ 42 w 82"/>
                <a:gd name="T77" fmla="*/ 59 h 104"/>
                <a:gd name="T78" fmla="*/ 43 w 82"/>
                <a:gd name="T79" fmla="*/ 58 h 104"/>
                <a:gd name="T80" fmla="*/ 43 w 82"/>
                <a:gd name="T81" fmla="*/ 56 h 104"/>
                <a:gd name="T82" fmla="*/ 40 w 82"/>
                <a:gd name="T83" fmla="*/ 56 h 104"/>
                <a:gd name="T84" fmla="*/ 37 w 82"/>
                <a:gd name="T85" fmla="*/ 57 h 104"/>
                <a:gd name="T86" fmla="*/ 41 w 82"/>
                <a:gd name="T87" fmla="*/ 53 h 104"/>
                <a:gd name="T88" fmla="*/ 46 w 82"/>
                <a:gd name="T89" fmla="*/ 5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 h="104">
                  <a:moveTo>
                    <a:pt x="17" y="14"/>
                  </a:moveTo>
                  <a:cubicBezTo>
                    <a:pt x="15" y="14"/>
                    <a:pt x="14" y="15"/>
                    <a:pt x="14" y="17"/>
                  </a:cubicBezTo>
                  <a:cubicBezTo>
                    <a:pt x="14" y="18"/>
                    <a:pt x="15" y="19"/>
                    <a:pt x="17" y="19"/>
                  </a:cubicBezTo>
                  <a:cubicBezTo>
                    <a:pt x="70" y="19"/>
                    <a:pt x="70" y="19"/>
                    <a:pt x="70" y="19"/>
                  </a:cubicBezTo>
                  <a:cubicBezTo>
                    <a:pt x="72" y="19"/>
                    <a:pt x="73" y="18"/>
                    <a:pt x="73" y="17"/>
                  </a:cubicBezTo>
                  <a:cubicBezTo>
                    <a:pt x="73" y="15"/>
                    <a:pt x="72" y="14"/>
                    <a:pt x="70" y="14"/>
                  </a:cubicBezTo>
                  <a:lnTo>
                    <a:pt x="17" y="14"/>
                  </a:lnTo>
                  <a:close/>
                  <a:moveTo>
                    <a:pt x="79" y="27"/>
                  </a:moveTo>
                  <a:cubicBezTo>
                    <a:pt x="16" y="27"/>
                    <a:pt x="16" y="27"/>
                    <a:pt x="16" y="27"/>
                  </a:cubicBezTo>
                  <a:cubicBezTo>
                    <a:pt x="10" y="27"/>
                    <a:pt x="5" y="22"/>
                    <a:pt x="5" y="16"/>
                  </a:cubicBezTo>
                  <a:cubicBezTo>
                    <a:pt x="5" y="10"/>
                    <a:pt x="10" y="6"/>
                    <a:pt x="16" y="6"/>
                  </a:cubicBezTo>
                  <a:cubicBezTo>
                    <a:pt x="79" y="6"/>
                    <a:pt x="79" y="6"/>
                    <a:pt x="79" y="6"/>
                  </a:cubicBezTo>
                  <a:cubicBezTo>
                    <a:pt x="81" y="6"/>
                    <a:pt x="82" y="4"/>
                    <a:pt x="82" y="3"/>
                  </a:cubicBezTo>
                  <a:cubicBezTo>
                    <a:pt x="82" y="1"/>
                    <a:pt x="81" y="0"/>
                    <a:pt x="79" y="0"/>
                  </a:cubicBezTo>
                  <a:cubicBezTo>
                    <a:pt x="16" y="0"/>
                    <a:pt x="16" y="0"/>
                    <a:pt x="16" y="0"/>
                  </a:cubicBezTo>
                  <a:cubicBezTo>
                    <a:pt x="7" y="0"/>
                    <a:pt x="0" y="7"/>
                    <a:pt x="0" y="16"/>
                  </a:cubicBezTo>
                  <a:cubicBezTo>
                    <a:pt x="0" y="88"/>
                    <a:pt x="0" y="88"/>
                    <a:pt x="0" y="88"/>
                  </a:cubicBezTo>
                  <a:cubicBezTo>
                    <a:pt x="0" y="97"/>
                    <a:pt x="7" y="104"/>
                    <a:pt x="16" y="104"/>
                  </a:cubicBezTo>
                  <a:cubicBezTo>
                    <a:pt x="79" y="104"/>
                    <a:pt x="79" y="104"/>
                    <a:pt x="79" y="104"/>
                  </a:cubicBezTo>
                  <a:cubicBezTo>
                    <a:pt x="81" y="104"/>
                    <a:pt x="82" y="103"/>
                    <a:pt x="82" y="101"/>
                  </a:cubicBezTo>
                  <a:cubicBezTo>
                    <a:pt x="82" y="30"/>
                    <a:pt x="82" y="30"/>
                    <a:pt x="82" y="30"/>
                  </a:cubicBezTo>
                  <a:cubicBezTo>
                    <a:pt x="82" y="28"/>
                    <a:pt x="81" y="27"/>
                    <a:pt x="79" y="27"/>
                  </a:cubicBezTo>
                  <a:close/>
                  <a:moveTo>
                    <a:pt x="59" y="57"/>
                  </a:moveTo>
                  <a:cubicBezTo>
                    <a:pt x="62" y="58"/>
                    <a:pt x="62" y="58"/>
                    <a:pt x="62" y="58"/>
                  </a:cubicBezTo>
                  <a:cubicBezTo>
                    <a:pt x="62" y="63"/>
                    <a:pt x="62" y="63"/>
                    <a:pt x="62" y="63"/>
                  </a:cubicBezTo>
                  <a:cubicBezTo>
                    <a:pt x="59" y="63"/>
                    <a:pt x="59" y="63"/>
                    <a:pt x="59" y="63"/>
                  </a:cubicBezTo>
                  <a:cubicBezTo>
                    <a:pt x="59" y="61"/>
                    <a:pt x="59" y="59"/>
                    <a:pt x="59" y="57"/>
                  </a:cubicBezTo>
                  <a:close/>
                  <a:moveTo>
                    <a:pt x="49" y="41"/>
                  </a:moveTo>
                  <a:cubicBezTo>
                    <a:pt x="54" y="43"/>
                    <a:pt x="54" y="43"/>
                    <a:pt x="54" y="43"/>
                  </a:cubicBezTo>
                  <a:cubicBezTo>
                    <a:pt x="53" y="46"/>
                    <a:pt x="53" y="46"/>
                    <a:pt x="53" y="46"/>
                  </a:cubicBezTo>
                  <a:cubicBezTo>
                    <a:pt x="51" y="45"/>
                    <a:pt x="49" y="44"/>
                    <a:pt x="47" y="43"/>
                  </a:cubicBezTo>
                  <a:lnTo>
                    <a:pt x="49" y="41"/>
                  </a:lnTo>
                  <a:close/>
                  <a:moveTo>
                    <a:pt x="32" y="40"/>
                  </a:moveTo>
                  <a:cubicBezTo>
                    <a:pt x="35" y="43"/>
                    <a:pt x="35" y="43"/>
                    <a:pt x="35" y="43"/>
                  </a:cubicBezTo>
                  <a:cubicBezTo>
                    <a:pt x="34" y="43"/>
                    <a:pt x="33" y="44"/>
                    <a:pt x="32" y="44"/>
                  </a:cubicBezTo>
                  <a:cubicBezTo>
                    <a:pt x="31" y="45"/>
                    <a:pt x="30" y="45"/>
                    <a:pt x="29" y="46"/>
                  </a:cubicBezTo>
                  <a:cubicBezTo>
                    <a:pt x="28" y="43"/>
                    <a:pt x="28" y="43"/>
                    <a:pt x="28" y="43"/>
                  </a:cubicBezTo>
                  <a:lnTo>
                    <a:pt x="32" y="40"/>
                  </a:lnTo>
                  <a:close/>
                  <a:moveTo>
                    <a:pt x="23" y="63"/>
                  </a:moveTo>
                  <a:cubicBezTo>
                    <a:pt x="20" y="63"/>
                    <a:pt x="20" y="63"/>
                    <a:pt x="20" y="63"/>
                  </a:cubicBezTo>
                  <a:cubicBezTo>
                    <a:pt x="20" y="57"/>
                    <a:pt x="20" y="57"/>
                    <a:pt x="20" y="57"/>
                  </a:cubicBezTo>
                  <a:cubicBezTo>
                    <a:pt x="23" y="57"/>
                    <a:pt x="23" y="57"/>
                    <a:pt x="23" y="57"/>
                  </a:cubicBezTo>
                  <a:cubicBezTo>
                    <a:pt x="22" y="59"/>
                    <a:pt x="22" y="61"/>
                    <a:pt x="23" y="63"/>
                  </a:cubicBezTo>
                  <a:close/>
                  <a:moveTo>
                    <a:pt x="32" y="80"/>
                  </a:moveTo>
                  <a:cubicBezTo>
                    <a:pt x="28" y="77"/>
                    <a:pt x="28" y="77"/>
                    <a:pt x="28" y="77"/>
                  </a:cubicBezTo>
                  <a:cubicBezTo>
                    <a:pt x="29" y="74"/>
                    <a:pt x="29" y="74"/>
                    <a:pt x="29" y="74"/>
                  </a:cubicBezTo>
                  <a:cubicBezTo>
                    <a:pt x="30" y="75"/>
                    <a:pt x="32" y="76"/>
                    <a:pt x="34" y="77"/>
                  </a:cubicBezTo>
                  <a:lnTo>
                    <a:pt x="32" y="80"/>
                  </a:lnTo>
                  <a:close/>
                  <a:moveTo>
                    <a:pt x="55" y="93"/>
                  </a:moveTo>
                  <a:cubicBezTo>
                    <a:pt x="47" y="79"/>
                    <a:pt x="47" y="79"/>
                    <a:pt x="47" y="79"/>
                  </a:cubicBezTo>
                  <a:cubicBezTo>
                    <a:pt x="48" y="78"/>
                    <a:pt x="48" y="78"/>
                    <a:pt x="48" y="78"/>
                  </a:cubicBezTo>
                  <a:cubicBezTo>
                    <a:pt x="47" y="75"/>
                    <a:pt x="47" y="75"/>
                    <a:pt x="47" y="75"/>
                  </a:cubicBezTo>
                  <a:cubicBezTo>
                    <a:pt x="39" y="78"/>
                    <a:pt x="31" y="75"/>
                    <a:pt x="27" y="68"/>
                  </a:cubicBezTo>
                  <a:cubicBezTo>
                    <a:pt x="22" y="60"/>
                    <a:pt x="25" y="51"/>
                    <a:pt x="33" y="46"/>
                  </a:cubicBezTo>
                  <a:cubicBezTo>
                    <a:pt x="41" y="42"/>
                    <a:pt x="51" y="44"/>
                    <a:pt x="55" y="52"/>
                  </a:cubicBezTo>
                  <a:cubicBezTo>
                    <a:pt x="59" y="59"/>
                    <a:pt x="57" y="68"/>
                    <a:pt x="51" y="73"/>
                  </a:cubicBezTo>
                  <a:cubicBezTo>
                    <a:pt x="53" y="75"/>
                    <a:pt x="53" y="75"/>
                    <a:pt x="53" y="75"/>
                  </a:cubicBezTo>
                  <a:cubicBezTo>
                    <a:pt x="54" y="75"/>
                    <a:pt x="54" y="75"/>
                    <a:pt x="54" y="75"/>
                  </a:cubicBezTo>
                  <a:cubicBezTo>
                    <a:pt x="62" y="88"/>
                    <a:pt x="62" y="88"/>
                    <a:pt x="62" y="88"/>
                  </a:cubicBezTo>
                  <a:lnTo>
                    <a:pt x="55" y="93"/>
                  </a:lnTo>
                  <a:close/>
                  <a:moveTo>
                    <a:pt x="51" y="54"/>
                  </a:moveTo>
                  <a:cubicBezTo>
                    <a:pt x="48" y="49"/>
                    <a:pt x="41" y="47"/>
                    <a:pt x="35" y="50"/>
                  </a:cubicBezTo>
                  <a:cubicBezTo>
                    <a:pt x="30" y="53"/>
                    <a:pt x="28" y="60"/>
                    <a:pt x="31" y="66"/>
                  </a:cubicBezTo>
                  <a:cubicBezTo>
                    <a:pt x="34" y="71"/>
                    <a:pt x="41" y="73"/>
                    <a:pt x="47" y="70"/>
                  </a:cubicBezTo>
                  <a:cubicBezTo>
                    <a:pt x="52" y="67"/>
                    <a:pt x="54" y="60"/>
                    <a:pt x="51" y="54"/>
                  </a:cubicBezTo>
                  <a:close/>
                  <a:moveTo>
                    <a:pt x="43" y="67"/>
                  </a:moveTo>
                  <a:cubicBezTo>
                    <a:pt x="40" y="67"/>
                    <a:pt x="40" y="67"/>
                    <a:pt x="40" y="67"/>
                  </a:cubicBezTo>
                  <a:cubicBezTo>
                    <a:pt x="40" y="64"/>
                    <a:pt x="40" y="64"/>
                    <a:pt x="40" y="64"/>
                  </a:cubicBezTo>
                  <a:cubicBezTo>
                    <a:pt x="43" y="64"/>
                    <a:pt x="43" y="64"/>
                    <a:pt x="43" y="64"/>
                  </a:cubicBezTo>
                  <a:lnTo>
                    <a:pt x="43" y="67"/>
                  </a:lnTo>
                  <a:close/>
                  <a:moveTo>
                    <a:pt x="45" y="59"/>
                  </a:moveTo>
                  <a:cubicBezTo>
                    <a:pt x="45" y="59"/>
                    <a:pt x="45" y="60"/>
                    <a:pt x="44" y="60"/>
                  </a:cubicBezTo>
                  <a:cubicBezTo>
                    <a:pt x="43" y="61"/>
                    <a:pt x="43" y="61"/>
                    <a:pt x="43" y="61"/>
                  </a:cubicBezTo>
                  <a:cubicBezTo>
                    <a:pt x="43" y="61"/>
                    <a:pt x="43" y="61"/>
                    <a:pt x="43" y="62"/>
                  </a:cubicBezTo>
                  <a:cubicBezTo>
                    <a:pt x="43" y="62"/>
                    <a:pt x="43" y="62"/>
                    <a:pt x="43" y="63"/>
                  </a:cubicBezTo>
                  <a:cubicBezTo>
                    <a:pt x="40" y="63"/>
                    <a:pt x="40" y="63"/>
                    <a:pt x="40" y="63"/>
                  </a:cubicBezTo>
                  <a:cubicBezTo>
                    <a:pt x="40" y="62"/>
                    <a:pt x="40" y="61"/>
                    <a:pt x="40" y="61"/>
                  </a:cubicBezTo>
                  <a:cubicBezTo>
                    <a:pt x="41" y="60"/>
                    <a:pt x="41" y="60"/>
                    <a:pt x="42" y="59"/>
                  </a:cubicBezTo>
                  <a:cubicBezTo>
                    <a:pt x="42" y="59"/>
                    <a:pt x="42" y="59"/>
                    <a:pt x="42" y="59"/>
                  </a:cubicBezTo>
                  <a:cubicBezTo>
                    <a:pt x="43" y="59"/>
                    <a:pt x="43" y="58"/>
                    <a:pt x="43" y="58"/>
                  </a:cubicBezTo>
                  <a:cubicBezTo>
                    <a:pt x="43" y="58"/>
                    <a:pt x="43" y="57"/>
                    <a:pt x="43" y="57"/>
                  </a:cubicBezTo>
                  <a:cubicBezTo>
                    <a:pt x="43" y="57"/>
                    <a:pt x="43" y="56"/>
                    <a:pt x="43" y="56"/>
                  </a:cubicBezTo>
                  <a:cubicBezTo>
                    <a:pt x="43" y="55"/>
                    <a:pt x="42" y="55"/>
                    <a:pt x="41" y="55"/>
                  </a:cubicBezTo>
                  <a:cubicBezTo>
                    <a:pt x="41" y="55"/>
                    <a:pt x="40" y="55"/>
                    <a:pt x="40" y="56"/>
                  </a:cubicBezTo>
                  <a:cubicBezTo>
                    <a:pt x="39" y="56"/>
                    <a:pt x="39" y="57"/>
                    <a:pt x="39" y="57"/>
                  </a:cubicBezTo>
                  <a:cubicBezTo>
                    <a:pt x="37" y="57"/>
                    <a:pt x="37" y="57"/>
                    <a:pt x="37" y="57"/>
                  </a:cubicBezTo>
                  <a:cubicBezTo>
                    <a:pt x="37" y="56"/>
                    <a:pt x="37" y="54"/>
                    <a:pt x="38" y="54"/>
                  </a:cubicBezTo>
                  <a:cubicBezTo>
                    <a:pt x="39" y="53"/>
                    <a:pt x="40" y="53"/>
                    <a:pt x="41" y="53"/>
                  </a:cubicBezTo>
                  <a:cubicBezTo>
                    <a:pt x="43" y="53"/>
                    <a:pt x="44" y="53"/>
                    <a:pt x="45" y="54"/>
                  </a:cubicBezTo>
                  <a:cubicBezTo>
                    <a:pt x="46" y="55"/>
                    <a:pt x="46" y="56"/>
                    <a:pt x="46" y="57"/>
                  </a:cubicBezTo>
                  <a:cubicBezTo>
                    <a:pt x="46" y="58"/>
                    <a:pt x="46" y="58"/>
                    <a:pt x="45" y="5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11985147"/>
      </p:ext>
    </p:extLst>
  </p:cSld>
  <p:clrMapOvr>
    <a:masterClrMapping/>
  </p:clrMapOvr>
</p:sld>
</file>

<file path=ppt/theme/theme1.xml><?xml version="1.0" encoding="utf-8"?>
<a:theme xmlns:a="http://schemas.openxmlformats.org/drawingml/2006/main" name="1_Office Theme">
  <a:themeElements>
    <a:clrScheme name="Custom 6">
      <a:dk1>
        <a:sysClr val="windowText" lastClr="000000"/>
      </a:dk1>
      <a:lt1>
        <a:sysClr val="window" lastClr="FFFFFF"/>
      </a:lt1>
      <a:dk2>
        <a:srgbClr val="455F51"/>
      </a:dk2>
      <a:lt2>
        <a:srgbClr val="E3DED1"/>
      </a:lt2>
      <a:accent1>
        <a:srgbClr val="92EEEE"/>
      </a:accent1>
      <a:accent2>
        <a:srgbClr val="99CCFF"/>
      </a:accent2>
      <a:accent3>
        <a:srgbClr val="3399FF"/>
      </a:accent3>
      <a:accent4>
        <a:srgbClr val="7030A0"/>
      </a:accent4>
      <a:accent5>
        <a:srgbClr val="0070C0"/>
      </a:accent5>
      <a:accent6>
        <a:srgbClr val="00B0F0"/>
      </a:accent6>
      <a:hlink>
        <a:srgbClr val="92D050"/>
      </a:hlink>
      <a:folHlink>
        <a:srgbClr val="C0000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36453</TotalTime>
  <Words>1721</Words>
  <Application>Microsoft Office PowerPoint</Application>
  <PresentationFormat>Widescreen</PresentationFormat>
  <Paragraphs>149</Paragraphs>
  <Slides>20</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20</vt:i4>
      </vt:variant>
    </vt:vector>
  </HeadingPairs>
  <TitlesOfParts>
    <vt:vector size="33" baseType="lpstr">
      <vt:lpstr>Arial</vt:lpstr>
      <vt:lpstr>Bodoni 72 Book</vt:lpstr>
      <vt:lpstr>Calibri</vt:lpstr>
      <vt:lpstr>Goudy Old Style</vt:lpstr>
      <vt:lpstr>Montserrat</vt:lpstr>
      <vt:lpstr>Montserrat Light</vt:lpstr>
      <vt:lpstr>Myriad Pro</vt:lpstr>
      <vt:lpstr>Myriad Pro Light</vt:lpstr>
      <vt:lpstr>Myriad Pro regular</vt:lpstr>
      <vt:lpstr>Open Sans</vt:lpstr>
      <vt:lpstr>Open Sans Extrabold</vt:lpstr>
      <vt:lpstr>Raleway Medium</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6577</cp:revision>
  <dcterms:created xsi:type="dcterms:W3CDTF">2017-12-06T10:15:39Z</dcterms:created>
  <dcterms:modified xsi:type="dcterms:W3CDTF">2020-03-02T08:49:57Z</dcterms:modified>
</cp:coreProperties>
</file>