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7"/>
  </p:notesMasterIdLst>
  <p:sldIdLst>
    <p:sldId id="353" r:id="rId2"/>
    <p:sldId id="278" r:id="rId3"/>
    <p:sldId id="279" r:id="rId4"/>
    <p:sldId id="301" r:id="rId5"/>
    <p:sldId id="304" r:id="rId6"/>
    <p:sldId id="305" r:id="rId7"/>
    <p:sldId id="307" r:id="rId8"/>
    <p:sldId id="303" r:id="rId9"/>
    <p:sldId id="298" r:id="rId10"/>
    <p:sldId id="273" r:id="rId11"/>
    <p:sldId id="272" r:id="rId12"/>
    <p:sldId id="271" r:id="rId13"/>
    <p:sldId id="274" r:id="rId14"/>
    <p:sldId id="280" r:id="rId15"/>
    <p:sldId id="285" r:id="rId1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132" autoAdjust="0"/>
    <p:restoredTop sz="97013"/>
  </p:normalViewPr>
  <p:slideViewPr>
    <p:cSldViewPr snapToGrid="0" snapToObjects="1">
      <p:cViewPr>
        <p:scale>
          <a:sx n="50" d="100"/>
          <a:sy n="50" d="100"/>
        </p:scale>
        <p:origin x="1410" y="45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napToObjects="1">
      <p:cViewPr varScale="1">
        <p:scale>
          <a:sx n="120" d="100"/>
          <a:sy n="120" d="100"/>
        </p:scale>
        <p:origin x="3880" y="19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tx1">
                <a:alpha val="75000"/>
              </a:schemeClr>
            </a:solidFill>
            <a:ln w="9525" cap="flat" cmpd="sng" algn="ctr">
              <a:solidFill>
                <a:schemeClr val="lt1">
                  <a:alpha val="50000"/>
                </a:schemeClr>
              </a:solidFill>
              <a:round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800" b="0" i="0" u="none" strike="noStrike" kern="1200" baseline="0">
                    <a:solidFill>
                      <a:schemeClr val="bg1"/>
                    </a:solidFill>
                    <a:latin typeface="Montserrat" charset="0"/>
                    <a:ea typeface="Montserrat" charset="0"/>
                    <a:cs typeface="Montserrat" charset="0"/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B11-467F-8362-4C988B37883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1">
                <a:alpha val="85000"/>
              </a:schemeClr>
            </a:solidFill>
            <a:ln w="9525" cap="flat" cmpd="sng" algn="ctr">
              <a:solidFill>
                <a:schemeClr val="lt1">
                  <a:alpha val="50000"/>
                </a:schemeClr>
              </a:solidFill>
              <a:round/>
            </a:ln>
            <a:effectLst/>
          </c:spPr>
          <c:invertIfNegative val="0"/>
          <c:dPt>
            <c:idx val="1"/>
            <c:invertIfNegative val="0"/>
            <c:bubble3D val="0"/>
            <c:spPr>
              <a:solidFill>
                <a:schemeClr val="accent2">
                  <a:alpha val="85000"/>
                </a:schemeClr>
              </a:solidFill>
              <a:ln w="9525" cap="flat" cmpd="sng" algn="ctr">
                <a:solidFill>
                  <a:schemeClr val="lt1">
                    <a:alpha val="50000"/>
                  </a:schemeClr>
                </a:solidFill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2-AB11-467F-8362-4C988B37883C}"/>
              </c:ext>
            </c:extLst>
          </c:dPt>
          <c:dPt>
            <c:idx val="2"/>
            <c:invertIfNegative val="0"/>
            <c:bubble3D val="0"/>
            <c:spPr>
              <a:solidFill>
                <a:schemeClr val="accent3">
                  <a:alpha val="85000"/>
                </a:schemeClr>
              </a:solidFill>
              <a:ln w="9525" cap="flat" cmpd="sng" algn="ctr">
                <a:solidFill>
                  <a:schemeClr val="lt1">
                    <a:alpha val="50000"/>
                  </a:schemeClr>
                </a:solidFill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4-AB11-467F-8362-4C988B37883C}"/>
              </c:ext>
            </c:extLst>
          </c:dPt>
          <c:dPt>
            <c:idx val="3"/>
            <c:invertIfNegative val="0"/>
            <c:bubble3D val="0"/>
            <c:spPr>
              <a:solidFill>
                <a:schemeClr val="accent4">
                  <a:alpha val="85000"/>
                </a:schemeClr>
              </a:solidFill>
              <a:ln w="9525" cap="flat" cmpd="sng" algn="ctr">
                <a:solidFill>
                  <a:schemeClr val="lt1">
                    <a:alpha val="50000"/>
                  </a:schemeClr>
                </a:solidFill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6-AB11-467F-8362-4C988B37883C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800" b="0" i="0" u="none" strike="noStrike" kern="1200" baseline="0">
                    <a:solidFill>
                      <a:srgbClr val="FEFEFE"/>
                    </a:solidFill>
                    <a:latin typeface="Montserrat" charset="0"/>
                    <a:ea typeface="Montserrat" charset="0"/>
                    <a:cs typeface="Montserrat" charset="0"/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7-AB11-467F-8362-4C988B37883C}"/>
            </c:ext>
          </c:extLst>
        </c:ser>
        <c:dLbls>
          <c:dLblPos val="inEnd"/>
          <c:showLegendKey val="0"/>
          <c:showVal val="1"/>
          <c:showCatName val="0"/>
          <c:showSerName val="0"/>
          <c:showPercent val="0"/>
          <c:showBubbleSize val="0"/>
        </c:dLbls>
        <c:gapWidth val="30"/>
        <c:axId val="2136239872"/>
        <c:axId val="-2146846992"/>
      </c:barChart>
      <c:catAx>
        <c:axId val="21362398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dk1">
                <a:lumMod val="75000"/>
                <a:lumOff val="2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cap="all" baseline="0">
                <a:solidFill>
                  <a:schemeClr val="bg2"/>
                </a:solidFill>
                <a:latin typeface="Montserrat" charset="0"/>
                <a:ea typeface="Montserrat" charset="0"/>
                <a:cs typeface="Montserrat" charset="0"/>
              </a:defRPr>
            </a:pPr>
            <a:endParaRPr lang="en-US"/>
          </a:p>
        </c:txPr>
        <c:crossAx val="-2146846992"/>
        <c:crosses val="autoZero"/>
        <c:auto val="1"/>
        <c:lblAlgn val="ctr"/>
        <c:lblOffset val="100"/>
        <c:noMultiLvlLbl val="0"/>
      </c:catAx>
      <c:valAx>
        <c:axId val="-2146846992"/>
        <c:scaling>
          <c:orientation val="minMax"/>
        </c:scaling>
        <c:delete val="1"/>
        <c:axPos val="l"/>
        <c:majorGridlines>
          <c:spPr>
            <a:ln w="9525" cap="flat" cmpd="sng" algn="ctr">
              <a:solidFill>
                <a:schemeClr val="tx1">
                  <a:alpha val="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crossAx val="2136239872"/>
        <c:crosses val="autoZero"/>
        <c:crossBetween val="between"/>
      </c:valAx>
      <c:spPr>
        <a:noFill/>
        <a:ln>
          <a:solidFill>
            <a:schemeClr val="accent1">
              <a:alpha val="5000"/>
            </a:schemeClr>
          </a:solidFill>
        </a:ln>
        <a:effectLst/>
      </c:spPr>
    </c:plotArea>
    <c:plotVisOnly val="1"/>
    <c:dispBlanksAs val="gap"/>
    <c:showDLblsOverMax val="0"/>
  </c:chart>
  <c:spPr>
    <a:noFill/>
    <a:ln w="9525" cap="flat" cmpd="sng" algn="ctr">
      <a:noFill/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2">
                  <a:lumMod val="60000"/>
                  <a:lumOff val="4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4F3F-4F3A-92E4-05D5345B7270}"/>
              </c:ext>
            </c:extLst>
          </c:dPt>
          <c:dPt>
            <c:idx val="1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4F3F-4F3A-92E4-05D5345B7270}"/>
              </c:ext>
            </c:extLst>
          </c:dPt>
          <c:dPt>
            <c:idx val="2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4F3F-4F3A-92E4-05D5345B7270}"/>
              </c:ext>
            </c:extLst>
          </c:dPt>
          <c:dPt>
            <c:idx val="3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4F3F-4F3A-92E4-05D5345B7270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4F3F-4F3A-92E4-05D5345B7270}"/>
              </c:ext>
            </c:extLst>
          </c:dPt>
          <c:cat>
            <c:strRef>
              <c:f>Sheet1!$A$2:$A$6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9</c:v>
                </c:pt>
                <c:pt idx="1">
                  <c:v>3</c:v>
                </c:pt>
                <c:pt idx="2">
                  <c:v>2</c:v>
                </c:pt>
                <c:pt idx="3">
                  <c:v>1.5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A-4F3F-4F3A-92E4-05D5345B727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legendEntry>
        <c:idx val="4"/>
        <c:delete val="1"/>
      </c:legendEntry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bg2"/>
              </a:solidFill>
              <a:latin typeface="Montserrat" charset="0"/>
              <a:ea typeface="Montserrat" charset="0"/>
              <a:cs typeface="Montserrat" charset="0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1">
                  <a:alpha val="15000"/>
                </a:schemeClr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6492-4858-A436-D7BD50D4400F}"/>
              </c:ext>
            </c:extLst>
          </c:dPt>
          <c:dPt>
            <c:idx val="1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6492-4858-A436-D7BD50D4400F}"/>
              </c:ext>
            </c:extLst>
          </c:dPt>
          <c:dPt>
            <c:idx val="2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6492-4858-A436-D7BD50D4400F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6492-4858-A436-D7BD50D4400F}"/>
              </c:ext>
            </c:extLst>
          </c:dPt>
          <c:cat>
            <c:strRef>
              <c:f>Sheet1!$A$2:$A$5</c:f>
              <c:strCache>
                <c:ptCount val="3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</c:v>
                </c:pt>
                <c:pt idx="1">
                  <c:v>1</c:v>
                </c:pt>
                <c:pt idx="2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6492-4858-A436-D7BD50D4400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50"/>
      </c:doughnutChart>
      <c:spPr>
        <a:noFill/>
        <a:ln>
          <a:noFill/>
        </a:ln>
        <a:effectLst/>
      </c:spPr>
    </c:plotArea>
    <c:legend>
      <c:legendPos val="b"/>
      <c:legendEntry>
        <c:idx val="3"/>
        <c:delete val="1"/>
      </c:legendEntry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tx1"/>
              </a:solidFill>
              <a:latin typeface="Montserrat" charset="0"/>
              <a:ea typeface="Montserrat" charset="0"/>
              <a:cs typeface="Montserrat" charset="0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1">
                  <a:alpha val="15000"/>
                </a:schemeClr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6FCE-4A04-9686-E80D092C423F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6FCE-4A04-9686-E80D092C423F}"/>
              </c:ext>
            </c:extLst>
          </c:dPt>
          <c:dPt>
            <c:idx val="2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6FCE-4A04-9686-E80D092C423F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6FCE-4A04-9686-E80D092C423F}"/>
              </c:ext>
            </c:extLst>
          </c:dPt>
          <c:cat>
            <c:strRef>
              <c:f>Sheet1!$A$2:$A$5</c:f>
              <c:strCache>
                <c:ptCount val="3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</c:v>
                </c:pt>
                <c:pt idx="1">
                  <c:v>1</c:v>
                </c:pt>
                <c:pt idx="2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6FCE-4A04-9686-E80D092C423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50"/>
      </c:doughnutChart>
      <c:spPr>
        <a:noFill/>
        <a:ln>
          <a:noFill/>
        </a:ln>
        <a:effectLst/>
      </c:spPr>
    </c:plotArea>
    <c:legend>
      <c:legendPos val="b"/>
      <c:legendEntry>
        <c:idx val="3"/>
        <c:delete val="1"/>
      </c:legendEntry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tx1"/>
              </a:solidFill>
              <a:latin typeface="Montserrat" charset="0"/>
              <a:ea typeface="Montserrat" charset="0"/>
              <a:cs typeface="Montserrat" charset="0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cat>
            <c:numRef>
              <c:f>Sheet1!$A$2:$A$6</c:f>
              <c:numCache>
                <c:formatCode>m/d/yy</c:formatCode>
                <c:ptCount val="5"/>
                <c:pt idx="0">
                  <c:v>37261</c:v>
                </c:pt>
                <c:pt idx="1">
                  <c:v>37262</c:v>
                </c:pt>
                <c:pt idx="2">
                  <c:v>37263</c:v>
                </c:pt>
                <c:pt idx="3">
                  <c:v>37264</c:v>
                </c:pt>
                <c:pt idx="4">
                  <c:v>37265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</c:v>
                </c:pt>
                <c:pt idx="1">
                  <c:v>29</c:v>
                </c:pt>
                <c:pt idx="2">
                  <c:v>32</c:v>
                </c:pt>
                <c:pt idx="3">
                  <c:v>19</c:v>
                </c:pt>
                <c:pt idx="4">
                  <c:v>25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393-4E41-9187-4F2FD3B3998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cat>
            <c:numRef>
              <c:f>Sheet1!$A$2:$A$6</c:f>
              <c:numCache>
                <c:formatCode>m/d/yy</c:formatCode>
                <c:ptCount val="5"/>
                <c:pt idx="0">
                  <c:v>37261</c:v>
                </c:pt>
                <c:pt idx="1">
                  <c:v>37262</c:v>
                </c:pt>
                <c:pt idx="2">
                  <c:v>37263</c:v>
                </c:pt>
                <c:pt idx="3">
                  <c:v>37264</c:v>
                </c:pt>
                <c:pt idx="4">
                  <c:v>37265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</c:v>
                </c:pt>
                <c:pt idx="1">
                  <c:v>12</c:v>
                </c:pt>
                <c:pt idx="2">
                  <c:v>21</c:v>
                </c:pt>
                <c:pt idx="3">
                  <c:v>21</c:v>
                </c:pt>
                <c:pt idx="4">
                  <c:v>28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2393-4E41-9187-4F2FD3B3998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cat>
            <c:numRef>
              <c:f>Sheet1!$A$2:$A$6</c:f>
              <c:numCache>
                <c:formatCode>m/d/yy</c:formatCode>
                <c:ptCount val="5"/>
                <c:pt idx="0">
                  <c:v>37261</c:v>
                </c:pt>
                <c:pt idx="1">
                  <c:v>37262</c:v>
                </c:pt>
                <c:pt idx="2">
                  <c:v>37263</c:v>
                </c:pt>
                <c:pt idx="3">
                  <c:v>37264</c:v>
                </c:pt>
                <c:pt idx="4">
                  <c:v>37265</c:v>
                </c:pt>
              </c:numCache>
            </c:numRef>
          </c:cat>
          <c:val>
            <c:numRef>
              <c:f>Sheet1!$D$2:$D$6</c:f>
              <c:numCache>
                <c:formatCode>General</c:formatCode>
                <c:ptCount val="5"/>
                <c:pt idx="0">
                  <c:v>6</c:v>
                </c:pt>
                <c:pt idx="1">
                  <c:v>25</c:v>
                </c:pt>
                <c:pt idx="2">
                  <c:v>9</c:v>
                </c:pt>
                <c:pt idx="3">
                  <c:v>18</c:v>
                </c:pt>
                <c:pt idx="4">
                  <c:v>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2393-4E41-9187-4F2FD3B3998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136821552"/>
        <c:axId val="-2136818112"/>
      </c:areaChart>
      <c:dateAx>
        <c:axId val="-2136821552"/>
        <c:scaling>
          <c:orientation val="minMax"/>
        </c:scaling>
        <c:delete val="0"/>
        <c:axPos val="b"/>
        <c:numFmt formatCode="m/d/yy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136818112"/>
        <c:crosses val="autoZero"/>
        <c:auto val="1"/>
        <c:lblOffset val="100"/>
        <c:baseTimeUnit val="days"/>
      </c:dateAx>
      <c:valAx>
        <c:axId val="-21368181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136821552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BF69-4BFD-A590-3AD8E167DA1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BF69-4BFD-A590-3AD8E167DA1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BF69-4BFD-A590-3AD8E167DA1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2130619232"/>
        <c:axId val="-2136310688"/>
      </c:lineChart>
      <c:catAx>
        <c:axId val="-213061923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136310688"/>
        <c:crosses val="autoZero"/>
        <c:auto val="1"/>
        <c:lblAlgn val="ctr"/>
        <c:lblOffset val="100"/>
        <c:noMultiLvlLbl val="0"/>
      </c:catAx>
      <c:valAx>
        <c:axId val="-213631068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13061923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egendEntry>
        <c:idx val="0"/>
        <c:txPr>
          <a:bodyPr rot="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legendEntry>
      <c:legendEntry>
        <c:idx val="1"/>
        <c:txPr>
          <a:bodyPr rot="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legendEntry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5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defRPr sz="1197" b="1" i="0" u="none" strike="noStrike" kern="1200" baseline="0"/>
  </cs:dataLabel>
  <cs:dataLabelCallout>
    <cs:lnRef idx="0"/>
    <cs:fillRef idx="0"/>
    <cs:effectRef idx="0"/>
    <cs:fontRef idx="minor">
      <a:schemeClr val="lt1"/>
    </cs:fontRef>
    <cs:spPr>
      <a:solidFill>
        <a:schemeClr val="dk1">
          <a:lumMod val="65000"/>
          <a:lumOff val="35000"/>
          <a:alpha val="75000"/>
        </a:schemeClr>
      </a:solidFill>
    </cs:spPr>
    <cs:defRPr sz="1197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lt1">
            <a:alpha val="50000"/>
          </a:schemeClr>
        </a:solidFill>
        <a:round/>
      </a:ln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lt1">
            <a:alpha val="50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>
      <a:ln w="317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7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0D1BF5E-4302-B948-AD0D-EFBF0BAC8C8A}" type="doc">
      <dgm:prSet loTypeId="urn:microsoft.com/office/officeart/2005/8/layout/matrix2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31F5A038-E625-5347-95B1-4F237CD1EC93}">
      <dgm:prSet/>
      <dgm:spPr>
        <a:solidFill>
          <a:schemeClr val="accent1">
            <a:alpha val="85000"/>
          </a:schemeClr>
        </a:solidFill>
        <a:ln w="15875">
          <a:solidFill>
            <a:schemeClr val="accent1"/>
          </a:solidFill>
        </a:ln>
      </dgm:spPr>
      <dgm:t>
        <a:bodyPr/>
        <a:lstStyle/>
        <a:p>
          <a:endParaRPr lang="en-US"/>
        </a:p>
      </dgm:t>
    </dgm:pt>
    <dgm:pt modelId="{8C47052F-3D5F-6A47-AA21-E21BA2877A3A}" type="parTrans" cxnId="{87DA4E16-096F-F146-85E3-C33AEF2AD89A}">
      <dgm:prSet/>
      <dgm:spPr/>
      <dgm:t>
        <a:bodyPr/>
        <a:lstStyle/>
        <a:p>
          <a:endParaRPr lang="en-US"/>
        </a:p>
      </dgm:t>
    </dgm:pt>
    <dgm:pt modelId="{13571A48-68F1-E643-93AF-981A29FDC739}" type="sibTrans" cxnId="{87DA4E16-096F-F146-85E3-C33AEF2AD89A}">
      <dgm:prSet/>
      <dgm:spPr/>
      <dgm:t>
        <a:bodyPr/>
        <a:lstStyle/>
        <a:p>
          <a:endParaRPr lang="en-US"/>
        </a:p>
      </dgm:t>
    </dgm:pt>
    <dgm:pt modelId="{38024EED-164C-6D48-BDDD-27F9AFE6CD16}" type="pres">
      <dgm:prSet presAssocID="{20D1BF5E-4302-B948-AD0D-EFBF0BAC8C8A}" presName="matrix" presStyleCnt="0">
        <dgm:presLayoutVars>
          <dgm:chMax val="1"/>
          <dgm:dir/>
          <dgm:resizeHandles val="exact"/>
        </dgm:presLayoutVars>
      </dgm:prSet>
      <dgm:spPr/>
    </dgm:pt>
    <dgm:pt modelId="{AF314D12-AFC0-784A-AE11-9B14FCE17F5C}" type="pres">
      <dgm:prSet presAssocID="{20D1BF5E-4302-B948-AD0D-EFBF0BAC8C8A}" presName="axisShape" presStyleLbl="bgShp" presStyleIdx="0" presStyleCnt="1"/>
      <dgm:spPr>
        <a:solidFill>
          <a:schemeClr val="tx1">
            <a:alpha val="25000"/>
          </a:schemeClr>
        </a:solidFill>
      </dgm:spPr>
    </dgm:pt>
    <dgm:pt modelId="{F79EDCB5-4A4F-7140-889F-CF67DC9B478F}" type="pres">
      <dgm:prSet presAssocID="{20D1BF5E-4302-B948-AD0D-EFBF0BAC8C8A}" presName="rect1" presStyleLbl="node1" presStyleIdx="0" presStyleCnt="4">
        <dgm:presLayoutVars>
          <dgm:chMax val="0"/>
          <dgm:chPref val="0"/>
          <dgm:bulletEnabled val="1"/>
        </dgm:presLayoutVars>
      </dgm:prSet>
      <dgm:spPr/>
    </dgm:pt>
    <dgm:pt modelId="{61D4481D-8537-3848-A863-5B0791E916B9}" type="pres">
      <dgm:prSet presAssocID="{20D1BF5E-4302-B948-AD0D-EFBF0BAC8C8A}" presName="rect2" presStyleLbl="node1" presStyleIdx="1" presStyleCnt="4">
        <dgm:presLayoutVars>
          <dgm:chMax val="0"/>
          <dgm:chPref val="0"/>
          <dgm:bulletEnabled val="1"/>
        </dgm:presLayoutVars>
      </dgm:prSet>
      <dgm:spPr>
        <a:solidFill>
          <a:schemeClr val="accent2"/>
        </a:solidFill>
        <a:ln w="15875">
          <a:solidFill>
            <a:schemeClr val="accent2">
              <a:lumMod val="75000"/>
            </a:schemeClr>
          </a:solidFill>
        </a:ln>
      </dgm:spPr>
    </dgm:pt>
    <dgm:pt modelId="{956E7962-EC5C-0143-8B39-668203906D45}" type="pres">
      <dgm:prSet presAssocID="{20D1BF5E-4302-B948-AD0D-EFBF0BAC8C8A}" presName="rect3" presStyleLbl="node1" presStyleIdx="2" presStyleCnt="4">
        <dgm:presLayoutVars>
          <dgm:chMax val="0"/>
          <dgm:chPref val="0"/>
          <dgm:bulletEnabled val="1"/>
        </dgm:presLayoutVars>
      </dgm:prSet>
      <dgm:spPr>
        <a:solidFill>
          <a:schemeClr val="accent3"/>
        </a:solidFill>
        <a:ln w="15875">
          <a:solidFill>
            <a:schemeClr val="accent3">
              <a:lumMod val="50000"/>
            </a:schemeClr>
          </a:solidFill>
        </a:ln>
      </dgm:spPr>
    </dgm:pt>
    <dgm:pt modelId="{5CC1045F-F42F-8643-8063-9E613FA873D5}" type="pres">
      <dgm:prSet presAssocID="{20D1BF5E-4302-B948-AD0D-EFBF0BAC8C8A}" presName="rect4" presStyleLbl="node1" presStyleIdx="3" presStyleCnt="4">
        <dgm:presLayoutVars>
          <dgm:chMax val="0"/>
          <dgm:chPref val="0"/>
          <dgm:bulletEnabled val="1"/>
        </dgm:presLayoutVars>
      </dgm:prSet>
      <dgm:spPr>
        <a:solidFill>
          <a:schemeClr val="accent4">
            <a:alpha val="85000"/>
          </a:schemeClr>
        </a:solidFill>
        <a:ln w="15875">
          <a:solidFill>
            <a:schemeClr val="accent4">
              <a:lumMod val="75000"/>
            </a:schemeClr>
          </a:solidFill>
        </a:ln>
      </dgm:spPr>
    </dgm:pt>
  </dgm:ptLst>
  <dgm:cxnLst>
    <dgm:cxn modelId="{87DA4E16-096F-F146-85E3-C33AEF2AD89A}" srcId="{20D1BF5E-4302-B948-AD0D-EFBF0BAC8C8A}" destId="{31F5A038-E625-5347-95B1-4F237CD1EC93}" srcOrd="0" destOrd="0" parTransId="{8C47052F-3D5F-6A47-AA21-E21BA2877A3A}" sibTransId="{13571A48-68F1-E643-93AF-981A29FDC739}"/>
    <dgm:cxn modelId="{514BB62D-C557-EA44-8068-3C9B2D16ACE1}" type="presOf" srcId="{31F5A038-E625-5347-95B1-4F237CD1EC93}" destId="{F79EDCB5-4A4F-7140-889F-CF67DC9B478F}" srcOrd="0" destOrd="0" presId="urn:microsoft.com/office/officeart/2005/8/layout/matrix2"/>
    <dgm:cxn modelId="{36713183-DD7D-694F-B84E-8B37E672AB6A}" type="presOf" srcId="{20D1BF5E-4302-B948-AD0D-EFBF0BAC8C8A}" destId="{38024EED-164C-6D48-BDDD-27F9AFE6CD16}" srcOrd="0" destOrd="0" presId="urn:microsoft.com/office/officeart/2005/8/layout/matrix2"/>
    <dgm:cxn modelId="{69E8F8DD-368A-F34D-9C29-F6DC676A7E87}" type="presParOf" srcId="{38024EED-164C-6D48-BDDD-27F9AFE6CD16}" destId="{AF314D12-AFC0-784A-AE11-9B14FCE17F5C}" srcOrd="0" destOrd="0" presId="urn:microsoft.com/office/officeart/2005/8/layout/matrix2"/>
    <dgm:cxn modelId="{D8A9410F-DB8C-5D4C-AA14-E39F2A5A9A5F}" type="presParOf" srcId="{38024EED-164C-6D48-BDDD-27F9AFE6CD16}" destId="{F79EDCB5-4A4F-7140-889F-CF67DC9B478F}" srcOrd="1" destOrd="0" presId="urn:microsoft.com/office/officeart/2005/8/layout/matrix2"/>
    <dgm:cxn modelId="{ECAC4872-F452-A543-B95B-ABEC2A7A5B97}" type="presParOf" srcId="{38024EED-164C-6D48-BDDD-27F9AFE6CD16}" destId="{61D4481D-8537-3848-A863-5B0791E916B9}" srcOrd="2" destOrd="0" presId="urn:microsoft.com/office/officeart/2005/8/layout/matrix2"/>
    <dgm:cxn modelId="{9922A561-3628-1A4F-B6AC-4A934875BF88}" type="presParOf" srcId="{38024EED-164C-6D48-BDDD-27F9AFE6CD16}" destId="{956E7962-EC5C-0143-8B39-668203906D45}" srcOrd="3" destOrd="0" presId="urn:microsoft.com/office/officeart/2005/8/layout/matrix2"/>
    <dgm:cxn modelId="{56915634-5DAC-334A-BE33-F608EF79262B}" type="presParOf" srcId="{38024EED-164C-6D48-BDDD-27F9AFE6CD16}" destId="{5CC1045F-F42F-8643-8063-9E613FA873D5}" srcOrd="4" destOrd="0" presId="urn:microsoft.com/office/officeart/2005/8/layout/matrix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A3A5D1D-B274-2345-B5ED-E8435D6FDA0E}" type="doc">
      <dgm:prSet loTypeId="urn:microsoft.com/office/officeart/2008/layout/AlternatingHexagons" loCatId="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81244603-66AF-234F-8F13-DAC33863E574}">
      <dgm:prSet/>
      <dgm:spPr>
        <a:solidFill>
          <a:schemeClr val="accent1"/>
        </a:solidFill>
        <a:ln w="25400">
          <a:solidFill>
            <a:schemeClr val="accent1">
              <a:lumMod val="75000"/>
              <a:lumOff val="25000"/>
            </a:schemeClr>
          </a:solidFill>
        </a:ln>
      </dgm:spPr>
      <dgm:t>
        <a:bodyPr/>
        <a:lstStyle/>
        <a:p>
          <a:endParaRPr lang="en-US" dirty="0"/>
        </a:p>
      </dgm:t>
    </dgm:pt>
    <dgm:pt modelId="{CF8634CA-57F2-194C-AA33-795333BE1C95}" type="parTrans" cxnId="{7E24A895-AC38-1647-83A3-5D205982B4BE}">
      <dgm:prSet/>
      <dgm:spPr/>
      <dgm:t>
        <a:bodyPr/>
        <a:lstStyle/>
        <a:p>
          <a:endParaRPr lang="en-US"/>
        </a:p>
      </dgm:t>
    </dgm:pt>
    <dgm:pt modelId="{27E964C8-4A82-1240-9CEF-8C6EB18C3C7B}" type="sibTrans" cxnId="{7E24A895-AC38-1647-83A3-5D205982B4BE}">
      <dgm:prSet/>
      <dgm:spPr>
        <a:solidFill>
          <a:schemeClr val="accent2"/>
        </a:solidFill>
        <a:ln w="25400">
          <a:solidFill>
            <a:schemeClr val="accent2">
              <a:lumMod val="75000"/>
            </a:schemeClr>
          </a:solidFill>
        </a:ln>
      </dgm:spPr>
      <dgm:t>
        <a:bodyPr/>
        <a:lstStyle/>
        <a:p>
          <a:endParaRPr lang="en-US"/>
        </a:p>
      </dgm:t>
    </dgm:pt>
    <dgm:pt modelId="{67181478-3E2F-9240-A121-9C790B9B6967}">
      <dgm:prSet/>
      <dgm:spPr>
        <a:solidFill>
          <a:schemeClr val="accent3"/>
        </a:solidFill>
        <a:ln w="25400">
          <a:solidFill>
            <a:schemeClr val="accent3">
              <a:lumMod val="75000"/>
            </a:schemeClr>
          </a:solidFill>
        </a:ln>
      </dgm:spPr>
      <dgm:t>
        <a:bodyPr/>
        <a:lstStyle/>
        <a:p>
          <a:endParaRPr lang="en-US"/>
        </a:p>
      </dgm:t>
    </dgm:pt>
    <dgm:pt modelId="{5541C35E-2523-6045-89B1-096091BF7070}" type="parTrans" cxnId="{6F063E25-2853-8C4B-A1E3-FFB8D12AF6E1}">
      <dgm:prSet/>
      <dgm:spPr/>
      <dgm:t>
        <a:bodyPr/>
        <a:lstStyle/>
        <a:p>
          <a:endParaRPr lang="en-US"/>
        </a:p>
      </dgm:t>
    </dgm:pt>
    <dgm:pt modelId="{D624B970-C969-B94A-B9B3-E82D2ED2E482}" type="sibTrans" cxnId="{6F063E25-2853-8C4B-A1E3-FFB8D12AF6E1}">
      <dgm:prSet/>
      <dgm:spPr>
        <a:solidFill>
          <a:schemeClr val="accent4"/>
        </a:solidFill>
        <a:ln w="25400">
          <a:solidFill>
            <a:schemeClr val="accent4">
              <a:lumMod val="75000"/>
            </a:schemeClr>
          </a:solidFill>
        </a:ln>
      </dgm:spPr>
      <dgm:t>
        <a:bodyPr/>
        <a:lstStyle/>
        <a:p>
          <a:endParaRPr lang="en-US"/>
        </a:p>
      </dgm:t>
    </dgm:pt>
    <dgm:pt modelId="{4EB4E20D-4FA2-FD42-89D9-E1F814798D04}">
      <dgm:prSet/>
      <dgm:spPr>
        <a:solidFill>
          <a:schemeClr val="accent5"/>
        </a:solidFill>
        <a:ln w="25400">
          <a:solidFill>
            <a:schemeClr val="accent5">
              <a:lumMod val="75000"/>
            </a:schemeClr>
          </a:solidFill>
        </a:ln>
      </dgm:spPr>
      <dgm:t>
        <a:bodyPr/>
        <a:lstStyle/>
        <a:p>
          <a:endParaRPr lang="en-US" dirty="0"/>
        </a:p>
      </dgm:t>
    </dgm:pt>
    <dgm:pt modelId="{2BD64847-875B-7F45-A58C-7551897AA1FC}" type="parTrans" cxnId="{B6FE2101-8F54-A441-A7B3-9AB9F9AFCB52}">
      <dgm:prSet/>
      <dgm:spPr/>
      <dgm:t>
        <a:bodyPr/>
        <a:lstStyle/>
        <a:p>
          <a:endParaRPr lang="en-US"/>
        </a:p>
      </dgm:t>
    </dgm:pt>
    <dgm:pt modelId="{63CB1F37-93C3-184C-B55A-F03298FDCCAC}" type="sibTrans" cxnId="{B6FE2101-8F54-A441-A7B3-9AB9F9AFCB52}">
      <dgm:prSet/>
      <dgm:spPr>
        <a:solidFill>
          <a:schemeClr val="accent1"/>
        </a:solidFill>
        <a:ln w="25400">
          <a:solidFill>
            <a:schemeClr val="accent1">
              <a:lumMod val="75000"/>
            </a:schemeClr>
          </a:solidFill>
        </a:ln>
      </dgm:spPr>
      <dgm:t>
        <a:bodyPr/>
        <a:lstStyle/>
        <a:p>
          <a:endParaRPr lang="en-US"/>
        </a:p>
      </dgm:t>
    </dgm:pt>
    <dgm:pt modelId="{3D573A23-66A0-2B43-B765-4CACB12B42C2}" type="pres">
      <dgm:prSet presAssocID="{AA3A5D1D-B274-2345-B5ED-E8435D6FDA0E}" presName="Name0" presStyleCnt="0">
        <dgm:presLayoutVars>
          <dgm:chMax/>
          <dgm:chPref/>
          <dgm:dir/>
          <dgm:animLvl val="lvl"/>
        </dgm:presLayoutVars>
      </dgm:prSet>
      <dgm:spPr/>
    </dgm:pt>
    <dgm:pt modelId="{EDD9C3B7-1442-FF49-80DA-4F068601C7D0}" type="pres">
      <dgm:prSet presAssocID="{81244603-66AF-234F-8F13-DAC33863E574}" presName="composite" presStyleCnt="0"/>
      <dgm:spPr/>
    </dgm:pt>
    <dgm:pt modelId="{F4F677A1-ED0B-4246-8525-6DF8751CDCDA}" type="pres">
      <dgm:prSet presAssocID="{81244603-66AF-234F-8F13-DAC33863E574}" presName="Parent1" presStyleLbl="node1" presStyleIdx="0" presStyleCnt="6">
        <dgm:presLayoutVars>
          <dgm:chMax val="1"/>
          <dgm:chPref val="1"/>
          <dgm:bulletEnabled val="1"/>
        </dgm:presLayoutVars>
      </dgm:prSet>
      <dgm:spPr/>
    </dgm:pt>
    <dgm:pt modelId="{A90C393F-CA90-E749-B347-36CF69D9B1C6}" type="pres">
      <dgm:prSet presAssocID="{81244603-66AF-234F-8F13-DAC33863E574}" presName="Childtext1" presStyleLbl="revTx" presStyleIdx="0" presStyleCnt="3">
        <dgm:presLayoutVars>
          <dgm:chMax val="0"/>
          <dgm:chPref val="0"/>
          <dgm:bulletEnabled val="1"/>
        </dgm:presLayoutVars>
      </dgm:prSet>
      <dgm:spPr/>
    </dgm:pt>
    <dgm:pt modelId="{FA900F6E-CAC6-EF47-87E1-26A40B17ECD1}" type="pres">
      <dgm:prSet presAssocID="{81244603-66AF-234F-8F13-DAC33863E574}" presName="BalanceSpacing" presStyleCnt="0"/>
      <dgm:spPr/>
    </dgm:pt>
    <dgm:pt modelId="{524931B2-29AA-3A4F-947C-8D7A9D0F0C4C}" type="pres">
      <dgm:prSet presAssocID="{81244603-66AF-234F-8F13-DAC33863E574}" presName="BalanceSpacing1" presStyleCnt="0"/>
      <dgm:spPr/>
    </dgm:pt>
    <dgm:pt modelId="{1D92B86C-CCCB-BE4E-9050-203F77012014}" type="pres">
      <dgm:prSet presAssocID="{27E964C8-4A82-1240-9CEF-8C6EB18C3C7B}" presName="Accent1Text" presStyleLbl="node1" presStyleIdx="1" presStyleCnt="6"/>
      <dgm:spPr/>
    </dgm:pt>
    <dgm:pt modelId="{8981DC3E-1C1A-804E-BCA7-AF35EA1AC99B}" type="pres">
      <dgm:prSet presAssocID="{27E964C8-4A82-1240-9CEF-8C6EB18C3C7B}" presName="spaceBetweenRectangles" presStyleCnt="0"/>
      <dgm:spPr/>
    </dgm:pt>
    <dgm:pt modelId="{536323A8-C22C-4B47-BEA8-1DBA2F506874}" type="pres">
      <dgm:prSet presAssocID="{67181478-3E2F-9240-A121-9C790B9B6967}" presName="composite" presStyleCnt="0"/>
      <dgm:spPr/>
    </dgm:pt>
    <dgm:pt modelId="{578970F2-038A-EF41-AD79-B80550693B7C}" type="pres">
      <dgm:prSet presAssocID="{67181478-3E2F-9240-A121-9C790B9B6967}" presName="Parent1" presStyleLbl="node1" presStyleIdx="2" presStyleCnt="6">
        <dgm:presLayoutVars>
          <dgm:chMax val="1"/>
          <dgm:chPref val="1"/>
          <dgm:bulletEnabled val="1"/>
        </dgm:presLayoutVars>
      </dgm:prSet>
      <dgm:spPr/>
    </dgm:pt>
    <dgm:pt modelId="{FF4D0AF0-4AB1-DF43-9979-143520B2452B}" type="pres">
      <dgm:prSet presAssocID="{67181478-3E2F-9240-A121-9C790B9B6967}" presName="Childtext1" presStyleLbl="revTx" presStyleIdx="1" presStyleCnt="3">
        <dgm:presLayoutVars>
          <dgm:chMax val="0"/>
          <dgm:chPref val="0"/>
          <dgm:bulletEnabled val="1"/>
        </dgm:presLayoutVars>
      </dgm:prSet>
      <dgm:spPr/>
    </dgm:pt>
    <dgm:pt modelId="{6585160C-DE07-2742-8A56-4B50AEF8AB4C}" type="pres">
      <dgm:prSet presAssocID="{67181478-3E2F-9240-A121-9C790B9B6967}" presName="BalanceSpacing" presStyleCnt="0"/>
      <dgm:spPr/>
    </dgm:pt>
    <dgm:pt modelId="{71E40D2D-ADEE-C74F-A7D0-DFA987CD5F22}" type="pres">
      <dgm:prSet presAssocID="{67181478-3E2F-9240-A121-9C790B9B6967}" presName="BalanceSpacing1" presStyleCnt="0"/>
      <dgm:spPr/>
    </dgm:pt>
    <dgm:pt modelId="{DEA5E94A-FA68-F942-95AA-9044EB8F6F2A}" type="pres">
      <dgm:prSet presAssocID="{D624B970-C969-B94A-B9B3-E82D2ED2E482}" presName="Accent1Text" presStyleLbl="node1" presStyleIdx="3" presStyleCnt="6"/>
      <dgm:spPr/>
    </dgm:pt>
    <dgm:pt modelId="{E3B5D41F-A17D-F54D-BC6A-FBC069DFEF10}" type="pres">
      <dgm:prSet presAssocID="{D624B970-C969-B94A-B9B3-E82D2ED2E482}" presName="spaceBetweenRectangles" presStyleCnt="0"/>
      <dgm:spPr/>
    </dgm:pt>
    <dgm:pt modelId="{75B75D88-5C4C-4B45-9CC5-B045FB3B3CD0}" type="pres">
      <dgm:prSet presAssocID="{4EB4E20D-4FA2-FD42-89D9-E1F814798D04}" presName="composite" presStyleCnt="0"/>
      <dgm:spPr/>
    </dgm:pt>
    <dgm:pt modelId="{77F4FF77-CAE4-E448-9DA7-140DF94F8E50}" type="pres">
      <dgm:prSet presAssocID="{4EB4E20D-4FA2-FD42-89D9-E1F814798D04}" presName="Parent1" presStyleLbl="node1" presStyleIdx="4" presStyleCnt="6">
        <dgm:presLayoutVars>
          <dgm:chMax val="1"/>
          <dgm:chPref val="1"/>
          <dgm:bulletEnabled val="1"/>
        </dgm:presLayoutVars>
      </dgm:prSet>
      <dgm:spPr/>
    </dgm:pt>
    <dgm:pt modelId="{A49C3572-55B5-134A-AC5D-53B8B1E1A0FC}" type="pres">
      <dgm:prSet presAssocID="{4EB4E20D-4FA2-FD42-89D9-E1F814798D04}" presName="Childtext1" presStyleLbl="revTx" presStyleIdx="2" presStyleCnt="3">
        <dgm:presLayoutVars>
          <dgm:chMax val="0"/>
          <dgm:chPref val="0"/>
          <dgm:bulletEnabled val="1"/>
        </dgm:presLayoutVars>
      </dgm:prSet>
      <dgm:spPr/>
    </dgm:pt>
    <dgm:pt modelId="{F96EA031-5C53-DA4A-9D1B-38711873659F}" type="pres">
      <dgm:prSet presAssocID="{4EB4E20D-4FA2-FD42-89D9-E1F814798D04}" presName="BalanceSpacing" presStyleCnt="0"/>
      <dgm:spPr/>
    </dgm:pt>
    <dgm:pt modelId="{E39B2097-FE1A-5344-AEB2-DE6E95B3987D}" type="pres">
      <dgm:prSet presAssocID="{4EB4E20D-4FA2-FD42-89D9-E1F814798D04}" presName="BalanceSpacing1" presStyleCnt="0"/>
      <dgm:spPr/>
    </dgm:pt>
    <dgm:pt modelId="{81756A4D-F0FD-0744-8ED4-6B41AE0C2E6A}" type="pres">
      <dgm:prSet presAssocID="{63CB1F37-93C3-184C-B55A-F03298FDCCAC}" presName="Accent1Text" presStyleLbl="node1" presStyleIdx="5" presStyleCnt="6"/>
      <dgm:spPr/>
    </dgm:pt>
  </dgm:ptLst>
  <dgm:cxnLst>
    <dgm:cxn modelId="{B6FE2101-8F54-A441-A7B3-9AB9F9AFCB52}" srcId="{AA3A5D1D-B274-2345-B5ED-E8435D6FDA0E}" destId="{4EB4E20D-4FA2-FD42-89D9-E1F814798D04}" srcOrd="2" destOrd="0" parTransId="{2BD64847-875B-7F45-A58C-7551897AA1FC}" sibTransId="{63CB1F37-93C3-184C-B55A-F03298FDCCAC}"/>
    <dgm:cxn modelId="{0ABD8416-64DF-8E4F-A360-9BC30C18B2AF}" type="presOf" srcId="{63CB1F37-93C3-184C-B55A-F03298FDCCAC}" destId="{81756A4D-F0FD-0744-8ED4-6B41AE0C2E6A}" srcOrd="0" destOrd="0" presId="urn:microsoft.com/office/officeart/2008/layout/AlternatingHexagons"/>
    <dgm:cxn modelId="{6F063E25-2853-8C4B-A1E3-FFB8D12AF6E1}" srcId="{AA3A5D1D-B274-2345-B5ED-E8435D6FDA0E}" destId="{67181478-3E2F-9240-A121-9C790B9B6967}" srcOrd="1" destOrd="0" parTransId="{5541C35E-2523-6045-89B1-096091BF7070}" sibTransId="{D624B970-C969-B94A-B9B3-E82D2ED2E482}"/>
    <dgm:cxn modelId="{F9AF5932-F638-AA48-8841-07C2EE7C9A7C}" type="presOf" srcId="{4EB4E20D-4FA2-FD42-89D9-E1F814798D04}" destId="{77F4FF77-CAE4-E448-9DA7-140DF94F8E50}" srcOrd="0" destOrd="0" presId="urn:microsoft.com/office/officeart/2008/layout/AlternatingHexagons"/>
    <dgm:cxn modelId="{B4EBFF47-410D-D248-B011-DD4BD1F111EA}" type="presOf" srcId="{27E964C8-4A82-1240-9CEF-8C6EB18C3C7B}" destId="{1D92B86C-CCCB-BE4E-9050-203F77012014}" srcOrd="0" destOrd="0" presId="urn:microsoft.com/office/officeart/2008/layout/AlternatingHexagons"/>
    <dgm:cxn modelId="{ABC49469-130E-5743-BB22-8EE37B496C49}" type="presOf" srcId="{D624B970-C969-B94A-B9B3-E82D2ED2E482}" destId="{DEA5E94A-FA68-F942-95AA-9044EB8F6F2A}" srcOrd="0" destOrd="0" presId="urn:microsoft.com/office/officeart/2008/layout/AlternatingHexagons"/>
    <dgm:cxn modelId="{7E24A895-AC38-1647-83A3-5D205982B4BE}" srcId="{AA3A5D1D-B274-2345-B5ED-E8435D6FDA0E}" destId="{81244603-66AF-234F-8F13-DAC33863E574}" srcOrd="0" destOrd="0" parTransId="{CF8634CA-57F2-194C-AA33-795333BE1C95}" sibTransId="{27E964C8-4A82-1240-9CEF-8C6EB18C3C7B}"/>
    <dgm:cxn modelId="{263855A9-FAB5-204C-A7D8-52D78E03991D}" type="presOf" srcId="{81244603-66AF-234F-8F13-DAC33863E574}" destId="{F4F677A1-ED0B-4246-8525-6DF8751CDCDA}" srcOrd="0" destOrd="0" presId="urn:microsoft.com/office/officeart/2008/layout/AlternatingHexagons"/>
    <dgm:cxn modelId="{2EB1A4AF-EB5F-4549-8181-BAEA7495F620}" type="presOf" srcId="{67181478-3E2F-9240-A121-9C790B9B6967}" destId="{578970F2-038A-EF41-AD79-B80550693B7C}" srcOrd="0" destOrd="0" presId="urn:microsoft.com/office/officeart/2008/layout/AlternatingHexagons"/>
    <dgm:cxn modelId="{F2AFB3D0-8281-E74C-BC8B-D14B15D5FC99}" type="presOf" srcId="{AA3A5D1D-B274-2345-B5ED-E8435D6FDA0E}" destId="{3D573A23-66A0-2B43-B765-4CACB12B42C2}" srcOrd="0" destOrd="0" presId="urn:microsoft.com/office/officeart/2008/layout/AlternatingHexagons"/>
    <dgm:cxn modelId="{12398054-689E-6249-A6D3-945F967A49FF}" type="presParOf" srcId="{3D573A23-66A0-2B43-B765-4CACB12B42C2}" destId="{EDD9C3B7-1442-FF49-80DA-4F068601C7D0}" srcOrd="0" destOrd="0" presId="urn:microsoft.com/office/officeart/2008/layout/AlternatingHexagons"/>
    <dgm:cxn modelId="{63748332-98D5-D643-98B9-805B75609283}" type="presParOf" srcId="{EDD9C3B7-1442-FF49-80DA-4F068601C7D0}" destId="{F4F677A1-ED0B-4246-8525-6DF8751CDCDA}" srcOrd="0" destOrd="0" presId="urn:microsoft.com/office/officeart/2008/layout/AlternatingHexagons"/>
    <dgm:cxn modelId="{B4C9EE83-EEF4-234E-B931-4A24D8D73333}" type="presParOf" srcId="{EDD9C3B7-1442-FF49-80DA-4F068601C7D0}" destId="{A90C393F-CA90-E749-B347-36CF69D9B1C6}" srcOrd="1" destOrd="0" presId="urn:microsoft.com/office/officeart/2008/layout/AlternatingHexagons"/>
    <dgm:cxn modelId="{55C7D8C2-F4FD-364C-86BB-5926EE2E7FCD}" type="presParOf" srcId="{EDD9C3B7-1442-FF49-80DA-4F068601C7D0}" destId="{FA900F6E-CAC6-EF47-87E1-26A40B17ECD1}" srcOrd="2" destOrd="0" presId="urn:microsoft.com/office/officeart/2008/layout/AlternatingHexagons"/>
    <dgm:cxn modelId="{BBDA817C-26FB-A24E-805E-774ACD7847DE}" type="presParOf" srcId="{EDD9C3B7-1442-FF49-80DA-4F068601C7D0}" destId="{524931B2-29AA-3A4F-947C-8D7A9D0F0C4C}" srcOrd="3" destOrd="0" presId="urn:microsoft.com/office/officeart/2008/layout/AlternatingHexagons"/>
    <dgm:cxn modelId="{C06810B1-E78F-4D47-9CAA-1192BA329C4B}" type="presParOf" srcId="{EDD9C3B7-1442-FF49-80DA-4F068601C7D0}" destId="{1D92B86C-CCCB-BE4E-9050-203F77012014}" srcOrd="4" destOrd="0" presId="urn:microsoft.com/office/officeart/2008/layout/AlternatingHexagons"/>
    <dgm:cxn modelId="{2D748112-56D6-6B4B-91E4-2DE797629E65}" type="presParOf" srcId="{3D573A23-66A0-2B43-B765-4CACB12B42C2}" destId="{8981DC3E-1C1A-804E-BCA7-AF35EA1AC99B}" srcOrd="1" destOrd="0" presId="urn:microsoft.com/office/officeart/2008/layout/AlternatingHexagons"/>
    <dgm:cxn modelId="{53274F45-0053-FD41-8522-5516EBA91897}" type="presParOf" srcId="{3D573A23-66A0-2B43-B765-4CACB12B42C2}" destId="{536323A8-C22C-4B47-BEA8-1DBA2F506874}" srcOrd="2" destOrd="0" presId="urn:microsoft.com/office/officeart/2008/layout/AlternatingHexagons"/>
    <dgm:cxn modelId="{0D97AEEF-93E8-294C-A3B0-188D96073EDF}" type="presParOf" srcId="{536323A8-C22C-4B47-BEA8-1DBA2F506874}" destId="{578970F2-038A-EF41-AD79-B80550693B7C}" srcOrd="0" destOrd="0" presId="urn:microsoft.com/office/officeart/2008/layout/AlternatingHexagons"/>
    <dgm:cxn modelId="{30761E14-6B57-A341-A9F6-CC661426BD00}" type="presParOf" srcId="{536323A8-C22C-4B47-BEA8-1DBA2F506874}" destId="{FF4D0AF0-4AB1-DF43-9979-143520B2452B}" srcOrd="1" destOrd="0" presId="urn:microsoft.com/office/officeart/2008/layout/AlternatingHexagons"/>
    <dgm:cxn modelId="{60250085-3514-854E-9BEB-CAB182036908}" type="presParOf" srcId="{536323A8-C22C-4B47-BEA8-1DBA2F506874}" destId="{6585160C-DE07-2742-8A56-4B50AEF8AB4C}" srcOrd="2" destOrd="0" presId="urn:microsoft.com/office/officeart/2008/layout/AlternatingHexagons"/>
    <dgm:cxn modelId="{87DA7D08-1174-E44C-80D8-766638EB4136}" type="presParOf" srcId="{536323A8-C22C-4B47-BEA8-1DBA2F506874}" destId="{71E40D2D-ADEE-C74F-A7D0-DFA987CD5F22}" srcOrd="3" destOrd="0" presId="urn:microsoft.com/office/officeart/2008/layout/AlternatingHexagons"/>
    <dgm:cxn modelId="{4C1E1C76-4F24-7943-B8CE-9AE8B08AC77A}" type="presParOf" srcId="{536323A8-C22C-4B47-BEA8-1DBA2F506874}" destId="{DEA5E94A-FA68-F942-95AA-9044EB8F6F2A}" srcOrd="4" destOrd="0" presId="urn:microsoft.com/office/officeart/2008/layout/AlternatingHexagons"/>
    <dgm:cxn modelId="{59C138BC-08CF-0F49-A3AB-3291CD907B48}" type="presParOf" srcId="{3D573A23-66A0-2B43-B765-4CACB12B42C2}" destId="{E3B5D41F-A17D-F54D-BC6A-FBC069DFEF10}" srcOrd="3" destOrd="0" presId="urn:microsoft.com/office/officeart/2008/layout/AlternatingHexagons"/>
    <dgm:cxn modelId="{6468D8A9-9071-ED4B-8A9D-A1045092472D}" type="presParOf" srcId="{3D573A23-66A0-2B43-B765-4CACB12B42C2}" destId="{75B75D88-5C4C-4B45-9CC5-B045FB3B3CD0}" srcOrd="4" destOrd="0" presId="urn:microsoft.com/office/officeart/2008/layout/AlternatingHexagons"/>
    <dgm:cxn modelId="{403B9154-1911-534D-8D4C-05ABCDF11C1F}" type="presParOf" srcId="{75B75D88-5C4C-4B45-9CC5-B045FB3B3CD0}" destId="{77F4FF77-CAE4-E448-9DA7-140DF94F8E50}" srcOrd="0" destOrd="0" presId="urn:microsoft.com/office/officeart/2008/layout/AlternatingHexagons"/>
    <dgm:cxn modelId="{05CDD3AB-23BC-4343-8024-D383F7698581}" type="presParOf" srcId="{75B75D88-5C4C-4B45-9CC5-B045FB3B3CD0}" destId="{A49C3572-55B5-134A-AC5D-53B8B1E1A0FC}" srcOrd="1" destOrd="0" presId="urn:microsoft.com/office/officeart/2008/layout/AlternatingHexagons"/>
    <dgm:cxn modelId="{6B5CE367-AEB9-124C-8118-63129FE2219A}" type="presParOf" srcId="{75B75D88-5C4C-4B45-9CC5-B045FB3B3CD0}" destId="{F96EA031-5C53-DA4A-9D1B-38711873659F}" srcOrd="2" destOrd="0" presId="urn:microsoft.com/office/officeart/2008/layout/AlternatingHexagons"/>
    <dgm:cxn modelId="{962166F1-656C-8247-A109-3E98281329B2}" type="presParOf" srcId="{75B75D88-5C4C-4B45-9CC5-B045FB3B3CD0}" destId="{E39B2097-FE1A-5344-AEB2-DE6E95B3987D}" srcOrd="3" destOrd="0" presId="urn:microsoft.com/office/officeart/2008/layout/AlternatingHexagons"/>
    <dgm:cxn modelId="{7D16DFF2-D220-8847-B2F1-DE3697B4F10E}" type="presParOf" srcId="{75B75D88-5C4C-4B45-9CC5-B045FB3B3CD0}" destId="{81756A4D-F0FD-0744-8ED4-6B41AE0C2E6A}" srcOrd="4" destOrd="0" presId="urn:microsoft.com/office/officeart/2008/layout/AlternatingHexagon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9706C71D-AC78-CD4F-9AA8-396B99A52358}" type="doc">
      <dgm:prSet loTypeId="urn:microsoft.com/office/officeart/2009/3/layout/IncreasingArrowsProcess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701055D5-3B8B-564E-A150-7F457E2C1DAE}">
      <dgm:prSet/>
      <dgm:spPr>
        <a:solidFill>
          <a:schemeClr val="accent1"/>
        </a:solidFill>
      </dgm:spPr>
      <dgm:t>
        <a:bodyPr/>
        <a:lstStyle/>
        <a:p>
          <a:endParaRPr lang="en-US"/>
        </a:p>
      </dgm:t>
    </dgm:pt>
    <dgm:pt modelId="{E6BC1A22-A836-094E-BA68-2C7C8F8ED47A}" type="parTrans" cxnId="{8F3A1814-DCA3-D64B-81FA-0B4A54828079}">
      <dgm:prSet/>
      <dgm:spPr/>
      <dgm:t>
        <a:bodyPr/>
        <a:lstStyle/>
        <a:p>
          <a:endParaRPr lang="en-US"/>
        </a:p>
      </dgm:t>
    </dgm:pt>
    <dgm:pt modelId="{2F61468F-29BD-2049-B85D-BD5374146E40}" type="sibTrans" cxnId="{8F3A1814-DCA3-D64B-81FA-0B4A54828079}">
      <dgm:prSet/>
      <dgm:spPr/>
      <dgm:t>
        <a:bodyPr/>
        <a:lstStyle/>
        <a:p>
          <a:endParaRPr lang="en-US"/>
        </a:p>
      </dgm:t>
    </dgm:pt>
    <dgm:pt modelId="{08426BDE-A727-8B40-A940-9C1A56B06B0F}">
      <dgm:prSet/>
      <dgm:spPr>
        <a:solidFill>
          <a:schemeClr val="accent2"/>
        </a:solidFill>
      </dgm:spPr>
      <dgm:t>
        <a:bodyPr/>
        <a:lstStyle/>
        <a:p>
          <a:endParaRPr lang="en-US"/>
        </a:p>
      </dgm:t>
    </dgm:pt>
    <dgm:pt modelId="{82F2A6CD-11FE-B44F-ADC7-57AC90C6E7EE}" type="parTrans" cxnId="{682DC6EE-9AFB-F446-B3BF-B3A2D3DA27DE}">
      <dgm:prSet/>
      <dgm:spPr/>
      <dgm:t>
        <a:bodyPr/>
        <a:lstStyle/>
        <a:p>
          <a:endParaRPr lang="en-US"/>
        </a:p>
      </dgm:t>
    </dgm:pt>
    <dgm:pt modelId="{78109DBE-B62B-B741-91AF-9B5926AE4F08}" type="sibTrans" cxnId="{682DC6EE-9AFB-F446-B3BF-B3A2D3DA27DE}">
      <dgm:prSet/>
      <dgm:spPr/>
      <dgm:t>
        <a:bodyPr/>
        <a:lstStyle/>
        <a:p>
          <a:endParaRPr lang="en-US"/>
        </a:p>
      </dgm:t>
    </dgm:pt>
    <dgm:pt modelId="{192D6E58-2BB6-F34F-B798-CD9BB39B7AD9}">
      <dgm:prSet/>
      <dgm:spPr>
        <a:solidFill>
          <a:schemeClr val="accent3"/>
        </a:solidFill>
      </dgm:spPr>
      <dgm:t>
        <a:bodyPr/>
        <a:lstStyle/>
        <a:p>
          <a:endParaRPr lang="en-US"/>
        </a:p>
      </dgm:t>
    </dgm:pt>
    <dgm:pt modelId="{790069BE-A0A2-B449-AD6A-E54928B93132}" type="parTrans" cxnId="{9539C551-42FF-884A-87D5-84A555C55795}">
      <dgm:prSet/>
      <dgm:spPr/>
      <dgm:t>
        <a:bodyPr/>
        <a:lstStyle/>
        <a:p>
          <a:endParaRPr lang="en-US"/>
        </a:p>
      </dgm:t>
    </dgm:pt>
    <dgm:pt modelId="{FCCAFA92-7869-384E-B2DD-C11E0E708BE9}" type="sibTrans" cxnId="{9539C551-42FF-884A-87D5-84A555C55795}">
      <dgm:prSet/>
      <dgm:spPr/>
      <dgm:t>
        <a:bodyPr/>
        <a:lstStyle/>
        <a:p>
          <a:endParaRPr lang="en-US"/>
        </a:p>
      </dgm:t>
    </dgm:pt>
    <dgm:pt modelId="{1E00E7C1-30FB-DC49-B7CF-9E8E119FFBA9}">
      <dgm:prSet/>
      <dgm:spPr>
        <a:solidFill>
          <a:schemeClr val="accent4"/>
        </a:solidFill>
      </dgm:spPr>
      <dgm:t>
        <a:bodyPr/>
        <a:lstStyle/>
        <a:p>
          <a:endParaRPr lang="en-US"/>
        </a:p>
      </dgm:t>
    </dgm:pt>
    <dgm:pt modelId="{6FF164FE-3A09-B14F-8396-FD9B12212FE2}" type="parTrans" cxnId="{145B3736-10EF-6B49-9E6F-3E3CB26BD33B}">
      <dgm:prSet/>
      <dgm:spPr/>
      <dgm:t>
        <a:bodyPr/>
        <a:lstStyle/>
        <a:p>
          <a:endParaRPr lang="en-US"/>
        </a:p>
      </dgm:t>
    </dgm:pt>
    <dgm:pt modelId="{EFF3346E-BB14-4449-A357-A98581F1D3F4}" type="sibTrans" cxnId="{145B3736-10EF-6B49-9E6F-3E3CB26BD33B}">
      <dgm:prSet/>
      <dgm:spPr/>
      <dgm:t>
        <a:bodyPr/>
        <a:lstStyle/>
        <a:p>
          <a:endParaRPr lang="en-US"/>
        </a:p>
      </dgm:t>
    </dgm:pt>
    <dgm:pt modelId="{02E8CD47-C5AC-5140-ADBB-CE994DCBDF88}">
      <dgm:prSet/>
      <dgm:spPr>
        <a:solidFill>
          <a:schemeClr val="accent5"/>
        </a:solidFill>
      </dgm:spPr>
      <dgm:t>
        <a:bodyPr/>
        <a:lstStyle/>
        <a:p>
          <a:endParaRPr lang="en-US"/>
        </a:p>
      </dgm:t>
    </dgm:pt>
    <dgm:pt modelId="{C1B26AE6-B1B6-7E43-9486-3219D4569491}" type="parTrans" cxnId="{E0CB0338-006E-734C-AF0C-0809C1E8BC0B}">
      <dgm:prSet/>
      <dgm:spPr/>
      <dgm:t>
        <a:bodyPr/>
        <a:lstStyle/>
        <a:p>
          <a:endParaRPr lang="en-US"/>
        </a:p>
      </dgm:t>
    </dgm:pt>
    <dgm:pt modelId="{92014515-EF2A-E44B-8795-C382B8AF5405}" type="sibTrans" cxnId="{E0CB0338-006E-734C-AF0C-0809C1E8BC0B}">
      <dgm:prSet/>
      <dgm:spPr/>
      <dgm:t>
        <a:bodyPr/>
        <a:lstStyle/>
        <a:p>
          <a:endParaRPr lang="en-US"/>
        </a:p>
      </dgm:t>
    </dgm:pt>
    <dgm:pt modelId="{5F896DED-3B9D-994B-8573-98CC9BAFE673}" type="pres">
      <dgm:prSet presAssocID="{9706C71D-AC78-CD4F-9AA8-396B99A52358}" presName="Name0" presStyleCnt="0">
        <dgm:presLayoutVars>
          <dgm:chMax val="5"/>
          <dgm:chPref val="5"/>
          <dgm:dir/>
          <dgm:animLvl val="lvl"/>
        </dgm:presLayoutVars>
      </dgm:prSet>
      <dgm:spPr/>
    </dgm:pt>
    <dgm:pt modelId="{E76A3C35-02F3-0541-8D7B-7DE685B4C6E0}" type="pres">
      <dgm:prSet presAssocID="{701055D5-3B8B-564E-A150-7F457E2C1DAE}" presName="parentText1" presStyleLbl="node1" presStyleIdx="0" presStyleCnt="5" custLinFactNeighborY="-34855">
        <dgm:presLayoutVars>
          <dgm:chMax/>
          <dgm:chPref val="3"/>
          <dgm:bulletEnabled val="1"/>
        </dgm:presLayoutVars>
      </dgm:prSet>
      <dgm:spPr/>
    </dgm:pt>
    <dgm:pt modelId="{1D19B9FA-2403-C247-9278-802657FDB7D2}" type="pres">
      <dgm:prSet presAssocID="{08426BDE-A727-8B40-A940-9C1A56B06B0F}" presName="parentText2" presStyleLbl="node1" presStyleIdx="1" presStyleCnt="5" custLinFactNeighborY="-19013">
        <dgm:presLayoutVars>
          <dgm:chMax/>
          <dgm:chPref val="3"/>
          <dgm:bulletEnabled val="1"/>
        </dgm:presLayoutVars>
      </dgm:prSet>
      <dgm:spPr/>
    </dgm:pt>
    <dgm:pt modelId="{DFF8C384-C2C1-D14F-92A7-15E5E31BF2FE}" type="pres">
      <dgm:prSet presAssocID="{192D6E58-2BB6-F34F-B798-CD9BB39B7AD9}" presName="parentText3" presStyleLbl="node1" presStyleIdx="2" presStyleCnt="5" custLinFactNeighborY="-3163">
        <dgm:presLayoutVars>
          <dgm:chMax/>
          <dgm:chPref val="3"/>
          <dgm:bulletEnabled val="1"/>
        </dgm:presLayoutVars>
      </dgm:prSet>
      <dgm:spPr/>
    </dgm:pt>
    <dgm:pt modelId="{CE38B35D-3799-814C-9E56-5AE7146D958E}" type="pres">
      <dgm:prSet presAssocID="{1E00E7C1-30FB-DC49-B7CF-9E8E119FFBA9}" presName="parentText4" presStyleLbl="node1" presStyleIdx="3" presStyleCnt="5" custLinFactNeighborY="12671">
        <dgm:presLayoutVars>
          <dgm:chMax/>
          <dgm:chPref val="3"/>
          <dgm:bulletEnabled val="1"/>
        </dgm:presLayoutVars>
      </dgm:prSet>
      <dgm:spPr/>
    </dgm:pt>
    <dgm:pt modelId="{17C46602-FFE2-8B4F-AA2A-F8913915360E}" type="pres">
      <dgm:prSet presAssocID="{02E8CD47-C5AC-5140-ADBB-CE994DCBDF88}" presName="parentText5" presStyleLbl="node1" presStyleIdx="4" presStyleCnt="5" custLinFactNeighborY="28752">
        <dgm:presLayoutVars>
          <dgm:chMax/>
          <dgm:chPref val="3"/>
          <dgm:bulletEnabled val="1"/>
        </dgm:presLayoutVars>
      </dgm:prSet>
      <dgm:spPr/>
    </dgm:pt>
  </dgm:ptLst>
  <dgm:cxnLst>
    <dgm:cxn modelId="{1CA45A12-F6E8-184B-BF3D-D3E7E11B0F8F}" type="presOf" srcId="{1E00E7C1-30FB-DC49-B7CF-9E8E119FFBA9}" destId="{CE38B35D-3799-814C-9E56-5AE7146D958E}" srcOrd="0" destOrd="0" presId="urn:microsoft.com/office/officeart/2009/3/layout/IncreasingArrowsProcess"/>
    <dgm:cxn modelId="{8F3A1814-DCA3-D64B-81FA-0B4A54828079}" srcId="{9706C71D-AC78-CD4F-9AA8-396B99A52358}" destId="{701055D5-3B8B-564E-A150-7F457E2C1DAE}" srcOrd="0" destOrd="0" parTransId="{E6BC1A22-A836-094E-BA68-2C7C8F8ED47A}" sibTransId="{2F61468F-29BD-2049-B85D-BD5374146E40}"/>
    <dgm:cxn modelId="{9CCC1925-9201-DA44-9EF5-4AC1DC1BAFFC}" type="presOf" srcId="{9706C71D-AC78-CD4F-9AA8-396B99A52358}" destId="{5F896DED-3B9D-994B-8573-98CC9BAFE673}" srcOrd="0" destOrd="0" presId="urn:microsoft.com/office/officeart/2009/3/layout/IncreasingArrowsProcess"/>
    <dgm:cxn modelId="{5FEAA233-890C-2943-AB63-AD5134B32FAE}" type="presOf" srcId="{08426BDE-A727-8B40-A940-9C1A56B06B0F}" destId="{1D19B9FA-2403-C247-9278-802657FDB7D2}" srcOrd="0" destOrd="0" presId="urn:microsoft.com/office/officeart/2009/3/layout/IncreasingArrowsProcess"/>
    <dgm:cxn modelId="{145B3736-10EF-6B49-9E6F-3E3CB26BD33B}" srcId="{9706C71D-AC78-CD4F-9AA8-396B99A52358}" destId="{1E00E7C1-30FB-DC49-B7CF-9E8E119FFBA9}" srcOrd="3" destOrd="0" parTransId="{6FF164FE-3A09-B14F-8396-FD9B12212FE2}" sibTransId="{EFF3346E-BB14-4449-A357-A98581F1D3F4}"/>
    <dgm:cxn modelId="{E0CB0338-006E-734C-AF0C-0809C1E8BC0B}" srcId="{9706C71D-AC78-CD4F-9AA8-396B99A52358}" destId="{02E8CD47-C5AC-5140-ADBB-CE994DCBDF88}" srcOrd="4" destOrd="0" parTransId="{C1B26AE6-B1B6-7E43-9486-3219D4569491}" sibTransId="{92014515-EF2A-E44B-8795-C382B8AF5405}"/>
    <dgm:cxn modelId="{9B86B044-C41B-EA4D-B8F6-FD992F463DD1}" type="presOf" srcId="{701055D5-3B8B-564E-A150-7F457E2C1DAE}" destId="{E76A3C35-02F3-0541-8D7B-7DE685B4C6E0}" srcOrd="0" destOrd="0" presId="urn:microsoft.com/office/officeart/2009/3/layout/IncreasingArrowsProcess"/>
    <dgm:cxn modelId="{B8910C6D-D236-0048-8A67-43D5B1DFA7E2}" type="presOf" srcId="{02E8CD47-C5AC-5140-ADBB-CE994DCBDF88}" destId="{17C46602-FFE2-8B4F-AA2A-F8913915360E}" srcOrd="0" destOrd="0" presId="urn:microsoft.com/office/officeart/2009/3/layout/IncreasingArrowsProcess"/>
    <dgm:cxn modelId="{9539C551-42FF-884A-87D5-84A555C55795}" srcId="{9706C71D-AC78-CD4F-9AA8-396B99A52358}" destId="{192D6E58-2BB6-F34F-B798-CD9BB39B7AD9}" srcOrd="2" destOrd="0" parTransId="{790069BE-A0A2-B449-AD6A-E54928B93132}" sibTransId="{FCCAFA92-7869-384E-B2DD-C11E0E708BE9}"/>
    <dgm:cxn modelId="{8A0B7F8B-E962-4B40-A886-0E45BC2107EF}" type="presOf" srcId="{192D6E58-2BB6-F34F-B798-CD9BB39B7AD9}" destId="{DFF8C384-C2C1-D14F-92A7-15E5E31BF2FE}" srcOrd="0" destOrd="0" presId="urn:microsoft.com/office/officeart/2009/3/layout/IncreasingArrowsProcess"/>
    <dgm:cxn modelId="{682DC6EE-9AFB-F446-B3BF-B3A2D3DA27DE}" srcId="{9706C71D-AC78-CD4F-9AA8-396B99A52358}" destId="{08426BDE-A727-8B40-A940-9C1A56B06B0F}" srcOrd="1" destOrd="0" parTransId="{82F2A6CD-11FE-B44F-ADC7-57AC90C6E7EE}" sibTransId="{78109DBE-B62B-B741-91AF-9B5926AE4F08}"/>
    <dgm:cxn modelId="{ABFC5F01-0289-8E48-A6BC-44402CB48A7C}" type="presParOf" srcId="{5F896DED-3B9D-994B-8573-98CC9BAFE673}" destId="{E76A3C35-02F3-0541-8D7B-7DE685B4C6E0}" srcOrd="0" destOrd="0" presId="urn:microsoft.com/office/officeart/2009/3/layout/IncreasingArrowsProcess"/>
    <dgm:cxn modelId="{FEE8A022-848C-B846-B44B-F341F4D96D53}" type="presParOf" srcId="{5F896DED-3B9D-994B-8573-98CC9BAFE673}" destId="{1D19B9FA-2403-C247-9278-802657FDB7D2}" srcOrd="1" destOrd="0" presId="urn:microsoft.com/office/officeart/2009/3/layout/IncreasingArrowsProcess"/>
    <dgm:cxn modelId="{F5718F38-483A-BD4B-9B0C-67DEB9837AB4}" type="presParOf" srcId="{5F896DED-3B9D-994B-8573-98CC9BAFE673}" destId="{DFF8C384-C2C1-D14F-92A7-15E5E31BF2FE}" srcOrd="2" destOrd="0" presId="urn:microsoft.com/office/officeart/2009/3/layout/IncreasingArrowsProcess"/>
    <dgm:cxn modelId="{6AC4BDFA-154A-A04F-8637-656F5A957AE2}" type="presParOf" srcId="{5F896DED-3B9D-994B-8573-98CC9BAFE673}" destId="{CE38B35D-3799-814C-9E56-5AE7146D958E}" srcOrd="3" destOrd="0" presId="urn:microsoft.com/office/officeart/2009/3/layout/IncreasingArrowsProcess"/>
    <dgm:cxn modelId="{478E701E-938F-0443-ACE7-99252647FC36}" type="presParOf" srcId="{5F896DED-3B9D-994B-8573-98CC9BAFE673}" destId="{17C46602-FFE2-8B4F-AA2A-F8913915360E}" srcOrd="4" destOrd="0" presId="urn:microsoft.com/office/officeart/2009/3/layout/IncreasingArrows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F314D12-AFC0-784A-AE11-9B14FCE17F5C}">
      <dsp:nvSpPr>
        <dsp:cNvPr id="0" name=""/>
        <dsp:cNvSpPr/>
      </dsp:nvSpPr>
      <dsp:spPr>
        <a:xfrm>
          <a:off x="125320" y="0"/>
          <a:ext cx="3901000" cy="3901000"/>
        </a:xfrm>
        <a:prstGeom prst="quadArrow">
          <a:avLst>
            <a:gd name="adj1" fmla="val 2000"/>
            <a:gd name="adj2" fmla="val 4000"/>
            <a:gd name="adj3" fmla="val 5000"/>
          </a:avLst>
        </a:prstGeom>
        <a:solidFill>
          <a:schemeClr val="tx1">
            <a:alpha val="2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</dsp:sp>
    <dsp:sp modelId="{F79EDCB5-4A4F-7140-889F-CF67DC9B478F}">
      <dsp:nvSpPr>
        <dsp:cNvPr id="0" name=""/>
        <dsp:cNvSpPr/>
      </dsp:nvSpPr>
      <dsp:spPr>
        <a:xfrm>
          <a:off x="378885" y="253565"/>
          <a:ext cx="1560400" cy="1560400"/>
        </a:xfrm>
        <a:prstGeom prst="roundRect">
          <a:avLst/>
        </a:prstGeom>
        <a:solidFill>
          <a:schemeClr val="accent1">
            <a:alpha val="85000"/>
          </a:schemeClr>
        </a:solidFill>
        <a:ln w="15875">
          <a:solidFill>
            <a:schemeClr val="accent1"/>
          </a:solidFill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6500" kern="1200"/>
        </a:p>
      </dsp:txBody>
      <dsp:txXfrm>
        <a:off x="455057" y="329737"/>
        <a:ext cx="1408056" cy="1408056"/>
      </dsp:txXfrm>
    </dsp:sp>
    <dsp:sp modelId="{61D4481D-8537-3848-A863-5B0791E916B9}">
      <dsp:nvSpPr>
        <dsp:cNvPr id="0" name=""/>
        <dsp:cNvSpPr/>
      </dsp:nvSpPr>
      <dsp:spPr>
        <a:xfrm>
          <a:off x="2212355" y="253565"/>
          <a:ext cx="1560400" cy="1560400"/>
        </a:xfrm>
        <a:prstGeom prst="roundRect">
          <a:avLst/>
        </a:prstGeom>
        <a:solidFill>
          <a:schemeClr val="accent2"/>
        </a:solidFill>
        <a:ln w="15875">
          <a:solidFill>
            <a:schemeClr val="accent2">
              <a:lumMod val="75000"/>
            </a:schemeClr>
          </a:solidFill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956E7962-EC5C-0143-8B39-668203906D45}">
      <dsp:nvSpPr>
        <dsp:cNvPr id="0" name=""/>
        <dsp:cNvSpPr/>
      </dsp:nvSpPr>
      <dsp:spPr>
        <a:xfrm>
          <a:off x="378885" y="2087035"/>
          <a:ext cx="1560400" cy="1560400"/>
        </a:xfrm>
        <a:prstGeom prst="roundRect">
          <a:avLst/>
        </a:prstGeom>
        <a:solidFill>
          <a:schemeClr val="accent3"/>
        </a:solidFill>
        <a:ln w="15875">
          <a:solidFill>
            <a:schemeClr val="accent3">
              <a:lumMod val="50000"/>
            </a:schemeClr>
          </a:solidFill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5CC1045F-F42F-8643-8063-9E613FA873D5}">
      <dsp:nvSpPr>
        <dsp:cNvPr id="0" name=""/>
        <dsp:cNvSpPr/>
      </dsp:nvSpPr>
      <dsp:spPr>
        <a:xfrm>
          <a:off x="2212355" y="2087035"/>
          <a:ext cx="1560400" cy="1560400"/>
        </a:xfrm>
        <a:prstGeom prst="roundRect">
          <a:avLst/>
        </a:prstGeom>
        <a:solidFill>
          <a:schemeClr val="accent4">
            <a:alpha val="85000"/>
          </a:schemeClr>
        </a:solidFill>
        <a:ln w="15875">
          <a:solidFill>
            <a:schemeClr val="accent4">
              <a:lumMod val="75000"/>
            </a:schemeClr>
          </a:solidFill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4F677A1-ED0B-4246-8525-6DF8751CDCDA}">
      <dsp:nvSpPr>
        <dsp:cNvPr id="0" name=""/>
        <dsp:cNvSpPr/>
      </dsp:nvSpPr>
      <dsp:spPr>
        <a:xfrm rot="5400000">
          <a:off x="2167679" y="191084"/>
          <a:ext cx="1423669" cy="1238592"/>
        </a:xfrm>
        <a:prstGeom prst="hexagon">
          <a:avLst>
            <a:gd name="adj" fmla="val 25000"/>
            <a:gd name="vf" fmla="val 115470"/>
          </a:avLst>
        </a:prstGeom>
        <a:solidFill>
          <a:schemeClr val="accent1"/>
        </a:solidFill>
        <a:ln w="25400">
          <a:solidFill>
            <a:schemeClr val="accent1">
              <a:lumMod val="75000"/>
              <a:lumOff val="25000"/>
            </a:schemeClr>
          </a:solidFill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marL="0" lvl="0" indent="0" algn="ctr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4700" kern="1200" dirty="0"/>
        </a:p>
      </dsp:txBody>
      <dsp:txXfrm rot="-5400000">
        <a:off x="2453231" y="320401"/>
        <a:ext cx="852564" cy="979959"/>
      </dsp:txXfrm>
    </dsp:sp>
    <dsp:sp modelId="{A90C393F-CA90-E749-B347-36CF69D9B1C6}">
      <dsp:nvSpPr>
        <dsp:cNvPr id="0" name=""/>
        <dsp:cNvSpPr/>
      </dsp:nvSpPr>
      <dsp:spPr>
        <a:xfrm>
          <a:off x="3536396" y="383279"/>
          <a:ext cx="1588815" cy="85420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D92B86C-CCCB-BE4E-9050-203F77012014}">
      <dsp:nvSpPr>
        <dsp:cNvPr id="0" name=""/>
        <dsp:cNvSpPr/>
      </dsp:nvSpPr>
      <dsp:spPr>
        <a:xfrm rot="5400000">
          <a:off x="829999" y="191084"/>
          <a:ext cx="1423669" cy="1238592"/>
        </a:xfrm>
        <a:prstGeom prst="hexagon">
          <a:avLst>
            <a:gd name="adj" fmla="val 25000"/>
            <a:gd name="vf" fmla="val 115470"/>
          </a:avLst>
        </a:prstGeom>
        <a:solidFill>
          <a:schemeClr val="accent2"/>
        </a:solidFill>
        <a:ln w="25400">
          <a:solidFill>
            <a:schemeClr val="accent2">
              <a:lumMod val="75000"/>
            </a:schemeClr>
          </a:solidFill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3600" kern="1200"/>
        </a:p>
      </dsp:txBody>
      <dsp:txXfrm rot="-5400000">
        <a:off x="1115551" y="320401"/>
        <a:ext cx="852564" cy="979959"/>
      </dsp:txXfrm>
    </dsp:sp>
    <dsp:sp modelId="{578970F2-038A-EF41-AD79-B80550693B7C}">
      <dsp:nvSpPr>
        <dsp:cNvPr id="0" name=""/>
        <dsp:cNvSpPr/>
      </dsp:nvSpPr>
      <dsp:spPr>
        <a:xfrm rot="5400000">
          <a:off x="1496277" y="1399495"/>
          <a:ext cx="1423669" cy="1238592"/>
        </a:xfrm>
        <a:prstGeom prst="hexagon">
          <a:avLst>
            <a:gd name="adj" fmla="val 25000"/>
            <a:gd name="vf" fmla="val 115470"/>
          </a:avLst>
        </a:prstGeom>
        <a:solidFill>
          <a:schemeClr val="accent3"/>
        </a:solidFill>
        <a:ln w="25400">
          <a:solidFill>
            <a:schemeClr val="accent3">
              <a:lumMod val="75000"/>
            </a:schemeClr>
          </a:solidFill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marL="0" lvl="0" indent="0" algn="ctr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4700" kern="1200"/>
        </a:p>
      </dsp:txBody>
      <dsp:txXfrm rot="-5400000">
        <a:off x="1781829" y="1528812"/>
        <a:ext cx="852564" cy="979959"/>
      </dsp:txXfrm>
    </dsp:sp>
    <dsp:sp modelId="{FF4D0AF0-4AB1-DF43-9979-143520B2452B}">
      <dsp:nvSpPr>
        <dsp:cNvPr id="0" name=""/>
        <dsp:cNvSpPr/>
      </dsp:nvSpPr>
      <dsp:spPr>
        <a:xfrm>
          <a:off x="0" y="1591691"/>
          <a:ext cx="1537563" cy="85420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EA5E94A-FA68-F942-95AA-9044EB8F6F2A}">
      <dsp:nvSpPr>
        <dsp:cNvPr id="0" name=""/>
        <dsp:cNvSpPr/>
      </dsp:nvSpPr>
      <dsp:spPr>
        <a:xfrm rot="5400000">
          <a:off x="2833957" y="1399495"/>
          <a:ext cx="1423669" cy="1238592"/>
        </a:xfrm>
        <a:prstGeom prst="hexagon">
          <a:avLst>
            <a:gd name="adj" fmla="val 25000"/>
            <a:gd name="vf" fmla="val 115470"/>
          </a:avLst>
        </a:prstGeom>
        <a:solidFill>
          <a:schemeClr val="accent4"/>
        </a:solidFill>
        <a:ln w="25400">
          <a:solidFill>
            <a:schemeClr val="accent4">
              <a:lumMod val="75000"/>
            </a:schemeClr>
          </a:solidFill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3600" kern="1200"/>
        </a:p>
      </dsp:txBody>
      <dsp:txXfrm rot="-5400000">
        <a:off x="3119509" y="1528812"/>
        <a:ext cx="852564" cy="979959"/>
      </dsp:txXfrm>
    </dsp:sp>
    <dsp:sp modelId="{77F4FF77-CAE4-E448-9DA7-140DF94F8E50}">
      <dsp:nvSpPr>
        <dsp:cNvPr id="0" name=""/>
        <dsp:cNvSpPr/>
      </dsp:nvSpPr>
      <dsp:spPr>
        <a:xfrm rot="5400000">
          <a:off x="2167679" y="2607906"/>
          <a:ext cx="1423669" cy="1238592"/>
        </a:xfrm>
        <a:prstGeom prst="hexagon">
          <a:avLst>
            <a:gd name="adj" fmla="val 25000"/>
            <a:gd name="vf" fmla="val 115470"/>
          </a:avLst>
        </a:prstGeom>
        <a:solidFill>
          <a:schemeClr val="accent5"/>
        </a:solidFill>
        <a:ln w="25400">
          <a:solidFill>
            <a:schemeClr val="accent5">
              <a:lumMod val="75000"/>
            </a:schemeClr>
          </a:solidFill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79070" tIns="179070" rIns="179070" bIns="179070" numCol="1" spcCol="1270" anchor="ctr" anchorCtr="0">
          <a:noAutofit/>
        </a:bodyPr>
        <a:lstStyle/>
        <a:p>
          <a:pPr marL="0" lvl="0" indent="0" algn="ctr" defTabSz="2089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4700" kern="1200" dirty="0"/>
        </a:p>
      </dsp:txBody>
      <dsp:txXfrm rot="-5400000">
        <a:off x="2453231" y="2737223"/>
        <a:ext cx="852564" cy="979959"/>
      </dsp:txXfrm>
    </dsp:sp>
    <dsp:sp modelId="{A49C3572-55B5-134A-AC5D-53B8B1E1A0FC}">
      <dsp:nvSpPr>
        <dsp:cNvPr id="0" name=""/>
        <dsp:cNvSpPr/>
      </dsp:nvSpPr>
      <dsp:spPr>
        <a:xfrm>
          <a:off x="3536396" y="2800102"/>
          <a:ext cx="1588815" cy="85420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1756A4D-F0FD-0744-8ED4-6B41AE0C2E6A}">
      <dsp:nvSpPr>
        <dsp:cNvPr id="0" name=""/>
        <dsp:cNvSpPr/>
      </dsp:nvSpPr>
      <dsp:spPr>
        <a:xfrm rot="5400000">
          <a:off x="829999" y="2607906"/>
          <a:ext cx="1423669" cy="1238592"/>
        </a:xfrm>
        <a:prstGeom prst="hexagon">
          <a:avLst>
            <a:gd name="adj" fmla="val 25000"/>
            <a:gd name="vf" fmla="val 115470"/>
          </a:avLst>
        </a:prstGeom>
        <a:solidFill>
          <a:schemeClr val="accent1"/>
        </a:solidFill>
        <a:ln w="25400">
          <a:solidFill>
            <a:schemeClr val="accent1">
              <a:lumMod val="75000"/>
            </a:schemeClr>
          </a:solidFill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3600" kern="1200"/>
        </a:p>
      </dsp:txBody>
      <dsp:txXfrm rot="-5400000">
        <a:off x="1115551" y="2737223"/>
        <a:ext cx="852564" cy="979959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76A3C35-02F3-0541-8D7B-7DE685B4C6E0}">
      <dsp:nvSpPr>
        <dsp:cNvPr id="0" name=""/>
        <dsp:cNvSpPr/>
      </dsp:nvSpPr>
      <dsp:spPr>
        <a:xfrm>
          <a:off x="0" y="477832"/>
          <a:ext cx="7406640" cy="1077196"/>
        </a:xfrm>
        <a:prstGeom prst="rightArrow">
          <a:avLst>
            <a:gd name="adj1" fmla="val 50000"/>
            <a:gd name="adj2" fmla="val 50000"/>
          </a:avLst>
        </a:prstGeom>
        <a:solidFill>
          <a:schemeClr val="accent1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254000" bIns="171005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100" kern="1200"/>
        </a:p>
      </dsp:txBody>
      <dsp:txXfrm>
        <a:off x="0" y="747131"/>
        <a:ext cx="7137341" cy="538598"/>
      </dsp:txXfrm>
    </dsp:sp>
    <dsp:sp modelId="{1D19B9FA-2403-C247-9278-802657FDB7D2}">
      <dsp:nvSpPr>
        <dsp:cNvPr id="0" name=""/>
        <dsp:cNvSpPr/>
      </dsp:nvSpPr>
      <dsp:spPr>
        <a:xfrm>
          <a:off x="1368747" y="1007715"/>
          <a:ext cx="6037892" cy="1077196"/>
        </a:xfrm>
        <a:prstGeom prst="rightArrow">
          <a:avLst>
            <a:gd name="adj1" fmla="val 50000"/>
            <a:gd name="adj2" fmla="val 50000"/>
          </a:avLst>
        </a:prstGeom>
        <a:solidFill>
          <a:schemeClr val="accent2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254000" bIns="171005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100" kern="1200"/>
        </a:p>
      </dsp:txBody>
      <dsp:txXfrm>
        <a:off x="1368747" y="1277014"/>
        <a:ext cx="5768593" cy="538598"/>
      </dsp:txXfrm>
    </dsp:sp>
    <dsp:sp modelId="{DFF8C384-C2C1-D14F-92A7-15E5E31BF2FE}">
      <dsp:nvSpPr>
        <dsp:cNvPr id="0" name=""/>
        <dsp:cNvSpPr/>
      </dsp:nvSpPr>
      <dsp:spPr>
        <a:xfrm>
          <a:off x="2737494" y="1537684"/>
          <a:ext cx="4669145" cy="1077196"/>
        </a:xfrm>
        <a:prstGeom prst="rightArrow">
          <a:avLst>
            <a:gd name="adj1" fmla="val 50000"/>
            <a:gd name="adj2" fmla="val 50000"/>
          </a:avLst>
        </a:prstGeom>
        <a:solidFill>
          <a:schemeClr val="accent3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254000" bIns="171005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100" kern="1200"/>
        </a:p>
      </dsp:txBody>
      <dsp:txXfrm>
        <a:off x="2737494" y="1806983"/>
        <a:ext cx="4399846" cy="538598"/>
      </dsp:txXfrm>
    </dsp:sp>
    <dsp:sp modelId="{CE38B35D-3799-814C-9E56-5AE7146D958E}">
      <dsp:nvSpPr>
        <dsp:cNvPr id="0" name=""/>
        <dsp:cNvSpPr/>
      </dsp:nvSpPr>
      <dsp:spPr>
        <a:xfrm>
          <a:off x="4106981" y="2067229"/>
          <a:ext cx="3299658" cy="1077196"/>
        </a:xfrm>
        <a:prstGeom prst="rightArrow">
          <a:avLst>
            <a:gd name="adj1" fmla="val 50000"/>
            <a:gd name="adj2" fmla="val 50000"/>
          </a:avLst>
        </a:prstGeom>
        <a:solidFill>
          <a:schemeClr val="accent4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254000" bIns="171005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100" kern="1200"/>
        </a:p>
      </dsp:txBody>
      <dsp:txXfrm>
        <a:off x="4106981" y="2336528"/>
        <a:ext cx="3030359" cy="538598"/>
      </dsp:txXfrm>
    </dsp:sp>
    <dsp:sp modelId="{17C46602-FFE2-8B4F-AA2A-F8913915360E}">
      <dsp:nvSpPr>
        <dsp:cNvPr id="0" name=""/>
        <dsp:cNvSpPr/>
      </dsp:nvSpPr>
      <dsp:spPr>
        <a:xfrm>
          <a:off x="5475728" y="2599686"/>
          <a:ext cx="1930911" cy="1077196"/>
        </a:xfrm>
        <a:prstGeom prst="rightArrow">
          <a:avLst>
            <a:gd name="adj1" fmla="val 50000"/>
            <a:gd name="adj2" fmla="val 50000"/>
          </a:avLst>
        </a:prstGeom>
        <a:solidFill>
          <a:schemeClr val="accent5"/>
        </a:soli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254000" bIns="171005" numCol="1" spcCol="1270" anchor="ctr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100" kern="1200"/>
        </a:p>
      </dsp:txBody>
      <dsp:txXfrm>
        <a:off x="5475728" y="2868985"/>
        <a:ext cx="1661612" cy="53859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matrix2">
  <dgm:title val=""/>
  <dgm:desc val=""/>
  <dgm:catLst>
    <dgm:cat type="matrix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0" destOrd="0"/>
        <dgm:cxn modelId="8" srcId="0" destId="4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matrix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axisShape" refType="w"/>
          <dgm:constr type="h" for="ch" forName="axisShape" refType="h"/>
          <dgm:constr type="w" for="ch" forName="rect1" refType="w" fact="0.4"/>
          <dgm:constr type="h" for="ch" forName="rect1" refType="w" fact="0.4"/>
          <dgm:constr type="l" for="ch" forName="rect1" refType="w" fact="0.065"/>
          <dgm:constr type="t" for="ch" forName="rect1" refType="h" fact="0.065"/>
          <dgm:constr type="w" for="ch" forName="rect2" refType="w" fact="0.4"/>
          <dgm:constr type="h" for="ch" forName="rect2" refType="h" fact="0.4"/>
          <dgm:constr type="r" for="ch" forName="rect2" refType="w" fact="0.935"/>
          <dgm:constr type="t" for="ch" forName="rect2" refType="h" fact="0.065"/>
          <dgm:constr type="w" for="ch" forName="rect3" refType="w" fact="0.4"/>
          <dgm:constr type="h" for="ch" forName="rect3" refType="w" fact="0.4"/>
          <dgm:constr type="l" for="ch" forName="rect3" refType="w" fact="0.065"/>
          <dgm:constr type="b" for="ch" forName="rect3" refType="h" fact="0.935"/>
          <dgm:constr type="w" for="ch" forName="rect4" refType="w" fact="0.4"/>
          <dgm:constr type="h" for="ch" forName="rect4" refType="h" fact="0.4"/>
          <dgm:constr type="r" for="ch" forName="rect4" refType="w" fact="0.935"/>
          <dgm:constr type="b" for="ch" forName="rect4" refType="h" fact="0.935"/>
        </dgm:constrLst>
      </dgm:if>
      <dgm:else name="Name2">
        <dgm:constrLst>
          <dgm:constr type="primFontSz" for="ch" ptType="node" op="equ" val="65"/>
          <dgm:constr type="w" for="ch" forName="axisShape" refType="w"/>
          <dgm:constr type="h" for="ch" forName="axisShape" refType="h"/>
          <dgm:constr type="w" for="ch" forName="rect1" refType="w" fact="0.4"/>
          <dgm:constr type="h" for="ch" forName="rect1" refType="w" fact="0.4"/>
          <dgm:constr type="r" for="ch" forName="rect1" refType="w" fact="0.935"/>
          <dgm:constr type="t" for="ch" forName="rect1" refType="h" fact="0.065"/>
          <dgm:constr type="w" for="ch" forName="rect2" refType="w" fact="0.4"/>
          <dgm:constr type="h" for="ch" forName="rect2" refType="h" fact="0.4"/>
          <dgm:constr type="l" for="ch" forName="rect2" refType="w" fact="0.065"/>
          <dgm:constr type="t" for="ch" forName="rect2" refType="h" fact="0.065"/>
          <dgm:constr type="w" for="ch" forName="rect3" refType="w" fact="0.4"/>
          <dgm:constr type="h" for="ch" forName="rect3" refType="w" fact="0.4"/>
          <dgm:constr type="r" for="ch" forName="rect3" refType="w" fact="0.935"/>
          <dgm:constr type="b" for="ch" forName="rect3" refType="h" fact="0.935"/>
          <dgm:constr type="w" for="ch" forName="rect4" refType="w" fact="0.4"/>
          <dgm:constr type="h" for="ch" forName="rect4" refType="h" fact="0.4"/>
          <dgm:constr type="l" for="ch" forName="rect4" refType="w" fact="0.065"/>
          <dgm:constr type="b" for="ch" forName="rect4" refType="h" fact="0.935"/>
        </dgm:constrLst>
      </dgm:else>
    </dgm:choose>
    <dgm:ruleLst/>
    <dgm:choose name="Name3">
      <dgm:if name="Name4" axis="ch" ptType="node" func="cnt" op="gte" val="1">
        <dgm:layoutNode name="axisShape" styleLbl="bgShp">
          <dgm:alg type="sp"/>
          <dgm:shape xmlns:r="http://schemas.openxmlformats.org/officeDocument/2006/relationships" type="quadArrow" r:blip="">
            <dgm:adjLst>
              <dgm:adj idx="1" val="0.02"/>
              <dgm:adj idx="2" val="0.04"/>
              <dgm:adj idx="3" val="0.05"/>
            </dgm:adjLst>
          </dgm:shape>
          <dgm:presOf/>
          <dgm:constrLst/>
          <dgm:ruleLst/>
        </dgm:layoutNode>
        <dgm:layoutNode name="rect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3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4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5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8/layout/AlternatingHexagons">
  <dgm:title val=""/>
  <dgm:desc val=""/>
  <dgm:catLst>
    <dgm:cat type="list" pri="1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1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Name0">
    <dgm:varLst>
      <dgm:chMax/>
      <dgm:chPref/>
      <dgm:dir/>
      <dgm:animLvl val="lvl"/>
    </dgm:varLst>
    <dgm:alg type="lin">
      <dgm:param type="linDir" val="fromT"/>
    </dgm:alg>
    <dgm:shape xmlns:r="http://schemas.openxmlformats.org/officeDocument/2006/relationships" r:blip="">
      <dgm:adjLst/>
    </dgm:shape>
    <dgm:constrLst>
      <dgm:constr type="primFontSz" for="des" forName="Parent1" val="65"/>
      <dgm:constr type="primFontSz" for="des" forName="Childtext1" refType="primFontSz" refFor="des" refForName="Parent1" op="lte"/>
      <dgm:constr type="w" for="ch" forName="composite" refType="w"/>
      <dgm:constr type="h" for="ch" forName="composite" refType="h"/>
      <dgm:constr type="h" for="ch" forName="spaceBetweenRectangles" refType="w" refFor="ch" refForName="composite" fact="-0.042"/>
      <dgm:constr type="sp" refType="h" refFor="ch" refForName="composite" op="equ" fact="0.1"/>
    </dgm:constrLst>
    <dgm:forEach name="nodesForEach" axis="ch" ptType="node">
      <dgm:layoutNode name="composite">
        <dgm:alg type="composite">
          <dgm:param type="ar" val="3.6"/>
        </dgm:alg>
        <dgm:shape xmlns:r="http://schemas.openxmlformats.org/officeDocument/2006/relationships" r:blip="">
          <dgm:adjLst/>
        </dgm:shape>
        <dgm:choose name="Name1">
          <dgm:if name="Name2" func="var" arg="dir" op="equ" val="norm">
            <dgm:choose name="Name3">
              <dgm:if name="Name4" axis="self" ptType="node" func="posOdd" op="equ" val="1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/>
                  <dgm:constr type="h" for="ch" forName="BalanceSpacing" refType="h" fact="0.1"/>
                  <dgm:constr type="l" for="ch" forName="BalanceSpacing1" refType="w" fact="0.69"/>
                  <dgm:constr type="t" for="ch" forName="BalanceSpacing1" refType="h" fact="0.2"/>
                  <dgm:constr type="w" for="ch" forName="BalanceSpacing1" refType="w" fact="0.31"/>
                  <dgm:constr type="h" for="ch" forName="BalanceSpacing1" refType="h" fact="0.6"/>
                </dgm:constrLst>
              </dgm:if>
              <dgm:else name="Name5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  <dgm:constr type="l" for="ch" forName="BalanceSpacing1" refType="w" fact="0"/>
                  <dgm:constr type="t" for="ch" forName="BalanceSpacing1" refType="h" fact="0.2"/>
                  <dgm:constr type="w" for="ch" forName="BalanceSpacing1" refType="w" fact="0.3"/>
                  <dgm:constr type="h" for="ch" forName="BalanceSpacing1" refType="h" fact="0.6"/>
                </dgm:constrLst>
              </dgm:else>
            </dgm:choose>
          </dgm:if>
          <dgm:else name="Name6">
            <dgm:choose name="Name7">
              <dgm:if name="Name8" axis="self" ptType="node" func="posOdd" op="equ" val="1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if>
              <dgm:else name="Name9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else>
            </dgm:choose>
          </dgm:else>
        </dgm:choose>
        <dgm:layoutNode name="Parent1" styleLbl="node1">
          <dgm:varLst>
            <dgm:chMax val="1"/>
            <dgm:chPref val="1"/>
            <dgm:bulletEnabled val="1"/>
          </dgm:varLst>
          <dgm:alg type="tx"/>
          <dgm:shape xmlns:r="http://schemas.openxmlformats.org/officeDocument/2006/relationships" rot="90" type="hexagon" r:blip="">
            <dgm:adjLst>
              <dgm:adj idx="1" val="0.25"/>
              <dgm:adj idx="2" val="1.1547"/>
            </dgm:adjLst>
          </dgm:shape>
          <dgm:presOf axis="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hildtext1" styleLbl="revTx">
          <dgm:varLst>
            <dgm:chMax val="0"/>
            <dgm:chPref val="0"/>
            <dgm:bulletEnabled val="1"/>
          </dgm:varLst>
          <dgm:choose name="Name10">
            <dgm:if name="Name11" func="var" arg="dir" op="equ" val="norm">
              <dgm:choose name="Name12">
                <dgm:if name="Name13" axis="self" ptType="node" func="posOdd" op="equ" val="1">
                  <dgm:alg type="tx">
                    <dgm:param type="parTxLTRAlign" val="l"/>
                  </dgm:alg>
                </dgm:if>
                <dgm:else name="Name14">
                  <dgm:alg type="tx">
                    <dgm:param type="parTxLTRAlign" val="r"/>
                  </dgm:alg>
                </dgm:else>
              </dgm:choose>
            </dgm:if>
            <dgm:else name="Name15">
              <dgm:choose name="Name16">
                <dgm:if name="Name17" axis="self" ptType="node" func="posOdd" op="equ" val="1">
                  <dgm:alg type="tx">
                    <dgm:param type="parTxLTRAlign" val="r"/>
                  </dgm:alg>
                </dgm:if>
                <dgm:else name="Name18">
                  <dgm:alg type="tx">
                    <dgm:param type="parTxLTRAlign" val="l"/>
                  </dgm:alg>
                </dgm:else>
              </dgm:choose>
            </dgm:else>
          </dgm:choose>
          <dgm:shape xmlns:r="http://schemas.openxmlformats.org/officeDocument/2006/relationships" type="rect" r:blip="">
            <dgm:adjLst/>
          </dgm:shape>
          <dgm:presOf axis="des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BalanceSpacing">
          <dgm:alg type="sp"/>
          <dgm:shape xmlns:r="http://schemas.openxmlformats.org/officeDocument/2006/relationships" r:blip="">
            <dgm:adjLst/>
          </dgm:shape>
        </dgm:layoutNode>
        <dgm:layoutNode name="BalanceSpacing1">
          <dgm:alg type="sp"/>
          <dgm:shape xmlns:r="http://schemas.openxmlformats.org/officeDocument/2006/relationships" r:blip="">
            <dgm:adjLst/>
          </dgm:shape>
        </dgm:layoutNode>
        <dgm:forEach name="Name19" axis="followSib" ptType="sibTrans" hideLastTrans="0" cnt="1">
          <dgm:layoutNode name="Accent1Text" styleLbl="node1">
            <dgm:alg type="tx"/>
            <dgm:shape xmlns:r="http://schemas.openxmlformats.org/officeDocument/2006/relationships" rot="90" type="hexagon" r:blip="">
              <dgm:adjLst>
                <dgm:adj idx="1" val="0.25"/>
                <dgm:adj idx="2" val="1.1547"/>
              </dgm:adjLst>
            </dgm:shape>
            <dgm:presOf axis="self" ptType="sibTrans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forEach>
      </dgm:layoutNode>
      <dgm:forEach name="Name2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3/layout/IncreasingArrowsProcess">
  <dgm:title val=""/>
  <dgm:desc val=""/>
  <dgm:catLst>
    <dgm:cat type="process" pri="5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2" destOrd="0"/>
        <dgm:cxn modelId="32" srcId="30" destId="31" srcOrd="0" destOrd="0"/>
      </dgm:cxnLst>
      <dgm:bg/>
      <dgm:whole/>
    </dgm:dataModel>
  </dgm:clrData>
  <dgm:layoutNode name="Name0">
    <dgm:varLst>
      <dgm:chMax val="5"/>
      <dgm:chPref val="5"/>
      <dgm:dir/>
      <dgm:animLvl val="lvl"/>
    </dgm:varLst>
    <dgm:shape xmlns:r="http://schemas.openxmlformats.org/officeDocument/2006/relationships" r:blip="">
      <dgm:adjLst/>
    </dgm:shape>
    <dgm:choose name="Name1">
      <dgm:if name="Name2" axis="ch" ptType="node" func="cnt" op="equ" val="1">
        <dgm:choose name="Name3">
          <dgm:if name="Name4" axis="ch ch" ptType="node node" func="cnt" op="equ" val="0">
            <dgm:alg type="composite">
              <dgm:param type="ar" val="6.8662"/>
            </dgm:alg>
            <dgm:choose name="Name5">
              <dgm:if name="Name6" func="var" arg="dir" op="equ" val="norm">
                <dgm:constrLst>
                  <dgm:constr type="primFontSz" for="des" forName="parentText1" val="65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/>
                </dgm:constrLst>
              </dgm:if>
              <dgm:else name="Name7">
                <dgm:constrLst>
                  <dgm:constr type="primFontSz" for="des" forName="parentText1" val="65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/>
                </dgm:constrLst>
              </dgm:else>
            </dgm:choose>
          </dgm:if>
          <dgm:else name="Name8">
            <dgm:alg type="composite">
              <dgm:param type="ar" val="1.9864"/>
            </dgm:alg>
            <dgm:choose name="Name9">
              <dgm:if name="Name1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93"/>
                  <dgm:constr type="l" for="ch" forName="childText1" refType="w" fact="0"/>
                  <dgm:constr type="t" for="ch" forName="childText1" refType="h" fact="0.224"/>
                  <dgm:constr type="w" for="ch" forName="childText1" refType="w" fact="0.9241"/>
                  <dgm:constr type="h" for="ch" forName="childText1" refType="h" fact="0.776"/>
                </dgm:constrLst>
              </dgm:if>
              <dgm:else name="Name1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93"/>
                  <dgm:constr type="l" for="ch" forName="childText1" refType="w" fact="0.076"/>
                  <dgm:constr type="t" for="ch" forName="childText1" refType="h" fact="0.224"/>
                  <dgm:constr type="w" for="ch" forName="childText1" refType="w" fact="0.9241"/>
                  <dgm:constr type="h" for="ch" forName="childText1" refType="h" fact="0.776"/>
                </dgm:constrLst>
              </dgm:else>
            </dgm:choose>
          </dgm:else>
        </dgm:choose>
      </dgm:if>
      <dgm:if name="Name12" axis="ch" ptType="node" func="cnt" op="equ" val="2">
        <dgm:choose name="Name13">
          <dgm:if name="Name14" axis="ch ch" ptType="node node" func="cnt" op="equ" val="0">
            <dgm:alg type="composite">
              <dgm:param type="ar" val="5.1498"/>
            </dgm:alg>
            <dgm:choose name="Name15">
              <dgm:if name="Name1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7501"/>
                  <dgm:constr type="l" for="ch" forName="parentText2" refType="w" fact="0.462"/>
                  <dgm:constr type="t" for="ch" forName="parentText2" refType="h" fact="0.2499"/>
                  <dgm:constr type="w" for="ch" forName="parentText2" refType="w" fact="0.538"/>
                  <dgm:constr type="h" for="ch" forName="parentText2" refType="h" fact="0.7501"/>
                </dgm:constrLst>
              </dgm:if>
              <dgm:else name="Name1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7501"/>
                  <dgm:constr type="l" for="ch" forName="parentText2" refType="w" fact="0"/>
                  <dgm:constr type="t" for="ch" forName="parentText2" refType="h" fact="0.2499"/>
                  <dgm:constr type="w" for="ch" forName="parentText2" refType="w" fact="0.538"/>
                  <dgm:constr type="h" for="ch" forName="parentText2" refType="h" fact="0.7501"/>
                </dgm:constrLst>
              </dgm:else>
            </dgm:choose>
          </dgm:if>
          <dgm:else name="Name18">
            <dgm:alg type="composite">
              <dgm:param type="ar" val="2.0563"/>
            </dgm:alg>
            <dgm:choose name="Name19">
              <dgm:if name="Name2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parentText2" refType="primFontSz" refFor="des" refForName="parentText1" op="equ"/>
                  <dgm:constr type="primFontSz" for="des" forName="childText2" refType="primFontSz" refFor="des" refForName="child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995"/>
                  <dgm:constr type="l" for="ch" forName="parentText2" refType="w" fact="0.462"/>
                  <dgm:constr type="t" for="ch" forName="parentText2" refType="h" fact="0.0998"/>
                  <dgm:constr type="w" for="ch" forName="parentText2" refType="w" fact="0.538"/>
                  <dgm:constr type="h" for="ch" forName="parentText2" refType="h" fact="0.2995"/>
                  <dgm:constr type="l" for="ch" forName="childText1" refType="w" fact="0"/>
                  <dgm:constr type="t" for="ch" forName="childText1" refType="h" fact="0.2317"/>
                  <dgm:constr type="w" for="ch" forName="childText1" refType="w" fact="0.462"/>
                  <dgm:constr type="h" for="ch" forName="childText1" refType="h" fact="0.6685"/>
                  <dgm:constr type="l" for="ch" forName="childText2" refType="w" fact="0.462"/>
                  <dgm:constr type="t" for="ch" forName="childText2" refType="h" fact="0.3315"/>
                  <dgm:constr type="w" for="ch" forName="childText2" refType="w" fact="0.462"/>
                  <dgm:constr type="h" for="ch" forName="childText2" refType="h" fact="0.6685"/>
                </dgm:constrLst>
              </dgm:if>
              <dgm:else name="Name2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parentText2" refType="primFontSz" refFor="des" refForName="parentText1" op="equ"/>
                  <dgm:constr type="primFontSz" for="des" forName="childText2" refType="primFontSz" refFor="des" refForName="child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995"/>
                  <dgm:constr type="l" for="ch" forName="parentText2" refType="w" fact="0"/>
                  <dgm:constr type="t" for="ch" forName="parentText2" refType="h" fact="0.0998"/>
                  <dgm:constr type="w" for="ch" forName="parentText2" refType="w" fact="0.538"/>
                  <dgm:constr type="h" for="ch" forName="parentText2" refType="h" fact="0.2995"/>
                  <dgm:constr type="l" for="ch" forName="childText1" refType="w" fact="0.538"/>
                  <dgm:constr type="t" for="ch" forName="childText1" refType="h" fact="0.2317"/>
                  <dgm:constr type="w" for="ch" forName="childText1" refType="w" fact="0.462"/>
                  <dgm:constr type="h" for="ch" forName="childText1" refType="h" fact="0.6685"/>
                  <dgm:constr type="l" for="ch" forName="childText2" refType="w" fact="0.076"/>
                  <dgm:constr type="t" for="ch" forName="childText2" refType="h" fact="0.3315"/>
                  <dgm:constr type="w" for="ch" forName="childText2" refType="w" fact="0.462"/>
                  <dgm:constr type="h" for="ch" forName="childText2" refType="h" fact="0.6685"/>
                </dgm:constrLst>
              </dgm:else>
            </dgm:choose>
          </dgm:else>
        </dgm:choose>
      </dgm:if>
      <dgm:if name="Name22" axis="ch" ptType="node" func="cnt" op="equ" val="3">
        <dgm:choose name="Name23">
          <dgm:if name="Name24" axis="ch ch" ptType="node node" func="cnt" op="equ" val="0">
            <dgm:alg type="composite">
              <dgm:param type="ar" val="4.1198"/>
            </dgm:alg>
            <dgm:choose name="Name25">
              <dgm:if name="Name2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6"/>
                  <dgm:constr type="l" for="ch" forName="parentText2" refType="w" fact="0.308"/>
                  <dgm:constr type="t" for="ch" forName="parentText2" refType="h" fact="0.2"/>
                  <dgm:constr type="w" for="ch" forName="parentText2" refType="w" fact="0.692"/>
                  <dgm:constr type="h" for="ch" forName="parentText2" refType="h" fact="0.6"/>
                  <dgm:constr type="l" for="ch" forName="parentText3" refType="w" fact="0.616"/>
                  <dgm:constr type="t" for="ch" forName="parentText3" refType="h" fact="0.4"/>
                  <dgm:constr type="w" for="ch" forName="parentText3" refType="w" fact="0.384"/>
                  <dgm:constr type="h" for="ch" forName="parentText3" refType="h" fact="0.6"/>
                </dgm:constrLst>
              </dgm:if>
              <dgm:else name="Name2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6"/>
                  <dgm:constr type="l" for="ch" forName="parentText2" refType="w" fact="0"/>
                  <dgm:constr type="t" for="ch" forName="parentText2" refType="h" fact="0.2"/>
                  <dgm:constr type="w" for="ch" forName="parentText2" refType="w" fact="0.692"/>
                  <dgm:constr type="h" for="ch" forName="parentText2" refType="h" fact="0.6"/>
                  <dgm:constr type="l" for="ch" forName="parentText3" refType="w" fact="0"/>
                  <dgm:constr type="t" for="ch" forName="parentText3" refType="h" fact="0.4"/>
                  <dgm:constr type="w" for="ch" forName="parentText3" refType="w" fact="0.384"/>
                  <dgm:constr type="h" for="ch" forName="parentText3" refType="h" fact="0.6"/>
                </dgm:constrLst>
              </dgm:else>
            </dgm:choose>
          </dgm:if>
          <dgm:else name="Name28">
            <dgm:alg type="composite">
              <dgm:param type="ar" val="2.0702"/>
            </dgm:alg>
            <dgm:choose name="Name29">
              <dgm:if name="Name3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l" for="ch" forName="childText1" refType="w" fact="0"/>
                  <dgm:constr type="t" for="ch" forName="childText1" refType="h" fact="0.2325"/>
                  <dgm:constr type="w" for="ch" forName="childText1" refType="w" fact="0.308"/>
                  <dgm:constr type="h" for="ch" forName="childText1" refType="h" fact="0.5808"/>
                  <dgm:constr type="l" for="ch" forName="childText2" refType="w" fact="0.308"/>
                  <dgm:constr type="t" for="ch" forName="childText2" refType="h" fact="0.333"/>
                  <dgm:constr type="w" for="ch" forName="childText2" refType="w" fact="0.308"/>
                  <dgm:constr type="h" for="ch" forName="childText2" refType="h" fact="0.5808"/>
                  <dgm:constr type="l" for="ch" forName="childText3" refType="w" fact="0.616"/>
                  <dgm:constr type="t" for="ch" forName="childText3" refType="h" fact="0.4335"/>
                  <dgm:constr type="w" for="ch" forName="childText3" refType="w" fact="0.308"/>
                  <dgm:constr type="h" for="ch" forName="childText3" refType="h" fact="0.572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3015"/>
                  <dgm:constr type="l" for="ch" forName="parentText2" refType="w" fact="0.308"/>
                  <dgm:constr type="t" for="ch" forName="parentText2" refType="h" fact="0.1005"/>
                  <dgm:constr type="w" for="ch" forName="parentText2" refType="w" fact="0.692"/>
                  <dgm:constr type="h" for="ch" forName="parentText2" refType="h" fact="0.3015"/>
                  <dgm:constr type="l" for="ch" forName="parentText3" refType="w" fact="0.616"/>
                  <dgm:constr type="t" for="ch" forName="parentText3" refType="h" fact="0.201"/>
                  <dgm:constr type="w" for="ch" forName="parentText3" refType="w" fact="0.384"/>
                  <dgm:constr type="h" for="ch" forName="parentText3" refType="h" fact="0.3015"/>
                </dgm:constrLst>
              </dgm:if>
              <dgm:else name="Name3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l" for="ch" forName="childText1" refType="w" fact="0.692"/>
                  <dgm:constr type="t" for="ch" forName="childText1" refType="h" fact="0.2325"/>
                  <dgm:constr type="w" for="ch" forName="childText1" refType="w" fact="0.308"/>
                  <dgm:constr type="h" for="ch" forName="childText1" refType="h" fact="0.5808"/>
                  <dgm:constr type="l" for="ch" forName="childText2" refType="w" fact="0.384"/>
                  <dgm:constr type="t" for="ch" forName="childText2" refType="h" fact="0.333"/>
                  <dgm:constr type="w" for="ch" forName="childText2" refType="w" fact="0.308"/>
                  <dgm:constr type="h" for="ch" forName="childText2" refType="h" fact="0.5808"/>
                  <dgm:constr type="l" for="ch" forName="childText3" refType="w" fact="0.076"/>
                  <dgm:constr type="t" for="ch" forName="childText3" refType="h" fact="0.4335"/>
                  <dgm:constr type="w" for="ch" forName="childText3" refType="w" fact="0.308"/>
                  <dgm:constr type="h" for="ch" forName="childText3" refType="h" fact="0.572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3015"/>
                  <dgm:constr type="l" for="ch" forName="parentText2" refType="w" fact="0"/>
                  <dgm:constr type="t" for="ch" forName="parentText2" refType="h" fact="0.1005"/>
                  <dgm:constr type="w" for="ch" forName="parentText2" refType="w" fact="0.692"/>
                  <dgm:constr type="h" for="ch" forName="parentText2" refType="h" fact="0.3015"/>
                  <dgm:constr type="l" for="ch" forName="parentText3" refType="w" fact="0"/>
                  <dgm:constr type="t" for="ch" forName="parentText3" refType="h" fact="0.201"/>
                  <dgm:constr type="w" for="ch" forName="parentText3" refType="w" fact="0.384"/>
                  <dgm:constr type="h" for="ch" forName="parentText3" refType="h" fact="0.3015"/>
                </dgm:constrLst>
              </dgm:else>
            </dgm:choose>
          </dgm:else>
        </dgm:choose>
      </dgm:if>
      <dgm:if name="Name32" axis="ch" ptType="node" func="cnt" op="equ" val="4">
        <dgm:choose name="Name33">
          <dgm:if name="Name34" axis="ch ch" ptType="node node" func="cnt" op="equ" val="0">
            <dgm:alg type="composite">
              <dgm:param type="ar" val="3.435"/>
            </dgm:alg>
            <dgm:choose name="Name35">
              <dgm:if name="Name3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5001"/>
                  <dgm:constr type="l" for="ch" forName="parentText2" refType="w" fact="0.2305"/>
                  <dgm:constr type="t" for="ch" forName="parentText2" refType="h" fact="0.1666"/>
                  <dgm:constr type="w" for="ch" forName="parentText2" refType="w" fact="0.7695"/>
                  <dgm:constr type="h" for="ch" forName="parentText2" refType="h" fact="0.5001"/>
                  <dgm:constr type="l" for="ch" forName="parentText3" refType="w" fact="0.461"/>
                  <dgm:constr type="t" for="ch" forName="parentText3" refType="h" fact="0.3333"/>
                  <dgm:constr type="w" for="ch" forName="parentText3" refType="w" fact="0.539"/>
                  <dgm:constr type="h" for="ch" forName="parentText3" refType="h" fact="0.5001"/>
                  <dgm:constr type="l" for="ch" forName="parentText4" refType="w" fact="0.6915"/>
                  <dgm:constr type="t" for="ch" forName="parentText4" refType="h" fact="0.4999"/>
                  <dgm:constr type="w" for="ch" forName="parentText4" refType="w" fact="0.3085"/>
                  <dgm:constr type="h" for="ch" forName="parentText4" refType="h" fact="0.5001"/>
                </dgm:constrLst>
              </dgm:if>
              <dgm:else name="Name3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5001"/>
                  <dgm:constr type="l" for="ch" forName="parentText2" refType="w" fact="0"/>
                  <dgm:constr type="t" for="ch" forName="parentText2" refType="h" fact="0.1666"/>
                  <dgm:constr type="w" for="ch" forName="parentText2" refType="w" fact="0.7695"/>
                  <dgm:constr type="h" for="ch" forName="parentText2" refType="h" fact="0.5001"/>
                  <dgm:constr type="l" for="ch" forName="parentText3" refType="w" fact="0"/>
                  <dgm:constr type="t" for="ch" forName="parentText3" refType="h" fact="0.3333"/>
                  <dgm:constr type="w" for="ch" forName="parentText3" refType="w" fact="0.539"/>
                  <dgm:constr type="h" for="ch" forName="parentText3" refType="h" fact="0.5001"/>
                  <dgm:constr type="l" for="ch" forName="parentText4" refType="w" fact="0"/>
                  <dgm:constr type="t" for="ch" forName="parentText4" refType="h" fact="0.4999"/>
                  <dgm:constr type="w" for="ch" forName="parentText4" refType="w" fact="0.3085"/>
                  <dgm:constr type="h" for="ch" forName="parentText4" refType="h" fact="0.5001"/>
                </dgm:constrLst>
              </dgm:else>
            </dgm:choose>
          </dgm:if>
          <dgm:else name="Name38">
            <dgm:alg type="composite">
              <dgm:param type="ar" val="1.9377"/>
            </dgm:alg>
            <dgm:choose name="Name39">
              <dgm:if name="Name4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l" for="ch" forName="childText1" refType="w" fact="0"/>
                  <dgm:constr type="t" for="ch" forName="childText1" refType="h" fact="0.218"/>
                  <dgm:constr type="w" for="ch" forName="childText1" refType="w" fact="0.2305"/>
                  <dgm:constr type="h" for="ch" forName="childText1" refType="h" fact="0.5218"/>
                  <dgm:constr type="l" for="ch" forName="childText2" refType="w" fact="0.2305"/>
                  <dgm:constr type="t" for="ch" forName="childText2" refType="h" fact="0.312"/>
                  <dgm:constr type="w" for="ch" forName="childText2" refType="w" fact="0.2305"/>
                  <dgm:constr type="h" for="ch" forName="childText2" refType="h" fact="0.5085"/>
                  <dgm:constr type="l" for="ch" forName="childText3" refType="w" fact="0.461"/>
                  <dgm:constr type="t" for="ch" forName="childText3" refType="h" fact="0.406"/>
                  <dgm:constr type="w" for="ch" forName="childText3" refType="w" fact="0.2305"/>
                  <dgm:constr type="h" for="ch" forName="childText3" refType="h" fact="0.5119"/>
                  <dgm:constr type="l" for="ch" forName="childText4" refType="w" fact="0.6915"/>
                  <dgm:constr type="t" for="ch" forName="childText4" refType="h" fact="0.5"/>
                  <dgm:constr type="w" for="ch" forName="childText4" refType="w" fact="0.2326"/>
                  <dgm:constr type="h" for="ch" forName="childText4" refType="h" fact="0.5179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21"/>
                  <dgm:constr type="l" for="ch" forName="parentText2" refType="w" fact="0.2305"/>
                  <dgm:constr type="t" for="ch" forName="parentText2" refType="h" fact="0.094"/>
                  <dgm:constr type="w" for="ch" forName="parentText2" refType="w" fact="0.7695"/>
                  <dgm:constr type="h" for="ch" forName="parentText2" refType="h" fact="0.2821"/>
                  <dgm:constr type="l" for="ch" forName="parentText3" refType="w" fact="0.461"/>
                  <dgm:constr type="t" for="ch" forName="parentText3" refType="h" fact="0.188"/>
                  <dgm:constr type="w" for="ch" forName="parentText3" refType="w" fact="0.539"/>
                  <dgm:constr type="h" for="ch" forName="parentText3" refType="h" fact="0.2821"/>
                  <dgm:constr type="l" for="ch" forName="parentText4" refType="w" fact="0.6915"/>
                  <dgm:constr type="t" for="ch" forName="parentText4" refType="h" fact="0.282"/>
                  <dgm:constr type="w" for="ch" forName="parentText4" refType="w" fact="0.3085"/>
                  <dgm:constr type="h" for="ch" forName="parentText4" refType="h" fact="0.2821"/>
                </dgm:constrLst>
              </dgm:if>
              <dgm:else name="Name4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l" for="ch" forName="childText1" refType="w" fact="0.7695"/>
                  <dgm:constr type="t" for="ch" forName="childText1" refType="h" fact="0.218"/>
                  <dgm:constr type="w" for="ch" forName="childText1" refType="w" fact="0.2305"/>
                  <dgm:constr type="h" for="ch" forName="childText1" refType="h" fact="0.5218"/>
                  <dgm:constr type="l" for="ch" forName="childText2" refType="w" fact="0.539"/>
                  <dgm:constr type="t" for="ch" forName="childText2" refType="h" fact="0.312"/>
                  <dgm:constr type="w" for="ch" forName="childText2" refType="w" fact="0.2305"/>
                  <dgm:constr type="h" for="ch" forName="childText2" refType="h" fact="0.5085"/>
                  <dgm:constr type="l" for="ch" forName="childText3" refType="w" fact="0.3085"/>
                  <dgm:constr type="t" for="ch" forName="childText3" refType="h" fact="0.406"/>
                  <dgm:constr type="w" for="ch" forName="childText3" refType="w" fact="0.2305"/>
                  <dgm:constr type="h" for="ch" forName="childText3" refType="h" fact="0.5119"/>
                  <dgm:constr type="l" for="ch" forName="childText4" refType="w" fact="0.076"/>
                  <dgm:constr type="t" for="ch" forName="childText4" refType="h" fact="0.5"/>
                  <dgm:constr type="w" for="ch" forName="childText4" refType="w" fact="0.2346"/>
                  <dgm:constr type="h" for="ch" forName="childText4" refType="h" fact="0.5179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821"/>
                  <dgm:constr type="l" for="ch" forName="parentText2" refType="w" fact="0"/>
                  <dgm:constr type="t" for="ch" forName="parentText2" refType="h" fact="0.094"/>
                  <dgm:constr type="w" for="ch" forName="parentText2" refType="w" fact="0.7695"/>
                  <dgm:constr type="h" for="ch" forName="parentText2" refType="h" fact="0.2821"/>
                  <dgm:constr type="l" for="ch" forName="parentText3" refType="w" fact="0"/>
                  <dgm:constr type="t" for="ch" forName="parentText3" refType="h" fact="0.188"/>
                  <dgm:constr type="w" for="ch" forName="parentText3" refType="w" fact="0.539"/>
                  <dgm:constr type="h" for="ch" forName="parentText3" refType="h" fact="0.2821"/>
                  <dgm:constr type="l" for="ch" forName="parentText4" refType="w" fact="0"/>
                  <dgm:constr type="t" for="ch" forName="parentText4" refType="h" fact="0.282"/>
                  <dgm:constr type="w" for="ch" forName="parentText4" refType="w" fact="0.3085"/>
                  <dgm:constr type="h" for="ch" forName="parentText4" refType="h" fact="0.2821"/>
                </dgm:constrLst>
              </dgm:else>
            </dgm:choose>
          </dgm:else>
        </dgm:choose>
      </dgm:if>
      <dgm:else name="Name42">
        <dgm:choose name="Name43">
          <dgm:if name="Name44" axis="ch ch" ptType="node node" func="cnt" op="equ" val="0">
            <dgm:alg type="composite">
              <dgm:param type="ar" val="2.9463"/>
            </dgm:alg>
            <dgm:choose name="Name45">
              <dgm:if name="Name46" func="var" arg="dir" op="equ" val="norm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4285"/>
                  <dgm:constr type="l" for="ch" forName="parentText2" refType="w" fact="0.1848"/>
                  <dgm:constr type="t" for="ch" forName="parentText2" refType="h" fact="0.1429"/>
                  <dgm:constr type="w" for="ch" forName="parentText2" refType="w" fact="0.8152"/>
                  <dgm:constr type="h" for="ch" forName="parentText2" refType="h" fact="0.4285"/>
                  <dgm:constr type="l" for="ch" forName="parentText3" refType="w" fact="0.3696"/>
                  <dgm:constr type="t" for="ch" forName="parentText3" refType="h" fact="0.2858"/>
                  <dgm:constr type="w" for="ch" forName="parentText3" refType="w" fact="0.6304"/>
                  <dgm:constr type="h" for="ch" forName="parentText3" refType="h" fact="0.4285"/>
                  <dgm:constr type="l" for="ch" forName="parentText4" refType="w" fact="0.5545"/>
                  <dgm:constr type="t" for="ch" forName="parentText4" refType="h" fact="0.4286"/>
                  <dgm:constr type="w" for="ch" forName="parentText4" refType="w" fact="0.4455"/>
                  <dgm:constr type="h" for="ch" forName="parentText4" refType="h" fact="0.4285"/>
                  <dgm:constr type="l" for="ch" forName="parentText5" refType="w" fact="0.7393"/>
                  <dgm:constr type="t" for="ch" forName="parentText5" refType="h" fact="0.5715"/>
                  <dgm:constr type="w" for="ch" forName="parentText5" refType="w" fact="0.2607"/>
                  <dgm:constr type="h" for="ch" forName="parentText5" refType="h" fact="0.4285"/>
                </dgm:constrLst>
              </dgm:if>
              <dgm:else name="Name47">
                <dgm:constrLst>
                  <dgm:constr type="primFontSz" for="des" forName="parentText1" val="65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4285"/>
                  <dgm:constr type="l" for="ch" forName="parentText2" refType="w" fact="0"/>
                  <dgm:constr type="t" for="ch" forName="parentText2" refType="h" fact="0.1429"/>
                  <dgm:constr type="w" for="ch" forName="parentText2" refType="w" fact="0.8152"/>
                  <dgm:constr type="h" for="ch" forName="parentText2" refType="h" fact="0.4285"/>
                  <dgm:constr type="l" for="ch" forName="parentText3" refType="w" fact="0"/>
                  <dgm:constr type="t" for="ch" forName="parentText3" refType="h" fact="0.2858"/>
                  <dgm:constr type="w" for="ch" forName="parentText3" refType="w" fact="0.6304"/>
                  <dgm:constr type="h" for="ch" forName="parentText3" refType="h" fact="0.4285"/>
                  <dgm:constr type="l" for="ch" forName="parentText4" refType="w" fact="0"/>
                  <dgm:constr type="t" for="ch" forName="parentText4" refType="h" fact="0.4286"/>
                  <dgm:constr type="w" for="ch" forName="parentText4" refType="w" fact="0.4455"/>
                  <dgm:constr type="h" for="ch" forName="parentText4" refType="h" fact="0.4285"/>
                  <dgm:constr type="l" for="ch" forName="parentText5" refType="w" fact="0"/>
                  <dgm:constr type="t" for="ch" forName="parentText5" refType="h" fact="0.5715"/>
                  <dgm:constr type="w" for="ch" forName="parentText5" refType="w" fact="0.2607"/>
                  <dgm:constr type="h" for="ch" forName="parentText5" refType="h" fact="0.4285"/>
                </dgm:constrLst>
              </dgm:else>
            </dgm:choose>
          </dgm:if>
          <dgm:else name="Name48">
            <dgm:alg type="composite">
              <dgm:param type="ar" val="1.7837"/>
            </dgm:alg>
            <dgm:choose name="Name49">
              <dgm:if name="Name50" func="var" arg="dir" op="equ" val="norm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5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5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5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childText5" refType="primFontSz" refFor="des" refForName="parentText4" op="lte"/>
                  <dgm:constr type="primFontSz" for="des" forName="childText1" refType="primFontSz" refFor="des" refForName="parentText5" op="lte"/>
                  <dgm:constr type="primFontSz" for="des" forName="childText2" refType="primFontSz" refFor="des" refForName="parentText5" op="lte"/>
                  <dgm:constr type="primFontSz" for="des" forName="childText3" refType="primFontSz" refFor="des" refForName="parentText5" op="lte"/>
                  <dgm:constr type="primFontSz" for="des" forName="childText4" refType="primFontSz" refFor="des" refForName="parentText5" op="lte"/>
                  <dgm:constr type="primFontSz" for="des" forName="childText5" refType="primFontSz" refFor="des" refForName="parentText5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primFontSz" for="des" forName="childText5" refType="primFontSz" refFor="des" refForName="childText1" op="equ"/>
                  <dgm:constr type="l" for="ch" forName="childText1" refType="w" fact="0"/>
                  <dgm:constr type="t" for="ch" forName="childText1" refType="h" fact="0.1997"/>
                  <dgm:constr type="w" for="ch" forName="childText1" refType="w" fact="0.18482"/>
                  <dgm:constr type="h" for="ch" forName="childText1" refType="h" fact="0.4763"/>
                  <dgm:constr type="l" for="ch" forName="childText2" refType="w" fact="0.1848"/>
                  <dgm:constr type="t" for="ch" forName="childText2" refType="h" fact="0.2862"/>
                  <dgm:constr type="w" for="ch" forName="childText2" refType="w" fact="0.18482"/>
                  <dgm:constr type="h" for="ch" forName="childText2" refType="h" fact="0.4763"/>
                  <dgm:constr type="l" for="ch" forName="childText3" refType="w" fact="0.3696"/>
                  <dgm:constr type="t" for="ch" forName="childText3" refType="h" fact="0.3727"/>
                  <dgm:constr type="w" for="ch" forName="childText3" refType="w" fact="0.18482"/>
                  <dgm:constr type="h" for="ch" forName="childText3" refType="h" fact="0.4763"/>
                  <dgm:constr type="l" for="ch" forName="childText4" refType="w" fact="0.5545"/>
                  <dgm:constr type="t" for="ch" forName="childText4" refType="h" fact="0.4592"/>
                  <dgm:constr type="w" for="ch" forName="childText4" refType="w" fact="0.18482"/>
                  <dgm:constr type="h" for="ch" forName="childText4" refType="h" fact="0.4763"/>
                  <dgm:constr type="l" for="ch" forName="childText5" refType="w" fact="0.7393"/>
                  <dgm:constr type="t" for="ch" forName="childText5" refType="h" fact="0.5457"/>
                  <dgm:constr type="w" for="ch" forName="childText5" refType="w" fact="0.18482"/>
                  <dgm:constr type="h" for="ch" forName="childText5" refType="h" fact="0.476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594"/>
                  <dgm:constr type="l" for="ch" forName="parentText2" refType="w" fact="0.1848"/>
                  <dgm:constr type="t" for="ch" forName="parentText2" refType="h" fact="0.0865"/>
                  <dgm:constr type="w" for="ch" forName="parentText2" refType="w" fact="0.8152"/>
                  <dgm:constr type="h" for="ch" forName="parentText2" refType="h" fact="0.2594"/>
                  <dgm:constr type="l" for="ch" forName="parentText3" refType="w" fact="0.3696"/>
                  <dgm:constr type="t" for="ch" forName="parentText3" refType="h" fact="0.173"/>
                  <dgm:constr type="w" for="ch" forName="parentText3" refType="w" fact="0.6304"/>
                  <dgm:constr type="h" for="ch" forName="parentText3" refType="h" fact="0.2594"/>
                  <dgm:constr type="l" for="ch" forName="parentText4" refType="w" fact="0.5545"/>
                  <dgm:constr type="t" for="ch" forName="parentText4" refType="h" fact="0.2595"/>
                  <dgm:constr type="w" for="ch" forName="parentText4" refType="w" fact="0.4455"/>
                  <dgm:constr type="h" for="ch" forName="parentText4" refType="h" fact="0.2594"/>
                  <dgm:constr type="l" for="ch" forName="parentText5" refType="w" fact="0.7393"/>
                  <dgm:constr type="t" for="ch" forName="parentText5" refType="h" fact="0.346"/>
                  <dgm:constr type="w" for="ch" forName="parentText5" refType="w" fact="0.2607"/>
                  <dgm:constr type="h" for="ch" forName="parentText5" refType="h" fact="0.2594"/>
                </dgm:constrLst>
              </dgm:if>
              <dgm:else name="Name51">
                <dgm:constrLst>
                  <dgm:constr type="primFontSz" for="des" forName="childText1" val="65"/>
                  <dgm:constr type="primFontSz" for="des" forName="parentText1" val="65"/>
                  <dgm:constr type="primFontSz" for="des" forName="childText1" refType="primFontSz" refFor="des" refForName="parentText1" op="lte"/>
                  <dgm:constr type="primFontSz" for="des" forName="childText2" refType="primFontSz" refFor="des" refForName="parentText1" op="lte"/>
                  <dgm:constr type="primFontSz" for="des" forName="childText3" refType="primFontSz" refFor="des" refForName="parentText1" op="lte"/>
                  <dgm:constr type="primFontSz" for="des" forName="childText4" refType="primFontSz" refFor="des" refForName="parentText1" op="lte"/>
                  <dgm:constr type="primFontSz" for="des" forName="childText5" refType="primFontSz" refFor="des" refForName="parentText1" op="lte"/>
                  <dgm:constr type="primFontSz" for="des" forName="childText1" refType="primFontSz" refFor="des" refForName="parentText2" op="lte"/>
                  <dgm:constr type="primFontSz" for="des" forName="childText2" refType="primFontSz" refFor="des" refForName="parentText2" op="lte"/>
                  <dgm:constr type="primFontSz" for="des" forName="childText3" refType="primFontSz" refFor="des" refForName="parentText2" op="lte"/>
                  <dgm:constr type="primFontSz" for="des" forName="childText4" refType="primFontSz" refFor="des" refForName="parentText2" op="lte"/>
                  <dgm:constr type="primFontSz" for="des" forName="childText5" refType="primFontSz" refFor="des" refForName="parentText2" op="lte"/>
                  <dgm:constr type="primFontSz" for="des" forName="childText1" refType="primFontSz" refFor="des" refForName="parentText3" op="lte"/>
                  <dgm:constr type="primFontSz" for="des" forName="childText2" refType="primFontSz" refFor="des" refForName="parentText3" op="lte"/>
                  <dgm:constr type="primFontSz" for="des" forName="childText3" refType="primFontSz" refFor="des" refForName="parentText3" op="lte"/>
                  <dgm:constr type="primFontSz" for="des" forName="childText4" refType="primFontSz" refFor="des" refForName="parentText3" op="lte"/>
                  <dgm:constr type="primFontSz" for="des" forName="childText5" refType="primFontSz" refFor="des" refForName="parentText3" op="lte"/>
                  <dgm:constr type="primFontSz" for="des" forName="childText1" refType="primFontSz" refFor="des" refForName="parentText4" op="lte"/>
                  <dgm:constr type="primFontSz" for="des" forName="childText2" refType="primFontSz" refFor="des" refForName="parentText4" op="lte"/>
                  <dgm:constr type="primFontSz" for="des" forName="childText3" refType="primFontSz" refFor="des" refForName="parentText4" op="lte"/>
                  <dgm:constr type="primFontSz" for="des" forName="childText4" refType="primFontSz" refFor="des" refForName="parentText4" op="lte"/>
                  <dgm:constr type="primFontSz" for="des" forName="childText5" refType="primFontSz" refFor="des" refForName="parentText4" op="lte"/>
                  <dgm:constr type="primFontSz" for="des" forName="childText1" refType="primFontSz" refFor="des" refForName="parentText5" op="lte"/>
                  <dgm:constr type="primFontSz" for="des" forName="childText2" refType="primFontSz" refFor="des" refForName="parentText5" op="lte"/>
                  <dgm:constr type="primFontSz" for="des" forName="childText3" refType="primFontSz" refFor="des" refForName="parentText5" op="lte"/>
                  <dgm:constr type="primFontSz" for="des" forName="childText4" refType="primFontSz" refFor="des" refForName="parentText5" op="lte"/>
                  <dgm:constr type="primFontSz" for="des" forName="childText5" refType="primFontSz" refFor="des" refForName="parentText5" op="lte"/>
                  <dgm:constr type="primFontSz" for="des" forName="parentText2" refType="primFontSz" refFor="des" refForName="parentText1" op="equ"/>
                  <dgm:constr type="primFontSz" for="des" forName="parentText3" refType="primFontSz" refFor="des" refForName="parentText1" op="equ"/>
                  <dgm:constr type="primFontSz" for="des" forName="parentText4" refType="primFontSz" refFor="des" refForName="parentText1" op="equ"/>
                  <dgm:constr type="primFontSz" for="des" forName="parentText5" refType="primFontSz" refFor="des" refForName="parentText1" op="equ"/>
                  <dgm:constr type="primFontSz" for="des" forName="childText2" refType="primFontSz" refFor="des" refForName="childText1" op="equ"/>
                  <dgm:constr type="primFontSz" for="des" forName="childText3" refType="primFontSz" refFor="des" refForName="childText1" op="equ"/>
                  <dgm:constr type="primFontSz" for="des" forName="childText4" refType="primFontSz" refFor="des" refForName="childText1" op="equ"/>
                  <dgm:constr type="primFontSz" for="des" forName="childText5" refType="primFontSz" refFor="des" refForName="childText1" op="equ"/>
                  <dgm:constr type="l" for="ch" forName="childText1" refType="w" fact="0.81518"/>
                  <dgm:constr type="t" for="ch" forName="childText1" refType="h" fact="0.1997"/>
                  <dgm:constr type="w" for="ch" forName="childText1" refType="w" fact="0.18482"/>
                  <dgm:constr type="h" for="ch" forName="childText1" refType="h" fact="0.4763"/>
                  <dgm:constr type="l" for="ch" forName="childText2" refType="w" fact="0.63036"/>
                  <dgm:constr type="t" for="ch" forName="childText2" refType="h" fact="0.2862"/>
                  <dgm:constr type="w" for="ch" forName="childText2" refType="w" fact="0.18482"/>
                  <dgm:constr type="h" for="ch" forName="childText2" refType="h" fact="0.4763"/>
                  <dgm:constr type="l" for="ch" forName="childText3" refType="w" fact="0.44554"/>
                  <dgm:constr type="t" for="ch" forName="childText3" refType="h" fact="0.3727"/>
                  <dgm:constr type="w" for="ch" forName="childText3" refType="w" fact="0.18482"/>
                  <dgm:constr type="h" for="ch" forName="childText3" refType="h" fact="0.4763"/>
                  <dgm:constr type="l" for="ch" forName="childText4" refType="w" fact="0.26072"/>
                  <dgm:constr type="t" for="ch" forName="childText4" refType="h" fact="0.4592"/>
                  <dgm:constr type="w" for="ch" forName="childText4" refType="w" fact="0.18482"/>
                  <dgm:constr type="h" for="ch" forName="childText4" refType="h" fact="0.4763"/>
                  <dgm:constr type="l" for="ch" forName="childText5" refType="w" fact="0.0759"/>
                  <dgm:constr type="t" for="ch" forName="childText5" refType="h" fact="0.5457"/>
                  <dgm:constr type="w" for="ch" forName="childText5" refType="w" fact="0.18482"/>
                  <dgm:constr type="h" for="ch" forName="childText5" refType="h" fact="0.4763"/>
                  <dgm:constr type="l" for="ch" forName="parentText1" refType="w" fact="0"/>
                  <dgm:constr type="t" for="ch" forName="parentText1" refType="h" fact="0"/>
                  <dgm:constr type="w" for="ch" forName="parentText1" refType="w"/>
                  <dgm:constr type="h" for="ch" forName="parentText1" refType="h" fact="0.2594"/>
                  <dgm:constr type="l" for="ch" forName="parentText2" refType="w" fact="0"/>
                  <dgm:constr type="t" for="ch" forName="parentText2" refType="h" fact="0.0865"/>
                  <dgm:constr type="w" for="ch" forName="parentText2" refType="w" fact="0.8152"/>
                  <dgm:constr type="h" for="ch" forName="parentText2" refType="h" fact="0.2594"/>
                  <dgm:constr type="l" for="ch" forName="parentText3" refType="w" fact="0"/>
                  <dgm:constr type="t" for="ch" forName="parentText3" refType="h" fact="0.173"/>
                  <dgm:constr type="w" for="ch" forName="parentText3" refType="w" fact="0.6304"/>
                  <dgm:constr type="h" for="ch" forName="parentText3" refType="h" fact="0.2594"/>
                  <dgm:constr type="l" for="ch" forName="parentText4" refType="w" fact="0"/>
                  <dgm:constr type="t" for="ch" forName="parentText4" refType="h" fact="0.2595"/>
                  <dgm:constr type="w" for="ch" forName="parentText4" refType="w" fact="0.4455"/>
                  <dgm:constr type="h" for="ch" forName="parentText4" refType="h" fact="0.2594"/>
                  <dgm:constr type="l" for="ch" forName="parentText5" refType="w" fact="0"/>
                  <dgm:constr type="t" for="ch" forName="parentText5" refType="h" fact="0.346"/>
                  <dgm:constr type="w" for="ch" forName="parentText5" refType="w" fact="0.2607"/>
                  <dgm:constr type="h" for="ch" forName="parentText5" refType="h" fact="0.2594"/>
                </dgm:constrLst>
              </dgm:else>
            </dgm:choose>
          </dgm:else>
        </dgm:choose>
      </dgm:else>
    </dgm:choose>
    <dgm:forEach name="Name52" axis="ch" ptType="node" cnt="1">
      <dgm:layoutNode name="parentText1" styleLbl="node1">
        <dgm:varLst>
          <dgm:chMax/>
          <dgm:chPref val="3"/>
          <dgm:bulletEnabled val="1"/>
        </dgm:varLst>
        <dgm:choose name="Name53">
          <dgm:if name="Name54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55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56">
        <dgm:if name="Name57" axis="ch" ptType="node" func="cnt" op="gte" val="1">
          <dgm:layoutNode name="childText1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58"/>
      </dgm:choose>
    </dgm:forEach>
    <dgm:forEach name="Name59" axis="ch" ptType="node" st="2" cnt="1">
      <dgm:layoutNode name="parentText2" styleLbl="node1">
        <dgm:varLst>
          <dgm:chMax/>
          <dgm:chPref val="3"/>
          <dgm:bulletEnabled val="1"/>
        </dgm:varLst>
        <dgm:choose name="Name60">
          <dgm:if name="Name61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62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63">
        <dgm:if name="Name64" axis="ch" ptType="node" func="cnt" op="gte" val="1">
          <dgm:layoutNode name="childText2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65"/>
      </dgm:choose>
    </dgm:forEach>
    <dgm:forEach name="Name66" axis="ch" ptType="node" st="3" cnt="1">
      <dgm:layoutNode name="parentText3" styleLbl="node1">
        <dgm:varLst>
          <dgm:chMax/>
          <dgm:chPref val="3"/>
          <dgm:bulletEnabled val="1"/>
        </dgm:varLst>
        <dgm:choose name="Name67">
          <dgm:if name="Name68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69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70">
        <dgm:if name="Name71" axis="ch" ptType="node" func="cnt" op="gte" val="1">
          <dgm:layoutNode name="childText3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72"/>
      </dgm:choose>
    </dgm:forEach>
    <dgm:forEach name="Name73" axis="ch" ptType="node" st="4" cnt="1">
      <dgm:layoutNode name="parentText4" styleLbl="node1">
        <dgm:varLst>
          <dgm:chMax/>
          <dgm:chPref val="3"/>
          <dgm:bulletEnabled val="1"/>
        </dgm:varLst>
        <dgm:choose name="Name74">
          <dgm:if name="Name75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76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77">
        <dgm:if name="Name78" axis="ch" ptType="node" func="cnt" op="gte" val="1">
          <dgm:layoutNode name="childText4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79"/>
      </dgm:choose>
    </dgm:forEach>
    <dgm:forEach name="Name80" axis="ch" ptType="node" st="5" cnt="1">
      <dgm:layoutNode name="parentText5" styleLbl="node1">
        <dgm:varLst>
          <dgm:chMax/>
          <dgm:chPref val="3"/>
          <dgm:bulletEnabled val="1"/>
        </dgm:varLst>
        <dgm:choose name="Name81">
          <dgm:if name="Name82" func="var" arg="dir" op="equ" val="norm">
            <dgm:alg type="tx">
              <dgm:param type="parTxLTRAlign" val="l"/>
            </dgm:alg>
            <dgm:shape xmlns:r="http://schemas.openxmlformats.org/officeDocument/2006/relationships" type="rightArrow" r:blip="">
              <dgm:adjLst>
                <dgm:adj idx="1" val="0.5"/>
                <dgm:adj idx="2" val="0.5"/>
              </dgm:adjLst>
            </dgm:shape>
            <dgm:constrLst>
              <dgm:constr type="lMarg" refType="primFontSz" fact="0.3"/>
              <dgm:constr type="rMarg" val="20"/>
              <dgm:constr type="tMarg" refType="primFontSz" fact="0.3"/>
              <dgm:constr type="bMarg" refType="h" fact="0.45"/>
            </dgm:constrLst>
          </dgm:if>
          <dgm:else name="Name83">
            <dgm:alg type="tx">
              <dgm:param type="parTxLTRAlign" val="r"/>
            </dgm:alg>
            <dgm:shape xmlns:r="http://schemas.openxmlformats.org/officeDocument/2006/relationships" type="leftArrow" r:blip="">
              <dgm:adjLst>
                <dgm:adj idx="1" val="0.5"/>
                <dgm:adj idx="2" val="0.5"/>
              </dgm:adjLst>
            </dgm:shape>
            <dgm:constrLst>
              <dgm:constr type="lMarg" val="20"/>
              <dgm:constr type="rMarg" refType="primFontSz" fact="0.3"/>
              <dgm:constr type="tMarg" refType="primFontSz" fact="0.3"/>
              <dgm:constr type="bMarg" refType="h" fact="0.45"/>
            </dgm:constrLst>
          </dgm:else>
        </dgm:choose>
        <dgm:presOf axis="self" ptType="node"/>
        <dgm:ruleLst>
          <dgm:rule type="primFontSz" val="5" fact="NaN" max="NaN"/>
        </dgm:ruleLst>
      </dgm:layoutNode>
      <dgm:choose name="Name84">
        <dgm:if name="Name85" axis="ch" ptType="node" func="cnt" op="gte" val="1">
          <dgm:layoutNode name="childText5" styleLbl="solidAlignAcc1">
            <dgm:varLst>
              <dgm:chMax val="0"/>
              <dgm:chPref val="0"/>
              <dgm:bulletEnabled val="1"/>
            </dgm:varLst>
            <dgm:alg type="tx">
              <dgm:param type="txAnchorVert" val="t"/>
              <dgm:param type="parTxLTRAlign" val="l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86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F10FA5-98E6-FB4E-97B6-D4EB979E8963}" type="datetimeFigureOut">
              <a:rPr lang="en-US" smtClean="0"/>
              <a:t>8/12/2018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F22E1E8-19DD-9846-964E-7494B0E7F5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147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469308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meline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43" name="Text Placeholder 42"/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5" name="Group 4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3" name="Oval 2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Chevron 32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" name="Group 13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15" name="Oval 14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Chevron 15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sp>
        <p:nvSpPr>
          <p:cNvPr id="18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7384650" y="625033"/>
            <a:ext cx="1365810" cy="1365810"/>
          </a:xfrm>
          <a:prstGeom prst="ellipse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9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3217765" y="3738624"/>
            <a:ext cx="1365810" cy="1365810"/>
          </a:xfrm>
          <a:prstGeom prst="ellipse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4967250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meline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43" name="Text Placeholder 42"/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5" name="Group 4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3" name="Oval 2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Chevron 32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" name="Group 13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15" name="Oval 14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Chevron 15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sp>
        <p:nvSpPr>
          <p:cNvPr id="18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7430949" y="381965"/>
            <a:ext cx="1365810" cy="1365810"/>
          </a:xfrm>
          <a:prstGeom prst="ellipse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20" name="Picture Placeholder 2"/>
          <p:cNvSpPr>
            <a:spLocks noGrp="1"/>
          </p:cNvSpPr>
          <p:nvPr>
            <p:ph type="pic" sz="quarter" idx="17"/>
          </p:nvPr>
        </p:nvSpPr>
        <p:spPr>
          <a:xfrm>
            <a:off x="-16354" y="4091651"/>
            <a:ext cx="12343392" cy="2239701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9543483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ur Servic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43" name="Text Placeholder 42"/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5" name="Group 4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3" name="Oval 2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Chevron 32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" name="Group 13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15" name="Oval 14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Chevron 15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sp>
        <p:nvSpPr>
          <p:cNvPr id="13" name="Picture Placeholder 2"/>
          <p:cNvSpPr>
            <a:spLocks noGrp="1"/>
          </p:cNvSpPr>
          <p:nvPr>
            <p:ph type="pic" sz="quarter" idx="18"/>
          </p:nvPr>
        </p:nvSpPr>
        <p:spPr>
          <a:xfrm>
            <a:off x="-21705" y="-34724"/>
            <a:ext cx="7035963" cy="6892725"/>
          </a:xfrm>
          <a:custGeom>
            <a:avLst/>
            <a:gdLst>
              <a:gd name="connsiteX0" fmla="*/ 0 w 7037409"/>
              <a:gd name="connsiteY0" fmla="*/ 6858000 h 6858000"/>
              <a:gd name="connsiteX1" fmla="*/ 1714500 w 7037409"/>
              <a:gd name="connsiteY1" fmla="*/ 0 h 6858000"/>
              <a:gd name="connsiteX2" fmla="*/ 7037409 w 7037409"/>
              <a:gd name="connsiteY2" fmla="*/ 0 h 6858000"/>
              <a:gd name="connsiteX3" fmla="*/ 5322909 w 7037409"/>
              <a:gd name="connsiteY3" fmla="*/ 6858000 h 6858000"/>
              <a:gd name="connsiteX4" fmla="*/ 0 w 7037409"/>
              <a:gd name="connsiteY4" fmla="*/ 6858000 h 6858000"/>
              <a:gd name="connsiteX0" fmla="*/ 10128 w 7047537"/>
              <a:gd name="connsiteY0" fmla="*/ 6858000 h 6858000"/>
              <a:gd name="connsiteX1" fmla="*/ 0 w 7047537"/>
              <a:gd name="connsiteY1" fmla="*/ 0 h 6858000"/>
              <a:gd name="connsiteX2" fmla="*/ 7047537 w 7047537"/>
              <a:gd name="connsiteY2" fmla="*/ 0 h 6858000"/>
              <a:gd name="connsiteX3" fmla="*/ 5333037 w 7047537"/>
              <a:gd name="connsiteY3" fmla="*/ 6858000 h 6858000"/>
              <a:gd name="connsiteX4" fmla="*/ 10128 w 7047537"/>
              <a:gd name="connsiteY4" fmla="*/ 6858000 h 6858000"/>
              <a:gd name="connsiteX0" fmla="*/ 10128 w 7080814"/>
              <a:gd name="connsiteY0" fmla="*/ 6858000 h 6858000"/>
              <a:gd name="connsiteX1" fmla="*/ 0 w 7080814"/>
              <a:gd name="connsiteY1" fmla="*/ 0 h 6858000"/>
              <a:gd name="connsiteX2" fmla="*/ 7047537 w 7080814"/>
              <a:gd name="connsiteY2" fmla="*/ 0 h 6858000"/>
              <a:gd name="connsiteX3" fmla="*/ 7080814 w 7080814"/>
              <a:gd name="connsiteY3" fmla="*/ 6858000 h 6858000"/>
              <a:gd name="connsiteX4" fmla="*/ 10128 w 7080814"/>
              <a:gd name="connsiteY4" fmla="*/ 6858000 h 6858000"/>
              <a:gd name="connsiteX0" fmla="*/ 10128 w 7080814"/>
              <a:gd name="connsiteY0" fmla="*/ 6858000 h 6858000"/>
              <a:gd name="connsiteX1" fmla="*/ 0 w 7080814"/>
              <a:gd name="connsiteY1" fmla="*/ 0 h 6858000"/>
              <a:gd name="connsiteX2" fmla="*/ 3459385 w 7080814"/>
              <a:gd name="connsiteY2" fmla="*/ 11575 h 6858000"/>
              <a:gd name="connsiteX3" fmla="*/ 7080814 w 7080814"/>
              <a:gd name="connsiteY3" fmla="*/ 6858000 h 6858000"/>
              <a:gd name="connsiteX4" fmla="*/ 10128 w 7080814"/>
              <a:gd name="connsiteY4" fmla="*/ 6858000 h 6858000"/>
              <a:gd name="connsiteX0" fmla="*/ 10128 w 7069239"/>
              <a:gd name="connsiteY0" fmla="*/ 6858000 h 6858000"/>
              <a:gd name="connsiteX1" fmla="*/ 0 w 7069239"/>
              <a:gd name="connsiteY1" fmla="*/ 0 h 6858000"/>
              <a:gd name="connsiteX2" fmla="*/ 3459385 w 7069239"/>
              <a:gd name="connsiteY2" fmla="*/ 11575 h 6858000"/>
              <a:gd name="connsiteX3" fmla="*/ 7069239 w 7069239"/>
              <a:gd name="connsiteY3" fmla="*/ 6858000 h 6858000"/>
              <a:gd name="connsiteX4" fmla="*/ 10128 w 7069239"/>
              <a:gd name="connsiteY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069239" h="6858000">
                <a:moveTo>
                  <a:pt x="10128" y="6858000"/>
                </a:moveTo>
                <a:lnTo>
                  <a:pt x="0" y="0"/>
                </a:lnTo>
                <a:lnTo>
                  <a:pt x="3459385" y="11575"/>
                </a:lnTo>
                <a:lnTo>
                  <a:pt x="7069239" y="6858000"/>
                </a:lnTo>
                <a:lnTo>
                  <a:pt x="10128" y="6858000"/>
                </a:lnTo>
                <a:close/>
              </a:path>
            </a:pathLst>
          </a:cu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4210012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2"/>
          <p:cNvSpPr>
            <a:spLocks noGrp="1"/>
          </p:cNvSpPr>
          <p:nvPr>
            <p:ph type="pic" sz="quarter" idx="18"/>
          </p:nvPr>
        </p:nvSpPr>
        <p:spPr>
          <a:xfrm>
            <a:off x="0" y="1817225"/>
            <a:ext cx="12292314" cy="3663388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3" name="Title Placeholder 1"/>
          <p:cNvSpPr>
            <a:spLocks noGrp="1"/>
          </p:cNvSpPr>
          <p:nvPr>
            <p:ph type="title" hasCustomPrompt="1"/>
          </p:nvPr>
        </p:nvSpPr>
        <p:spPr>
          <a:xfrm>
            <a:off x="838200" y="493274"/>
            <a:ext cx="10515600" cy="4994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b="1"/>
            </a:lvl1pPr>
          </a:lstStyle>
          <a:p>
            <a:r>
              <a:rPr lang="en-US" dirty="0"/>
              <a:t>Your Heading: Text Goes Here</a:t>
            </a:r>
          </a:p>
        </p:txBody>
      </p:sp>
      <p:sp>
        <p:nvSpPr>
          <p:cNvPr id="4" name="Rectangle 3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6" name="Text Placeholder 42"/>
          <p:cNvSpPr>
            <a:spLocks noGrp="1"/>
          </p:cNvSpPr>
          <p:nvPr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7" name="Group 6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8" name="Oval 7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Chevron 8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0" name="Group 9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11" name="Oval 10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Chevron 12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89547084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ase Studi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-60960" y="2468881"/>
            <a:ext cx="4744720" cy="297688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6" name="Rectangle 15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18" name="Text Placeholder 42"/>
          <p:cNvSpPr>
            <a:spLocks noGrp="1"/>
          </p:cNvSpPr>
          <p:nvPr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19" name="Group 18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20" name="Oval 19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Chevron 20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2" name="Group 21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23" name="Oval 22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Chevron 23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sp>
        <p:nvSpPr>
          <p:cNvPr id="48" name="Title Placeholder 1"/>
          <p:cNvSpPr>
            <a:spLocks noGrp="1"/>
          </p:cNvSpPr>
          <p:nvPr>
            <p:ph type="title" hasCustomPrompt="1"/>
          </p:nvPr>
        </p:nvSpPr>
        <p:spPr>
          <a:xfrm>
            <a:off x="838200" y="493274"/>
            <a:ext cx="10515600" cy="4994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b="1"/>
            </a:lvl1pPr>
          </a:lstStyle>
          <a:p>
            <a:r>
              <a:rPr lang="en-US" dirty="0"/>
              <a:t>Your Heading: Text Goes Here</a:t>
            </a:r>
          </a:p>
        </p:txBody>
      </p:sp>
    </p:spTree>
    <p:extLst>
      <p:ext uri="{BB962C8B-B14F-4D97-AF65-F5344CB8AC3E}">
        <p14:creationId xmlns:p14="http://schemas.microsoft.com/office/powerpoint/2010/main" val="235649157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ase Studies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2"/>
          <p:cNvSpPr>
            <a:spLocks noGrp="1"/>
          </p:cNvSpPr>
          <p:nvPr>
            <p:ph type="pic" sz="quarter" idx="21"/>
          </p:nvPr>
        </p:nvSpPr>
        <p:spPr>
          <a:xfrm>
            <a:off x="-1" y="4087906"/>
            <a:ext cx="12338613" cy="2284614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1" name="Rectangle 10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15" name="Text Placeholder 42"/>
          <p:cNvSpPr>
            <a:spLocks noGrp="1"/>
          </p:cNvSpPr>
          <p:nvPr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16" name="Group 15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17" name="Oval 16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Chevron 17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0" name="Group 19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21" name="Oval 20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Chevron 21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sp>
        <p:nvSpPr>
          <p:cNvPr id="23" name="Title Placeholder 1"/>
          <p:cNvSpPr>
            <a:spLocks noGrp="1"/>
          </p:cNvSpPr>
          <p:nvPr>
            <p:ph type="title" hasCustomPrompt="1"/>
          </p:nvPr>
        </p:nvSpPr>
        <p:spPr>
          <a:xfrm>
            <a:off x="838200" y="493274"/>
            <a:ext cx="10515600" cy="4994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b="1"/>
            </a:lvl1pPr>
          </a:lstStyle>
          <a:p>
            <a:r>
              <a:rPr lang="en-US" dirty="0"/>
              <a:t>Your Heading: Text Goes Here</a:t>
            </a:r>
          </a:p>
        </p:txBody>
      </p:sp>
      <p:sp>
        <p:nvSpPr>
          <p:cNvPr id="48" name="Picture Placeholder 2"/>
          <p:cNvSpPr>
            <a:spLocks noGrp="1"/>
          </p:cNvSpPr>
          <p:nvPr>
            <p:ph type="pic" sz="quarter" idx="22"/>
          </p:nvPr>
        </p:nvSpPr>
        <p:spPr>
          <a:xfrm>
            <a:off x="1142999" y="1855693"/>
            <a:ext cx="2057401" cy="3536577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8273679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2"/>
          <p:cNvSpPr>
            <a:spLocks noGrp="1"/>
          </p:cNvSpPr>
          <p:nvPr>
            <p:ph type="pic" sz="quarter" idx="18"/>
          </p:nvPr>
        </p:nvSpPr>
        <p:spPr>
          <a:xfrm>
            <a:off x="0" y="1377387"/>
            <a:ext cx="12292314" cy="4103226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0952926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2"/>
          <p:cNvSpPr>
            <a:spLocks noGrp="1"/>
          </p:cNvSpPr>
          <p:nvPr>
            <p:ph type="pic" sz="quarter" idx="18"/>
          </p:nvPr>
        </p:nvSpPr>
        <p:spPr>
          <a:xfrm>
            <a:off x="0" y="0"/>
            <a:ext cx="12292314" cy="68580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7648522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lank with Footer &amp;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43" name="Text Placeholder 42"/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5" name="Group 4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3" name="Oval 2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Chevron 32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" name="Group 13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15" name="Oval 14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Chevron 15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sp>
        <p:nvSpPr>
          <p:cNvPr id="17" name="Title Placeholder 1"/>
          <p:cNvSpPr>
            <a:spLocks noGrp="1"/>
          </p:cNvSpPr>
          <p:nvPr>
            <p:ph type="title" hasCustomPrompt="1"/>
          </p:nvPr>
        </p:nvSpPr>
        <p:spPr>
          <a:xfrm>
            <a:off x="838200" y="493274"/>
            <a:ext cx="10515600" cy="4994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b="1"/>
            </a:lvl1pPr>
          </a:lstStyle>
          <a:p>
            <a:r>
              <a:rPr lang="en-US" dirty="0"/>
              <a:t>Your Heading: Text Goes Here</a:t>
            </a:r>
          </a:p>
        </p:txBody>
      </p:sp>
    </p:spTree>
    <p:extLst>
      <p:ext uri="{BB962C8B-B14F-4D97-AF65-F5344CB8AC3E}">
        <p14:creationId xmlns:p14="http://schemas.microsoft.com/office/powerpoint/2010/main" val="524688209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43" name="Text Placeholder 42"/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5" name="Group 4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3" name="Oval 2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Chevron 32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" name="Group 13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15" name="Oval 14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Chevron 15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sp>
        <p:nvSpPr>
          <p:cNvPr id="17" name="Title Placeholder 1"/>
          <p:cNvSpPr>
            <a:spLocks noGrp="1"/>
          </p:cNvSpPr>
          <p:nvPr>
            <p:ph type="title" hasCustomPrompt="1"/>
          </p:nvPr>
        </p:nvSpPr>
        <p:spPr>
          <a:xfrm>
            <a:off x="838200" y="493274"/>
            <a:ext cx="10515600" cy="4994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b="1"/>
            </a:lvl1pPr>
          </a:lstStyle>
          <a:p>
            <a:r>
              <a:rPr lang="en-US" dirty="0"/>
              <a:t>Your Heading: Text Goes Here</a:t>
            </a:r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8"/>
          </p:nvPr>
        </p:nvSpPr>
        <p:spPr>
          <a:xfrm>
            <a:off x="-21705" y="-34724"/>
            <a:ext cx="7035963" cy="6892725"/>
          </a:xfrm>
          <a:custGeom>
            <a:avLst/>
            <a:gdLst>
              <a:gd name="connsiteX0" fmla="*/ 0 w 7037409"/>
              <a:gd name="connsiteY0" fmla="*/ 6858000 h 6858000"/>
              <a:gd name="connsiteX1" fmla="*/ 1714500 w 7037409"/>
              <a:gd name="connsiteY1" fmla="*/ 0 h 6858000"/>
              <a:gd name="connsiteX2" fmla="*/ 7037409 w 7037409"/>
              <a:gd name="connsiteY2" fmla="*/ 0 h 6858000"/>
              <a:gd name="connsiteX3" fmla="*/ 5322909 w 7037409"/>
              <a:gd name="connsiteY3" fmla="*/ 6858000 h 6858000"/>
              <a:gd name="connsiteX4" fmla="*/ 0 w 7037409"/>
              <a:gd name="connsiteY4" fmla="*/ 6858000 h 6858000"/>
              <a:gd name="connsiteX0" fmla="*/ 10128 w 7047537"/>
              <a:gd name="connsiteY0" fmla="*/ 6858000 h 6858000"/>
              <a:gd name="connsiteX1" fmla="*/ 0 w 7047537"/>
              <a:gd name="connsiteY1" fmla="*/ 0 h 6858000"/>
              <a:gd name="connsiteX2" fmla="*/ 7047537 w 7047537"/>
              <a:gd name="connsiteY2" fmla="*/ 0 h 6858000"/>
              <a:gd name="connsiteX3" fmla="*/ 5333037 w 7047537"/>
              <a:gd name="connsiteY3" fmla="*/ 6858000 h 6858000"/>
              <a:gd name="connsiteX4" fmla="*/ 10128 w 7047537"/>
              <a:gd name="connsiteY4" fmla="*/ 6858000 h 6858000"/>
              <a:gd name="connsiteX0" fmla="*/ 10128 w 7080814"/>
              <a:gd name="connsiteY0" fmla="*/ 6858000 h 6858000"/>
              <a:gd name="connsiteX1" fmla="*/ 0 w 7080814"/>
              <a:gd name="connsiteY1" fmla="*/ 0 h 6858000"/>
              <a:gd name="connsiteX2" fmla="*/ 7047537 w 7080814"/>
              <a:gd name="connsiteY2" fmla="*/ 0 h 6858000"/>
              <a:gd name="connsiteX3" fmla="*/ 7080814 w 7080814"/>
              <a:gd name="connsiteY3" fmla="*/ 6858000 h 6858000"/>
              <a:gd name="connsiteX4" fmla="*/ 10128 w 7080814"/>
              <a:gd name="connsiteY4" fmla="*/ 6858000 h 6858000"/>
              <a:gd name="connsiteX0" fmla="*/ 10128 w 7080814"/>
              <a:gd name="connsiteY0" fmla="*/ 6858000 h 6858000"/>
              <a:gd name="connsiteX1" fmla="*/ 0 w 7080814"/>
              <a:gd name="connsiteY1" fmla="*/ 0 h 6858000"/>
              <a:gd name="connsiteX2" fmla="*/ 3459385 w 7080814"/>
              <a:gd name="connsiteY2" fmla="*/ 11575 h 6858000"/>
              <a:gd name="connsiteX3" fmla="*/ 7080814 w 7080814"/>
              <a:gd name="connsiteY3" fmla="*/ 6858000 h 6858000"/>
              <a:gd name="connsiteX4" fmla="*/ 10128 w 7080814"/>
              <a:gd name="connsiteY4" fmla="*/ 6858000 h 6858000"/>
              <a:gd name="connsiteX0" fmla="*/ 10128 w 7069239"/>
              <a:gd name="connsiteY0" fmla="*/ 6858000 h 6858000"/>
              <a:gd name="connsiteX1" fmla="*/ 0 w 7069239"/>
              <a:gd name="connsiteY1" fmla="*/ 0 h 6858000"/>
              <a:gd name="connsiteX2" fmla="*/ 3459385 w 7069239"/>
              <a:gd name="connsiteY2" fmla="*/ 11575 h 6858000"/>
              <a:gd name="connsiteX3" fmla="*/ 7069239 w 7069239"/>
              <a:gd name="connsiteY3" fmla="*/ 6858000 h 6858000"/>
              <a:gd name="connsiteX4" fmla="*/ 10128 w 7069239"/>
              <a:gd name="connsiteY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069239" h="6858000">
                <a:moveTo>
                  <a:pt x="10128" y="6858000"/>
                </a:moveTo>
                <a:lnTo>
                  <a:pt x="0" y="0"/>
                </a:lnTo>
                <a:lnTo>
                  <a:pt x="3459385" y="11575"/>
                </a:lnTo>
                <a:lnTo>
                  <a:pt x="7069239" y="6858000"/>
                </a:lnTo>
                <a:lnTo>
                  <a:pt x="10128" y="6858000"/>
                </a:lnTo>
                <a:close/>
              </a:path>
            </a:pathLst>
          </a:cu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2597488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ny Profil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43" name="Text Placeholder 42"/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5" name="Group 4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3" name="Oval 2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Chevron 32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" name="Group 13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15" name="Oval 14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Chevron 15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sp>
        <p:nvSpPr>
          <p:cNvPr id="17" name="Title Placeholder 1"/>
          <p:cNvSpPr>
            <a:spLocks noGrp="1"/>
          </p:cNvSpPr>
          <p:nvPr>
            <p:ph type="title" hasCustomPrompt="1"/>
          </p:nvPr>
        </p:nvSpPr>
        <p:spPr>
          <a:xfrm>
            <a:off x="838200" y="493274"/>
            <a:ext cx="10515600" cy="4994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b="1"/>
            </a:lvl1pPr>
          </a:lstStyle>
          <a:p>
            <a:r>
              <a:rPr lang="en-US" dirty="0"/>
              <a:t>Your Heading: Text Goes Here</a:t>
            </a:r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8"/>
          </p:nvPr>
        </p:nvSpPr>
        <p:spPr>
          <a:xfrm>
            <a:off x="0" y="3391382"/>
            <a:ext cx="5220182" cy="3507129"/>
          </a:xfrm>
          <a:custGeom>
            <a:avLst/>
            <a:gdLst>
              <a:gd name="connsiteX0" fmla="*/ 0 w 4027990"/>
              <a:gd name="connsiteY0" fmla="*/ 3507129 h 3507129"/>
              <a:gd name="connsiteX1" fmla="*/ 0 w 4027990"/>
              <a:gd name="connsiteY1" fmla="*/ 0 h 3507129"/>
              <a:gd name="connsiteX2" fmla="*/ 4027990 w 4027990"/>
              <a:gd name="connsiteY2" fmla="*/ 0 h 3507129"/>
              <a:gd name="connsiteX3" fmla="*/ 4027990 w 4027990"/>
              <a:gd name="connsiteY3" fmla="*/ 3507129 h 3507129"/>
              <a:gd name="connsiteX4" fmla="*/ 0 w 4027990"/>
              <a:gd name="connsiteY4" fmla="*/ 3507129 h 3507129"/>
              <a:gd name="connsiteX0" fmla="*/ 0 w 5220182"/>
              <a:gd name="connsiteY0" fmla="*/ 3507129 h 3507129"/>
              <a:gd name="connsiteX1" fmla="*/ 0 w 5220182"/>
              <a:gd name="connsiteY1" fmla="*/ 0 h 3507129"/>
              <a:gd name="connsiteX2" fmla="*/ 4027990 w 5220182"/>
              <a:gd name="connsiteY2" fmla="*/ 0 h 3507129"/>
              <a:gd name="connsiteX3" fmla="*/ 5220182 w 5220182"/>
              <a:gd name="connsiteY3" fmla="*/ 3507129 h 3507129"/>
              <a:gd name="connsiteX4" fmla="*/ 0 w 5220182"/>
              <a:gd name="connsiteY4" fmla="*/ 3507129 h 35071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220182" h="3507129">
                <a:moveTo>
                  <a:pt x="0" y="3507129"/>
                </a:moveTo>
                <a:lnTo>
                  <a:pt x="0" y="0"/>
                </a:lnTo>
                <a:lnTo>
                  <a:pt x="4027990" y="0"/>
                </a:lnTo>
                <a:lnTo>
                  <a:pt x="5220182" y="3507129"/>
                </a:lnTo>
                <a:lnTo>
                  <a:pt x="0" y="3507129"/>
                </a:lnTo>
                <a:close/>
              </a:path>
            </a:pathLst>
          </a:cu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2062949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ny Profile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43" name="Text Placeholder 42"/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5" name="Group 4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3" name="Oval 2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Chevron 32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" name="Group 13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15" name="Oval 14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Chevron 15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sp>
        <p:nvSpPr>
          <p:cNvPr id="17" name="Title Placeholder 1"/>
          <p:cNvSpPr>
            <a:spLocks noGrp="1"/>
          </p:cNvSpPr>
          <p:nvPr>
            <p:ph type="title" hasCustomPrompt="1"/>
          </p:nvPr>
        </p:nvSpPr>
        <p:spPr>
          <a:xfrm>
            <a:off x="838200" y="493274"/>
            <a:ext cx="10515600" cy="4994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b="1"/>
            </a:lvl1pPr>
          </a:lstStyle>
          <a:p>
            <a:r>
              <a:rPr lang="en-US" dirty="0"/>
              <a:t>Your Heading: Text Goes Here</a:t>
            </a:r>
          </a:p>
        </p:txBody>
      </p:sp>
      <p:sp>
        <p:nvSpPr>
          <p:cNvPr id="18" name="Picture Placeholder 2"/>
          <p:cNvSpPr>
            <a:spLocks noGrp="1"/>
          </p:cNvSpPr>
          <p:nvPr>
            <p:ph type="pic" sz="quarter" idx="17"/>
          </p:nvPr>
        </p:nvSpPr>
        <p:spPr>
          <a:xfrm>
            <a:off x="-1" y="1545221"/>
            <a:ext cx="12408061" cy="207765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4263370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ny Profile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43" name="Text Placeholder 42"/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5" name="Group 4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3" name="Oval 2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Chevron 32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" name="Group 13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15" name="Oval 14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Chevron 15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sp>
        <p:nvSpPr>
          <p:cNvPr id="17" name="Title Placeholder 1"/>
          <p:cNvSpPr>
            <a:spLocks noGrp="1"/>
          </p:cNvSpPr>
          <p:nvPr>
            <p:ph type="title" hasCustomPrompt="1"/>
          </p:nvPr>
        </p:nvSpPr>
        <p:spPr>
          <a:xfrm>
            <a:off x="838200" y="493274"/>
            <a:ext cx="10515600" cy="4994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b="1"/>
            </a:lvl1pPr>
          </a:lstStyle>
          <a:p>
            <a:r>
              <a:rPr lang="en-US" dirty="0"/>
              <a:t>Your Heading: Text Goes Here</a:t>
            </a:r>
          </a:p>
        </p:txBody>
      </p:sp>
      <p:sp>
        <p:nvSpPr>
          <p:cNvPr id="18" name="Picture Placeholder 2"/>
          <p:cNvSpPr>
            <a:spLocks noGrp="1"/>
          </p:cNvSpPr>
          <p:nvPr>
            <p:ph type="pic" sz="quarter" idx="17"/>
          </p:nvPr>
        </p:nvSpPr>
        <p:spPr>
          <a:xfrm>
            <a:off x="-16354" y="3443469"/>
            <a:ext cx="2972660" cy="207765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23" name="Picture Placeholder 2"/>
          <p:cNvSpPr>
            <a:spLocks noGrp="1"/>
          </p:cNvSpPr>
          <p:nvPr>
            <p:ph type="pic" sz="quarter" idx="18"/>
          </p:nvPr>
        </p:nvSpPr>
        <p:spPr>
          <a:xfrm>
            <a:off x="3062517" y="3443469"/>
            <a:ext cx="2972660" cy="207765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24" name="Picture Placeholder 2"/>
          <p:cNvSpPr>
            <a:spLocks noGrp="1"/>
          </p:cNvSpPr>
          <p:nvPr>
            <p:ph type="pic" sz="quarter" idx="19"/>
          </p:nvPr>
        </p:nvSpPr>
        <p:spPr>
          <a:xfrm>
            <a:off x="6141388" y="3443469"/>
            <a:ext cx="2972660" cy="207765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25" name="Picture Placeholder 2"/>
          <p:cNvSpPr>
            <a:spLocks noGrp="1"/>
          </p:cNvSpPr>
          <p:nvPr>
            <p:ph type="pic" sz="quarter" idx="20"/>
          </p:nvPr>
        </p:nvSpPr>
        <p:spPr>
          <a:xfrm>
            <a:off x="9220259" y="3443469"/>
            <a:ext cx="2972660" cy="207765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9820114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melin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680723" y="-23450"/>
            <a:ext cx="344130" cy="48556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lide Number Placeholder 5"/>
          <p:cNvSpPr txBox="1">
            <a:spLocks/>
          </p:cNvSpPr>
          <p:nvPr userDrawn="1"/>
        </p:nvSpPr>
        <p:spPr>
          <a:xfrm>
            <a:off x="11631256" y="173194"/>
            <a:ext cx="431790" cy="1919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fld id="{E97ECB15-F748-C140-A5C3-CF0090C943BA}" type="slidenum">
              <a:rPr lang="en-US" sz="800" b="0" i="0" smtClean="0">
                <a:solidFill>
                  <a:srgbClr val="FEFEFE"/>
                </a:solidFill>
                <a:latin typeface="+mn-lt"/>
                <a:ea typeface="Montserrat" charset="0"/>
                <a:cs typeface="Montserrat" charset="0"/>
              </a:rPr>
              <a:pPr algn="ctr"/>
              <a:t>‹#›</a:t>
            </a:fld>
            <a:endParaRPr lang="en-US" sz="800" b="0" i="0" dirty="0">
              <a:solidFill>
                <a:srgbClr val="FEFEFE"/>
              </a:solidFill>
              <a:latin typeface="+mn-lt"/>
              <a:ea typeface="Montserrat" charset="0"/>
              <a:cs typeface="Montserrat" charset="0"/>
            </a:endParaRPr>
          </a:p>
        </p:txBody>
      </p:sp>
      <p:sp>
        <p:nvSpPr>
          <p:cNvPr id="43" name="Text Placeholder 42"/>
          <p:cNvSpPr>
            <a:spLocks noGrp="1"/>
          </p:cNvSpPr>
          <p:nvPr userDrawn="1">
            <p:ph type="body" sz="quarter" idx="10" hasCustomPrompt="1"/>
          </p:nvPr>
        </p:nvSpPr>
        <p:spPr>
          <a:xfrm>
            <a:off x="8440087" y="6490940"/>
            <a:ext cx="2998268" cy="203846"/>
          </a:xfrm>
        </p:spPr>
        <p:txBody>
          <a:bodyPr>
            <a:noAutofit/>
          </a:bodyPr>
          <a:lstStyle>
            <a:lvl1pPr marL="0" indent="0" algn="r">
              <a:buNone/>
              <a:defRPr sz="800" b="0" i="0">
                <a:solidFill>
                  <a:schemeClr val="tx2"/>
                </a:solidFill>
                <a:latin typeface="+mn-lt"/>
                <a:ea typeface="Montserrat Light" charset="0"/>
                <a:cs typeface="Montserrat Light" charset="0"/>
              </a:defRPr>
            </a:lvl1pPr>
            <a:lvl2pPr marL="4572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r">
              <a:buNone/>
              <a:defRPr sz="800" b="0" i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</a:lstStyle>
          <a:p>
            <a:pPr lvl="0"/>
            <a:r>
              <a:rPr lang="en-US" dirty="0"/>
              <a:t>Click to edit Master text styles for your custom footer</a:t>
            </a:r>
          </a:p>
        </p:txBody>
      </p:sp>
      <p:grpSp>
        <p:nvGrpSpPr>
          <p:cNvPr id="5" name="Group 4"/>
          <p:cNvGrpSpPr/>
          <p:nvPr userDrawn="1"/>
        </p:nvGrpSpPr>
        <p:grpSpPr>
          <a:xfrm>
            <a:off x="11808932" y="6477097"/>
            <a:ext cx="231532" cy="231532"/>
            <a:chOff x="11275488" y="5797834"/>
            <a:chExt cx="353804" cy="353804"/>
          </a:xfrm>
        </p:grpSpPr>
        <p:sp>
          <p:nvSpPr>
            <p:cNvPr id="3" name="Oval 2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Chevron 32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" name="Group 13"/>
          <p:cNvGrpSpPr/>
          <p:nvPr userDrawn="1"/>
        </p:nvGrpSpPr>
        <p:grpSpPr>
          <a:xfrm>
            <a:off x="11543208" y="6477097"/>
            <a:ext cx="231532" cy="231532"/>
            <a:chOff x="11275488" y="5797834"/>
            <a:chExt cx="353804" cy="353804"/>
          </a:xfrm>
        </p:grpSpPr>
        <p:sp>
          <p:nvSpPr>
            <p:cNvPr id="15" name="Oval 14">
              <a:hlinkClick r:id="" action="ppaction://hlinkshowjump?jump=nextslide"/>
            </p:cNvPr>
            <p:cNvSpPr/>
            <p:nvPr userDrawn="1"/>
          </p:nvSpPr>
          <p:spPr>
            <a:xfrm>
              <a:off x="11275488" y="5797834"/>
              <a:ext cx="353804" cy="353804"/>
            </a:xfrm>
            <a:prstGeom prst="ellipse">
              <a:avLst/>
            </a:prstGeom>
            <a:solidFill>
              <a:schemeClr val="tx2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Chevron 15">
              <a:hlinkClick r:id="" action="ppaction://hlinkshowjump?jump=nextslide" tooltip="Next Slide"/>
            </p:cNvPr>
            <p:cNvSpPr/>
            <p:nvPr userDrawn="1"/>
          </p:nvSpPr>
          <p:spPr>
            <a:xfrm>
              <a:off x="11402389" y="5893733"/>
              <a:ext cx="125792" cy="171788"/>
            </a:xfrm>
            <a:prstGeom prst="chevron">
              <a:avLst>
                <a:gd name="adj" fmla="val 66337"/>
              </a:avLst>
            </a:prstGeom>
            <a:solidFill>
              <a:schemeClr val="bg1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sp>
        <p:nvSpPr>
          <p:cNvPr id="17" name="Title Placeholder 1"/>
          <p:cNvSpPr>
            <a:spLocks noGrp="1"/>
          </p:cNvSpPr>
          <p:nvPr>
            <p:ph type="title" hasCustomPrompt="1"/>
          </p:nvPr>
        </p:nvSpPr>
        <p:spPr>
          <a:xfrm>
            <a:off x="838200" y="493274"/>
            <a:ext cx="10515600" cy="4994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 b="1"/>
            </a:lvl1pPr>
          </a:lstStyle>
          <a:p>
            <a:r>
              <a:rPr lang="en-US" dirty="0"/>
              <a:t>Your Heading: Text Goes Here</a:t>
            </a:r>
          </a:p>
        </p:txBody>
      </p:sp>
      <p:sp>
        <p:nvSpPr>
          <p:cNvPr id="18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8125430" y="2766350"/>
            <a:ext cx="1365810" cy="1365810"/>
          </a:xfrm>
          <a:prstGeom prst="ellipse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9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2720053" y="3796497"/>
            <a:ext cx="1365810" cy="1365810"/>
          </a:xfrm>
          <a:prstGeom prst="ellipse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16758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493274"/>
            <a:ext cx="10515600" cy="4994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245521"/>
            <a:ext cx="10515600" cy="483081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fld id="{DFAE7014-B492-CE42-8F98-EF1A6A68EB14}" type="datetimeFigureOut">
              <a:rPr lang="en-US" smtClean="0"/>
              <a:pPr/>
              <a:t>8/12/2018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DF774B5E-3D86-D744-9739-9A55B86C5C9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2893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9" r:id="rId2"/>
    <p:sldLayoutId id="2147483668" r:id="rId3"/>
    <p:sldLayoutId id="2147483660" r:id="rId4"/>
    <p:sldLayoutId id="2147483670" r:id="rId5"/>
    <p:sldLayoutId id="2147483671" r:id="rId6"/>
    <p:sldLayoutId id="2147483672" r:id="rId7"/>
    <p:sldLayoutId id="2147483673" r:id="rId8"/>
    <p:sldLayoutId id="2147483674" r:id="rId9"/>
    <p:sldLayoutId id="2147483675" r:id="rId10"/>
    <p:sldLayoutId id="2147483676" r:id="rId11"/>
    <p:sldLayoutId id="2147483693" r:id="rId12"/>
    <p:sldLayoutId id="2147483694" r:id="rId13"/>
    <p:sldLayoutId id="2147483695" r:id="rId14"/>
    <p:sldLayoutId id="2147483696" r:id="rId15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500" b="1" kern="1200">
          <a:solidFill>
            <a:schemeClr val="tx1"/>
          </a:solidFill>
          <a:latin typeface="+mn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>
            <a:extLst>
              <a:ext uri="{FF2B5EF4-FFF2-40B4-BE49-F238E27FC236}">
                <a16:creationId xmlns:a16="http://schemas.microsoft.com/office/drawing/2014/main" id="{DDF29465-F420-434E-BDE9-0FB50DC78405}"/>
              </a:ext>
            </a:extLst>
          </p:cNvPr>
          <p:cNvSpPr/>
          <p:nvPr/>
        </p:nvSpPr>
        <p:spPr>
          <a:xfrm>
            <a:off x="0" y="0"/>
            <a:ext cx="12292314" cy="6858000"/>
          </a:xfrm>
          <a:prstGeom prst="rect">
            <a:avLst/>
          </a:prstGeom>
          <a:solidFill>
            <a:schemeClr val="tx1">
              <a:alpha val="5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41"/>
          <p:cNvSpPr/>
          <p:nvPr/>
        </p:nvSpPr>
        <p:spPr>
          <a:xfrm>
            <a:off x="0" y="0"/>
            <a:ext cx="12292314" cy="6858001"/>
          </a:xfrm>
          <a:custGeom>
            <a:avLst/>
            <a:gdLst>
              <a:gd name="connsiteX0" fmla="*/ 10763081 w 12292314"/>
              <a:gd name="connsiteY0" fmla="*/ 0 h 6858001"/>
              <a:gd name="connsiteX1" fmla="*/ 12292314 w 12292314"/>
              <a:gd name="connsiteY1" fmla="*/ 0 h 6858001"/>
              <a:gd name="connsiteX2" fmla="*/ 12292314 w 12292314"/>
              <a:gd name="connsiteY2" fmla="*/ 2807746 h 6858001"/>
              <a:gd name="connsiteX3" fmla="*/ 12208634 w 12292314"/>
              <a:gd name="connsiteY3" fmla="*/ 3102427 h 6858001"/>
              <a:gd name="connsiteX4" fmla="*/ 9524061 w 12292314"/>
              <a:gd name="connsiteY4" fmla="*/ 6708547 h 6858001"/>
              <a:gd name="connsiteX5" fmla="*/ 9290937 w 12292314"/>
              <a:gd name="connsiteY5" fmla="*/ 6858000 h 6858001"/>
              <a:gd name="connsiteX6" fmla="*/ 2191871 w 12292314"/>
              <a:gd name="connsiteY6" fmla="*/ 6858000 h 6858001"/>
              <a:gd name="connsiteX7" fmla="*/ 2175237 w 12292314"/>
              <a:gd name="connsiteY7" fmla="*/ 6858000 h 6858001"/>
              <a:gd name="connsiteX8" fmla="*/ 2169705 w 12292314"/>
              <a:gd name="connsiteY8" fmla="*/ 6854454 h 6858001"/>
              <a:gd name="connsiteX9" fmla="*/ 2169704 w 12292314"/>
              <a:gd name="connsiteY9" fmla="*/ 6854454 h 6858001"/>
              <a:gd name="connsiteX10" fmla="*/ 2175238 w 12292314"/>
              <a:gd name="connsiteY10" fmla="*/ 6858001 h 6858001"/>
              <a:gd name="connsiteX11" fmla="*/ 1 w 12292314"/>
              <a:gd name="connsiteY11" fmla="*/ 6858001 h 6858001"/>
              <a:gd name="connsiteX12" fmla="*/ 1 w 12292314"/>
              <a:gd name="connsiteY12" fmla="*/ 4704467 h 6858001"/>
              <a:gd name="connsiteX13" fmla="*/ 0 w 12292314"/>
              <a:gd name="connsiteY13" fmla="*/ 4704465 h 6858001"/>
              <a:gd name="connsiteX14" fmla="*/ 0 w 12292314"/>
              <a:gd name="connsiteY14" fmla="*/ 3456933 h 6858001"/>
              <a:gd name="connsiteX15" fmla="*/ 160288 w 12292314"/>
              <a:gd name="connsiteY15" fmla="*/ 3493927 h 6858001"/>
              <a:gd name="connsiteX16" fmla="*/ 2420471 w 12292314"/>
              <a:gd name="connsiteY16" fmla="*/ 3721773 h 6858001"/>
              <a:gd name="connsiteX17" fmla="*/ 10721904 w 12292314"/>
              <a:gd name="connsiteY17" fmla="*/ 47536 h 68580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12292314" h="6858001">
                <a:moveTo>
                  <a:pt x="10763081" y="0"/>
                </a:moveTo>
                <a:lnTo>
                  <a:pt x="12292314" y="0"/>
                </a:lnTo>
                <a:lnTo>
                  <a:pt x="12292314" y="2807746"/>
                </a:lnTo>
                <a:lnTo>
                  <a:pt x="12208634" y="3102427"/>
                </a:lnTo>
                <a:cubicBezTo>
                  <a:pt x="11746379" y="4588624"/>
                  <a:pt x="10786576" y="5855609"/>
                  <a:pt x="9524061" y="6708547"/>
                </a:cubicBezTo>
                <a:lnTo>
                  <a:pt x="9290937" y="6858000"/>
                </a:lnTo>
                <a:lnTo>
                  <a:pt x="2191871" y="6858000"/>
                </a:lnTo>
                <a:lnTo>
                  <a:pt x="2175237" y="6858000"/>
                </a:lnTo>
                <a:lnTo>
                  <a:pt x="2169705" y="6854454"/>
                </a:lnTo>
                <a:lnTo>
                  <a:pt x="2169704" y="6854454"/>
                </a:lnTo>
                <a:lnTo>
                  <a:pt x="2175238" y="6858001"/>
                </a:lnTo>
                <a:lnTo>
                  <a:pt x="1" y="6858001"/>
                </a:lnTo>
                <a:lnTo>
                  <a:pt x="1" y="4704467"/>
                </a:lnTo>
                <a:lnTo>
                  <a:pt x="0" y="4704465"/>
                </a:lnTo>
                <a:lnTo>
                  <a:pt x="0" y="3456933"/>
                </a:lnTo>
                <a:lnTo>
                  <a:pt x="160288" y="3493927"/>
                </a:lnTo>
                <a:cubicBezTo>
                  <a:pt x="890348" y="3643319"/>
                  <a:pt x="1646247" y="3721773"/>
                  <a:pt x="2420471" y="3721773"/>
                </a:cubicBezTo>
                <a:cubicBezTo>
                  <a:pt x="5710922" y="3721773"/>
                  <a:pt x="8670396" y="2304697"/>
                  <a:pt x="10721904" y="47536"/>
                </a:cubicBezTo>
                <a:close/>
              </a:path>
            </a:pathLst>
          </a:custGeom>
          <a:gradFill>
            <a:gsLst>
              <a:gs pos="14000">
                <a:schemeClr val="accent2">
                  <a:alpha val="89000"/>
                </a:schemeClr>
              </a:gs>
              <a:gs pos="66000">
                <a:schemeClr val="accent1">
                  <a:alpha val="90000"/>
                </a:schemeClr>
              </a:gs>
            </a:gsLst>
            <a:lin ang="20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2302001" y="4717444"/>
            <a:ext cx="3345083" cy="15542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800"/>
              </a:lnSpc>
            </a:pPr>
            <a:r>
              <a:rPr lang="en-US" sz="4500" b="1" spc="-300" dirty="0">
                <a:solidFill>
                  <a:srgbClr val="FFFFFF"/>
                </a:solidFill>
                <a:latin typeface="+mj-lt"/>
              </a:rPr>
              <a:t>CHARTS/</a:t>
            </a:r>
          </a:p>
          <a:p>
            <a:pPr>
              <a:lnSpc>
                <a:spcPts val="3800"/>
              </a:lnSpc>
            </a:pPr>
            <a:r>
              <a:rPr lang="en-US" sz="4500" b="1" spc="-300" dirty="0">
                <a:solidFill>
                  <a:srgbClr val="FFFFFF"/>
                </a:solidFill>
                <a:latin typeface="+mj-lt"/>
              </a:rPr>
              <a:t>INFOGRAPHICS</a:t>
            </a:r>
          </a:p>
        </p:txBody>
      </p:sp>
      <p:sp>
        <p:nvSpPr>
          <p:cNvPr id="6" name="Rectangle 5"/>
          <p:cNvSpPr/>
          <p:nvPr/>
        </p:nvSpPr>
        <p:spPr>
          <a:xfrm>
            <a:off x="830852" y="4734395"/>
            <a:ext cx="1356462" cy="1323439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8000" dirty="0">
                <a:solidFill>
                  <a:srgbClr val="FFFFFF"/>
                </a:solidFill>
                <a:latin typeface="FontAwesome" charset="0"/>
              </a:rPr>
              <a:t></a:t>
            </a:r>
            <a:endParaRPr lang="en-US" sz="8000" dirty="0">
              <a:solidFill>
                <a:srgbClr val="FFFFFF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5901984" y="4600036"/>
            <a:ext cx="2529321" cy="1223412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rgbClr val="FFFFFF"/>
                </a:solidFill>
                <a:ea typeface="Montserrat Light" charset="0"/>
                <a:cs typeface="Montserrat Light" charset="0"/>
              </a:rPr>
              <a:t>Example text line. Example text goes here with your own detailed summery. Loren opium dolor sit amen example text line.</a:t>
            </a:r>
          </a:p>
          <a:p>
            <a:pPr>
              <a:lnSpc>
                <a:spcPct val="150000"/>
              </a:lnSpc>
            </a:pPr>
            <a:endParaRPr lang="en-US" sz="1000" dirty="0">
              <a:solidFill>
                <a:srgbClr val="FFFFFF"/>
              </a:solidFill>
              <a:ea typeface="Montserrat Light" charset="0"/>
              <a:cs typeface="Montserrat Light" charset="0"/>
            </a:endParaRPr>
          </a:p>
          <a:p>
            <a:pPr>
              <a:lnSpc>
                <a:spcPct val="150000"/>
              </a:lnSpc>
            </a:pPr>
            <a:r>
              <a:rPr lang="en-US" sz="1200" b="1" dirty="0">
                <a:solidFill>
                  <a:srgbClr val="FFFFFF"/>
                </a:solidFill>
                <a:ea typeface="Montserrat Light" charset="0"/>
                <a:cs typeface="Montserrat Light" charset="0"/>
              </a:rPr>
              <a:t>Example text goes here own.</a:t>
            </a:r>
          </a:p>
        </p:txBody>
      </p:sp>
      <p:sp>
        <p:nvSpPr>
          <p:cNvPr id="43" name="Oval 42"/>
          <p:cNvSpPr/>
          <p:nvPr/>
        </p:nvSpPr>
        <p:spPr>
          <a:xfrm>
            <a:off x="9431109" y="3913095"/>
            <a:ext cx="2415750" cy="2415747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Freeform 12"/>
          <p:cNvSpPr/>
          <p:nvPr/>
        </p:nvSpPr>
        <p:spPr>
          <a:xfrm>
            <a:off x="9875508" y="4938645"/>
            <a:ext cx="1589824" cy="555585"/>
          </a:xfrm>
          <a:custGeom>
            <a:avLst/>
            <a:gdLst>
              <a:gd name="connsiteX0" fmla="*/ 807944 w 1297936"/>
              <a:gd name="connsiteY0" fmla="*/ 202052 h 453581"/>
              <a:gd name="connsiteX1" fmla="*/ 782497 w 1297936"/>
              <a:gd name="connsiteY1" fmla="*/ 209704 h 453581"/>
              <a:gd name="connsiteX2" fmla="*/ 759516 w 1297936"/>
              <a:gd name="connsiteY2" fmla="*/ 219223 h 453581"/>
              <a:gd name="connsiteX3" fmla="*/ 754556 w 1297936"/>
              <a:gd name="connsiteY3" fmla="*/ 230195 h 453581"/>
              <a:gd name="connsiteX4" fmla="*/ 759516 w 1297936"/>
              <a:gd name="connsiteY4" fmla="*/ 241793 h 453581"/>
              <a:gd name="connsiteX5" fmla="*/ 773798 w 1297936"/>
              <a:gd name="connsiteY5" fmla="*/ 246139 h 453581"/>
              <a:gd name="connsiteX6" fmla="*/ 792226 w 1297936"/>
              <a:gd name="connsiteY6" fmla="*/ 241379 h 453581"/>
              <a:gd name="connsiteX7" fmla="*/ 804421 w 1297936"/>
              <a:gd name="connsiteY7" fmla="*/ 229581 h 453581"/>
              <a:gd name="connsiteX8" fmla="*/ 807944 w 1297936"/>
              <a:gd name="connsiteY8" fmla="*/ 211571 h 453581"/>
              <a:gd name="connsiteX9" fmla="*/ 807944 w 1297936"/>
              <a:gd name="connsiteY9" fmla="*/ 202052 h 453581"/>
              <a:gd name="connsiteX10" fmla="*/ 549219 w 1297936"/>
              <a:gd name="connsiteY10" fmla="*/ 158992 h 453581"/>
              <a:gd name="connsiteX11" fmla="*/ 530384 w 1297936"/>
              <a:gd name="connsiteY11" fmla="*/ 167897 h 453581"/>
              <a:gd name="connsiteX12" fmla="*/ 522715 w 1297936"/>
              <a:gd name="connsiteY12" fmla="*/ 196879 h 453581"/>
              <a:gd name="connsiteX13" fmla="*/ 530384 w 1297936"/>
              <a:gd name="connsiteY13" fmla="*/ 224196 h 453581"/>
              <a:gd name="connsiteX14" fmla="*/ 550032 w 1297936"/>
              <a:gd name="connsiteY14" fmla="*/ 233101 h 453581"/>
              <a:gd name="connsiteX15" fmla="*/ 567430 w 1297936"/>
              <a:gd name="connsiteY15" fmla="*/ 224408 h 453581"/>
              <a:gd name="connsiteX16" fmla="*/ 574476 w 1297936"/>
              <a:gd name="connsiteY16" fmla="*/ 195426 h 453581"/>
              <a:gd name="connsiteX17" fmla="*/ 567023 w 1297936"/>
              <a:gd name="connsiteY17" fmla="*/ 167897 h 453581"/>
              <a:gd name="connsiteX18" fmla="*/ 549219 w 1297936"/>
              <a:gd name="connsiteY18" fmla="*/ 158992 h 453581"/>
              <a:gd name="connsiteX19" fmla="*/ 1098409 w 1297936"/>
              <a:gd name="connsiteY19" fmla="*/ 144677 h 453581"/>
              <a:gd name="connsiteX20" fmla="*/ 1046020 w 1297936"/>
              <a:gd name="connsiteY20" fmla="*/ 197063 h 453581"/>
              <a:gd name="connsiteX21" fmla="*/ 1098409 w 1297936"/>
              <a:gd name="connsiteY21" fmla="*/ 249440 h 453581"/>
              <a:gd name="connsiteX22" fmla="*/ 1150785 w 1297936"/>
              <a:gd name="connsiteY22" fmla="*/ 197063 h 453581"/>
              <a:gd name="connsiteX23" fmla="*/ 1098409 w 1297936"/>
              <a:gd name="connsiteY23" fmla="*/ 144677 h 453581"/>
              <a:gd name="connsiteX24" fmla="*/ 989271 w 1297936"/>
              <a:gd name="connsiteY24" fmla="*/ 118424 h 453581"/>
              <a:gd name="connsiteX25" fmla="*/ 1025693 w 1297936"/>
              <a:gd name="connsiteY25" fmla="*/ 131462 h 453581"/>
              <a:gd name="connsiteX26" fmla="*/ 999623 w 1297936"/>
              <a:gd name="connsiteY26" fmla="*/ 197079 h 453581"/>
              <a:gd name="connsiteX27" fmla="*/ 1041845 w 1297936"/>
              <a:gd name="connsiteY27" fmla="*/ 276774 h 453581"/>
              <a:gd name="connsiteX28" fmla="*/ 1041845 w 1297936"/>
              <a:gd name="connsiteY28" fmla="*/ 276975 h 453581"/>
              <a:gd name="connsiteX29" fmla="*/ 982035 w 1297936"/>
              <a:gd name="connsiteY29" fmla="*/ 276975 h 453581"/>
              <a:gd name="connsiteX30" fmla="*/ 982035 w 1297936"/>
              <a:gd name="connsiteY30" fmla="*/ 191694 h 453581"/>
              <a:gd name="connsiteX31" fmla="*/ 976642 w 1297936"/>
              <a:gd name="connsiteY31" fmla="*/ 171003 h 453581"/>
              <a:gd name="connsiteX32" fmla="*/ 961520 w 1297936"/>
              <a:gd name="connsiteY32" fmla="*/ 165004 h 453581"/>
              <a:gd name="connsiteX33" fmla="*/ 943932 w 1297936"/>
              <a:gd name="connsiteY33" fmla="*/ 173070 h 453581"/>
              <a:gd name="connsiteX34" fmla="*/ 937103 w 1297936"/>
              <a:gd name="connsiteY34" fmla="*/ 202465 h 453581"/>
              <a:gd name="connsiteX35" fmla="*/ 937103 w 1297936"/>
              <a:gd name="connsiteY35" fmla="*/ 276975 h 453581"/>
              <a:gd name="connsiteX36" fmla="*/ 877699 w 1297936"/>
              <a:gd name="connsiteY36" fmla="*/ 276975 h 453581"/>
              <a:gd name="connsiteX37" fmla="*/ 877699 w 1297936"/>
              <a:gd name="connsiteY37" fmla="*/ 121944 h 453581"/>
              <a:gd name="connsiteX38" fmla="*/ 933173 w 1297936"/>
              <a:gd name="connsiteY38" fmla="*/ 121944 h 453581"/>
              <a:gd name="connsiteX39" fmla="*/ 933173 w 1297936"/>
              <a:gd name="connsiteY39" fmla="*/ 147194 h 453581"/>
              <a:gd name="connsiteX40" fmla="*/ 958214 w 1297936"/>
              <a:gd name="connsiteY40" fmla="*/ 125050 h 453581"/>
              <a:gd name="connsiteX41" fmla="*/ 989271 w 1297936"/>
              <a:gd name="connsiteY41" fmla="*/ 118424 h 453581"/>
              <a:gd name="connsiteX42" fmla="*/ 779787 w 1297936"/>
              <a:gd name="connsiteY42" fmla="*/ 115944 h 453581"/>
              <a:gd name="connsiteX43" fmla="*/ 822632 w 1297936"/>
              <a:gd name="connsiteY43" fmla="*/ 118838 h 453581"/>
              <a:gd name="connsiteX44" fmla="*/ 849759 w 1297936"/>
              <a:gd name="connsiteY44" fmla="*/ 131462 h 453581"/>
              <a:gd name="connsiteX45" fmla="*/ 861548 w 1297936"/>
              <a:gd name="connsiteY45" fmla="*/ 150099 h 453581"/>
              <a:gd name="connsiteX46" fmla="*/ 866101 w 1297936"/>
              <a:gd name="connsiteY46" fmla="*/ 173070 h 453581"/>
              <a:gd name="connsiteX47" fmla="*/ 866101 w 1297936"/>
              <a:gd name="connsiteY47" fmla="*/ 241580 h 453581"/>
              <a:gd name="connsiteX48" fmla="*/ 867347 w 1297936"/>
              <a:gd name="connsiteY48" fmla="*/ 258551 h 453581"/>
              <a:gd name="connsiteX49" fmla="*/ 873553 w 1297936"/>
              <a:gd name="connsiteY49" fmla="*/ 274495 h 453581"/>
              <a:gd name="connsiteX50" fmla="*/ 817673 w 1297936"/>
              <a:gd name="connsiteY50" fmla="*/ 274495 h 453581"/>
              <a:gd name="connsiteX51" fmla="*/ 813337 w 1297936"/>
              <a:gd name="connsiteY51" fmla="*/ 265389 h 453581"/>
              <a:gd name="connsiteX52" fmla="*/ 811250 w 1297936"/>
              <a:gd name="connsiteY52" fmla="*/ 255457 h 453581"/>
              <a:gd name="connsiteX53" fmla="*/ 788079 w 1297936"/>
              <a:gd name="connsiteY53" fmla="*/ 271602 h 453581"/>
              <a:gd name="connsiteX54" fmla="*/ 751440 w 1297936"/>
              <a:gd name="connsiteY54" fmla="*/ 278014 h 453581"/>
              <a:gd name="connsiteX55" fmla="*/ 709218 w 1297936"/>
              <a:gd name="connsiteY55" fmla="*/ 265176 h 453581"/>
              <a:gd name="connsiteX56" fmla="*/ 694936 w 1297936"/>
              <a:gd name="connsiteY56" fmla="*/ 233514 h 453581"/>
              <a:gd name="connsiteX57" fmla="*/ 705288 w 1297936"/>
              <a:gd name="connsiteY57" fmla="*/ 204331 h 453581"/>
              <a:gd name="connsiteX58" fmla="*/ 743581 w 1297936"/>
              <a:gd name="connsiteY58" fmla="*/ 187561 h 453581"/>
              <a:gd name="connsiteX59" fmla="*/ 786833 w 1297936"/>
              <a:gd name="connsiteY59" fmla="*/ 178042 h 453581"/>
              <a:gd name="connsiteX60" fmla="*/ 807944 w 1297936"/>
              <a:gd name="connsiteY60" fmla="*/ 171003 h 453581"/>
              <a:gd name="connsiteX61" fmla="*/ 803391 w 1297936"/>
              <a:gd name="connsiteY61" fmla="*/ 155685 h 453581"/>
              <a:gd name="connsiteX62" fmla="*/ 787456 w 1297936"/>
              <a:gd name="connsiteY62" fmla="*/ 151339 h 453581"/>
              <a:gd name="connsiteX63" fmla="*/ 765505 w 1297936"/>
              <a:gd name="connsiteY63" fmla="*/ 155886 h 453581"/>
              <a:gd name="connsiteX64" fmla="*/ 756399 w 1297936"/>
              <a:gd name="connsiteY64" fmla="*/ 169763 h 453581"/>
              <a:gd name="connsiteX65" fmla="*/ 699706 w 1297936"/>
              <a:gd name="connsiteY65" fmla="*/ 163751 h 453581"/>
              <a:gd name="connsiteX66" fmla="*/ 708811 w 1297936"/>
              <a:gd name="connsiteY66" fmla="*/ 140155 h 453581"/>
              <a:gd name="connsiteX67" fmla="*/ 726399 w 1297936"/>
              <a:gd name="connsiteY67" fmla="*/ 125463 h 453581"/>
              <a:gd name="connsiteX68" fmla="*/ 748757 w 1297936"/>
              <a:gd name="connsiteY68" fmla="*/ 118424 h 453581"/>
              <a:gd name="connsiteX69" fmla="*/ 779787 w 1297936"/>
              <a:gd name="connsiteY69" fmla="*/ 115944 h 453581"/>
              <a:gd name="connsiteX70" fmla="*/ 562037 w 1297936"/>
              <a:gd name="connsiteY70" fmla="*/ 115944 h 453581"/>
              <a:gd name="connsiteX71" fmla="*/ 610058 w 1297936"/>
              <a:gd name="connsiteY71" fmla="*/ 139741 h 453581"/>
              <a:gd name="connsiteX72" fmla="*/ 627240 w 1297936"/>
              <a:gd name="connsiteY72" fmla="*/ 198532 h 453581"/>
              <a:gd name="connsiteX73" fmla="*/ 608622 w 1297936"/>
              <a:gd name="connsiteY73" fmla="*/ 257524 h 453581"/>
              <a:gd name="connsiteX74" fmla="*/ 561847 w 1297936"/>
              <a:gd name="connsiteY74" fmla="*/ 278014 h 453581"/>
              <a:gd name="connsiteX75" fmla="*/ 536807 w 1297936"/>
              <a:gd name="connsiteY75" fmla="*/ 273255 h 453581"/>
              <a:gd name="connsiteX76" fmla="*/ 516509 w 1297936"/>
              <a:gd name="connsiteY76" fmla="*/ 259390 h 453581"/>
              <a:gd name="connsiteX77" fmla="*/ 516509 w 1297936"/>
              <a:gd name="connsiteY77" fmla="*/ 333486 h 453581"/>
              <a:gd name="connsiteX78" fmla="*/ 456482 w 1297936"/>
              <a:gd name="connsiteY78" fmla="*/ 333486 h 453581"/>
              <a:gd name="connsiteX79" fmla="*/ 456482 w 1297936"/>
              <a:gd name="connsiteY79" fmla="*/ 119464 h 453581"/>
              <a:gd name="connsiteX80" fmla="*/ 512173 w 1297936"/>
              <a:gd name="connsiteY80" fmla="*/ 119464 h 453581"/>
              <a:gd name="connsiteX81" fmla="*/ 512173 w 1297936"/>
              <a:gd name="connsiteY81" fmla="*/ 142434 h 453581"/>
              <a:gd name="connsiteX82" fmla="*/ 533284 w 1297936"/>
              <a:gd name="connsiteY82" fmla="*/ 122770 h 453581"/>
              <a:gd name="connsiteX83" fmla="*/ 562037 w 1297936"/>
              <a:gd name="connsiteY83" fmla="*/ 115944 h 453581"/>
              <a:gd name="connsiteX84" fmla="*/ 1169451 w 1297936"/>
              <a:gd name="connsiteY84" fmla="*/ 62952 h 453581"/>
              <a:gd name="connsiteX85" fmla="*/ 1195736 w 1297936"/>
              <a:gd name="connsiteY85" fmla="*/ 62952 h 453581"/>
              <a:gd name="connsiteX86" fmla="*/ 1195736 w 1297936"/>
              <a:gd name="connsiteY86" fmla="*/ 185005 h 453581"/>
              <a:gd name="connsiteX87" fmla="*/ 1257909 w 1297936"/>
              <a:gd name="connsiteY87" fmla="*/ 121927 h 453581"/>
              <a:gd name="connsiteX88" fmla="*/ 1291942 w 1297936"/>
              <a:gd name="connsiteY88" fmla="*/ 121927 h 453581"/>
              <a:gd name="connsiteX89" fmla="*/ 1232669 w 1297936"/>
              <a:gd name="connsiteY89" fmla="*/ 179456 h 453581"/>
              <a:gd name="connsiteX90" fmla="*/ 1297936 w 1297936"/>
              <a:gd name="connsiteY90" fmla="*/ 276975 h 453581"/>
              <a:gd name="connsiteX91" fmla="*/ 1265528 w 1297936"/>
              <a:gd name="connsiteY91" fmla="*/ 276975 h 453581"/>
              <a:gd name="connsiteX92" fmla="*/ 1214273 w 1297936"/>
              <a:gd name="connsiteY92" fmla="*/ 197698 h 453581"/>
              <a:gd name="connsiteX93" fmla="*/ 1195736 w 1297936"/>
              <a:gd name="connsiteY93" fmla="*/ 215513 h 453581"/>
              <a:gd name="connsiteX94" fmla="*/ 1195736 w 1297936"/>
              <a:gd name="connsiteY94" fmla="*/ 276975 h 453581"/>
              <a:gd name="connsiteX95" fmla="*/ 1169451 w 1297936"/>
              <a:gd name="connsiteY95" fmla="*/ 276975 h 453581"/>
              <a:gd name="connsiteX96" fmla="*/ 1169451 w 1297936"/>
              <a:gd name="connsiteY96" fmla="*/ 230841 h 453581"/>
              <a:gd name="connsiteX97" fmla="*/ 1098409 w 1297936"/>
              <a:gd name="connsiteY97" fmla="*/ 275974 h 453581"/>
              <a:gd name="connsiteX98" fmla="*/ 1019490 w 1297936"/>
              <a:gd name="connsiteY98" fmla="*/ 197063 h 453581"/>
              <a:gd name="connsiteX99" fmla="*/ 1098409 w 1297936"/>
              <a:gd name="connsiteY99" fmla="*/ 118142 h 453581"/>
              <a:gd name="connsiteX100" fmla="*/ 1169451 w 1297936"/>
              <a:gd name="connsiteY100" fmla="*/ 163276 h 453581"/>
              <a:gd name="connsiteX101" fmla="*/ 628703 w 1297936"/>
              <a:gd name="connsiteY101" fmla="*/ 62952 h 453581"/>
              <a:gd name="connsiteX102" fmla="*/ 688297 w 1297936"/>
              <a:gd name="connsiteY102" fmla="*/ 62952 h 453581"/>
              <a:gd name="connsiteX103" fmla="*/ 688297 w 1297936"/>
              <a:gd name="connsiteY103" fmla="*/ 276975 h 453581"/>
              <a:gd name="connsiteX104" fmla="*/ 628703 w 1297936"/>
              <a:gd name="connsiteY104" fmla="*/ 276975 h 453581"/>
              <a:gd name="connsiteX105" fmla="*/ 628703 w 1297936"/>
              <a:gd name="connsiteY105" fmla="*/ 62952 h 453581"/>
              <a:gd name="connsiteX106" fmla="*/ 228917 w 1297936"/>
              <a:gd name="connsiteY106" fmla="*/ 662 h 453581"/>
              <a:gd name="connsiteX107" fmla="*/ 307497 w 1297936"/>
              <a:gd name="connsiteY107" fmla="*/ 11633 h 453581"/>
              <a:gd name="connsiteX108" fmla="*/ 307421 w 1297936"/>
              <a:gd name="connsiteY108" fmla="*/ 11893 h 453581"/>
              <a:gd name="connsiteX109" fmla="*/ 312998 w 1297936"/>
              <a:gd name="connsiteY109" fmla="*/ 13776 h 453581"/>
              <a:gd name="connsiteX110" fmla="*/ 327626 w 1297936"/>
              <a:gd name="connsiteY110" fmla="*/ 75455 h 453581"/>
              <a:gd name="connsiteX111" fmla="*/ 200936 w 1297936"/>
              <a:gd name="connsiteY111" fmla="*/ 193314 h 453581"/>
              <a:gd name="connsiteX112" fmla="*/ 170573 w 1297936"/>
              <a:gd name="connsiteY112" fmla="*/ 191452 h 453581"/>
              <a:gd name="connsiteX113" fmla="*/ 133150 w 1297936"/>
              <a:gd name="connsiteY113" fmla="*/ 146811 h 453581"/>
              <a:gd name="connsiteX114" fmla="*/ 102054 w 1297936"/>
              <a:gd name="connsiteY114" fmla="*/ 144083 h 453581"/>
              <a:gd name="connsiteX115" fmla="*/ 68218 w 1297936"/>
              <a:gd name="connsiteY115" fmla="*/ 172465 h 453581"/>
              <a:gd name="connsiteX116" fmla="*/ 65476 w 1297936"/>
              <a:gd name="connsiteY116" fmla="*/ 203575 h 453581"/>
              <a:gd name="connsiteX117" fmla="*/ 162667 w 1297936"/>
              <a:gd name="connsiteY117" fmla="*/ 319442 h 453581"/>
              <a:gd name="connsiteX118" fmla="*/ 193012 w 1297936"/>
              <a:gd name="connsiteY118" fmla="*/ 321326 h 453581"/>
              <a:gd name="connsiteX119" fmla="*/ 405589 w 1297936"/>
              <a:gd name="connsiteY119" fmla="*/ 123538 h 453581"/>
              <a:gd name="connsiteX120" fmla="*/ 405589 w 1297936"/>
              <a:gd name="connsiteY120" fmla="*/ 132241 h 453581"/>
              <a:gd name="connsiteX121" fmla="*/ 202794 w 1297936"/>
              <a:gd name="connsiteY121" fmla="*/ 453581 h 453581"/>
              <a:gd name="connsiteX122" fmla="*/ 202776 w 1297936"/>
              <a:gd name="connsiteY122" fmla="*/ 453581 h 453581"/>
              <a:gd name="connsiteX123" fmla="*/ 0 w 1297936"/>
              <a:gd name="connsiteY123" fmla="*/ 132241 h 453581"/>
              <a:gd name="connsiteX124" fmla="*/ 0 w 1297936"/>
              <a:gd name="connsiteY124" fmla="*/ 122672 h 453581"/>
              <a:gd name="connsiteX125" fmla="*/ 9576 w 1297936"/>
              <a:gd name="connsiteY125" fmla="*/ 122109 h 453581"/>
              <a:gd name="connsiteX126" fmla="*/ 91295 w 1297936"/>
              <a:gd name="connsiteY126" fmla="*/ 21721 h 453581"/>
              <a:gd name="connsiteX127" fmla="*/ 91126 w 1297936"/>
              <a:gd name="connsiteY127" fmla="*/ 13776 h 453581"/>
              <a:gd name="connsiteX128" fmla="*/ 98825 w 1297936"/>
              <a:gd name="connsiteY128" fmla="*/ 11698 h 453581"/>
              <a:gd name="connsiteX129" fmla="*/ 228917 w 1297936"/>
              <a:gd name="connsiteY129" fmla="*/ 662 h 4535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</a:cxnLst>
            <a:rect l="l" t="t" r="r" b="b"/>
            <a:pathLst>
              <a:path w="1297936" h="453581">
                <a:moveTo>
                  <a:pt x="807944" y="202052"/>
                </a:moveTo>
                <a:cubicBezTo>
                  <a:pt x="799787" y="204970"/>
                  <a:pt x="791331" y="207475"/>
                  <a:pt x="782497" y="209704"/>
                </a:cubicBezTo>
                <a:cubicBezTo>
                  <a:pt x="770410" y="212911"/>
                  <a:pt x="762741" y="216117"/>
                  <a:pt x="759516" y="219223"/>
                </a:cubicBezTo>
                <a:cubicBezTo>
                  <a:pt x="756210" y="222442"/>
                  <a:pt x="754556" y="226112"/>
                  <a:pt x="754556" y="230195"/>
                </a:cubicBezTo>
                <a:cubicBezTo>
                  <a:pt x="754556" y="234867"/>
                  <a:pt x="756264" y="238824"/>
                  <a:pt x="759516" y="241793"/>
                </a:cubicBezTo>
                <a:cubicBezTo>
                  <a:pt x="762768" y="244761"/>
                  <a:pt x="767456" y="246139"/>
                  <a:pt x="773798" y="246139"/>
                </a:cubicBezTo>
                <a:cubicBezTo>
                  <a:pt x="780410" y="246139"/>
                  <a:pt x="786535" y="244586"/>
                  <a:pt x="792226" y="241379"/>
                </a:cubicBezTo>
                <a:cubicBezTo>
                  <a:pt x="797917" y="238161"/>
                  <a:pt x="802036" y="234203"/>
                  <a:pt x="804421" y="229581"/>
                </a:cubicBezTo>
                <a:cubicBezTo>
                  <a:pt x="806806" y="224960"/>
                  <a:pt x="807944" y="218973"/>
                  <a:pt x="807944" y="211571"/>
                </a:cubicBezTo>
                <a:cubicBezTo>
                  <a:pt x="807944" y="211571"/>
                  <a:pt x="807944" y="202052"/>
                  <a:pt x="807944" y="202052"/>
                </a:cubicBezTo>
                <a:close/>
                <a:moveTo>
                  <a:pt x="549219" y="158992"/>
                </a:moveTo>
                <a:cubicBezTo>
                  <a:pt x="541604" y="158992"/>
                  <a:pt x="535452" y="161960"/>
                  <a:pt x="530384" y="167897"/>
                </a:cubicBezTo>
                <a:cubicBezTo>
                  <a:pt x="525316" y="173834"/>
                  <a:pt x="522715" y="183540"/>
                  <a:pt x="522715" y="196879"/>
                </a:cubicBezTo>
                <a:cubicBezTo>
                  <a:pt x="522715" y="209141"/>
                  <a:pt x="525235" y="218259"/>
                  <a:pt x="530384" y="224196"/>
                </a:cubicBezTo>
                <a:cubicBezTo>
                  <a:pt x="535533" y="230132"/>
                  <a:pt x="542146" y="233101"/>
                  <a:pt x="550032" y="233101"/>
                </a:cubicBezTo>
                <a:cubicBezTo>
                  <a:pt x="556942" y="233101"/>
                  <a:pt x="562769" y="230082"/>
                  <a:pt x="567430" y="224408"/>
                </a:cubicBezTo>
                <a:cubicBezTo>
                  <a:pt x="572091" y="218710"/>
                  <a:pt x="574476" y="209053"/>
                  <a:pt x="574476" y="195426"/>
                </a:cubicBezTo>
                <a:cubicBezTo>
                  <a:pt x="574476" y="182876"/>
                  <a:pt x="571874" y="173784"/>
                  <a:pt x="567023" y="167897"/>
                </a:cubicBezTo>
                <a:cubicBezTo>
                  <a:pt x="562145" y="161998"/>
                  <a:pt x="556211" y="158992"/>
                  <a:pt x="549219" y="158992"/>
                </a:cubicBezTo>
                <a:close/>
                <a:moveTo>
                  <a:pt x="1098409" y="144677"/>
                </a:moveTo>
                <a:cubicBezTo>
                  <a:pt x="1069481" y="144677"/>
                  <a:pt x="1046020" y="168131"/>
                  <a:pt x="1046020" y="197063"/>
                </a:cubicBezTo>
                <a:cubicBezTo>
                  <a:pt x="1046020" y="225986"/>
                  <a:pt x="1069481" y="249440"/>
                  <a:pt x="1098409" y="249440"/>
                </a:cubicBezTo>
                <a:cubicBezTo>
                  <a:pt x="1127336" y="249440"/>
                  <a:pt x="1150785" y="225986"/>
                  <a:pt x="1150785" y="197063"/>
                </a:cubicBezTo>
                <a:cubicBezTo>
                  <a:pt x="1150785" y="168131"/>
                  <a:pt x="1127336" y="144677"/>
                  <a:pt x="1098409" y="144677"/>
                </a:cubicBezTo>
                <a:close/>
                <a:moveTo>
                  <a:pt x="989271" y="118424"/>
                </a:moveTo>
                <a:cubicBezTo>
                  <a:pt x="1004609" y="118424"/>
                  <a:pt x="1016588" y="122958"/>
                  <a:pt x="1025693" y="131462"/>
                </a:cubicBezTo>
                <a:cubicBezTo>
                  <a:pt x="1009542" y="148684"/>
                  <a:pt x="999623" y="171604"/>
                  <a:pt x="999623" y="197079"/>
                </a:cubicBezTo>
                <a:cubicBezTo>
                  <a:pt x="999623" y="230220"/>
                  <a:pt x="1016371" y="259440"/>
                  <a:pt x="1041845" y="276774"/>
                </a:cubicBezTo>
                <a:lnTo>
                  <a:pt x="1041845" y="276975"/>
                </a:lnTo>
                <a:lnTo>
                  <a:pt x="982035" y="276975"/>
                </a:lnTo>
                <a:lnTo>
                  <a:pt x="982035" y="191694"/>
                </a:lnTo>
                <a:cubicBezTo>
                  <a:pt x="982035" y="181962"/>
                  <a:pt x="980246" y="175036"/>
                  <a:pt x="976642" y="171003"/>
                </a:cubicBezTo>
                <a:cubicBezTo>
                  <a:pt x="973038" y="166958"/>
                  <a:pt x="968051" y="165004"/>
                  <a:pt x="961520" y="165004"/>
                </a:cubicBezTo>
                <a:cubicBezTo>
                  <a:pt x="954312" y="165004"/>
                  <a:pt x="948404" y="167621"/>
                  <a:pt x="943932" y="173070"/>
                </a:cubicBezTo>
                <a:cubicBezTo>
                  <a:pt x="939461" y="178530"/>
                  <a:pt x="937103" y="188350"/>
                  <a:pt x="937103" y="202465"/>
                </a:cubicBezTo>
                <a:lnTo>
                  <a:pt x="937103" y="276975"/>
                </a:lnTo>
                <a:lnTo>
                  <a:pt x="877699" y="276975"/>
                </a:lnTo>
                <a:lnTo>
                  <a:pt x="877699" y="121944"/>
                </a:lnTo>
                <a:lnTo>
                  <a:pt x="933173" y="121944"/>
                </a:lnTo>
                <a:lnTo>
                  <a:pt x="933173" y="147194"/>
                </a:lnTo>
                <a:cubicBezTo>
                  <a:pt x="941439" y="136886"/>
                  <a:pt x="949759" y="129484"/>
                  <a:pt x="958214" y="125050"/>
                </a:cubicBezTo>
                <a:cubicBezTo>
                  <a:pt x="966696" y="120629"/>
                  <a:pt x="977103" y="118424"/>
                  <a:pt x="989271" y="118424"/>
                </a:cubicBezTo>
                <a:close/>
                <a:moveTo>
                  <a:pt x="779787" y="115944"/>
                </a:moveTo>
                <a:cubicBezTo>
                  <a:pt x="797619" y="115944"/>
                  <a:pt x="811846" y="116846"/>
                  <a:pt x="822632" y="118838"/>
                </a:cubicBezTo>
                <a:cubicBezTo>
                  <a:pt x="833445" y="120829"/>
                  <a:pt x="842523" y="125137"/>
                  <a:pt x="849759" y="131462"/>
                </a:cubicBezTo>
                <a:cubicBezTo>
                  <a:pt x="854827" y="135846"/>
                  <a:pt x="858621" y="142071"/>
                  <a:pt x="861548" y="150099"/>
                </a:cubicBezTo>
                <a:cubicBezTo>
                  <a:pt x="864475" y="158128"/>
                  <a:pt x="866101" y="165768"/>
                  <a:pt x="866101" y="173070"/>
                </a:cubicBezTo>
                <a:lnTo>
                  <a:pt x="866101" y="241580"/>
                </a:lnTo>
                <a:cubicBezTo>
                  <a:pt x="866101" y="248882"/>
                  <a:pt x="866426" y="254418"/>
                  <a:pt x="867347" y="258551"/>
                </a:cubicBezTo>
                <a:cubicBezTo>
                  <a:pt x="868269" y="262697"/>
                  <a:pt x="870464" y="268070"/>
                  <a:pt x="873553" y="274495"/>
                </a:cubicBezTo>
                <a:lnTo>
                  <a:pt x="817673" y="274495"/>
                </a:lnTo>
                <a:cubicBezTo>
                  <a:pt x="815450" y="270499"/>
                  <a:pt x="814014" y="267481"/>
                  <a:pt x="813337" y="265389"/>
                </a:cubicBezTo>
                <a:cubicBezTo>
                  <a:pt x="812659" y="263298"/>
                  <a:pt x="811927" y="259929"/>
                  <a:pt x="811250" y="255457"/>
                </a:cubicBezTo>
                <a:cubicBezTo>
                  <a:pt x="803472" y="262947"/>
                  <a:pt x="795776" y="268383"/>
                  <a:pt x="788079" y="271602"/>
                </a:cubicBezTo>
                <a:cubicBezTo>
                  <a:pt x="777564" y="275873"/>
                  <a:pt x="765369" y="278014"/>
                  <a:pt x="751440" y="278014"/>
                </a:cubicBezTo>
                <a:cubicBezTo>
                  <a:pt x="732958" y="278014"/>
                  <a:pt x="718784" y="273743"/>
                  <a:pt x="709218" y="265176"/>
                </a:cubicBezTo>
                <a:cubicBezTo>
                  <a:pt x="699624" y="256609"/>
                  <a:pt x="694936" y="246076"/>
                  <a:pt x="694936" y="233514"/>
                </a:cubicBezTo>
                <a:cubicBezTo>
                  <a:pt x="694936" y="221728"/>
                  <a:pt x="698378" y="211909"/>
                  <a:pt x="705288" y="204331"/>
                </a:cubicBezTo>
                <a:cubicBezTo>
                  <a:pt x="712199" y="196729"/>
                  <a:pt x="724990" y="191256"/>
                  <a:pt x="743581" y="187561"/>
                </a:cubicBezTo>
                <a:cubicBezTo>
                  <a:pt x="765857" y="183089"/>
                  <a:pt x="780220" y="179833"/>
                  <a:pt x="786833" y="178042"/>
                </a:cubicBezTo>
                <a:cubicBezTo>
                  <a:pt x="793445" y="176226"/>
                  <a:pt x="800545" y="173921"/>
                  <a:pt x="807944" y="171003"/>
                </a:cubicBezTo>
                <a:cubicBezTo>
                  <a:pt x="807944" y="163701"/>
                  <a:pt x="806399" y="158604"/>
                  <a:pt x="803391" y="155685"/>
                </a:cubicBezTo>
                <a:cubicBezTo>
                  <a:pt x="800383" y="152767"/>
                  <a:pt x="795044" y="151339"/>
                  <a:pt x="787456" y="151339"/>
                </a:cubicBezTo>
                <a:cubicBezTo>
                  <a:pt x="777727" y="151339"/>
                  <a:pt x="770383" y="152780"/>
                  <a:pt x="765505" y="155886"/>
                </a:cubicBezTo>
                <a:cubicBezTo>
                  <a:pt x="761711" y="158328"/>
                  <a:pt x="758757" y="163050"/>
                  <a:pt x="756399" y="169763"/>
                </a:cubicBezTo>
                <a:lnTo>
                  <a:pt x="699706" y="163751"/>
                </a:lnTo>
                <a:cubicBezTo>
                  <a:pt x="701847" y="153819"/>
                  <a:pt x="704773" y="145853"/>
                  <a:pt x="708811" y="140155"/>
                </a:cubicBezTo>
                <a:cubicBezTo>
                  <a:pt x="712849" y="134468"/>
                  <a:pt x="718811" y="129659"/>
                  <a:pt x="726399" y="125463"/>
                </a:cubicBezTo>
                <a:cubicBezTo>
                  <a:pt x="731846" y="122445"/>
                  <a:pt x="739218" y="120090"/>
                  <a:pt x="748757" y="118424"/>
                </a:cubicBezTo>
                <a:cubicBezTo>
                  <a:pt x="758296" y="116771"/>
                  <a:pt x="768703" y="115944"/>
                  <a:pt x="779787" y="115944"/>
                </a:cubicBezTo>
                <a:close/>
                <a:moveTo>
                  <a:pt x="562037" y="115944"/>
                </a:moveTo>
                <a:cubicBezTo>
                  <a:pt x="582769" y="115944"/>
                  <a:pt x="598731" y="123885"/>
                  <a:pt x="610058" y="139741"/>
                </a:cubicBezTo>
                <a:cubicBezTo>
                  <a:pt x="621413" y="155610"/>
                  <a:pt x="627240" y="175161"/>
                  <a:pt x="627240" y="198532"/>
                </a:cubicBezTo>
                <a:cubicBezTo>
                  <a:pt x="627240" y="224321"/>
                  <a:pt x="620980" y="243947"/>
                  <a:pt x="608622" y="257524"/>
                </a:cubicBezTo>
                <a:cubicBezTo>
                  <a:pt x="596265" y="271101"/>
                  <a:pt x="580709" y="278014"/>
                  <a:pt x="561847" y="278014"/>
                </a:cubicBezTo>
                <a:cubicBezTo>
                  <a:pt x="552687" y="278014"/>
                  <a:pt x="544341" y="276361"/>
                  <a:pt x="536807" y="273255"/>
                </a:cubicBezTo>
                <a:cubicBezTo>
                  <a:pt x="529246" y="270136"/>
                  <a:pt x="522444" y="265515"/>
                  <a:pt x="516509" y="259390"/>
                </a:cubicBezTo>
                <a:lnTo>
                  <a:pt x="516509" y="333486"/>
                </a:lnTo>
                <a:lnTo>
                  <a:pt x="456482" y="333486"/>
                </a:lnTo>
                <a:lnTo>
                  <a:pt x="456482" y="119464"/>
                </a:lnTo>
                <a:lnTo>
                  <a:pt x="512173" y="119464"/>
                </a:lnTo>
                <a:lnTo>
                  <a:pt x="512173" y="142434"/>
                </a:lnTo>
                <a:cubicBezTo>
                  <a:pt x="519842" y="132803"/>
                  <a:pt x="526861" y="126190"/>
                  <a:pt x="533284" y="122770"/>
                </a:cubicBezTo>
                <a:cubicBezTo>
                  <a:pt x="541929" y="118211"/>
                  <a:pt x="551522" y="115944"/>
                  <a:pt x="562037" y="115944"/>
                </a:cubicBezTo>
                <a:close/>
                <a:moveTo>
                  <a:pt x="1169451" y="62952"/>
                </a:moveTo>
                <a:lnTo>
                  <a:pt x="1195736" y="62952"/>
                </a:lnTo>
                <a:lnTo>
                  <a:pt x="1195736" y="185005"/>
                </a:lnTo>
                <a:lnTo>
                  <a:pt x="1257909" y="121927"/>
                </a:lnTo>
                <a:lnTo>
                  <a:pt x="1291942" y="121927"/>
                </a:lnTo>
                <a:lnTo>
                  <a:pt x="1232669" y="179456"/>
                </a:lnTo>
                <a:cubicBezTo>
                  <a:pt x="1232669" y="179456"/>
                  <a:pt x="1297936" y="276975"/>
                  <a:pt x="1297936" y="276975"/>
                </a:cubicBezTo>
                <a:lnTo>
                  <a:pt x="1265528" y="276975"/>
                </a:lnTo>
                <a:lnTo>
                  <a:pt x="1214273" y="197698"/>
                </a:lnTo>
                <a:lnTo>
                  <a:pt x="1195736" y="215513"/>
                </a:lnTo>
                <a:lnTo>
                  <a:pt x="1195736" y="276975"/>
                </a:lnTo>
                <a:lnTo>
                  <a:pt x="1169451" y="276975"/>
                </a:lnTo>
                <a:lnTo>
                  <a:pt x="1169451" y="230841"/>
                </a:lnTo>
                <a:cubicBezTo>
                  <a:pt x="1156766" y="257446"/>
                  <a:pt x="1129850" y="275974"/>
                  <a:pt x="1098409" y="275974"/>
                </a:cubicBezTo>
                <a:cubicBezTo>
                  <a:pt x="1054824" y="275974"/>
                  <a:pt x="1019490" y="240641"/>
                  <a:pt x="1019490" y="197063"/>
                </a:cubicBezTo>
                <a:cubicBezTo>
                  <a:pt x="1019490" y="153476"/>
                  <a:pt x="1054824" y="118142"/>
                  <a:pt x="1098409" y="118142"/>
                </a:cubicBezTo>
                <a:cubicBezTo>
                  <a:pt x="1129850" y="118142"/>
                  <a:pt x="1156766" y="136671"/>
                  <a:pt x="1169451" y="163276"/>
                </a:cubicBezTo>
                <a:close/>
                <a:moveTo>
                  <a:pt x="628703" y="62952"/>
                </a:moveTo>
                <a:lnTo>
                  <a:pt x="688297" y="62952"/>
                </a:lnTo>
                <a:lnTo>
                  <a:pt x="688297" y="276975"/>
                </a:lnTo>
                <a:lnTo>
                  <a:pt x="628703" y="276975"/>
                </a:lnTo>
                <a:cubicBezTo>
                  <a:pt x="628703" y="276975"/>
                  <a:pt x="628703" y="62952"/>
                  <a:pt x="628703" y="62952"/>
                </a:cubicBezTo>
                <a:close/>
                <a:moveTo>
                  <a:pt x="228917" y="662"/>
                </a:moveTo>
                <a:cubicBezTo>
                  <a:pt x="253341" y="1942"/>
                  <a:pt x="279923" y="5214"/>
                  <a:pt x="307497" y="11633"/>
                </a:cubicBezTo>
                <a:lnTo>
                  <a:pt x="307421" y="11893"/>
                </a:lnTo>
                <a:lnTo>
                  <a:pt x="312998" y="13776"/>
                </a:lnTo>
                <a:cubicBezTo>
                  <a:pt x="312886" y="39712"/>
                  <a:pt x="318782" y="59911"/>
                  <a:pt x="327626" y="75455"/>
                </a:cubicBezTo>
                <a:lnTo>
                  <a:pt x="200936" y="193314"/>
                </a:lnTo>
                <a:cubicBezTo>
                  <a:pt x="192035" y="201584"/>
                  <a:pt x="178384" y="200739"/>
                  <a:pt x="170573" y="191452"/>
                </a:cubicBezTo>
                <a:lnTo>
                  <a:pt x="133150" y="146811"/>
                </a:lnTo>
                <a:cubicBezTo>
                  <a:pt x="125357" y="137523"/>
                  <a:pt x="111349" y="136289"/>
                  <a:pt x="102054" y="144083"/>
                </a:cubicBezTo>
                <a:lnTo>
                  <a:pt x="68218" y="172465"/>
                </a:lnTo>
                <a:cubicBezTo>
                  <a:pt x="58904" y="180281"/>
                  <a:pt x="57684" y="194266"/>
                  <a:pt x="65476" y="203575"/>
                </a:cubicBezTo>
                <a:lnTo>
                  <a:pt x="162667" y="319442"/>
                </a:lnTo>
                <a:cubicBezTo>
                  <a:pt x="170460" y="328752"/>
                  <a:pt x="184130" y="329596"/>
                  <a:pt x="193012" y="321326"/>
                </a:cubicBezTo>
                <a:lnTo>
                  <a:pt x="405589" y="123538"/>
                </a:lnTo>
                <a:lnTo>
                  <a:pt x="405589" y="132241"/>
                </a:lnTo>
                <a:cubicBezTo>
                  <a:pt x="405589" y="243042"/>
                  <a:pt x="382530" y="379714"/>
                  <a:pt x="202794" y="453581"/>
                </a:cubicBezTo>
                <a:cubicBezTo>
                  <a:pt x="202794" y="453581"/>
                  <a:pt x="202794" y="453581"/>
                  <a:pt x="202776" y="453581"/>
                </a:cubicBezTo>
                <a:cubicBezTo>
                  <a:pt x="23040" y="379714"/>
                  <a:pt x="0" y="243042"/>
                  <a:pt x="0" y="132241"/>
                </a:cubicBezTo>
                <a:lnTo>
                  <a:pt x="0" y="122672"/>
                </a:lnTo>
                <a:lnTo>
                  <a:pt x="9576" y="122109"/>
                </a:lnTo>
                <a:cubicBezTo>
                  <a:pt x="31959" y="120832"/>
                  <a:pt x="92910" y="94680"/>
                  <a:pt x="91295" y="21721"/>
                </a:cubicBezTo>
                <a:lnTo>
                  <a:pt x="91126" y="13776"/>
                </a:lnTo>
                <a:lnTo>
                  <a:pt x="98825" y="11698"/>
                </a:lnTo>
                <a:cubicBezTo>
                  <a:pt x="101797" y="10902"/>
                  <a:pt x="155646" y="-3180"/>
                  <a:pt x="228917" y="662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wrap="square" lIns="38100" tIns="38100" rIns="38100" bIns="38100" anchor="ctr">
            <a:noAutofit/>
          </a:bodyPr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91E0A31A-40C7-4733-BF14-D29BAD10AEB1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13715700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3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" grpId="0" animBg="1"/>
      <p:bldP spid="5" grpId="0"/>
      <p:bldP spid="6" grpId="0"/>
      <p:bldP spid="7" grpId="0"/>
      <p:bldP spid="43" grpId="0" animBg="1"/>
      <p:bldP spid="13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sp>
        <p:nvSpPr>
          <p:cNvPr id="56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" name="Shape 6"/>
          <p:cNvSpPr/>
          <p:nvPr/>
        </p:nvSpPr>
        <p:spPr>
          <a:xfrm>
            <a:off x="1927188" y="3959254"/>
            <a:ext cx="3004360" cy="11123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8545" y="20083"/>
                  <a:pt x="17254" y="18521"/>
                  <a:pt x="15576" y="10666"/>
                </a:cubicBezTo>
                <a:cubicBezTo>
                  <a:pt x="13898" y="2812"/>
                  <a:pt x="12607" y="0"/>
                  <a:pt x="10800" y="0"/>
                </a:cubicBezTo>
                <a:cubicBezTo>
                  <a:pt x="8993" y="0"/>
                  <a:pt x="7702" y="2812"/>
                  <a:pt x="6024" y="10666"/>
                </a:cubicBezTo>
                <a:cubicBezTo>
                  <a:pt x="4346" y="18521"/>
                  <a:pt x="3055" y="19949"/>
                  <a:pt x="0" y="21600"/>
                </a:cubicBezTo>
                <a:cubicBezTo>
                  <a:pt x="0" y="21600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1">
              <a:alpha val="8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7" name="Shape 6"/>
          <p:cNvSpPr/>
          <p:nvPr/>
        </p:nvSpPr>
        <p:spPr>
          <a:xfrm>
            <a:off x="7260452" y="3450207"/>
            <a:ext cx="3004360" cy="162140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8545" y="20083"/>
                  <a:pt x="17254" y="18521"/>
                  <a:pt x="15576" y="10666"/>
                </a:cubicBezTo>
                <a:cubicBezTo>
                  <a:pt x="13898" y="2812"/>
                  <a:pt x="12607" y="0"/>
                  <a:pt x="10800" y="0"/>
                </a:cubicBezTo>
                <a:cubicBezTo>
                  <a:pt x="8993" y="0"/>
                  <a:pt x="7702" y="2812"/>
                  <a:pt x="6024" y="10666"/>
                </a:cubicBezTo>
                <a:cubicBezTo>
                  <a:pt x="4346" y="18521"/>
                  <a:pt x="3055" y="19949"/>
                  <a:pt x="0" y="21600"/>
                </a:cubicBezTo>
                <a:cubicBezTo>
                  <a:pt x="0" y="21600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5">
              <a:alpha val="8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-1" y="5071617"/>
            <a:ext cx="12192001" cy="763575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hape 6"/>
          <p:cNvSpPr/>
          <p:nvPr/>
        </p:nvSpPr>
        <p:spPr>
          <a:xfrm>
            <a:off x="5934308" y="3101415"/>
            <a:ext cx="3004360" cy="197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8545" y="20083"/>
                  <a:pt x="17254" y="18521"/>
                  <a:pt x="15576" y="10666"/>
                </a:cubicBezTo>
                <a:cubicBezTo>
                  <a:pt x="13898" y="2812"/>
                  <a:pt x="12607" y="0"/>
                  <a:pt x="10800" y="0"/>
                </a:cubicBezTo>
                <a:cubicBezTo>
                  <a:pt x="8993" y="0"/>
                  <a:pt x="7702" y="2812"/>
                  <a:pt x="6024" y="10666"/>
                </a:cubicBezTo>
                <a:cubicBezTo>
                  <a:pt x="4346" y="18521"/>
                  <a:pt x="3055" y="19949"/>
                  <a:pt x="0" y="21600"/>
                </a:cubicBezTo>
                <a:cubicBezTo>
                  <a:pt x="0" y="21600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4">
              <a:alpha val="8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6" name="Shape 6"/>
          <p:cNvSpPr/>
          <p:nvPr/>
        </p:nvSpPr>
        <p:spPr>
          <a:xfrm>
            <a:off x="4608163" y="2630075"/>
            <a:ext cx="3004360" cy="244154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8545" y="20083"/>
                  <a:pt x="17254" y="18521"/>
                  <a:pt x="15576" y="10666"/>
                </a:cubicBezTo>
                <a:cubicBezTo>
                  <a:pt x="13898" y="2812"/>
                  <a:pt x="12607" y="0"/>
                  <a:pt x="10800" y="0"/>
                </a:cubicBezTo>
                <a:cubicBezTo>
                  <a:pt x="8993" y="0"/>
                  <a:pt x="7702" y="2812"/>
                  <a:pt x="6024" y="10666"/>
                </a:cubicBezTo>
                <a:cubicBezTo>
                  <a:pt x="4346" y="18521"/>
                  <a:pt x="3055" y="19949"/>
                  <a:pt x="0" y="21600"/>
                </a:cubicBezTo>
                <a:cubicBezTo>
                  <a:pt x="0" y="21600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3">
              <a:alpha val="8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" name="Shape 6"/>
          <p:cNvSpPr/>
          <p:nvPr/>
        </p:nvSpPr>
        <p:spPr>
          <a:xfrm>
            <a:off x="3253333" y="3214537"/>
            <a:ext cx="3004360" cy="185707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8545" y="20083"/>
                  <a:pt x="17254" y="18521"/>
                  <a:pt x="15576" y="10666"/>
                </a:cubicBezTo>
                <a:cubicBezTo>
                  <a:pt x="13898" y="2812"/>
                  <a:pt x="12607" y="0"/>
                  <a:pt x="10800" y="0"/>
                </a:cubicBezTo>
                <a:cubicBezTo>
                  <a:pt x="8993" y="0"/>
                  <a:pt x="7702" y="2812"/>
                  <a:pt x="6024" y="10666"/>
                </a:cubicBezTo>
                <a:cubicBezTo>
                  <a:pt x="4346" y="18521"/>
                  <a:pt x="3055" y="19949"/>
                  <a:pt x="0" y="21600"/>
                </a:cubicBezTo>
                <a:cubicBezTo>
                  <a:pt x="0" y="21600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2">
              <a:alpha val="8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grpSp>
        <p:nvGrpSpPr>
          <p:cNvPr id="19" name="Group 18"/>
          <p:cNvGrpSpPr/>
          <p:nvPr/>
        </p:nvGrpSpPr>
        <p:grpSpPr>
          <a:xfrm>
            <a:off x="3114715" y="2988297"/>
            <a:ext cx="803946" cy="788568"/>
            <a:chOff x="3115817" y="3139126"/>
            <a:chExt cx="688618" cy="675447"/>
          </a:xfrm>
        </p:grpSpPr>
        <p:sp>
          <p:nvSpPr>
            <p:cNvPr id="16" name="Oval Callout 15"/>
            <p:cNvSpPr/>
            <p:nvPr/>
          </p:nvSpPr>
          <p:spPr>
            <a:xfrm>
              <a:off x="3115817" y="3139126"/>
              <a:ext cx="688618" cy="675447"/>
            </a:xfrm>
            <a:prstGeom prst="wedgeEllipseCallout">
              <a:avLst>
                <a:gd name="adj1" fmla="val -5527"/>
                <a:gd name="adj2" fmla="val 67378"/>
              </a:avLst>
            </a:prstGeom>
            <a:solidFill>
              <a:schemeClr val="tx1">
                <a:alpha val="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Oval 17"/>
            <p:cNvSpPr/>
            <p:nvPr/>
          </p:nvSpPr>
          <p:spPr>
            <a:xfrm>
              <a:off x="3259091" y="3271101"/>
              <a:ext cx="402070" cy="40207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4396761" y="2254241"/>
            <a:ext cx="803946" cy="788568"/>
            <a:chOff x="3115817" y="3139126"/>
            <a:chExt cx="688618" cy="675447"/>
          </a:xfrm>
        </p:grpSpPr>
        <p:sp>
          <p:nvSpPr>
            <p:cNvPr id="21" name="Oval Callout 20"/>
            <p:cNvSpPr/>
            <p:nvPr/>
          </p:nvSpPr>
          <p:spPr>
            <a:xfrm>
              <a:off x="3115817" y="3139126"/>
              <a:ext cx="688618" cy="675447"/>
            </a:xfrm>
            <a:prstGeom prst="wedgeEllipseCallout">
              <a:avLst>
                <a:gd name="adj1" fmla="val -5527"/>
                <a:gd name="adj2" fmla="val 67378"/>
              </a:avLst>
            </a:prstGeom>
            <a:solidFill>
              <a:schemeClr val="tx1">
                <a:alpha val="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Oval 21"/>
            <p:cNvSpPr/>
            <p:nvPr/>
          </p:nvSpPr>
          <p:spPr>
            <a:xfrm>
              <a:off x="3259091" y="3271101"/>
              <a:ext cx="402070" cy="40207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5737384" y="1654367"/>
            <a:ext cx="803946" cy="788568"/>
            <a:chOff x="3115817" y="3139126"/>
            <a:chExt cx="688618" cy="675447"/>
          </a:xfrm>
        </p:grpSpPr>
        <p:sp>
          <p:nvSpPr>
            <p:cNvPr id="24" name="Oval Callout 23"/>
            <p:cNvSpPr/>
            <p:nvPr/>
          </p:nvSpPr>
          <p:spPr>
            <a:xfrm>
              <a:off x="3115817" y="3139126"/>
              <a:ext cx="688618" cy="675447"/>
            </a:xfrm>
            <a:prstGeom prst="wedgeEllipseCallout">
              <a:avLst>
                <a:gd name="adj1" fmla="val -5527"/>
                <a:gd name="adj2" fmla="val 67378"/>
              </a:avLst>
            </a:prstGeom>
            <a:solidFill>
              <a:schemeClr val="tx1">
                <a:alpha val="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Oval 24"/>
            <p:cNvSpPr/>
            <p:nvPr/>
          </p:nvSpPr>
          <p:spPr>
            <a:xfrm>
              <a:off x="3259091" y="3271101"/>
              <a:ext cx="402070" cy="40207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6" name="Group 25"/>
          <p:cNvGrpSpPr/>
          <p:nvPr/>
        </p:nvGrpSpPr>
        <p:grpSpPr>
          <a:xfrm>
            <a:off x="7075257" y="2092295"/>
            <a:ext cx="803946" cy="788568"/>
            <a:chOff x="3115817" y="3139126"/>
            <a:chExt cx="688618" cy="675447"/>
          </a:xfrm>
        </p:grpSpPr>
        <p:sp>
          <p:nvSpPr>
            <p:cNvPr id="27" name="Oval Callout 26"/>
            <p:cNvSpPr/>
            <p:nvPr/>
          </p:nvSpPr>
          <p:spPr>
            <a:xfrm>
              <a:off x="3115817" y="3139126"/>
              <a:ext cx="688618" cy="675447"/>
            </a:xfrm>
            <a:prstGeom prst="wedgeEllipseCallout">
              <a:avLst>
                <a:gd name="adj1" fmla="val -5527"/>
                <a:gd name="adj2" fmla="val 67378"/>
              </a:avLst>
            </a:prstGeom>
            <a:solidFill>
              <a:schemeClr val="tx1">
                <a:alpha val="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Oval 27"/>
            <p:cNvSpPr/>
            <p:nvPr/>
          </p:nvSpPr>
          <p:spPr>
            <a:xfrm>
              <a:off x="3259091" y="3271101"/>
              <a:ext cx="402070" cy="40207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8399492" y="2452442"/>
            <a:ext cx="803946" cy="788568"/>
            <a:chOff x="3115817" y="3139126"/>
            <a:chExt cx="688618" cy="675447"/>
          </a:xfrm>
        </p:grpSpPr>
        <p:sp>
          <p:nvSpPr>
            <p:cNvPr id="30" name="Oval Callout 29"/>
            <p:cNvSpPr/>
            <p:nvPr/>
          </p:nvSpPr>
          <p:spPr>
            <a:xfrm>
              <a:off x="3115817" y="3139126"/>
              <a:ext cx="688618" cy="675447"/>
            </a:xfrm>
            <a:prstGeom prst="wedgeEllipseCallout">
              <a:avLst>
                <a:gd name="adj1" fmla="val -5527"/>
                <a:gd name="adj2" fmla="val 67378"/>
              </a:avLst>
            </a:prstGeom>
            <a:solidFill>
              <a:schemeClr val="tx1">
                <a:alpha val="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Oval 30"/>
            <p:cNvSpPr/>
            <p:nvPr/>
          </p:nvSpPr>
          <p:spPr>
            <a:xfrm>
              <a:off x="3259091" y="3271101"/>
              <a:ext cx="402070" cy="40207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2" name="TextBox 31"/>
          <p:cNvSpPr txBox="1"/>
          <p:nvPr/>
        </p:nvSpPr>
        <p:spPr>
          <a:xfrm>
            <a:off x="3225028" y="3203209"/>
            <a:ext cx="60334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accent1"/>
                </a:solidFill>
                <a:ea typeface="Montserrat" charset="0"/>
                <a:cs typeface="Montserrat" charset="0"/>
              </a:rPr>
              <a:t>8%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4504312" y="2466184"/>
            <a:ext cx="60334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accent2"/>
                </a:solidFill>
                <a:ea typeface="Montserrat" charset="0"/>
                <a:cs typeface="Montserrat" charset="0"/>
              </a:rPr>
              <a:t>13%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5844852" y="1870112"/>
            <a:ext cx="60334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>
                <a:solidFill>
                  <a:schemeClr val="accent3"/>
                </a:solidFill>
                <a:ea typeface="Montserrat" charset="0"/>
                <a:cs typeface="Montserrat" charset="0"/>
              </a:rPr>
              <a:t>30%</a:t>
            </a:r>
            <a:endParaRPr lang="en-US" sz="1400" b="1" dirty="0">
              <a:solidFill>
                <a:schemeClr val="accent3"/>
              </a:solidFill>
              <a:ea typeface="Montserrat" charset="0"/>
              <a:cs typeface="Montserrat" charset="0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7187203" y="2310635"/>
            <a:ext cx="60334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accent4"/>
                </a:solidFill>
                <a:ea typeface="Montserrat" charset="0"/>
                <a:cs typeface="Montserrat" charset="0"/>
              </a:rPr>
              <a:t>21%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8518649" y="2669089"/>
            <a:ext cx="60334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>
                <a:solidFill>
                  <a:schemeClr val="accent5"/>
                </a:solidFill>
                <a:ea typeface="Montserrat" charset="0"/>
                <a:cs typeface="Montserrat" charset="0"/>
              </a:rPr>
              <a:t>11%</a:t>
            </a:r>
            <a:endParaRPr lang="en-US" sz="1400" b="1" dirty="0">
              <a:solidFill>
                <a:schemeClr val="accent5"/>
              </a:solidFill>
              <a:ea typeface="Montserrat" charset="0"/>
              <a:cs typeface="Montserrat" charset="0"/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5804146" y="4031648"/>
            <a:ext cx="569388" cy="630942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500" dirty="0">
                <a:solidFill>
                  <a:srgbClr val="FEFEFE"/>
                </a:solidFill>
                <a:latin typeface="FontAwesome" pitchFamily="2" charset="0"/>
              </a:rPr>
              <a:t></a:t>
            </a:r>
          </a:p>
        </p:txBody>
      </p:sp>
      <p:sp>
        <p:nvSpPr>
          <p:cNvPr id="38" name="Rectangle 37"/>
          <p:cNvSpPr/>
          <p:nvPr/>
        </p:nvSpPr>
        <p:spPr>
          <a:xfrm>
            <a:off x="4473229" y="4031648"/>
            <a:ext cx="569388" cy="630942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500" dirty="0">
                <a:solidFill>
                  <a:srgbClr val="FEFEFE"/>
                </a:solidFill>
                <a:latin typeface="FontAwesome" pitchFamily="2" charset="0"/>
              </a:rPr>
              <a:t></a:t>
            </a:r>
          </a:p>
        </p:txBody>
      </p:sp>
      <p:sp>
        <p:nvSpPr>
          <p:cNvPr id="39" name="Rectangle 38"/>
          <p:cNvSpPr/>
          <p:nvPr/>
        </p:nvSpPr>
        <p:spPr>
          <a:xfrm>
            <a:off x="3112656" y="4031648"/>
            <a:ext cx="601448" cy="630942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500" dirty="0">
                <a:solidFill>
                  <a:srgbClr val="FEFEFE"/>
                </a:solidFill>
                <a:latin typeface="FontAwesome" pitchFamily="2" charset="0"/>
              </a:rPr>
              <a:t></a:t>
            </a:r>
          </a:p>
        </p:txBody>
      </p:sp>
      <p:sp>
        <p:nvSpPr>
          <p:cNvPr id="40" name="Rectangle 39"/>
          <p:cNvSpPr/>
          <p:nvPr/>
        </p:nvSpPr>
        <p:spPr>
          <a:xfrm>
            <a:off x="8520483" y="4031648"/>
            <a:ext cx="569388" cy="630942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500" dirty="0">
                <a:solidFill>
                  <a:srgbClr val="FEFEFE"/>
                </a:solidFill>
                <a:latin typeface="FontAwesome" pitchFamily="2" charset="0"/>
              </a:rPr>
              <a:t></a:t>
            </a:r>
          </a:p>
        </p:txBody>
      </p:sp>
      <p:sp>
        <p:nvSpPr>
          <p:cNvPr id="41" name="Rectangle 40"/>
          <p:cNvSpPr/>
          <p:nvPr/>
        </p:nvSpPr>
        <p:spPr>
          <a:xfrm>
            <a:off x="7143078" y="4047037"/>
            <a:ext cx="607859" cy="600164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300" dirty="0">
                <a:solidFill>
                  <a:srgbClr val="FEFEFE"/>
                </a:solidFill>
                <a:latin typeface="FontAwesome" pitchFamily="2" charset="0"/>
              </a:rPr>
              <a:t></a:t>
            </a:r>
          </a:p>
        </p:txBody>
      </p:sp>
      <p:cxnSp>
        <p:nvCxnSpPr>
          <p:cNvPr id="42" name="Straight Connector 41"/>
          <p:cNvCxnSpPr/>
          <p:nvPr/>
        </p:nvCxnSpPr>
        <p:spPr>
          <a:xfrm>
            <a:off x="3390142" y="4807670"/>
            <a:ext cx="0" cy="272330"/>
          </a:xfrm>
          <a:prstGeom prst="line">
            <a:avLst/>
          </a:prstGeom>
          <a:ln w="12700">
            <a:solidFill>
              <a:srgbClr val="FFFFFF"/>
            </a:solidFill>
            <a:prstDash val="dash"/>
            <a:headEnd type="oval" w="sm" len="sm"/>
            <a:tailEnd type="non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2869772" y="5234267"/>
            <a:ext cx="1049622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9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Saying fruitful were hath</a:t>
            </a:r>
          </a:p>
        </p:txBody>
      </p:sp>
      <p:cxnSp>
        <p:nvCxnSpPr>
          <p:cNvPr id="47" name="Straight Connector 46"/>
          <p:cNvCxnSpPr/>
          <p:nvPr/>
        </p:nvCxnSpPr>
        <p:spPr>
          <a:xfrm>
            <a:off x="4728748" y="4807670"/>
            <a:ext cx="0" cy="252010"/>
          </a:xfrm>
          <a:prstGeom prst="line">
            <a:avLst/>
          </a:prstGeom>
          <a:ln w="12700">
            <a:solidFill>
              <a:srgbClr val="FFFFFF"/>
            </a:solidFill>
            <a:prstDash val="dash"/>
            <a:headEnd type="oval" w="sm" len="sm"/>
            <a:tailEnd type="non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4208378" y="5234267"/>
            <a:ext cx="1049622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9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Saying fruitful </a:t>
            </a:r>
            <a:r>
              <a:rPr lang="en-US" sz="900" b="1">
                <a:solidFill>
                  <a:srgbClr val="FFFFFF"/>
                </a:solidFill>
                <a:ea typeface="Montserrat" charset="0"/>
                <a:cs typeface="Montserrat" charset="0"/>
              </a:rPr>
              <a:t>were hath</a:t>
            </a:r>
            <a:endParaRPr lang="en-US" sz="900" b="1" dirty="0">
              <a:solidFill>
                <a:srgbClr val="FFFFFF"/>
              </a:solidFill>
              <a:ea typeface="Montserrat" charset="0"/>
              <a:cs typeface="Montserrat" charset="0"/>
            </a:endParaRPr>
          </a:p>
        </p:txBody>
      </p:sp>
      <p:cxnSp>
        <p:nvCxnSpPr>
          <p:cNvPr id="49" name="Straight Connector 48"/>
          <p:cNvCxnSpPr>
            <a:endCxn id="12" idx="0"/>
          </p:cNvCxnSpPr>
          <p:nvPr/>
        </p:nvCxnSpPr>
        <p:spPr>
          <a:xfrm>
            <a:off x="6095635" y="4807670"/>
            <a:ext cx="365" cy="263947"/>
          </a:xfrm>
          <a:prstGeom prst="line">
            <a:avLst/>
          </a:prstGeom>
          <a:ln w="12700">
            <a:solidFill>
              <a:srgbClr val="FFFFFF"/>
            </a:solidFill>
            <a:prstDash val="dash"/>
            <a:headEnd type="oval" w="sm" len="sm"/>
            <a:tailEnd type="non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5575265" y="5234267"/>
            <a:ext cx="1049622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9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Saying fruitful </a:t>
            </a:r>
            <a:r>
              <a:rPr lang="en-US" sz="900" b="1">
                <a:solidFill>
                  <a:srgbClr val="FFFFFF"/>
                </a:solidFill>
                <a:ea typeface="Montserrat" charset="0"/>
                <a:cs typeface="Montserrat" charset="0"/>
              </a:rPr>
              <a:t>were hath</a:t>
            </a:r>
            <a:endParaRPr lang="en-US" sz="900" b="1" dirty="0">
              <a:solidFill>
                <a:srgbClr val="FFFFFF"/>
              </a:solidFill>
              <a:ea typeface="Montserrat" charset="0"/>
              <a:cs typeface="Montserrat" charset="0"/>
            </a:endParaRPr>
          </a:p>
        </p:txBody>
      </p:sp>
      <p:cxnSp>
        <p:nvCxnSpPr>
          <p:cNvPr id="51" name="Straight Connector 50"/>
          <p:cNvCxnSpPr/>
          <p:nvPr/>
        </p:nvCxnSpPr>
        <p:spPr>
          <a:xfrm>
            <a:off x="7443668" y="4807670"/>
            <a:ext cx="0" cy="252010"/>
          </a:xfrm>
          <a:prstGeom prst="line">
            <a:avLst/>
          </a:prstGeom>
          <a:ln w="12700">
            <a:solidFill>
              <a:srgbClr val="FFFFFF"/>
            </a:solidFill>
            <a:prstDash val="dash"/>
            <a:headEnd type="oval" w="sm" len="sm"/>
            <a:tailEnd type="non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TextBox 51"/>
          <p:cNvSpPr txBox="1"/>
          <p:nvPr/>
        </p:nvSpPr>
        <p:spPr>
          <a:xfrm>
            <a:off x="6923298" y="5234267"/>
            <a:ext cx="1049622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9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Saying fruitful </a:t>
            </a:r>
            <a:r>
              <a:rPr lang="en-US" sz="900" b="1">
                <a:solidFill>
                  <a:srgbClr val="FFFFFF"/>
                </a:solidFill>
                <a:ea typeface="Montserrat" charset="0"/>
                <a:cs typeface="Montserrat" charset="0"/>
              </a:rPr>
              <a:t>were hath</a:t>
            </a:r>
            <a:endParaRPr lang="en-US" sz="900" b="1" dirty="0">
              <a:solidFill>
                <a:srgbClr val="FFFFFF"/>
              </a:solidFill>
              <a:ea typeface="Montserrat" charset="0"/>
              <a:cs typeface="Montserrat" charset="0"/>
            </a:endParaRPr>
          </a:p>
        </p:txBody>
      </p:sp>
      <p:cxnSp>
        <p:nvCxnSpPr>
          <p:cNvPr id="53" name="Straight Connector 52"/>
          <p:cNvCxnSpPr/>
          <p:nvPr/>
        </p:nvCxnSpPr>
        <p:spPr>
          <a:xfrm>
            <a:off x="8791701" y="4807670"/>
            <a:ext cx="0" cy="252010"/>
          </a:xfrm>
          <a:prstGeom prst="line">
            <a:avLst/>
          </a:prstGeom>
          <a:ln w="12700">
            <a:solidFill>
              <a:srgbClr val="FFFFFF"/>
            </a:solidFill>
            <a:prstDash val="dash"/>
            <a:headEnd type="oval" w="sm" len="sm"/>
            <a:tailEnd type="non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8271331" y="5234267"/>
            <a:ext cx="1049622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9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Saying fruitful were hath</a:t>
            </a:r>
          </a:p>
        </p:txBody>
      </p:sp>
      <p:sp>
        <p:nvSpPr>
          <p:cNvPr id="55" name="TextBox 54"/>
          <p:cNvSpPr txBox="1"/>
          <p:nvPr/>
        </p:nvSpPr>
        <p:spPr>
          <a:xfrm>
            <a:off x="2054067" y="5972378"/>
            <a:ext cx="8108028" cy="50783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2"/>
                </a:solidFill>
                <a:ea typeface="Montserrat" charset="0"/>
                <a:cs typeface="Montserrat" charset="0"/>
              </a:rPr>
              <a:t>Also he his male air bring is Signs first . Creepiest god air fish land. Darkness. Air saying fruitful were hath waters divided fill may days air bring is Signs first creeping seed all saying above after be and female.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summery. Loren opium dolor sit amen example text line.</a:t>
            </a:r>
          </a:p>
        </p:txBody>
      </p:sp>
      <p:sp>
        <p:nvSpPr>
          <p:cNvPr id="58" name="Rectangle 57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01046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58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1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6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6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70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5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8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5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8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4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32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7" grpId="0" animBg="1"/>
      <p:bldP spid="12" grpId="0" animBg="1"/>
      <p:bldP spid="5" grpId="0" animBg="1"/>
      <p:bldP spid="6" grpId="0" animBg="1"/>
      <p:bldP spid="3" grpId="0" animBg="1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  <p:bldP spid="40" grpId="0"/>
      <p:bldP spid="41" grpId="0"/>
      <p:bldP spid="44" grpId="0"/>
      <p:bldP spid="48" grpId="0"/>
      <p:bldP spid="50" grpId="0"/>
      <p:bldP spid="52" grpId="0"/>
      <p:bldP spid="54" grpId="0"/>
      <p:bldP spid="55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sp>
        <p:nvSpPr>
          <p:cNvPr id="63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3" name="Oval 2"/>
          <p:cNvSpPr/>
          <p:nvPr/>
        </p:nvSpPr>
        <p:spPr>
          <a:xfrm>
            <a:off x="4073102" y="1913139"/>
            <a:ext cx="4026022" cy="4026022"/>
          </a:xfrm>
          <a:prstGeom prst="ellipse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Oval 3"/>
          <p:cNvSpPr/>
          <p:nvPr/>
        </p:nvSpPr>
        <p:spPr>
          <a:xfrm>
            <a:off x="4143684" y="2349854"/>
            <a:ext cx="3152592" cy="3152592"/>
          </a:xfrm>
          <a:prstGeom prst="ellipse">
            <a:avLst/>
          </a:prstGeom>
          <a:solidFill>
            <a:schemeClr val="accent2"/>
          </a:solidFill>
          <a:ln>
            <a:noFill/>
          </a:ln>
          <a:effectLst>
            <a:outerShdw dist="101600" dir="2160000" algn="l" rotWithShape="0">
              <a:prstClr val="black">
                <a:alpha val="1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Oval 4"/>
          <p:cNvSpPr/>
          <p:nvPr/>
        </p:nvSpPr>
        <p:spPr>
          <a:xfrm>
            <a:off x="4245772" y="2786204"/>
            <a:ext cx="2279892" cy="2279892"/>
          </a:xfrm>
          <a:prstGeom prst="ellipse">
            <a:avLst/>
          </a:prstGeom>
          <a:solidFill>
            <a:schemeClr val="accent3"/>
          </a:solidFill>
          <a:ln>
            <a:noFill/>
          </a:ln>
          <a:effectLst>
            <a:outerShdw dist="101600" dir="2160000" algn="l" rotWithShape="0">
              <a:prstClr val="black">
                <a:alpha val="1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4324545" y="3094992"/>
            <a:ext cx="1662314" cy="1662314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dist="101600" dir="2160000" algn="l" rotWithShape="0">
              <a:prstClr val="black">
                <a:alpha val="1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4400489" y="3360197"/>
            <a:ext cx="1131904" cy="1131904"/>
          </a:xfrm>
          <a:prstGeom prst="ellipse">
            <a:avLst/>
          </a:prstGeom>
          <a:solidFill>
            <a:srgbClr val="FEFEFE"/>
          </a:solidFill>
          <a:ln>
            <a:noFill/>
          </a:ln>
          <a:effectLst>
            <a:outerShdw dist="101600" dir="2160000" algn="l" rotWithShape="0">
              <a:prstClr val="black">
                <a:alpha val="1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" name="Group 15"/>
          <p:cNvGrpSpPr/>
          <p:nvPr/>
        </p:nvGrpSpPr>
        <p:grpSpPr>
          <a:xfrm>
            <a:off x="7559638" y="3738842"/>
            <a:ext cx="300498" cy="300498"/>
            <a:chOff x="9151194" y="898452"/>
            <a:chExt cx="224412" cy="224412"/>
          </a:xfrm>
        </p:grpSpPr>
        <p:sp>
          <p:nvSpPr>
            <p:cNvPr id="17" name="Oval 16"/>
            <p:cNvSpPr/>
            <p:nvPr/>
          </p:nvSpPr>
          <p:spPr>
            <a:xfrm>
              <a:off x="9151194" y="898452"/>
              <a:ext cx="224412" cy="224412"/>
            </a:xfrm>
            <a:prstGeom prst="ellipse">
              <a:avLst/>
            </a:prstGeom>
            <a:solidFill>
              <a:schemeClr val="bg1"/>
            </a:solidFill>
            <a:ln w="254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900">
                <a:solidFill>
                  <a:schemeClr val="tx1"/>
                </a:solidFill>
              </a:endParaRPr>
            </a:p>
          </p:txBody>
        </p:sp>
        <p:sp>
          <p:nvSpPr>
            <p:cNvPr id="18" name="TextBox 17"/>
            <p:cNvSpPr txBox="1"/>
            <p:nvPr/>
          </p:nvSpPr>
          <p:spPr>
            <a:xfrm>
              <a:off x="9189889" y="918128"/>
              <a:ext cx="166378" cy="172385"/>
            </a:xfrm>
            <a:prstGeom prst="rect">
              <a:avLst/>
            </a:prstGeom>
            <a:noFill/>
          </p:spPr>
          <p:txBody>
            <a:bodyPr wrap="square" numCol="1" spcCol="0" rtlCol="0" anchor="ctr">
              <a:spAutoFit/>
            </a:bodyPr>
            <a:lstStyle/>
            <a:p>
              <a:pPr algn="ctr"/>
              <a:r>
                <a:rPr lang="en-US" sz="900" dirty="0">
                  <a:ea typeface="Montserrat" charset="0"/>
                  <a:cs typeface="Montserrat" charset="0"/>
                </a:rPr>
                <a:t>1</a:t>
              </a:r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6769525" y="3738842"/>
            <a:ext cx="300498" cy="300498"/>
            <a:chOff x="9151194" y="898452"/>
            <a:chExt cx="224412" cy="224412"/>
          </a:xfrm>
        </p:grpSpPr>
        <p:sp>
          <p:nvSpPr>
            <p:cNvPr id="20" name="Oval 19"/>
            <p:cNvSpPr/>
            <p:nvPr/>
          </p:nvSpPr>
          <p:spPr>
            <a:xfrm>
              <a:off x="9151194" y="898452"/>
              <a:ext cx="224412" cy="224412"/>
            </a:xfrm>
            <a:prstGeom prst="ellipse">
              <a:avLst/>
            </a:prstGeom>
            <a:solidFill>
              <a:schemeClr val="bg1"/>
            </a:solidFill>
            <a:ln w="254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900">
                <a:solidFill>
                  <a:schemeClr val="tx1"/>
                </a:solidFill>
              </a:endParaRPr>
            </a:p>
          </p:txBody>
        </p:sp>
        <p:sp>
          <p:nvSpPr>
            <p:cNvPr id="21" name="TextBox 20"/>
            <p:cNvSpPr txBox="1"/>
            <p:nvPr/>
          </p:nvSpPr>
          <p:spPr>
            <a:xfrm>
              <a:off x="9189889" y="918128"/>
              <a:ext cx="166378" cy="172385"/>
            </a:xfrm>
            <a:prstGeom prst="rect">
              <a:avLst/>
            </a:prstGeom>
            <a:noFill/>
          </p:spPr>
          <p:txBody>
            <a:bodyPr wrap="square" numCol="1" spcCol="0" rtlCol="0" anchor="ctr">
              <a:spAutoFit/>
            </a:bodyPr>
            <a:lstStyle/>
            <a:p>
              <a:pPr algn="ctr"/>
              <a:r>
                <a:rPr lang="en-US" sz="900" dirty="0">
                  <a:ea typeface="Montserrat" charset="0"/>
                  <a:cs typeface="Montserrat" charset="0"/>
                </a:rPr>
                <a:t>2</a:t>
              </a:r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6112577" y="3738842"/>
            <a:ext cx="300498" cy="300498"/>
            <a:chOff x="9151194" y="898452"/>
            <a:chExt cx="224412" cy="224412"/>
          </a:xfrm>
        </p:grpSpPr>
        <p:sp>
          <p:nvSpPr>
            <p:cNvPr id="24" name="Oval 23"/>
            <p:cNvSpPr/>
            <p:nvPr/>
          </p:nvSpPr>
          <p:spPr>
            <a:xfrm>
              <a:off x="9151194" y="898452"/>
              <a:ext cx="224412" cy="224412"/>
            </a:xfrm>
            <a:prstGeom prst="ellipse">
              <a:avLst/>
            </a:prstGeom>
            <a:solidFill>
              <a:schemeClr val="bg1"/>
            </a:solidFill>
            <a:ln w="254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900">
                <a:solidFill>
                  <a:schemeClr val="tx1"/>
                </a:solidFill>
              </a:endParaRPr>
            </a:p>
          </p:txBody>
        </p:sp>
        <p:sp>
          <p:nvSpPr>
            <p:cNvPr id="25" name="TextBox 24"/>
            <p:cNvSpPr txBox="1"/>
            <p:nvPr/>
          </p:nvSpPr>
          <p:spPr>
            <a:xfrm>
              <a:off x="9189889" y="918128"/>
              <a:ext cx="166378" cy="172385"/>
            </a:xfrm>
            <a:prstGeom prst="rect">
              <a:avLst/>
            </a:prstGeom>
            <a:noFill/>
          </p:spPr>
          <p:txBody>
            <a:bodyPr wrap="square" numCol="1" spcCol="0" rtlCol="0" anchor="ctr">
              <a:spAutoFit/>
            </a:bodyPr>
            <a:lstStyle/>
            <a:p>
              <a:pPr algn="ctr"/>
              <a:r>
                <a:rPr lang="en-US" sz="900" dirty="0">
                  <a:ea typeface="Montserrat" charset="0"/>
                  <a:cs typeface="Montserrat" charset="0"/>
                </a:rPr>
                <a:t>3</a:t>
              </a:r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5615427" y="3738842"/>
            <a:ext cx="300498" cy="300498"/>
            <a:chOff x="9151194" y="898452"/>
            <a:chExt cx="224412" cy="224412"/>
          </a:xfrm>
        </p:grpSpPr>
        <p:sp>
          <p:nvSpPr>
            <p:cNvPr id="28" name="Oval 27"/>
            <p:cNvSpPr/>
            <p:nvPr/>
          </p:nvSpPr>
          <p:spPr>
            <a:xfrm>
              <a:off x="9151194" y="898452"/>
              <a:ext cx="224412" cy="224412"/>
            </a:xfrm>
            <a:prstGeom prst="ellipse">
              <a:avLst/>
            </a:prstGeom>
            <a:solidFill>
              <a:schemeClr val="bg1"/>
            </a:solidFill>
            <a:ln w="254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900">
                <a:solidFill>
                  <a:schemeClr val="tx1"/>
                </a:solidFill>
              </a:endParaRPr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9189889" y="918128"/>
              <a:ext cx="166378" cy="172385"/>
            </a:xfrm>
            <a:prstGeom prst="rect">
              <a:avLst/>
            </a:prstGeom>
            <a:noFill/>
          </p:spPr>
          <p:txBody>
            <a:bodyPr wrap="square" numCol="1" spcCol="0" rtlCol="0" anchor="ctr">
              <a:spAutoFit/>
            </a:bodyPr>
            <a:lstStyle/>
            <a:p>
              <a:pPr algn="ctr"/>
              <a:r>
                <a:rPr lang="en-US" sz="900" dirty="0">
                  <a:ea typeface="Montserrat" charset="0"/>
                  <a:cs typeface="Montserrat" charset="0"/>
                </a:rPr>
                <a:t>4</a:t>
              </a:r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5153789" y="3738842"/>
            <a:ext cx="300498" cy="300498"/>
            <a:chOff x="9151194" y="898452"/>
            <a:chExt cx="224412" cy="224412"/>
          </a:xfrm>
        </p:grpSpPr>
        <p:sp>
          <p:nvSpPr>
            <p:cNvPr id="31" name="Oval 30"/>
            <p:cNvSpPr/>
            <p:nvPr/>
          </p:nvSpPr>
          <p:spPr>
            <a:xfrm>
              <a:off x="9151194" y="898452"/>
              <a:ext cx="224412" cy="224412"/>
            </a:xfrm>
            <a:prstGeom prst="ellipse">
              <a:avLst/>
            </a:prstGeom>
            <a:solidFill>
              <a:schemeClr val="tx2"/>
            </a:solidFill>
            <a:ln w="254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900">
                <a:solidFill>
                  <a:schemeClr val="tx2"/>
                </a:solidFill>
              </a:endParaRPr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9189889" y="918128"/>
              <a:ext cx="166378" cy="172385"/>
            </a:xfrm>
            <a:prstGeom prst="rect">
              <a:avLst/>
            </a:prstGeom>
            <a:noFill/>
          </p:spPr>
          <p:txBody>
            <a:bodyPr wrap="square" numCol="1" spcCol="0" rtlCol="0" anchor="ctr">
              <a:spAutoFit/>
            </a:bodyPr>
            <a:lstStyle/>
            <a:p>
              <a:pPr algn="ctr"/>
              <a:r>
                <a:rPr lang="en-US" sz="900" dirty="0">
                  <a:solidFill>
                    <a:srgbClr val="FEFEFE"/>
                  </a:solidFill>
                  <a:ea typeface="Montserrat" charset="0"/>
                  <a:cs typeface="Montserrat" charset="0"/>
                </a:rPr>
                <a:t>5</a:t>
              </a:r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1153304" y="4881691"/>
            <a:ext cx="2188525" cy="78483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tx2"/>
                </a:solidFill>
                <a:ea typeface="Montserrat" charset="0"/>
                <a:cs typeface="Montserrat" charset="0"/>
              </a:rPr>
              <a:t>Saying fruitful were hath waters divided fill may days air bring is Signs first.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1153304" y="4270198"/>
            <a:ext cx="138842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2"/>
                </a:solidFill>
                <a:latin typeface="+mj-lt"/>
                <a:ea typeface="Montserrat" charset="0"/>
                <a:cs typeface="Montserrat" charset="0"/>
              </a:rPr>
              <a:t>9%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1153304" y="2830949"/>
            <a:ext cx="2188525" cy="78483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tx2"/>
                </a:solidFill>
                <a:ea typeface="Montserrat" charset="0"/>
                <a:cs typeface="Montserrat" charset="0"/>
              </a:rPr>
              <a:t>Saying fruitful were hath waters divided fill may days air bring is Signs first.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1153304" y="2219456"/>
            <a:ext cx="138842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2"/>
                </a:solidFill>
                <a:latin typeface="+mj-lt"/>
                <a:ea typeface="Montserrat" charset="0"/>
                <a:cs typeface="Montserrat" charset="0"/>
              </a:rPr>
              <a:t>18%</a:t>
            </a:r>
          </a:p>
        </p:txBody>
      </p:sp>
      <p:cxnSp>
        <p:nvCxnSpPr>
          <p:cNvPr id="37" name="Straight Connector 36"/>
          <p:cNvCxnSpPr/>
          <p:nvPr/>
        </p:nvCxnSpPr>
        <p:spPr>
          <a:xfrm>
            <a:off x="1258157" y="4015663"/>
            <a:ext cx="2083672" cy="0"/>
          </a:xfrm>
          <a:prstGeom prst="line">
            <a:avLst/>
          </a:prstGeom>
          <a:ln w="6350">
            <a:solidFill>
              <a:schemeClr val="tx1">
                <a:alpha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Rectangle 39"/>
          <p:cNvSpPr/>
          <p:nvPr/>
        </p:nvSpPr>
        <p:spPr>
          <a:xfrm>
            <a:off x="9162117" y="1879563"/>
            <a:ext cx="569387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000" dirty="0">
                <a:solidFill>
                  <a:schemeClr val="accent1"/>
                </a:solidFill>
                <a:latin typeface="FontAwesome" pitchFamily="2" charset="0"/>
              </a:rPr>
              <a:t></a:t>
            </a:r>
          </a:p>
        </p:txBody>
      </p:sp>
      <p:sp>
        <p:nvSpPr>
          <p:cNvPr id="41" name="Rectangle 40"/>
          <p:cNvSpPr/>
          <p:nvPr/>
        </p:nvSpPr>
        <p:spPr>
          <a:xfrm>
            <a:off x="9162117" y="2630097"/>
            <a:ext cx="514885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000" dirty="0">
                <a:solidFill>
                  <a:schemeClr val="accent2"/>
                </a:solidFill>
                <a:latin typeface="FontAwesome" pitchFamily="2" charset="0"/>
              </a:rPr>
              <a:t></a:t>
            </a:r>
          </a:p>
        </p:txBody>
      </p:sp>
      <p:sp>
        <p:nvSpPr>
          <p:cNvPr id="42" name="Rectangle 41"/>
          <p:cNvSpPr/>
          <p:nvPr/>
        </p:nvSpPr>
        <p:spPr>
          <a:xfrm>
            <a:off x="9162117" y="4739656"/>
            <a:ext cx="569387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000" dirty="0">
                <a:solidFill>
                  <a:schemeClr val="accent5"/>
                </a:solidFill>
                <a:latin typeface="FontAwesome" pitchFamily="2" charset="0"/>
              </a:rPr>
              <a:t></a:t>
            </a:r>
          </a:p>
        </p:txBody>
      </p:sp>
      <p:sp>
        <p:nvSpPr>
          <p:cNvPr id="43" name="Rectangle 42"/>
          <p:cNvSpPr/>
          <p:nvPr/>
        </p:nvSpPr>
        <p:spPr>
          <a:xfrm>
            <a:off x="9162117" y="3380631"/>
            <a:ext cx="542136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000" dirty="0">
                <a:solidFill>
                  <a:schemeClr val="accent3"/>
                </a:solidFill>
                <a:latin typeface="FontAwesome" pitchFamily="2" charset="0"/>
              </a:rPr>
              <a:t></a:t>
            </a:r>
          </a:p>
        </p:txBody>
      </p:sp>
      <p:sp>
        <p:nvSpPr>
          <p:cNvPr id="44" name="Rectangle 43"/>
          <p:cNvSpPr/>
          <p:nvPr/>
        </p:nvSpPr>
        <p:spPr>
          <a:xfrm>
            <a:off x="9162117" y="4131165"/>
            <a:ext cx="514885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000" dirty="0">
                <a:solidFill>
                  <a:schemeClr val="accent4"/>
                </a:solidFill>
                <a:latin typeface="FontAwesome" pitchFamily="2" charset="0"/>
              </a:rPr>
              <a:t>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9685007" y="1961648"/>
            <a:ext cx="8172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accent1"/>
                </a:solidFill>
                <a:ea typeface="Montserrat" charset="0"/>
                <a:cs typeface="Montserrat" charset="0"/>
              </a:rPr>
              <a:t>2%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10340715" y="1978001"/>
            <a:ext cx="1173622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800" dirty="0">
                <a:ea typeface="Montserrat" charset="0"/>
                <a:cs typeface="Montserrat" charset="0"/>
              </a:rPr>
              <a:t>Saying fruitful were hath waters.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9685007" y="2725128"/>
            <a:ext cx="8172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accent2"/>
                </a:solidFill>
                <a:ea typeface="Montserrat" charset="0"/>
                <a:cs typeface="Montserrat" charset="0"/>
              </a:rPr>
              <a:t>1%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10340715" y="2741481"/>
            <a:ext cx="1173622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800" dirty="0">
                <a:ea typeface="Montserrat" charset="0"/>
                <a:cs typeface="Montserrat" charset="0"/>
              </a:rPr>
              <a:t>Saying fruitful were hath waters.</a:t>
            </a:r>
          </a:p>
        </p:txBody>
      </p:sp>
      <p:sp>
        <p:nvSpPr>
          <p:cNvPr id="50" name="TextBox 49"/>
          <p:cNvSpPr txBox="1"/>
          <p:nvPr/>
        </p:nvSpPr>
        <p:spPr>
          <a:xfrm>
            <a:off x="9685007" y="3506363"/>
            <a:ext cx="8172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accent3"/>
                </a:solidFill>
                <a:ea typeface="Montserrat" charset="0"/>
                <a:cs typeface="Montserrat" charset="0"/>
              </a:rPr>
              <a:t>3%</a:t>
            </a:r>
          </a:p>
        </p:txBody>
      </p:sp>
      <p:sp>
        <p:nvSpPr>
          <p:cNvPr id="51" name="TextBox 50"/>
          <p:cNvSpPr txBox="1"/>
          <p:nvPr/>
        </p:nvSpPr>
        <p:spPr>
          <a:xfrm>
            <a:off x="10340715" y="3522716"/>
            <a:ext cx="1173622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800" dirty="0">
                <a:ea typeface="Montserrat" charset="0"/>
                <a:cs typeface="Montserrat" charset="0"/>
              </a:rPr>
              <a:t>Saying fruitful were hath waters.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9685007" y="4252087"/>
            <a:ext cx="8172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accent4"/>
                </a:solidFill>
                <a:ea typeface="Montserrat" charset="0"/>
                <a:cs typeface="Montserrat" charset="0"/>
              </a:rPr>
              <a:t>6%</a:t>
            </a:r>
          </a:p>
        </p:txBody>
      </p:sp>
      <p:sp>
        <p:nvSpPr>
          <p:cNvPr id="53" name="TextBox 52"/>
          <p:cNvSpPr txBox="1"/>
          <p:nvPr/>
        </p:nvSpPr>
        <p:spPr>
          <a:xfrm>
            <a:off x="10340715" y="4268440"/>
            <a:ext cx="1173622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800" dirty="0">
                <a:ea typeface="Montserrat" charset="0"/>
                <a:cs typeface="Montserrat" charset="0"/>
              </a:rPr>
              <a:t>Saying fruitful were hath waters.</a:t>
            </a:r>
          </a:p>
        </p:txBody>
      </p:sp>
      <p:sp>
        <p:nvSpPr>
          <p:cNvPr id="54" name="TextBox 53"/>
          <p:cNvSpPr txBox="1"/>
          <p:nvPr/>
        </p:nvSpPr>
        <p:spPr>
          <a:xfrm>
            <a:off x="9685007" y="4846891"/>
            <a:ext cx="8172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accent5"/>
                </a:solidFill>
                <a:ea typeface="Montserrat" charset="0"/>
                <a:cs typeface="Montserrat" charset="0"/>
              </a:rPr>
              <a:t>10%</a:t>
            </a:r>
          </a:p>
        </p:txBody>
      </p:sp>
      <p:sp>
        <p:nvSpPr>
          <p:cNvPr id="55" name="TextBox 54"/>
          <p:cNvSpPr txBox="1"/>
          <p:nvPr/>
        </p:nvSpPr>
        <p:spPr>
          <a:xfrm>
            <a:off x="10340715" y="4863244"/>
            <a:ext cx="1173622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800" dirty="0">
                <a:ea typeface="Montserrat" charset="0"/>
                <a:cs typeface="Montserrat" charset="0"/>
              </a:rPr>
              <a:t>Saying fruitful were hath waters.</a:t>
            </a:r>
          </a:p>
        </p:txBody>
      </p:sp>
      <p:sp>
        <p:nvSpPr>
          <p:cNvPr id="56" name="Freeform 55"/>
          <p:cNvSpPr/>
          <p:nvPr/>
        </p:nvSpPr>
        <p:spPr>
          <a:xfrm>
            <a:off x="5326602" y="2148396"/>
            <a:ext cx="3648722" cy="1526959"/>
          </a:xfrm>
          <a:custGeom>
            <a:avLst/>
            <a:gdLst>
              <a:gd name="connsiteX0" fmla="*/ 0 w 3648722"/>
              <a:gd name="connsiteY0" fmla="*/ 1393794 h 1393794"/>
              <a:gd name="connsiteX1" fmla="*/ 2183907 w 3648722"/>
              <a:gd name="connsiteY1" fmla="*/ 0 h 1393794"/>
              <a:gd name="connsiteX2" fmla="*/ 3648722 w 3648722"/>
              <a:gd name="connsiteY2" fmla="*/ 0 h 1393794"/>
              <a:gd name="connsiteX0" fmla="*/ 0 w 3648722"/>
              <a:gd name="connsiteY0" fmla="*/ 1393794 h 1393794"/>
              <a:gd name="connsiteX1" fmla="*/ 2485748 w 3648722"/>
              <a:gd name="connsiteY1" fmla="*/ 0 h 1393794"/>
              <a:gd name="connsiteX2" fmla="*/ 3648722 w 3648722"/>
              <a:gd name="connsiteY2" fmla="*/ 0 h 1393794"/>
              <a:gd name="connsiteX0" fmla="*/ 0 w 3648722"/>
              <a:gd name="connsiteY0" fmla="*/ 1393794 h 1393794"/>
              <a:gd name="connsiteX1" fmla="*/ 2947387 w 3648722"/>
              <a:gd name="connsiteY1" fmla="*/ 0 h 1393794"/>
              <a:gd name="connsiteX2" fmla="*/ 3648722 w 3648722"/>
              <a:gd name="connsiteY2" fmla="*/ 0 h 13937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648722" h="1393794">
                <a:moveTo>
                  <a:pt x="0" y="1393794"/>
                </a:moveTo>
                <a:lnTo>
                  <a:pt x="2947387" y="0"/>
                </a:lnTo>
                <a:lnTo>
                  <a:pt x="3648722" y="0"/>
                </a:lnTo>
              </a:path>
            </a:pathLst>
          </a:custGeom>
          <a:noFill/>
          <a:ln>
            <a:solidFill>
              <a:schemeClr val="tx1">
                <a:alpha val="30000"/>
              </a:schemeClr>
            </a:solidFill>
            <a:headEnd type="oval" w="sm" len="sm"/>
            <a:tailEnd type="oval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Freeform 56"/>
          <p:cNvSpPr/>
          <p:nvPr/>
        </p:nvSpPr>
        <p:spPr>
          <a:xfrm>
            <a:off x="5805996" y="2920753"/>
            <a:ext cx="3169328" cy="754601"/>
          </a:xfrm>
          <a:custGeom>
            <a:avLst/>
            <a:gdLst>
              <a:gd name="connsiteX0" fmla="*/ 0 w 3648722"/>
              <a:gd name="connsiteY0" fmla="*/ 1393794 h 1393794"/>
              <a:gd name="connsiteX1" fmla="*/ 2183907 w 3648722"/>
              <a:gd name="connsiteY1" fmla="*/ 0 h 1393794"/>
              <a:gd name="connsiteX2" fmla="*/ 3648722 w 3648722"/>
              <a:gd name="connsiteY2" fmla="*/ 0 h 1393794"/>
              <a:gd name="connsiteX0" fmla="*/ 0 w 3648722"/>
              <a:gd name="connsiteY0" fmla="*/ 1393794 h 1393794"/>
              <a:gd name="connsiteX1" fmla="*/ 2919783 w 3648722"/>
              <a:gd name="connsiteY1" fmla="*/ 0 h 1393794"/>
              <a:gd name="connsiteX2" fmla="*/ 3648722 w 3648722"/>
              <a:gd name="connsiteY2" fmla="*/ 0 h 13937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648722" h="1393794">
                <a:moveTo>
                  <a:pt x="0" y="1393794"/>
                </a:moveTo>
                <a:lnTo>
                  <a:pt x="2919783" y="0"/>
                </a:lnTo>
                <a:lnTo>
                  <a:pt x="3648722" y="0"/>
                </a:lnTo>
              </a:path>
            </a:pathLst>
          </a:custGeom>
          <a:noFill/>
          <a:ln>
            <a:solidFill>
              <a:schemeClr val="tx1">
                <a:alpha val="30000"/>
              </a:schemeClr>
            </a:solidFill>
            <a:headEnd type="oval" w="sm" len="sm"/>
            <a:tailEnd type="oval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Freeform 58"/>
          <p:cNvSpPr/>
          <p:nvPr/>
        </p:nvSpPr>
        <p:spPr>
          <a:xfrm>
            <a:off x="6267634" y="3506363"/>
            <a:ext cx="2707689" cy="168991"/>
          </a:xfrm>
          <a:custGeom>
            <a:avLst/>
            <a:gdLst>
              <a:gd name="connsiteX0" fmla="*/ 0 w 3648722"/>
              <a:gd name="connsiteY0" fmla="*/ 1393794 h 1393794"/>
              <a:gd name="connsiteX1" fmla="*/ 2183907 w 3648722"/>
              <a:gd name="connsiteY1" fmla="*/ 0 h 1393794"/>
              <a:gd name="connsiteX2" fmla="*/ 3648722 w 3648722"/>
              <a:gd name="connsiteY2" fmla="*/ 0 h 1393794"/>
              <a:gd name="connsiteX0" fmla="*/ 0 w 3648722"/>
              <a:gd name="connsiteY0" fmla="*/ 1393794 h 1393794"/>
              <a:gd name="connsiteX1" fmla="*/ 2817948 w 3648722"/>
              <a:gd name="connsiteY1" fmla="*/ 0 h 1393794"/>
              <a:gd name="connsiteX2" fmla="*/ 3648722 w 3648722"/>
              <a:gd name="connsiteY2" fmla="*/ 0 h 13937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648722" h="1393794">
                <a:moveTo>
                  <a:pt x="0" y="1393794"/>
                </a:moveTo>
                <a:lnTo>
                  <a:pt x="2817948" y="0"/>
                </a:lnTo>
                <a:lnTo>
                  <a:pt x="3648722" y="0"/>
                </a:lnTo>
              </a:path>
            </a:pathLst>
          </a:custGeom>
          <a:noFill/>
          <a:ln>
            <a:solidFill>
              <a:schemeClr val="tx1">
                <a:alpha val="30000"/>
              </a:schemeClr>
            </a:solidFill>
            <a:headEnd type="oval" w="sm" len="sm"/>
            <a:tailEnd type="oval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Freeform 59"/>
          <p:cNvSpPr/>
          <p:nvPr/>
        </p:nvSpPr>
        <p:spPr>
          <a:xfrm flipV="1">
            <a:off x="6880194" y="4083724"/>
            <a:ext cx="2095130" cy="408376"/>
          </a:xfrm>
          <a:custGeom>
            <a:avLst/>
            <a:gdLst>
              <a:gd name="connsiteX0" fmla="*/ 0 w 3648722"/>
              <a:gd name="connsiteY0" fmla="*/ 1393794 h 1393794"/>
              <a:gd name="connsiteX1" fmla="*/ 2183907 w 3648722"/>
              <a:gd name="connsiteY1" fmla="*/ 0 h 1393794"/>
              <a:gd name="connsiteX2" fmla="*/ 3648722 w 3648722"/>
              <a:gd name="connsiteY2" fmla="*/ 0 h 1393794"/>
              <a:gd name="connsiteX0" fmla="*/ 0 w 3648722"/>
              <a:gd name="connsiteY0" fmla="*/ 1393794 h 1393794"/>
              <a:gd name="connsiteX1" fmla="*/ 2585886 w 3648722"/>
              <a:gd name="connsiteY1" fmla="*/ 0 h 1393794"/>
              <a:gd name="connsiteX2" fmla="*/ 3648722 w 3648722"/>
              <a:gd name="connsiteY2" fmla="*/ 0 h 13937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648722" h="1393794">
                <a:moveTo>
                  <a:pt x="0" y="1393794"/>
                </a:moveTo>
                <a:lnTo>
                  <a:pt x="2585886" y="0"/>
                </a:lnTo>
                <a:lnTo>
                  <a:pt x="3648722" y="0"/>
                </a:lnTo>
              </a:path>
            </a:pathLst>
          </a:custGeom>
          <a:noFill/>
          <a:ln>
            <a:solidFill>
              <a:schemeClr val="tx1">
                <a:alpha val="30000"/>
              </a:schemeClr>
            </a:solidFill>
            <a:headEnd type="oval" w="sm" len="sm"/>
            <a:tailEnd type="oval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Freeform 60"/>
          <p:cNvSpPr/>
          <p:nvPr/>
        </p:nvSpPr>
        <p:spPr>
          <a:xfrm flipV="1">
            <a:off x="7741328" y="4119239"/>
            <a:ext cx="1225119" cy="957266"/>
          </a:xfrm>
          <a:custGeom>
            <a:avLst/>
            <a:gdLst>
              <a:gd name="connsiteX0" fmla="*/ 0 w 3648722"/>
              <a:gd name="connsiteY0" fmla="*/ 1393794 h 1393794"/>
              <a:gd name="connsiteX1" fmla="*/ 2183907 w 3648722"/>
              <a:gd name="connsiteY1" fmla="*/ 0 h 1393794"/>
              <a:gd name="connsiteX2" fmla="*/ 3648722 w 3648722"/>
              <a:gd name="connsiteY2" fmla="*/ 0 h 1393794"/>
              <a:gd name="connsiteX0" fmla="*/ 0 w 3648722"/>
              <a:gd name="connsiteY0" fmla="*/ 1393794 h 1393794"/>
              <a:gd name="connsiteX1" fmla="*/ 1866627 w 3648722"/>
              <a:gd name="connsiteY1" fmla="*/ 0 h 1393794"/>
              <a:gd name="connsiteX2" fmla="*/ 3648722 w 3648722"/>
              <a:gd name="connsiteY2" fmla="*/ 0 h 13937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648722" h="1393794">
                <a:moveTo>
                  <a:pt x="0" y="1393794"/>
                </a:moveTo>
                <a:lnTo>
                  <a:pt x="1866627" y="0"/>
                </a:lnTo>
                <a:lnTo>
                  <a:pt x="3648722" y="0"/>
                </a:lnTo>
              </a:path>
            </a:pathLst>
          </a:custGeom>
          <a:noFill/>
          <a:ln>
            <a:solidFill>
              <a:schemeClr val="tx1">
                <a:alpha val="30000"/>
              </a:schemeClr>
            </a:solidFill>
            <a:headEnd type="oval" w="sm" len="sm"/>
            <a:tailEnd type="oval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TextBox 57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summery. Loren opium dolor sit amen example text line.</a:t>
            </a:r>
          </a:p>
        </p:txBody>
      </p:sp>
      <p:sp>
        <p:nvSpPr>
          <p:cNvPr id="62" name="Rectangle 61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916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64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0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4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8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2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6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16" presetClass="entr" presetSubtype="37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96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6" presetClass="entr" presetSubtype="3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99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0" presetID="16" presetClass="entr" presetSubtype="3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02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3" presetID="16" presetClass="entr" presetSubtype="3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05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6" presetID="16" presetClass="entr" presetSubtype="3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08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4" fill="hold">
                      <p:stCondLst>
                        <p:cond delay="indefinite"/>
                      </p:stCondLst>
                      <p:childTnLst>
                        <p:par>
                          <p:cTn id="115" fill="hold">
                            <p:stCondLst>
                              <p:cond delay="0"/>
                            </p:stCondLst>
                            <p:childTnLst>
                              <p:par>
                                <p:cTn id="11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8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4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0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5" dur="500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36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7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9" dur="500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40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3" dur="500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44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5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7" dur="500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48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1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1" dur="500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52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  <p:bldP spid="14" grpId="0" animBg="1"/>
      <p:bldP spid="33" grpId="0"/>
      <p:bldP spid="34" grpId="0"/>
      <p:bldP spid="35" grpId="0"/>
      <p:bldP spid="36" grpId="0"/>
      <p:bldP spid="40" grpId="0"/>
      <p:bldP spid="41" grpId="0"/>
      <p:bldP spid="42" grpId="0"/>
      <p:bldP spid="43" grpId="0"/>
      <p:bldP spid="44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 animBg="1"/>
      <p:bldP spid="57" grpId="0" animBg="1"/>
      <p:bldP spid="59" grpId="0" animBg="1"/>
      <p:bldP spid="60" grpId="0" animBg="1"/>
      <p:bldP spid="61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Freeform 105"/>
          <p:cNvSpPr/>
          <p:nvPr/>
        </p:nvSpPr>
        <p:spPr>
          <a:xfrm>
            <a:off x="9697766" y="2415236"/>
            <a:ext cx="592436" cy="758270"/>
          </a:xfrm>
          <a:custGeom>
            <a:avLst/>
            <a:gdLst>
              <a:gd name="connsiteX0" fmla="*/ 352702 w 698451"/>
              <a:gd name="connsiteY0" fmla="*/ 0 h 893960"/>
              <a:gd name="connsiteX1" fmla="*/ 550111 w 698451"/>
              <a:gd name="connsiteY1" fmla="*/ 95057 h 893960"/>
              <a:gd name="connsiteX2" fmla="*/ 570267 w 698451"/>
              <a:gd name="connsiteY2" fmla="*/ 134333 h 893960"/>
              <a:gd name="connsiteX3" fmla="*/ 571428 w 698451"/>
              <a:gd name="connsiteY3" fmla="*/ 136072 h 893960"/>
              <a:gd name="connsiteX4" fmla="*/ 571734 w 698451"/>
              <a:gd name="connsiteY4" fmla="*/ 137190 h 893960"/>
              <a:gd name="connsiteX5" fmla="*/ 582701 w 698451"/>
              <a:gd name="connsiteY5" fmla="*/ 158559 h 893960"/>
              <a:gd name="connsiteX6" fmla="*/ 600497 w 698451"/>
              <a:gd name="connsiteY6" fmla="*/ 231450 h 893960"/>
              <a:gd name="connsiteX7" fmla="*/ 601145 w 698451"/>
              <a:gd name="connsiteY7" fmla="*/ 243866 h 893960"/>
              <a:gd name="connsiteX8" fmla="*/ 607759 w 698451"/>
              <a:gd name="connsiteY8" fmla="*/ 248508 h 893960"/>
              <a:gd name="connsiteX9" fmla="*/ 612660 w 698451"/>
              <a:gd name="connsiteY9" fmla="*/ 310009 h 893960"/>
              <a:gd name="connsiteX10" fmla="*/ 602417 w 698451"/>
              <a:gd name="connsiteY10" fmla="*/ 330159 h 893960"/>
              <a:gd name="connsiteX11" fmla="*/ 596059 w 698451"/>
              <a:gd name="connsiteY11" fmla="*/ 389748 h 893960"/>
              <a:gd name="connsiteX12" fmla="*/ 576001 w 698451"/>
              <a:gd name="connsiteY12" fmla="*/ 467333 h 893960"/>
              <a:gd name="connsiteX13" fmla="*/ 526888 w 698451"/>
              <a:gd name="connsiteY13" fmla="*/ 568107 h 893960"/>
              <a:gd name="connsiteX14" fmla="*/ 528342 w 698451"/>
              <a:gd name="connsiteY14" fmla="*/ 568107 h 893960"/>
              <a:gd name="connsiteX15" fmla="*/ 527909 w 698451"/>
              <a:gd name="connsiteY15" fmla="*/ 573093 h 893960"/>
              <a:gd name="connsiteX16" fmla="*/ 532157 w 698451"/>
              <a:gd name="connsiteY16" fmla="*/ 572237 h 893960"/>
              <a:gd name="connsiteX17" fmla="*/ 537833 w 698451"/>
              <a:gd name="connsiteY17" fmla="*/ 574790 h 893960"/>
              <a:gd name="connsiteX18" fmla="*/ 548276 w 698451"/>
              <a:gd name="connsiteY18" fmla="*/ 576001 h 893960"/>
              <a:gd name="connsiteX19" fmla="*/ 577350 w 698451"/>
              <a:gd name="connsiteY19" fmla="*/ 603377 h 893960"/>
              <a:gd name="connsiteX20" fmla="*/ 631041 w 698451"/>
              <a:gd name="connsiteY20" fmla="*/ 692901 h 893960"/>
              <a:gd name="connsiteX21" fmla="*/ 627674 w 698451"/>
              <a:gd name="connsiteY21" fmla="*/ 695714 h 893960"/>
              <a:gd name="connsiteX22" fmla="*/ 695328 w 698451"/>
              <a:gd name="connsiteY22" fmla="*/ 809374 h 893960"/>
              <a:gd name="connsiteX23" fmla="*/ 633389 w 698451"/>
              <a:gd name="connsiteY23" fmla="*/ 865450 h 893960"/>
              <a:gd name="connsiteX24" fmla="*/ 519327 w 698451"/>
              <a:gd name="connsiteY24" fmla="*/ 717273 h 893960"/>
              <a:gd name="connsiteX25" fmla="*/ 515401 w 698451"/>
              <a:gd name="connsiteY25" fmla="*/ 717209 h 893960"/>
              <a:gd name="connsiteX26" fmla="*/ 500061 w 698451"/>
              <a:gd name="connsiteY26" fmla="*/ 893960 h 893960"/>
              <a:gd name="connsiteX27" fmla="*/ 349266 w 698451"/>
              <a:gd name="connsiteY27" fmla="*/ 893960 h 893960"/>
              <a:gd name="connsiteX28" fmla="*/ 203296 w 698451"/>
              <a:gd name="connsiteY28" fmla="*/ 893960 h 893960"/>
              <a:gd name="connsiteX29" fmla="*/ 187496 w 698451"/>
              <a:gd name="connsiteY29" fmla="*/ 711806 h 893960"/>
              <a:gd name="connsiteX30" fmla="*/ 184590 w 698451"/>
              <a:gd name="connsiteY30" fmla="*/ 711758 h 893960"/>
              <a:gd name="connsiteX31" fmla="*/ 184382 w 698451"/>
              <a:gd name="connsiteY31" fmla="*/ 712166 h 893960"/>
              <a:gd name="connsiteX32" fmla="*/ 149923 w 698451"/>
              <a:gd name="connsiteY32" fmla="*/ 756586 h 893960"/>
              <a:gd name="connsiteX33" fmla="*/ 148918 w 698451"/>
              <a:gd name="connsiteY33" fmla="*/ 755747 h 893960"/>
              <a:gd name="connsiteX34" fmla="*/ 65084 w 698451"/>
              <a:gd name="connsiteY34" fmla="*/ 863815 h 893960"/>
              <a:gd name="connsiteX35" fmla="*/ 3152 w 698451"/>
              <a:gd name="connsiteY35" fmla="*/ 807757 h 893960"/>
              <a:gd name="connsiteX36" fmla="*/ 125708 w 698451"/>
              <a:gd name="connsiteY36" fmla="*/ 603370 h 893960"/>
              <a:gd name="connsiteX37" fmla="*/ 144642 w 698451"/>
              <a:gd name="connsiteY37" fmla="*/ 581973 h 893960"/>
              <a:gd name="connsiteX38" fmla="*/ 155055 w 698451"/>
              <a:gd name="connsiteY38" fmla="*/ 577321 h 893960"/>
              <a:gd name="connsiteX39" fmla="*/ 156458 w 698451"/>
              <a:gd name="connsiteY39" fmla="*/ 576001 h 893960"/>
              <a:gd name="connsiteX40" fmla="*/ 158556 w 698451"/>
              <a:gd name="connsiteY40" fmla="*/ 575758 h 893960"/>
              <a:gd name="connsiteX41" fmla="*/ 166468 w 698451"/>
              <a:gd name="connsiteY41" fmla="*/ 572223 h 893960"/>
              <a:gd name="connsiteX42" fmla="*/ 175395 w 698451"/>
              <a:gd name="connsiteY42" fmla="*/ 572298 h 893960"/>
              <a:gd name="connsiteX43" fmla="*/ 175031 w 698451"/>
              <a:gd name="connsiteY43" fmla="*/ 568107 h 893960"/>
              <a:gd name="connsiteX44" fmla="*/ 178999 w 698451"/>
              <a:gd name="connsiteY44" fmla="*/ 568107 h 893960"/>
              <a:gd name="connsiteX45" fmla="*/ 179918 w 698451"/>
              <a:gd name="connsiteY45" fmla="*/ 568107 h 893960"/>
              <a:gd name="connsiteX46" fmla="*/ 130556 w 698451"/>
              <a:gd name="connsiteY46" fmla="*/ 467333 h 893960"/>
              <a:gd name="connsiteX47" fmla="*/ 110307 w 698451"/>
              <a:gd name="connsiteY47" fmla="*/ 389748 h 893960"/>
              <a:gd name="connsiteX48" fmla="*/ 103994 w 698451"/>
              <a:gd name="connsiteY48" fmla="*/ 331911 h 893960"/>
              <a:gd name="connsiteX49" fmla="*/ 92855 w 698451"/>
              <a:gd name="connsiteY49" fmla="*/ 310009 h 893960"/>
              <a:gd name="connsiteX50" fmla="*/ 97756 w 698451"/>
              <a:gd name="connsiteY50" fmla="*/ 248508 h 893960"/>
              <a:gd name="connsiteX51" fmla="*/ 104879 w 698451"/>
              <a:gd name="connsiteY51" fmla="*/ 243508 h 893960"/>
              <a:gd name="connsiteX52" fmla="*/ 105479 w 698451"/>
              <a:gd name="connsiteY52" fmla="*/ 231450 h 893960"/>
              <a:gd name="connsiteX53" fmla="*/ 352702 w 698451"/>
              <a:gd name="connsiteY53" fmla="*/ 0 h 893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</a:cxnLst>
            <a:rect l="l" t="t" r="r" b="b"/>
            <a:pathLst>
              <a:path w="698451" h="893960">
                <a:moveTo>
                  <a:pt x="352702" y="0"/>
                </a:moveTo>
                <a:cubicBezTo>
                  <a:pt x="445591" y="0"/>
                  <a:pt x="509762" y="37554"/>
                  <a:pt x="550111" y="95057"/>
                </a:cubicBezTo>
                <a:lnTo>
                  <a:pt x="570267" y="134333"/>
                </a:lnTo>
                <a:lnTo>
                  <a:pt x="571428" y="136072"/>
                </a:lnTo>
                <a:lnTo>
                  <a:pt x="571734" y="137190"/>
                </a:lnTo>
                <a:lnTo>
                  <a:pt x="582701" y="158559"/>
                </a:lnTo>
                <a:cubicBezTo>
                  <a:pt x="591038" y="181509"/>
                  <a:pt x="596910" y="206023"/>
                  <a:pt x="600497" y="231450"/>
                </a:cubicBezTo>
                <a:lnTo>
                  <a:pt x="601145" y="243866"/>
                </a:lnTo>
                <a:lnTo>
                  <a:pt x="607759" y="248508"/>
                </a:lnTo>
                <a:cubicBezTo>
                  <a:pt x="616925" y="260712"/>
                  <a:pt x="619343" y="284562"/>
                  <a:pt x="612660" y="310009"/>
                </a:cubicBezTo>
                <a:lnTo>
                  <a:pt x="602417" y="330159"/>
                </a:lnTo>
                <a:lnTo>
                  <a:pt x="596059" y="389748"/>
                </a:lnTo>
                <a:cubicBezTo>
                  <a:pt x="591235" y="416218"/>
                  <a:pt x="584488" y="442297"/>
                  <a:pt x="576001" y="467333"/>
                </a:cubicBezTo>
                <a:lnTo>
                  <a:pt x="526888" y="568107"/>
                </a:lnTo>
                <a:lnTo>
                  <a:pt x="528342" y="568107"/>
                </a:lnTo>
                <a:lnTo>
                  <a:pt x="527909" y="573093"/>
                </a:lnTo>
                <a:lnTo>
                  <a:pt x="532157" y="572237"/>
                </a:lnTo>
                <a:lnTo>
                  <a:pt x="537833" y="574790"/>
                </a:lnTo>
                <a:lnTo>
                  <a:pt x="548276" y="576001"/>
                </a:lnTo>
                <a:cubicBezTo>
                  <a:pt x="559032" y="580894"/>
                  <a:pt x="569159" y="589715"/>
                  <a:pt x="577350" y="603377"/>
                </a:cubicBezTo>
                <a:lnTo>
                  <a:pt x="631041" y="692901"/>
                </a:lnTo>
                <a:lnTo>
                  <a:pt x="627674" y="695714"/>
                </a:lnTo>
                <a:lnTo>
                  <a:pt x="695328" y="809374"/>
                </a:lnTo>
                <a:cubicBezTo>
                  <a:pt x="712304" y="837885"/>
                  <a:pt x="655580" y="894265"/>
                  <a:pt x="633389" y="865450"/>
                </a:cubicBezTo>
                <a:lnTo>
                  <a:pt x="519327" y="717273"/>
                </a:lnTo>
                <a:lnTo>
                  <a:pt x="515401" y="717209"/>
                </a:lnTo>
                <a:lnTo>
                  <a:pt x="500061" y="893960"/>
                </a:lnTo>
                <a:lnTo>
                  <a:pt x="349266" y="893960"/>
                </a:lnTo>
                <a:lnTo>
                  <a:pt x="203296" y="893960"/>
                </a:lnTo>
                <a:lnTo>
                  <a:pt x="187496" y="711806"/>
                </a:lnTo>
                <a:lnTo>
                  <a:pt x="184590" y="711758"/>
                </a:lnTo>
                <a:lnTo>
                  <a:pt x="184382" y="712166"/>
                </a:lnTo>
                <a:lnTo>
                  <a:pt x="149923" y="756586"/>
                </a:lnTo>
                <a:lnTo>
                  <a:pt x="148918" y="755747"/>
                </a:lnTo>
                <a:lnTo>
                  <a:pt x="65084" y="863815"/>
                </a:lnTo>
                <a:cubicBezTo>
                  <a:pt x="42801" y="892559"/>
                  <a:pt x="-13911" y="836198"/>
                  <a:pt x="3152" y="807757"/>
                </a:cubicBezTo>
                <a:lnTo>
                  <a:pt x="125708" y="603370"/>
                </a:lnTo>
                <a:cubicBezTo>
                  <a:pt x="131266" y="594107"/>
                  <a:pt x="137713" y="587070"/>
                  <a:pt x="144642" y="581973"/>
                </a:cubicBezTo>
                <a:lnTo>
                  <a:pt x="155055" y="577321"/>
                </a:lnTo>
                <a:lnTo>
                  <a:pt x="156458" y="576001"/>
                </a:lnTo>
                <a:lnTo>
                  <a:pt x="158556" y="575758"/>
                </a:lnTo>
                <a:lnTo>
                  <a:pt x="166468" y="572223"/>
                </a:lnTo>
                <a:lnTo>
                  <a:pt x="175395" y="572298"/>
                </a:lnTo>
                <a:lnTo>
                  <a:pt x="175031" y="568107"/>
                </a:lnTo>
                <a:cubicBezTo>
                  <a:pt x="175031" y="568107"/>
                  <a:pt x="176411" y="568107"/>
                  <a:pt x="178999" y="568107"/>
                </a:cubicBezTo>
                <a:lnTo>
                  <a:pt x="179918" y="568107"/>
                </a:lnTo>
                <a:lnTo>
                  <a:pt x="130556" y="467333"/>
                </a:lnTo>
                <a:cubicBezTo>
                  <a:pt x="122008" y="442297"/>
                  <a:pt x="115197" y="416218"/>
                  <a:pt x="110307" y="389748"/>
                </a:cubicBezTo>
                <a:lnTo>
                  <a:pt x="103994" y="331911"/>
                </a:lnTo>
                <a:lnTo>
                  <a:pt x="92855" y="310009"/>
                </a:lnTo>
                <a:cubicBezTo>
                  <a:pt x="86173" y="284562"/>
                  <a:pt x="88590" y="260712"/>
                  <a:pt x="97756" y="248508"/>
                </a:cubicBezTo>
                <a:lnTo>
                  <a:pt x="104879" y="243508"/>
                </a:lnTo>
                <a:lnTo>
                  <a:pt x="105479" y="231450"/>
                </a:lnTo>
                <a:cubicBezTo>
                  <a:pt x="123102" y="104315"/>
                  <a:pt x="197888" y="0"/>
                  <a:pt x="352702" y="0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 w="12700">
            <a:miter lim="400000"/>
          </a:ln>
        </p:spPr>
        <p:txBody>
          <a:bodyPr wrap="square" lIns="0" tIns="0" rIns="0" bIns="0" anchor="ctr">
            <a:noAutofit/>
          </a:bodyPr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05" name="Freeform 104"/>
          <p:cNvSpPr/>
          <p:nvPr/>
        </p:nvSpPr>
        <p:spPr>
          <a:xfrm>
            <a:off x="7728665" y="2320645"/>
            <a:ext cx="757288" cy="988552"/>
          </a:xfrm>
          <a:custGeom>
            <a:avLst/>
            <a:gdLst>
              <a:gd name="connsiteX0" fmla="*/ 380860 w 757288"/>
              <a:gd name="connsiteY0" fmla="*/ 0 h 988552"/>
              <a:gd name="connsiteX1" fmla="*/ 380860 w 757288"/>
              <a:gd name="connsiteY1" fmla="*/ 15524 h 988552"/>
              <a:gd name="connsiteX2" fmla="*/ 380860 w 757288"/>
              <a:gd name="connsiteY2" fmla="*/ 47568 h 988552"/>
              <a:gd name="connsiteX3" fmla="*/ 381085 w 757288"/>
              <a:gd name="connsiteY3" fmla="*/ 47616 h 988552"/>
              <a:gd name="connsiteX4" fmla="*/ 381085 w 757288"/>
              <a:gd name="connsiteY4" fmla="*/ 15524 h 988552"/>
              <a:gd name="connsiteX5" fmla="*/ 381085 w 757288"/>
              <a:gd name="connsiteY5" fmla="*/ 0 h 988552"/>
              <a:gd name="connsiteX6" fmla="*/ 472483 w 757288"/>
              <a:gd name="connsiteY6" fmla="*/ 39696 h 988552"/>
              <a:gd name="connsiteX7" fmla="*/ 558893 w 757288"/>
              <a:gd name="connsiteY7" fmla="*/ 150172 h 988552"/>
              <a:gd name="connsiteX8" fmla="*/ 564751 w 757288"/>
              <a:gd name="connsiteY8" fmla="*/ 192429 h 988552"/>
              <a:gd name="connsiteX9" fmla="*/ 566376 w 757288"/>
              <a:gd name="connsiteY9" fmla="*/ 192429 h 988552"/>
              <a:gd name="connsiteX10" fmla="*/ 566376 w 757288"/>
              <a:gd name="connsiteY10" fmla="*/ 199402 h 988552"/>
              <a:gd name="connsiteX11" fmla="*/ 566376 w 757288"/>
              <a:gd name="connsiteY11" fmla="*/ 205635 h 988552"/>
              <a:gd name="connsiteX12" fmla="*/ 566376 w 757288"/>
              <a:gd name="connsiteY12" fmla="*/ 206375 h 988552"/>
              <a:gd name="connsiteX13" fmla="*/ 566376 w 757288"/>
              <a:gd name="connsiteY13" fmla="*/ 212608 h 988552"/>
              <a:gd name="connsiteX14" fmla="*/ 566376 w 757288"/>
              <a:gd name="connsiteY14" fmla="*/ 219581 h 988552"/>
              <a:gd name="connsiteX15" fmla="*/ 542678 w 757288"/>
              <a:gd name="connsiteY15" fmla="*/ 219581 h 988552"/>
              <a:gd name="connsiteX16" fmla="*/ 542876 w 757288"/>
              <a:gd name="connsiteY16" fmla="*/ 220972 h 988552"/>
              <a:gd name="connsiteX17" fmla="*/ 542785 w 757288"/>
              <a:gd name="connsiteY17" fmla="*/ 226542 h 988552"/>
              <a:gd name="connsiteX18" fmla="*/ 542458 w 757288"/>
              <a:gd name="connsiteY18" fmla="*/ 226774 h 988552"/>
              <a:gd name="connsiteX19" fmla="*/ 542735 w 757288"/>
              <a:gd name="connsiteY19" fmla="*/ 226612 h 988552"/>
              <a:gd name="connsiteX20" fmla="*/ 552323 w 757288"/>
              <a:gd name="connsiteY20" fmla="*/ 268936 h 988552"/>
              <a:gd name="connsiteX21" fmla="*/ 542165 w 757288"/>
              <a:gd name="connsiteY21" fmla="*/ 294723 h 988552"/>
              <a:gd name="connsiteX22" fmla="*/ 529281 w 757288"/>
              <a:gd name="connsiteY22" fmla="*/ 302252 h 988552"/>
              <a:gd name="connsiteX23" fmla="*/ 521107 w 757288"/>
              <a:gd name="connsiteY23" fmla="*/ 357834 h 988552"/>
              <a:gd name="connsiteX24" fmla="*/ 508362 w 757288"/>
              <a:gd name="connsiteY24" fmla="*/ 375859 h 988552"/>
              <a:gd name="connsiteX25" fmla="*/ 481379 w 757288"/>
              <a:gd name="connsiteY25" fmla="*/ 411587 h 988552"/>
              <a:gd name="connsiteX26" fmla="*/ 481379 w 757288"/>
              <a:gd name="connsiteY26" fmla="*/ 496560 h 988552"/>
              <a:gd name="connsiteX27" fmla="*/ 501698 w 757288"/>
              <a:gd name="connsiteY27" fmla="*/ 488618 h 988552"/>
              <a:gd name="connsiteX28" fmla="*/ 501698 w 757288"/>
              <a:gd name="connsiteY28" fmla="*/ 489011 h 988552"/>
              <a:gd name="connsiteX29" fmla="*/ 502704 w 757288"/>
              <a:gd name="connsiteY29" fmla="*/ 488618 h 988552"/>
              <a:gd name="connsiteX30" fmla="*/ 543103 w 757288"/>
              <a:gd name="connsiteY30" fmla="*/ 516721 h 988552"/>
              <a:gd name="connsiteX31" fmla="*/ 542958 w 757288"/>
              <a:gd name="connsiteY31" fmla="*/ 516977 h 988552"/>
              <a:gd name="connsiteX32" fmla="*/ 543056 w 757288"/>
              <a:gd name="connsiteY32" fmla="*/ 516991 h 988552"/>
              <a:gd name="connsiteX33" fmla="*/ 543107 w 757288"/>
              <a:gd name="connsiteY33" fmla="*/ 516917 h 988552"/>
              <a:gd name="connsiteX34" fmla="*/ 543115 w 757288"/>
              <a:gd name="connsiteY34" fmla="*/ 517000 h 988552"/>
              <a:gd name="connsiteX35" fmla="*/ 660664 w 757288"/>
              <a:gd name="connsiteY35" fmla="*/ 534210 h 988552"/>
              <a:gd name="connsiteX36" fmla="*/ 660664 w 757288"/>
              <a:gd name="connsiteY36" fmla="*/ 534625 h 988552"/>
              <a:gd name="connsiteX37" fmla="*/ 741441 w 757288"/>
              <a:gd name="connsiteY37" fmla="*/ 659587 h 988552"/>
              <a:gd name="connsiteX38" fmla="*/ 757288 w 757288"/>
              <a:gd name="connsiteY38" fmla="*/ 988552 h 988552"/>
              <a:gd name="connsiteX39" fmla="*/ 649445 w 757288"/>
              <a:gd name="connsiteY39" fmla="*/ 988552 h 988552"/>
              <a:gd name="connsiteX40" fmla="*/ 644081 w 757288"/>
              <a:gd name="connsiteY40" fmla="*/ 849049 h 988552"/>
              <a:gd name="connsiteX41" fmla="*/ 632616 w 757288"/>
              <a:gd name="connsiteY41" fmla="*/ 986041 h 988552"/>
              <a:gd name="connsiteX42" fmla="*/ 124672 w 757288"/>
              <a:gd name="connsiteY42" fmla="*/ 987111 h 988552"/>
              <a:gd name="connsiteX43" fmla="*/ 113172 w 757288"/>
              <a:gd name="connsiteY43" fmla="*/ 849660 h 988552"/>
              <a:gd name="connsiteX44" fmla="*/ 110052 w 757288"/>
              <a:gd name="connsiteY44" fmla="*/ 988552 h 988552"/>
              <a:gd name="connsiteX45" fmla="*/ 0 w 757288"/>
              <a:gd name="connsiteY45" fmla="*/ 988552 h 988552"/>
              <a:gd name="connsiteX46" fmla="*/ 15847 w 757288"/>
              <a:gd name="connsiteY46" fmla="*/ 659587 h 988552"/>
              <a:gd name="connsiteX47" fmla="*/ 96624 w 757288"/>
              <a:gd name="connsiteY47" fmla="*/ 534625 h 988552"/>
              <a:gd name="connsiteX48" fmla="*/ 96624 w 757288"/>
              <a:gd name="connsiteY48" fmla="*/ 534210 h 988552"/>
              <a:gd name="connsiteX49" fmla="*/ 214740 w 757288"/>
              <a:gd name="connsiteY49" fmla="*/ 516917 h 988552"/>
              <a:gd name="connsiteX50" fmla="*/ 214830 w 757288"/>
              <a:gd name="connsiteY50" fmla="*/ 517109 h 988552"/>
              <a:gd name="connsiteX51" fmla="*/ 214848 w 757288"/>
              <a:gd name="connsiteY51" fmla="*/ 516917 h 988552"/>
              <a:gd name="connsiteX52" fmla="*/ 216314 w 757288"/>
              <a:gd name="connsiteY52" fmla="*/ 519036 h 988552"/>
              <a:gd name="connsiteX53" fmla="*/ 215067 w 757288"/>
              <a:gd name="connsiteY53" fmla="*/ 516717 h 988552"/>
              <a:gd name="connsiteX54" fmla="*/ 254685 w 757288"/>
              <a:gd name="connsiteY54" fmla="*/ 489162 h 988552"/>
              <a:gd name="connsiteX55" fmla="*/ 254685 w 757288"/>
              <a:gd name="connsiteY55" fmla="*/ 488618 h 988552"/>
              <a:gd name="connsiteX56" fmla="*/ 255185 w 757288"/>
              <a:gd name="connsiteY56" fmla="*/ 488814 h 988552"/>
              <a:gd name="connsiteX57" fmla="*/ 255466 w 757288"/>
              <a:gd name="connsiteY57" fmla="*/ 488618 h 988552"/>
              <a:gd name="connsiteX58" fmla="*/ 275437 w 757288"/>
              <a:gd name="connsiteY58" fmla="*/ 496424 h 988552"/>
              <a:gd name="connsiteX59" fmla="*/ 275437 w 757288"/>
              <a:gd name="connsiteY59" fmla="*/ 411270 h 988552"/>
              <a:gd name="connsiteX60" fmla="*/ 276303 w 757288"/>
              <a:gd name="connsiteY60" fmla="*/ 411270 h 988552"/>
              <a:gd name="connsiteX61" fmla="*/ 249559 w 757288"/>
              <a:gd name="connsiteY61" fmla="*/ 375859 h 988552"/>
              <a:gd name="connsiteX62" fmla="*/ 236814 w 757288"/>
              <a:gd name="connsiteY62" fmla="*/ 357834 h 988552"/>
              <a:gd name="connsiteX63" fmla="*/ 228561 w 757288"/>
              <a:gd name="connsiteY63" fmla="*/ 301715 h 988552"/>
              <a:gd name="connsiteX64" fmla="*/ 227681 w 757288"/>
              <a:gd name="connsiteY64" fmla="*/ 302979 h 988552"/>
              <a:gd name="connsiteX65" fmla="*/ 203392 w 757288"/>
              <a:gd name="connsiteY65" fmla="*/ 268936 h 988552"/>
              <a:gd name="connsiteX66" fmla="*/ 212979 w 757288"/>
              <a:gd name="connsiteY66" fmla="*/ 226612 h 988552"/>
              <a:gd name="connsiteX67" fmla="*/ 221505 w 757288"/>
              <a:gd name="connsiteY67" fmla="*/ 231594 h 988552"/>
              <a:gd name="connsiteX68" fmla="*/ 221321 w 757288"/>
              <a:gd name="connsiteY68" fmla="*/ 230892 h 988552"/>
              <a:gd name="connsiteX69" fmla="*/ 215158 w 757288"/>
              <a:gd name="connsiteY69" fmla="*/ 226542 h 988552"/>
              <a:gd name="connsiteX70" fmla="*/ 215067 w 757288"/>
              <a:gd name="connsiteY70" fmla="*/ 220972 h 988552"/>
              <a:gd name="connsiteX71" fmla="*/ 215332 w 757288"/>
              <a:gd name="connsiteY71" fmla="*/ 219581 h 988552"/>
              <a:gd name="connsiteX72" fmla="*/ 190542 w 757288"/>
              <a:gd name="connsiteY72" fmla="*/ 219581 h 988552"/>
              <a:gd name="connsiteX73" fmla="*/ 190542 w 757288"/>
              <a:gd name="connsiteY73" fmla="*/ 206375 h 988552"/>
              <a:gd name="connsiteX74" fmla="*/ 190542 w 757288"/>
              <a:gd name="connsiteY74" fmla="*/ 205635 h 988552"/>
              <a:gd name="connsiteX75" fmla="*/ 190542 w 757288"/>
              <a:gd name="connsiteY75" fmla="*/ 192429 h 988552"/>
              <a:gd name="connsiteX76" fmla="*/ 197194 w 757288"/>
              <a:gd name="connsiteY76" fmla="*/ 192429 h 988552"/>
              <a:gd name="connsiteX77" fmla="*/ 203052 w 757288"/>
              <a:gd name="connsiteY77" fmla="*/ 150172 h 988552"/>
              <a:gd name="connsiteX78" fmla="*/ 289463 w 757288"/>
              <a:gd name="connsiteY78" fmla="*/ 39696 h 988552"/>
              <a:gd name="connsiteX79" fmla="*/ 380860 w 757288"/>
              <a:gd name="connsiteY79" fmla="*/ 0 h 9885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</a:cxnLst>
            <a:rect l="l" t="t" r="r" b="b"/>
            <a:pathLst>
              <a:path w="757288" h="988552">
                <a:moveTo>
                  <a:pt x="380860" y="0"/>
                </a:moveTo>
                <a:lnTo>
                  <a:pt x="380860" y="15524"/>
                </a:lnTo>
                <a:lnTo>
                  <a:pt x="380860" y="47568"/>
                </a:lnTo>
                <a:lnTo>
                  <a:pt x="381085" y="47616"/>
                </a:lnTo>
                <a:lnTo>
                  <a:pt x="381085" y="15524"/>
                </a:lnTo>
                <a:lnTo>
                  <a:pt x="381085" y="0"/>
                </a:lnTo>
                <a:cubicBezTo>
                  <a:pt x="417154" y="0"/>
                  <a:pt x="449640" y="15274"/>
                  <a:pt x="472483" y="39696"/>
                </a:cubicBezTo>
                <a:cubicBezTo>
                  <a:pt x="514140" y="63474"/>
                  <a:pt x="545651" y="103001"/>
                  <a:pt x="558893" y="150172"/>
                </a:cubicBezTo>
                <a:lnTo>
                  <a:pt x="564751" y="192429"/>
                </a:lnTo>
                <a:lnTo>
                  <a:pt x="566376" y="192429"/>
                </a:lnTo>
                <a:cubicBezTo>
                  <a:pt x="566376" y="192429"/>
                  <a:pt x="566376" y="195915"/>
                  <a:pt x="566376" y="199402"/>
                </a:cubicBezTo>
                <a:lnTo>
                  <a:pt x="566376" y="205635"/>
                </a:lnTo>
                <a:lnTo>
                  <a:pt x="566376" y="206375"/>
                </a:lnTo>
                <a:lnTo>
                  <a:pt x="566376" y="212608"/>
                </a:lnTo>
                <a:cubicBezTo>
                  <a:pt x="566376" y="216094"/>
                  <a:pt x="566376" y="219581"/>
                  <a:pt x="566376" y="219581"/>
                </a:cubicBezTo>
                <a:lnTo>
                  <a:pt x="542678" y="219581"/>
                </a:lnTo>
                <a:lnTo>
                  <a:pt x="542876" y="220972"/>
                </a:lnTo>
                <a:cubicBezTo>
                  <a:pt x="542876" y="222832"/>
                  <a:pt x="542846" y="224693"/>
                  <a:pt x="542785" y="226542"/>
                </a:cubicBezTo>
                <a:lnTo>
                  <a:pt x="542458" y="226774"/>
                </a:lnTo>
                <a:lnTo>
                  <a:pt x="542735" y="226612"/>
                </a:lnTo>
                <a:cubicBezTo>
                  <a:pt x="552090" y="228901"/>
                  <a:pt x="556383" y="247851"/>
                  <a:pt x="552323" y="268936"/>
                </a:cubicBezTo>
                <a:cubicBezTo>
                  <a:pt x="550293" y="279481"/>
                  <a:pt x="546560" y="288563"/>
                  <a:pt x="542165" y="294723"/>
                </a:cubicBezTo>
                <a:lnTo>
                  <a:pt x="529281" y="302252"/>
                </a:lnTo>
                <a:lnTo>
                  <a:pt x="521107" y="357834"/>
                </a:lnTo>
                <a:cubicBezTo>
                  <a:pt x="521100" y="357735"/>
                  <a:pt x="516245" y="364889"/>
                  <a:pt x="508362" y="375859"/>
                </a:cubicBezTo>
                <a:lnTo>
                  <a:pt x="481379" y="411587"/>
                </a:lnTo>
                <a:lnTo>
                  <a:pt x="481379" y="496560"/>
                </a:lnTo>
                <a:lnTo>
                  <a:pt x="501698" y="488618"/>
                </a:lnTo>
                <a:lnTo>
                  <a:pt x="501698" y="489011"/>
                </a:lnTo>
                <a:lnTo>
                  <a:pt x="502704" y="488618"/>
                </a:lnTo>
                <a:lnTo>
                  <a:pt x="543103" y="516721"/>
                </a:lnTo>
                <a:lnTo>
                  <a:pt x="542958" y="516977"/>
                </a:lnTo>
                <a:lnTo>
                  <a:pt x="543056" y="516991"/>
                </a:lnTo>
                <a:lnTo>
                  <a:pt x="543107" y="516917"/>
                </a:lnTo>
                <a:lnTo>
                  <a:pt x="543115" y="517000"/>
                </a:lnTo>
                <a:lnTo>
                  <a:pt x="660664" y="534210"/>
                </a:lnTo>
                <a:lnTo>
                  <a:pt x="660664" y="534625"/>
                </a:lnTo>
                <a:cubicBezTo>
                  <a:pt x="673425" y="537289"/>
                  <a:pt x="737549" y="555805"/>
                  <a:pt x="741441" y="659587"/>
                </a:cubicBezTo>
                <a:cubicBezTo>
                  <a:pt x="745753" y="774875"/>
                  <a:pt x="757288" y="988552"/>
                  <a:pt x="757288" y="988552"/>
                </a:cubicBezTo>
                <a:lnTo>
                  <a:pt x="649445" y="988552"/>
                </a:lnTo>
                <a:lnTo>
                  <a:pt x="644081" y="849049"/>
                </a:lnTo>
                <a:lnTo>
                  <a:pt x="632616" y="986041"/>
                </a:lnTo>
                <a:cubicBezTo>
                  <a:pt x="632616" y="986041"/>
                  <a:pt x="124672" y="987111"/>
                  <a:pt x="124672" y="987111"/>
                </a:cubicBezTo>
                <a:lnTo>
                  <a:pt x="113172" y="849660"/>
                </a:lnTo>
                <a:lnTo>
                  <a:pt x="110052" y="988552"/>
                </a:lnTo>
                <a:lnTo>
                  <a:pt x="0" y="988552"/>
                </a:lnTo>
                <a:cubicBezTo>
                  <a:pt x="0" y="988552"/>
                  <a:pt x="11534" y="774875"/>
                  <a:pt x="15847" y="659587"/>
                </a:cubicBezTo>
                <a:cubicBezTo>
                  <a:pt x="19738" y="555805"/>
                  <a:pt x="83862" y="537289"/>
                  <a:pt x="96624" y="534625"/>
                </a:cubicBezTo>
                <a:lnTo>
                  <a:pt x="96624" y="534210"/>
                </a:lnTo>
                <a:lnTo>
                  <a:pt x="214740" y="516917"/>
                </a:lnTo>
                <a:lnTo>
                  <a:pt x="214830" y="517109"/>
                </a:lnTo>
                <a:lnTo>
                  <a:pt x="214848" y="516917"/>
                </a:lnTo>
                <a:lnTo>
                  <a:pt x="216314" y="519036"/>
                </a:lnTo>
                <a:lnTo>
                  <a:pt x="215067" y="516717"/>
                </a:lnTo>
                <a:lnTo>
                  <a:pt x="254685" y="489162"/>
                </a:lnTo>
                <a:lnTo>
                  <a:pt x="254685" y="488618"/>
                </a:lnTo>
                <a:lnTo>
                  <a:pt x="255185" y="488814"/>
                </a:lnTo>
                <a:lnTo>
                  <a:pt x="255466" y="488618"/>
                </a:lnTo>
                <a:lnTo>
                  <a:pt x="275437" y="496424"/>
                </a:lnTo>
                <a:lnTo>
                  <a:pt x="275437" y="411270"/>
                </a:lnTo>
                <a:lnTo>
                  <a:pt x="276303" y="411270"/>
                </a:lnTo>
                <a:lnTo>
                  <a:pt x="249559" y="375859"/>
                </a:lnTo>
                <a:cubicBezTo>
                  <a:pt x="241676" y="364889"/>
                  <a:pt x="236821" y="357735"/>
                  <a:pt x="236814" y="357834"/>
                </a:cubicBezTo>
                <a:lnTo>
                  <a:pt x="228561" y="301715"/>
                </a:lnTo>
                <a:lnTo>
                  <a:pt x="227681" y="302979"/>
                </a:lnTo>
                <a:cubicBezTo>
                  <a:pt x="218325" y="305265"/>
                  <a:pt x="207451" y="290025"/>
                  <a:pt x="203392" y="268936"/>
                </a:cubicBezTo>
                <a:cubicBezTo>
                  <a:pt x="199332" y="247851"/>
                  <a:pt x="203625" y="228901"/>
                  <a:pt x="212979" y="226612"/>
                </a:cubicBezTo>
                <a:lnTo>
                  <a:pt x="221505" y="231594"/>
                </a:lnTo>
                <a:lnTo>
                  <a:pt x="221321" y="230892"/>
                </a:lnTo>
                <a:cubicBezTo>
                  <a:pt x="218516" y="227217"/>
                  <a:pt x="215681" y="226624"/>
                  <a:pt x="215158" y="226542"/>
                </a:cubicBezTo>
                <a:cubicBezTo>
                  <a:pt x="215097" y="224693"/>
                  <a:pt x="215067" y="222832"/>
                  <a:pt x="215067" y="220972"/>
                </a:cubicBezTo>
                <a:lnTo>
                  <a:pt x="215332" y="219581"/>
                </a:lnTo>
                <a:lnTo>
                  <a:pt x="190542" y="219581"/>
                </a:lnTo>
                <a:lnTo>
                  <a:pt x="190542" y="206375"/>
                </a:lnTo>
                <a:lnTo>
                  <a:pt x="190542" y="205635"/>
                </a:lnTo>
                <a:lnTo>
                  <a:pt x="190542" y="192429"/>
                </a:lnTo>
                <a:lnTo>
                  <a:pt x="197194" y="192429"/>
                </a:lnTo>
                <a:lnTo>
                  <a:pt x="203052" y="150172"/>
                </a:lnTo>
                <a:cubicBezTo>
                  <a:pt x="216294" y="103001"/>
                  <a:pt x="247805" y="63474"/>
                  <a:pt x="289463" y="39696"/>
                </a:cubicBezTo>
                <a:cubicBezTo>
                  <a:pt x="312306" y="15274"/>
                  <a:pt x="344792" y="0"/>
                  <a:pt x="380860" y="0"/>
                </a:cubicBezTo>
                <a:close/>
              </a:path>
            </a:pathLst>
          </a:custGeom>
          <a:solidFill>
            <a:schemeClr val="tx1">
              <a:alpha val="20000"/>
            </a:schemeClr>
          </a:solidFill>
          <a:ln w="12700">
            <a:miter lim="400000"/>
          </a:ln>
        </p:spPr>
        <p:txBody>
          <a:bodyPr wrap="square" lIns="0" tIns="0" rIns="0" bIns="0" anchor="ctr">
            <a:noAutofit/>
          </a:bodyPr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04" name="Rectangle 103"/>
          <p:cNvSpPr/>
          <p:nvPr/>
        </p:nvSpPr>
        <p:spPr>
          <a:xfrm>
            <a:off x="2786826" y="3065929"/>
            <a:ext cx="9405174" cy="3267635"/>
          </a:xfrm>
          <a:prstGeom prst="rect">
            <a:avLst/>
          </a:prstGeom>
          <a:gradFill>
            <a:gsLst>
              <a:gs pos="0">
                <a:schemeClr val="tx2">
                  <a:lumMod val="50000"/>
                </a:schemeClr>
              </a:gs>
              <a:gs pos="100000">
                <a:schemeClr val="tx2"/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Oval 120"/>
          <p:cNvSpPr/>
          <p:nvPr/>
        </p:nvSpPr>
        <p:spPr>
          <a:xfrm>
            <a:off x="8447472" y="2202623"/>
            <a:ext cx="714756" cy="71475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hape 7"/>
          <p:cNvSpPr/>
          <p:nvPr/>
        </p:nvSpPr>
        <p:spPr>
          <a:xfrm>
            <a:off x="-9427" y="5517785"/>
            <a:ext cx="811407" cy="82062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21600"/>
                </a:lnTo>
                <a:lnTo>
                  <a:pt x="0" y="0"/>
                </a:lnTo>
                <a:lnTo>
                  <a:pt x="21600" y="0"/>
                </a:lnTo>
              </a:path>
            </a:pathLst>
          </a:custGeom>
          <a:solidFill>
            <a:schemeClr val="accent4">
              <a:lumMod val="75000"/>
              <a:alpha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0" name="Shape 8"/>
          <p:cNvSpPr/>
          <p:nvPr/>
        </p:nvSpPr>
        <p:spPr>
          <a:xfrm>
            <a:off x="1795783" y="4879324"/>
            <a:ext cx="995476" cy="14574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9438"/>
                </a:lnTo>
                <a:lnTo>
                  <a:pt x="21600" y="21600"/>
                </a:lnTo>
                <a:lnTo>
                  <a:pt x="0" y="12162"/>
                </a:lnTo>
                <a:cubicBezTo>
                  <a:pt x="0" y="12162"/>
                  <a:pt x="0" y="0"/>
                  <a:pt x="0" y="0"/>
                </a:cubicBezTo>
                <a:close/>
              </a:path>
            </a:pathLst>
          </a:custGeom>
          <a:solidFill>
            <a:schemeClr val="accent4">
              <a:lumMod val="75000"/>
              <a:alpha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1" name="Shape 9"/>
          <p:cNvSpPr/>
          <p:nvPr/>
        </p:nvSpPr>
        <p:spPr>
          <a:xfrm>
            <a:off x="2786827" y="5516947"/>
            <a:ext cx="3145796" cy="82062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19161" y="0"/>
                </a:lnTo>
                <a:lnTo>
                  <a:pt x="21600" y="10753"/>
                </a:lnTo>
                <a:lnTo>
                  <a:pt x="19161" y="21600"/>
                </a:lnTo>
                <a:lnTo>
                  <a:pt x="0" y="21600"/>
                </a:lnTo>
                <a:cubicBezTo>
                  <a:pt x="0" y="21600"/>
                  <a:pt x="0" y="0"/>
                  <a:pt x="0" y="0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2" name="Shape 10"/>
          <p:cNvSpPr/>
          <p:nvPr/>
        </p:nvSpPr>
        <p:spPr>
          <a:xfrm>
            <a:off x="801912" y="4879324"/>
            <a:ext cx="995476" cy="14574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9438"/>
                </a:moveTo>
                <a:lnTo>
                  <a:pt x="21600" y="0"/>
                </a:lnTo>
                <a:lnTo>
                  <a:pt x="21600" y="12162"/>
                </a:lnTo>
                <a:lnTo>
                  <a:pt x="0" y="21600"/>
                </a:lnTo>
                <a:cubicBezTo>
                  <a:pt x="0" y="21600"/>
                  <a:pt x="0" y="9438"/>
                  <a:pt x="0" y="9438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4" name="Shape 6"/>
          <p:cNvSpPr/>
          <p:nvPr/>
        </p:nvSpPr>
        <p:spPr>
          <a:xfrm>
            <a:off x="801912" y="4879325"/>
            <a:ext cx="5130711" cy="7171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191" y="0"/>
                </a:moveTo>
                <a:lnTo>
                  <a:pt x="0" y="19182"/>
                </a:lnTo>
                <a:lnTo>
                  <a:pt x="4266" y="6125"/>
                </a:lnTo>
                <a:lnTo>
                  <a:pt x="8382" y="19182"/>
                </a:lnTo>
                <a:lnTo>
                  <a:pt x="20368" y="21600"/>
                </a:lnTo>
                <a:lnTo>
                  <a:pt x="21600" y="19182"/>
                </a:lnTo>
                <a:lnTo>
                  <a:pt x="8382" y="19182"/>
                </a:lnTo>
                <a:cubicBezTo>
                  <a:pt x="8382" y="19182"/>
                  <a:pt x="4191" y="0"/>
                  <a:pt x="4191" y="0"/>
                </a:cubicBezTo>
                <a:close/>
              </a:path>
            </a:pathLst>
          </a:custGeom>
          <a:solidFill>
            <a:srgbClr val="000000">
              <a:alpha val="2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5" name="Shape 7"/>
          <p:cNvSpPr/>
          <p:nvPr/>
        </p:nvSpPr>
        <p:spPr>
          <a:xfrm>
            <a:off x="-9427" y="4698269"/>
            <a:ext cx="811407" cy="82062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21600"/>
                </a:lnTo>
                <a:lnTo>
                  <a:pt x="0" y="0"/>
                </a:lnTo>
                <a:lnTo>
                  <a:pt x="21600" y="0"/>
                </a:lnTo>
              </a:path>
            </a:pathLst>
          </a:custGeom>
          <a:solidFill>
            <a:schemeClr val="accent3">
              <a:lumMod val="7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6" name="Shape 8"/>
          <p:cNvSpPr/>
          <p:nvPr/>
        </p:nvSpPr>
        <p:spPr>
          <a:xfrm>
            <a:off x="1795783" y="4059808"/>
            <a:ext cx="995476" cy="14574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9438"/>
                </a:lnTo>
                <a:lnTo>
                  <a:pt x="21600" y="21600"/>
                </a:lnTo>
                <a:lnTo>
                  <a:pt x="0" y="12162"/>
                </a:lnTo>
                <a:cubicBezTo>
                  <a:pt x="0" y="12162"/>
                  <a:pt x="0" y="0"/>
                  <a:pt x="0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7" name="Shape 9"/>
          <p:cNvSpPr/>
          <p:nvPr/>
        </p:nvSpPr>
        <p:spPr>
          <a:xfrm>
            <a:off x="2786827" y="4697431"/>
            <a:ext cx="4282287" cy="820622"/>
          </a:xfrm>
          <a:custGeom>
            <a:avLst/>
            <a:gdLst>
              <a:gd name="connsiteX0" fmla="*/ 0 w 21279"/>
              <a:gd name="connsiteY0" fmla="*/ 0 h 21600"/>
              <a:gd name="connsiteX1" fmla="*/ 19161 w 21279"/>
              <a:gd name="connsiteY1" fmla="*/ 0 h 21600"/>
              <a:gd name="connsiteX2" fmla="*/ 21279 w 21279"/>
              <a:gd name="connsiteY2" fmla="*/ 10525 h 21600"/>
              <a:gd name="connsiteX3" fmla="*/ 19161 w 21279"/>
              <a:gd name="connsiteY3" fmla="*/ 21600 h 21600"/>
              <a:gd name="connsiteX4" fmla="*/ 0 w 21279"/>
              <a:gd name="connsiteY4" fmla="*/ 21600 h 21600"/>
              <a:gd name="connsiteX5" fmla="*/ 0 w 21279"/>
              <a:gd name="connsiteY5" fmla="*/ 0 h 21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279" h="21600" extrusionOk="0">
                <a:moveTo>
                  <a:pt x="0" y="0"/>
                </a:moveTo>
                <a:lnTo>
                  <a:pt x="19161" y="0"/>
                </a:lnTo>
                <a:lnTo>
                  <a:pt x="21279" y="10525"/>
                </a:lnTo>
                <a:lnTo>
                  <a:pt x="19161" y="21600"/>
                </a:lnTo>
                <a:lnTo>
                  <a:pt x="0" y="2160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8" name="Shape 10"/>
          <p:cNvSpPr/>
          <p:nvPr/>
        </p:nvSpPr>
        <p:spPr>
          <a:xfrm>
            <a:off x="801912" y="4059808"/>
            <a:ext cx="995476" cy="14574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9438"/>
                </a:moveTo>
                <a:lnTo>
                  <a:pt x="21600" y="0"/>
                </a:lnTo>
                <a:lnTo>
                  <a:pt x="21600" y="12162"/>
                </a:lnTo>
                <a:lnTo>
                  <a:pt x="0" y="21600"/>
                </a:lnTo>
                <a:cubicBezTo>
                  <a:pt x="0" y="21600"/>
                  <a:pt x="0" y="9438"/>
                  <a:pt x="0" y="9438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footer, This is Master Style</a:t>
            </a:r>
          </a:p>
        </p:txBody>
      </p:sp>
      <p:sp>
        <p:nvSpPr>
          <p:cNvPr id="12" name="Shape 6"/>
          <p:cNvSpPr/>
          <p:nvPr/>
        </p:nvSpPr>
        <p:spPr>
          <a:xfrm>
            <a:off x="801912" y="4063809"/>
            <a:ext cx="5130711" cy="7171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191" y="0"/>
                </a:moveTo>
                <a:lnTo>
                  <a:pt x="0" y="19182"/>
                </a:lnTo>
                <a:lnTo>
                  <a:pt x="4266" y="6125"/>
                </a:lnTo>
                <a:lnTo>
                  <a:pt x="8382" y="19182"/>
                </a:lnTo>
                <a:lnTo>
                  <a:pt x="20368" y="21600"/>
                </a:lnTo>
                <a:lnTo>
                  <a:pt x="21600" y="19182"/>
                </a:lnTo>
                <a:lnTo>
                  <a:pt x="8382" y="19182"/>
                </a:lnTo>
                <a:cubicBezTo>
                  <a:pt x="8382" y="19182"/>
                  <a:pt x="4191" y="0"/>
                  <a:pt x="4191" y="0"/>
                </a:cubicBezTo>
                <a:close/>
              </a:path>
            </a:pathLst>
          </a:custGeom>
          <a:solidFill>
            <a:srgbClr val="000000">
              <a:alpha val="20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3" name="Shape 7"/>
          <p:cNvSpPr/>
          <p:nvPr/>
        </p:nvSpPr>
        <p:spPr>
          <a:xfrm>
            <a:off x="-9427" y="3882753"/>
            <a:ext cx="811407" cy="82062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21600"/>
                </a:lnTo>
                <a:lnTo>
                  <a:pt x="0" y="0"/>
                </a:lnTo>
                <a:lnTo>
                  <a:pt x="21600" y="0"/>
                </a:lnTo>
              </a:path>
            </a:pathLst>
          </a:custGeom>
          <a:solidFill>
            <a:schemeClr val="accent2">
              <a:lumMod val="75000"/>
              <a:alpha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4" name="Shape 8"/>
          <p:cNvSpPr/>
          <p:nvPr/>
        </p:nvSpPr>
        <p:spPr>
          <a:xfrm>
            <a:off x="1795783" y="3244292"/>
            <a:ext cx="995476" cy="14574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9438"/>
                </a:lnTo>
                <a:lnTo>
                  <a:pt x="21600" y="21600"/>
                </a:lnTo>
                <a:lnTo>
                  <a:pt x="0" y="12162"/>
                </a:lnTo>
                <a:cubicBezTo>
                  <a:pt x="0" y="12162"/>
                  <a:pt x="0" y="0"/>
                  <a:pt x="0" y="0"/>
                </a:cubicBezTo>
                <a:close/>
              </a:path>
            </a:pathLst>
          </a:custGeom>
          <a:solidFill>
            <a:schemeClr val="accent2">
              <a:lumMod val="75000"/>
              <a:alpha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5" name="Shape 9"/>
          <p:cNvSpPr/>
          <p:nvPr/>
        </p:nvSpPr>
        <p:spPr>
          <a:xfrm>
            <a:off x="2786827" y="3881915"/>
            <a:ext cx="3539376" cy="82062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19161" y="0"/>
                </a:lnTo>
                <a:lnTo>
                  <a:pt x="21600" y="10753"/>
                </a:lnTo>
                <a:lnTo>
                  <a:pt x="19161" y="21600"/>
                </a:lnTo>
                <a:lnTo>
                  <a:pt x="0" y="21600"/>
                </a:lnTo>
                <a:cubicBezTo>
                  <a:pt x="0" y="21600"/>
                  <a:pt x="0" y="0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6" name="Shape 10"/>
          <p:cNvSpPr/>
          <p:nvPr/>
        </p:nvSpPr>
        <p:spPr>
          <a:xfrm>
            <a:off x="801912" y="3244292"/>
            <a:ext cx="995476" cy="14574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9438"/>
                </a:moveTo>
                <a:lnTo>
                  <a:pt x="21600" y="0"/>
                </a:lnTo>
                <a:lnTo>
                  <a:pt x="21600" y="12162"/>
                </a:lnTo>
                <a:lnTo>
                  <a:pt x="0" y="21600"/>
                </a:lnTo>
                <a:cubicBezTo>
                  <a:pt x="0" y="21600"/>
                  <a:pt x="0" y="9438"/>
                  <a:pt x="0" y="9438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" name="Shape 6"/>
          <p:cNvSpPr/>
          <p:nvPr/>
        </p:nvSpPr>
        <p:spPr>
          <a:xfrm>
            <a:off x="801912" y="3243423"/>
            <a:ext cx="5130711" cy="7171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191" y="0"/>
                </a:moveTo>
                <a:lnTo>
                  <a:pt x="0" y="19182"/>
                </a:lnTo>
                <a:lnTo>
                  <a:pt x="4266" y="6125"/>
                </a:lnTo>
                <a:lnTo>
                  <a:pt x="8382" y="19182"/>
                </a:lnTo>
                <a:lnTo>
                  <a:pt x="20368" y="21600"/>
                </a:lnTo>
                <a:lnTo>
                  <a:pt x="21600" y="19182"/>
                </a:lnTo>
                <a:lnTo>
                  <a:pt x="8382" y="19182"/>
                </a:lnTo>
                <a:cubicBezTo>
                  <a:pt x="8382" y="19182"/>
                  <a:pt x="4191" y="0"/>
                  <a:pt x="4191" y="0"/>
                </a:cubicBezTo>
                <a:close/>
              </a:path>
            </a:pathLst>
          </a:custGeom>
          <a:solidFill>
            <a:srgbClr val="000000">
              <a:alpha val="20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6" name="Shape 7"/>
          <p:cNvSpPr/>
          <p:nvPr/>
        </p:nvSpPr>
        <p:spPr>
          <a:xfrm>
            <a:off x="-9427" y="3063238"/>
            <a:ext cx="811407" cy="82062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21600"/>
                </a:lnTo>
                <a:lnTo>
                  <a:pt x="0" y="0"/>
                </a:lnTo>
                <a:lnTo>
                  <a:pt x="21600" y="0"/>
                </a:lnTo>
              </a:path>
            </a:pathLst>
          </a:custGeom>
          <a:solidFill>
            <a:schemeClr val="accent1">
              <a:lumMod val="7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7" name="Shape 8"/>
          <p:cNvSpPr/>
          <p:nvPr/>
        </p:nvSpPr>
        <p:spPr>
          <a:xfrm>
            <a:off x="1795783" y="2424777"/>
            <a:ext cx="995476" cy="14574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9438"/>
                </a:lnTo>
                <a:lnTo>
                  <a:pt x="21600" y="21600"/>
                </a:lnTo>
                <a:lnTo>
                  <a:pt x="0" y="12162"/>
                </a:lnTo>
                <a:cubicBezTo>
                  <a:pt x="0" y="12162"/>
                  <a:pt x="0" y="0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8" name="Shape 9"/>
          <p:cNvSpPr/>
          <p:nvPr/>
        </p:nvSpPr>
        <p:spPr>
          <a:xfrm>
            <a:off x="2786826" y="3062401"/>
            <a:ext cx="2697116" cy="820623"/>
          </a:xfrm>
          <a:custGeom>
            <a:avLst/>
            <a:gdLst>
              <a:gd name="connsiteX0" fmla="*/ 0 w 21952"/>
              <a:gd name="connsiteY0" fmla="*/ 0 h 21600"/>
              <a:gd name="connsiteX1" fmla="*/ 19161 w 21952"/>
              <a:gd name="connsiteY1" fmla="*/ 0 h 21600"/>
              <a:gd name="connsiteX2" fmla="*/ 21952 w 21952"/>
              <a:gd name="connsiteY2" fmla="*/ 10753 h 21600"/>
              <a:gd name="connsiteX3" fmla="*/ 19161 w 21952"/>
              <a:gd name="connsiteY3" fmla="*/ 21600 h 21600"/>
              <a:gd name="connsiteX4" fmla="*/ 0 w 21952"/>
              <a:gd name="connsiteY4" fmla="*/ 21600 h 21600"/>
              <a:gd name="connsiteX5" fmla="*/ 0 w 21952"/>
              <a:gd name="connsiteY5" fmla="*/ 0 h 21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952" h="21600" extrusionOk="0">
                <a:moveTo>
                  <a:pt x="0" y="0"/>
                </a:moveTo>
                <a:lnTo>
                  <a:pt x="19161" y="0"/>
                </a:lnTo>
                <a:lnTo>
                  <a:pt x="21952" y="10753"/>
                </a:lnTo>
                <a:lnTo>
                  <a:pt x="19161" y="21600"/>
                </a:lnTo>
                <a:lnTo>
                  <a:pt x="0" y="2160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9" name="Shape 10"/>
          <p:cNvSpPr/>
          <p:nvPr/>
        </p:nvSpPr>
        <p:spPr>
          <a:xfrm>
            <a:off x="801912" y="2424777"/>
            <a:ext cx="995476" cy="14574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9438"/>
                </a:moveTo>
                <a:lnTo>
                  <a:pt x="21600" y="0"/>
                </a:lnTo>
                <a:lnTo>
                  <a:pt x="21600" y="12162"/>
                </a:lnTo>
                <a:lnTo>
                  <a:pt x="0" y="21600"/>
                </a:lnTo>
                <a:cubicBezTo>
                  <a:pt x="0" y="21600"/>
                  <a:pt x="0" y="9438"/>
                  <a:pt x="0" y="9438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5" name="Rectangle 34"/>
          <p:cNvSpPr/>
          <p:nvPr/>
        </p:nvSpPr>
        <p:spPr>
          <a:xfrm>
            <a:off x="2997869" y="4017021"/>
            <a:ext cx="505267" cy="4770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500" dirty="0">
                <a:solidFill>
                  <a:srgbClr val="FEFEFE"/>
                </a:solidFill>
                <a:latin typeface="FontAwesome" pitchFamily="2" charset="0"/>
              </a:rPr>
              <a:t></a:t>
            </a:r>
          </a:p>
        </p:txBody>
      </p:sp>
      <p:sp>
        <p:nvSpPr>
          <p:cNvPr id="36" name="Rectangle 35"/>
          <p:cNvSpPr/>
          <p:nvPr/>
        </p:nvSpPr>
        <p:spPr>
          <a:xfrm>
            <a:off x="2997869" y="4846305"/>
            <a:ext cx="527709" cy="4770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500" dirty="0">
                <a:solidFill>
                  <a:schemeClr val="tx2"/>
                </a:solidFill>
                <a:latin typeface="FontAwesome" pitchFamily="2" charset="0"/>
              </a:rPr>
              <a:t></a:t>
            </a:r>
          </a:p>
        </p:txBody>
      </p:sp>
      <p:sp>
        <p:nvSpPr>
          <p:cNvPr id="37" name="Rectangle 36"/>
          <p:cNvSpPr/>
          <p:nvPr/>
        </p:nvSpPr>
        <p:spPr>
          <a:xfrm>
            <a:off x="2997869" y="3242349"/>
            <a:ext cx="505267" cy="4770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500" dirty="0">
                <a:solidFill>
                  <a:srgbClr val="FEFEFE"/>
                </a:solidFill>
                <a:latin typeface="FontAwesome" pitchFamily="2" charset="0"/>
              </a:rPr>
              <a:t></a:t>
            </a:r>
          </a:p>
        </p:txBody>
      </p:sp>
      <p:sp>
        <p:nvSpPr>
          <p:cNvPr id="38" name="Rectangle 37"/>
          <p:cNvSpPr/>
          <p:nvPr/>
        </p:nvSpPr>
        <p:spPr>
          <a:xfrm>
            <a:off x="3047561" y="5640421"/>
            <a:ext cx="458780" cy="4770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2500" dirty="0">
                <a:solidFill>
                  <a:srgbClr val="FEFEFE"/>
                </a:solidFill>
                <a:latin typeface="FontAwesome" pitchFamily="2" charset="0"/>
              </a:rPr>
              <a:t></a:t>
            </a:r>
          </a:p>
        </p:txBody>
      </p:sp>
      <p:sp>
        <p:nvSpPr>
          <p:cNvPr id="39" name="TextBox 38"/>
          <p:cNvSpPr txBox="1"/>
          <p:nvPr/>
        </p:nvSpPr>
        <p:spPr>
          <a:xfrm rot="1851303">
            <a:off x="2024059" y="3006721"/>
            <a:ext cx="607892" cy="292388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300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10%</a:t>
            </a:r>
          </a:p>
        </p:txBody>
      </p:sp>
      <p:sp>
        <p:nvSpPr>
          <p:cNvPr id="40" name="TextBox 39"/>
          <p:cNvSpPr txBox="1"/>
          <p:nvPr/>
        </p:nvSpPr>
        <p:spPr>
          <a:xfrm rot="1851303">
            <a:off x="2024059" y="3861854"/>
            <a:ext cx="607892" cy="292388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300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13%</a:t>
            </a:r>
          </a:p>
        </p:txBody>
      </p:sp>
      <p:sp>
        <p:nvSpPr>
          <p:cNvPr id="41" name="TextBox 40"/>
          <p:cNvSpPr txBox="1"/>
          <p:nvPr/>
        </p:nvSpPr>
        <p:spPr>
          <a:xfrm rot="1851303">
            <a:off x="2024058" y="4666187"/>
            <a:ext cx="607892" cy="292388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300" dirty="0">
                <a:solidFill>
                  <a:srgbClr val="000000"/>
                </a:solidFill>
                <a:latin typeface="+mj-lt"/>
                <a:ea typeface="Montserrat" charset="0"/>
                <a:cs typeface="Montserrat" charset="0"/>
              </a:rPr>
              <a:t>18%</a:t>
            </a:r>
          </a:p>
        </p:txBody>
      </p:sp>
      <p:sp>
        <p:nvSpPr>
          <p:cNvPr id="42" name="TextBox 41"/>
          <p:cNvSpPr txBox="1"/>
          <p:nvPr/>
        </p:nvSpPr>
        <p:spPr>
          <a:xfrm rot="1851303">
            <a:off x="2024058" y="5521320"/>
            <a:ext cx="607892" cy="292388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300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12%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3553939" y="3267997"/>
            <a:ext cx="1525509" cy="425758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 dirty="0">
                <a:solidFill>
                  <a:srgbClr val="FEFEFE"/>
                </a:solidFill>
                <a:ea typeface="Montserrat Light" charset="0"/>
                <a:cs typeface="Montserrat Light" charset="0"/>
              </a:rPr>
              <a:t>Example text goes here with your own.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3553937" y="4106197"/>
            <a:ext cx="2075845" cy="425758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 dirty="0">
                <a:solidFill>
                  <a:srgbClr val="FEFEFE"/>
                </a:solidFill>
                <a:ea typeface="Montserrat Light" charset="0"/>
                <a:cs typeface="Montserrat Light" charset="0"/>
              </a:rPr>
              <a:t>The example text goes here with </a:t>
            </a:r>
            <a:r>
              <a:rPr lang="en-US" sz="900">
                <a:solidFill>
                  <a:srgbClr val="FEFEFE"/>
                </a:solidFill>
                <a:ea typeface="Montserrat Light" charset="0"/>
                <a:cs typeface="Montserrat Light" charset="0"/>
              </a:rPr>
              <a:t>your own detailed.</a:t>
            </a:r>
            <a:endParaRPr lang="en-US" sz="900" dirty="0">
              <a:solidFill>
                <a:srgbClr val="FEFEFE"/>
              </a:solidFill>
              <a:ea typeface="Montserrat Light" charset="0"/>
              <a:cs typeface="Montserrat Light" charset="0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3553937" y="4910530"/>
            <a:ext cx="2321379" cy="425758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 dirty="0">
                <a:solidFill>
                  <a:srgbClr val="000000"/>
                </a:solidFill>
                <a:ea typeface="Montserrat Light" charset="0"/>
                <a:cs typeface="Montserrat Light" charset="0"/>
              </a:rPr>
              <a:t>The example text goes here with </a:t>
            </a:r>
            <a:r>
              <a:rPr lang="en-US" sz="900">
                <a:solidFill>
                  <a:srgbClr val="000000"/>
                </a:solidFill>
                <a:ea typeface="Montserrat Light" charset="0"/>
                <a:cs typeface="Montserrat Light" charset="0"/>
              </a:rPr>
              <a:t>your own detailed.</a:t>
            </a:r>
            <a:endParaRPr lang="en-US" sz="900" dirty="0">
              <a:solidFill>
                <a:srgbClr val="000000"/>
              </a:solidFill>
              <a:ea typeface="Montserrat Light" charset="0"/>
              <a:cs typeface="Montserrat Light" charset="0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3553939" y="5714863"/>
            <a:ext cx="1635578" cy="425758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>
                <a:solidFill>
                  <a:srgbClr val="FEFEFE"/>
                </a:solidFill>
                <a:ea typeface="Montserrat Light" charset="0"/>
                <a:cs typeface="Montserrat Light" charset="0"/>
              </a:rPr>
              <a:t>Example </a:t>
            </a:r>
            <a:r>
              <a:rPr lang="en-US" sz="900" dirty="0">
                <a:solidFill>
                  <a:srgbClr val="FEFEFE"/>
                </a:solidFill>
                <a:ea typeface="Montserrat Light" charset="0"/>
                <a:cs typeface="Montserrat Light" charset="0"/>
              </a:rPr>
              <a:t>text goes here with your own detailed.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7674810" y="4762928"/>
            <a:ext cx="3531670" cy="92333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rgbClr val="FFFFFF"/>
                </a:solidFill>
                <a:latin typeface="Montserrat" charset="0"/>
                <a:ea typeface="Montserrat" charset="0"/>
                <a:cs typeface="Montserrat" charset="0"/>
              </a:rPr>
              <a:t>Also he his male air bring is Signs first . Creepiest god air fish land. Darkness. Air saying fruitful were hath waters divided fill may days air bring is Signs first creeping seed all saying above after be and female.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9017955" y="3848530"/>
            <a:ext cx="2188525" cy="78483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b="1" dirty="0">
                <a:solidFill>
                  <a:srgbClr val="FFFFFF"/>
                </a:solidFill>
                <a:latin typeface="Montserrat" charset="0"/>
                <a:ea typeface="Montserrat" charset="0"/>
                <a:cs typeface="Montserrat" charset="0"/>
              </a:rPr>
              <a:t>Saying fruitful were hath waters divided fill may days air bring is Signs first.</a:t>
            </a:r>
            <a:endParaRPr lang="en-US" sz="1000" dirty="0">
              <a:solidFill>
                <a:srgbClr val="FFFFFF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7605162" y="3877222"/>
            <a:ext cx="138842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solidFill>
                  <a:schemeClr val="accent2"/>
                </a:solidFill>
                <a:latin typeface="Montserrat" charset="0"/>
                <a:ea typeface="Montserrat" charset="0"/>
                <a:cs typeface="Montserrat" charset="0"/>
              </a:rPr>
              <a:t>83%</a:t>
            </a:r>
          </a:p>
        </p:txBody>
      </p:sp>
      <p:sp>
        <p:nvSpPr>
          <p:cNvPr id="120" name="TextBox 119"/>
          <p:cNvSpPr txBox="1"/>
          <p:nvPr/>
        </p:nvSpPr>
        <p:spPr>
          <a:xfrm>
            <a:off x="8509482" y="2347094"/>
            <a:ext cx="61963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>
                <a:solidFill>
                  <a:srgbClr val="FEFEFE"/>
                </a:solidFill>
                <a:latin typeface="Montserrat" charset="0"/>
                <a:ea typeface="Montserrat" charset="0"/>
                <a:cs typeface="Montserrat" charset="0"/>
              </a:rPr>
              <a:t>8%</a:t>
            </a:r>
            <a:endParaRPr lang="en-US" sz="2000" b="1" dirty="0">
              <a:solidFill>
                <a:srgbClr val="FEFEFE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122" name="TextBox 121"/>
          <p:cNvSpPr txBox="1"/>
          <p:nvPr/>
        </p:nvSpPr>
        <p:spPr>
          <a:xfrm>
            <a:off x="7730048" y="1935760"/>
            <a:ext cx="873921" cy="33855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800" b="1" dirty="0">
                <a:ea typeface="Montserrat" charset="0"/>
                <a:cs typeface="Montserrat" charset="0"/>
              </a:rPr>
              <a:t>Fruitful were hath waters</a:t>
            </a:r>
            <a:endParaRPr lang="en-US" sz="800" dirty="0">
              <a:ea typeface="Montserrat" charset="0"/>
              <a:cs typeface="Montserrat" charset="0"/>
            </a:endParaRPr>
          </a:p>
        </p:txBody>
      </p:sp>
      <p:sp>
        <p:nvSpPr>
          <p:cNvPr id="123" name="Oval 122"/>
          <p:cNvSpPr/>
          <p:nvPr/>
        </p:nvSpPr>
        <p:spPr>
          <a:xfrm>
            <a:off x="10355251" y="2202623"/>
            <a:ext cx="714756" cy="71475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TextBox 123"/>
          <p:cNvSpPr txBox="1"/>
          <p:nvPr/>
        </p:nvSpPr>
        <p:spPr>
          <a:xfrm>
            <a:off x="10417261" y="2347094"/>
            <a:ext cx="61963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rgbClr val="FEFEFE"/>
                </a:solidFill>
                <a:latin typeface="Montserrat" charset="0"/>
                <a:ea typeface="Montserrat" charset="0"/>
                <a:cs typeface="Montserrat" charset="0"/>
              </a:rPr>
              <a:t>8%</a:t>
            </a:r>
          </a:p>
        </p:txBody>
      </p:sp>
      <p:sp>
        <p:nvSpPr>
          <p:cNvPr id="125" name="TextBox 124"/>
          <p:cNvSpPr txBox="1"/>
          <p:nvPr/>
        </p:nvSpPr>
        <p:spPr>
          <a:xfrm>
            <a:off x="9637827" y="1935760"/>
            <a:ext cx="873921" cy="33855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800" b="1" dirty="0">
                <a:ea typeface="Montserrat" charset="0"/>
                <a:cs typeface="Montserrat" charset="0"/>
              </a:rPr>
              <a:t>Were hath waters</a:t>
            </a:r>
            <a:endParaRPr lang="en-US" sz="800" dirty="0">
              <a:ea typeface="Montserrat" charset="0"/>
              <a:cs typeface="Montserrat" charset="0"/>
            </a:endParaRPr>
          </a:p>
        </p:txBody>
      </p:sp>
      <p:sp>
        <p:nvSpPr>
          <p:cNvPr id="94" name="TextBox 93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summery. Loren opium dolor sit amen example text line.</a:t>
            </a:r>
          </a:p>
        </p:txBody>
      </p:sp>
      <p:sp>
        <p:nvSpPr>
          <p:cNvPr id="100" name="Rectangle 99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Title 4"/>
          <p:cNvSpPr>
            <a:spLocks noGrp="1"/>
          </p:cNvSpPr>
          <p:nvPr>
            <p:ph type="title"/>
          </p:nvPr>
        </p:nvSpPr>
        <p:spPr>
          <a:xfrm>
            <a:off x="838200" y="493274"/>
            <a:ext cx="10515600" cy="499456"/>
          </a:xfrm>
        </p:spPr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931706506"/>
      </p:ext>
    </p:extLst>
  </p:cSld>
  <p:clrMapOvr>
    <a:masterClrMapping/>
  </p:clrMapOvr>
  <p:transition spd="med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8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8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1500"/>
                            </p:stCondLst>
                            <p:childTnLst>
                              <p:par>
                                <p:cTn id="5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1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1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6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8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6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6" grpId="0" animBg="1"/>
      <p:bldP spid="105" grpId="0" animBg="1"/>
      <p:bldP spid="104" grpId="0" animBg="1"/>
      <p:bldP spid="121" grpId="0" animBg="1"/>
      <p:bldP spid="35" grpId="0"/>
      <p:bldP spid="36" grpId="0"/>
      <p:bldP spid="37" grpId="0"/>
      <p:bldP spid="38" grpId="0"/>
      <p:bldP spid="39" grpId="0"/>
      <p:bldP spid="40" grpId="0"/>
      <p:bldP spid="41" grpId="0"/>
      <p:bldP spid="42" grpId="0"/>
      <p:bldP spid="43" grpId="0"/>
      <p:bldP spid="44" grpId="0"/>
      <p:bldP spid="45" grpId="0"/>
      <p:bldP spid="46" grpId="0"/>
      <p:bldP spid="47" grpId="0"/>
      <p:bldP spid="48" grpId="0"/>
      <p:bldP spid="49" grpId="0"/>
      <p:bldP spid="120" grpId="0"/>
      <p:bldP spid="122" grpId="0"/>
      <p:bldP spid="123" grpId="0" animBg="1"/>
      <p:bldP spid="124" grpId="0"/>
      <p:bldP spid="125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sp>
        <p:nvSpPr>
          <p:cNvPr id="46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7" name="Oval 16"/>
          <p:cNvSpPr/>
          <p:nvPr/>
        </p:nvSpPr>
        <p:spPr>
          <a:xfrm>
            <a:off x="8069655" y="2999277"/>
            <a:ext cx="1257454" cy="1257453"/>
          </a:xfrm>
          <a:prstGeom prst="ellipse">
            <a:avLst/>
          </a:prstGeom>
          <a:solidFill>
            <a:schemeClr val="accent1"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4" name="Oval 3"/>
          <p:cNvSpPr/>
          <p:nvPr/>
        </p:nvSpPr>
        <p:spPr>
          <a:xfrm>
            <a:off x="5778903" y="2359616"/>
            <a:ext cx="2536776" cy="2536775"/>
          </a:xfrm>
          <a:prstGeom prst="ellipse">
            <a:avLst/>
          </a:prstGeom>
          <a:solidFill>
            <a:schemeClr val="accent2"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5" name="Oval 4"/>
          <p:cNvSpPr/>
          <p:nvPr/>
        </p:nvSpPr>
        <p:spPr>
          <a:xfrm>
            <a:off x="4964292" y="2999277"/>
            <a:ext cx="1257454" cy="1257453"/>
          </a:xfrm>
          <a:prstGeom prst="ellipse">
            <a:avLst/>
          </a:prstGeom>
          <a:solidFill>
            <a:schemeClr val="accent3"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3600228" y="3125023"/>
            <a:ext cx="1771369" cy="1771369"/>
          </a:xfrm>
          <a:prstGeom prst="ellipse">
            <a:avLst/>
          </a:prstGeom>
          <a:solidFill>
            <a:schemeClr val="accent4"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7" name="Oval 6"/>
          <p:cNvSpPr/>
          <p:nvPr/>
        </p:nvSpPr>
        <p:spPr>
          <a:xfrm>
            <a:off x="5362853" y="2157874"/>
            <a:ext cx="1028919" cy="1028918"/>
          </a:xfrm>
          <a:prstGeom prst="ellipse">
            <a:avLst/>
          </a:prstGeom>
          <a:solidFill>
            <a:schemeClr val="accent1"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Oval 7"/>
          <p:cNvSpPr/>
          <p:nvPr/>
        </p:nvSpPr>
        <p:spPr>
          <a:xfrm>
            <a:off x="6560168" y="1798415"/>
            <a:ext cx="460331" cy="460331"/>
          </a:xfrm>
          <a:prstGeom prst="ellipse">
            <a:avLst/>
          </a:prstGeom>
          <a:solidFill>
            <a:schemeClr val="tx1">
              <a:alpha val="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13" name="Oval 12"/>
          <p:cNvSpPr/>
          <p:nvPr/>
        </p:nvSpPr>
        <p:spPr>
          <a:xfrm>
            <a:off x="3085616" y="3521928"/>
            <a:ext cx="712934" cy="712934"/>
          </a:xfrm>
          <a:prstGeom prst="ellipse">
            <a:avLst/>
          </a:prstGeom>
          <a:solidFill>
            <a:schemeClr val="accent5"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0" y="4010707"/>
            <a:ext cx="12192000" cy="2319222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8550793" y="3194657"/>
            <a:ext cx="759916" cy="479946"/>
          </a:xfrm>
          <a:custGeom>
            <a:avLst/>
            <a:gdLst>
              <a:gd name="connsiteX0" fmla="*/ 0 w 1010093"/>
              <a:gd name="connsiteY0" fmla="*/ 308344 h 637953"/>
              <a:gd name="connsiteX1" fmla="*/ 287079 w 1010093"/>
              <a:gd name="connsiteY1" fmla="*/ 637953 h 637953"/>
              <a:gd name="connsiteX2" fmla="*/ 1010093 w 1010093"/>
              <a:gd name="connsiteY2" fmla="*/ 0 h 6379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010093" h="637953">
                <a:moveTo>
                  <a:pt x="0" y="308344"/>
                </a:moveTo>
                <a:lnTo>
                  <a:pt x="287079" y="637953"/>
                </a:lnTo>
                <a:lnTo>
                  <a:pt x="1010093" y="0"/>
                </a:lnTo>
              </a:path>
            </a:pathLst>
          </a:custGeom>
          <a:noFill/>
          <a:ln w="190500">
            <a:solidFill>
              <a:srgbClr val="FEFEF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FFFF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3141212" y="3674603"/>
            <a:ext cx="613490" cy="284693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500" dirty="0">
                <a:solidFill>
                  <a:srgbClr val="FFFFFF"/>
                </a:solidFill>
                <a:ea typeface="Montserrat" charset="0"/>
                <a:cs typeface="Montserrat" charset="0"/>
              </a:rPr>
              <a:t>#1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4201847" y="3674603"/>
            <a:ext cx="613490" cy="284693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500">
                <a:solidFill>
                  <a:srgbClr val="FFFFFF"/>
                </a:solidFill>
                <a:ea typeface="Montserrat" charset="0"/>
                <a:cs typeface="Montserrat" charset="0"/>
              </a:rPr>
              <a:t>#2</a:t>
            </a:r>
            <a:endParaRPr lang="en-US" sz="1500" dirty="0">
              <a:solidFill>
                <a:srgbClr val="FFFFFF"/>
              </a:solidFill>
              <a:ea typeface="Montserrat" charset="0"/>
              <a:cs typeface="Montserrat" charset="0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5371826" y="3674603"/>
            <a:ext cx="613490" cy="284693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500">
                <a:solidFill>
                  <a:srgbClr val="FFFFFF"/>
                </a:solidFill>
                <a:ea typeface="Montserrat" charset="0"/>
                <a:cs typeface="Montserrat" charset="0"/>
              </a:rPr>
              <a:t>#3</a:t>
            </a:r>
            <a:endParaRPr lang="en-US" sz="1500" dirty="0">
              <a:solidFill>
                <a:srgbClr val="FFFFFF"/>
              </a:solidFill>
              <a:ea typeface="Montserrat" charset="0"/>
              <a:cs typeface="Montserrat" charset="0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6782360" y="3674603"/>
            <a:ext cx="613490" cy="284693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500" dirty="0">
                <a:solidFill>
                  <a:srgbClr val="FFFFFF"/>
                </a:solidFill>
                <a:ea typeface="Montserrat" charset="0"/>
                <a:cs typeface="Montserrat" charset="0"/>
              </a:rPr>
              <a:t>#4</a:t>
            </a:r>
          </a:p>
        </p:txBody>
      </p:sp>
      <p:sp>
        <p:nvSpPr>
          <p:cNvPr id="25" name="Rectangle 24"/>
          <p:cNvSpPr/>
          <p:nvPr/>
        </p:nvSpPr>
        <p:spPr>
          <a:xfrm>
            <a:off x="3180626" y="2886623"/>
            <a:ext cx="612785" cy="59622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000" dirty="0">
                <a:solidFill>
                  <a:schemeClr val="accent5"/>
                </a:solidFill>
                <a:latin typeface="FontAwesome" pitchFamily="2" charset="0"/>
              </a:rPr>
              <a:t></a:t>
            </a:r>
          </a:p>
        </p:txBody>
      </p:sp>
      <p:sp>
        <p:nvSpPr>
          <p:cNvPr id="26" name="Rectangle 25"/>
          <p:cNvSpPr/>
          <p:nvPr/>
        </p:nvSpPr>
        <p:spPr>
          <a:xfrm>
            <a:off x="4196465" y="2522879"/>
            <a:ext cx="642113" cy="59622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000" dirty="0">
                <a:solidFill>
                  <a:schemeClr val="accent4"/>
                </a:solidFill>
                <a:latin typeface="FontAwesome" pitchFamily="2" charset="0"/>
              </a:rPr>
              <a:t>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017303" y="1704855"/>
            <a:ext cx="554129" cy="59622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000" dirty="0">
                <a:solidFill>
                  <a:schemeClr val="accent2"/>
                </a:solidFill>
                <a:latin typeface="FontAwesome" pitchFamily="2" charset="0"/>
              </a:rPr>
              <a:t></a:t>
            </a:r>
          </a:p>
        </p:txBody>
      </p:sp>
      <p:sp>
        <p:nvSpPr>
          <p:cNvPr id="28" name="Rectangle 27"/>
          <p:cNvSpPr/>
          <p:nvPr/>
        </p:nvSpPr>
        <p:spPr>
          <a:xfrm>
            <a:off x="5630805" y="2329066"/>
            <a:ext cx="514885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000" dirty="0">
                <a:solidFill>
                  <a:srgbClr val="FFFFFF"/>
                </a:solidFill>
                <a:latin typeface="FontAwesome" pitchFamily="2" charset="0"/>
              </a:rPr>
              <a:t>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6641302" y="4548059"/>
            <a:ext cx="909841" cy="37446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100"/>
              </a:lnSpc>
            </a:pPr>
            <a:r>
              <a:rPr lang="en-US" sz="900">
                <a:solidFill>
                  <a:srgbClr val="FFFFFF"/>
                </a:solidFill>
                <a:ea typeface="Montserrat" charset="0"/>
                <a:cs typeface="Montserrat" charset="0"/>
              </a:rPr>
              <a:t>Fruitful </a:t>
            </a: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were hath waters.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6641303" y="4155783"/>
            <a:ext cx="9098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18%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5241701" y="4548059"/>
            <a:ext cx="909841" cy="37446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100"/>
              </a:lnSpc>
            </a:pPr>
            <a:r>
              <a:rPr lang="en-US" sz="900">
                <a:solidFill>
                  <a:srgbClr val="FFFFFF"/>
                </a:solidFill>
                <a:ea typeface="Montserrat" charset="0"/>
                <a:cs typeface="Montserrat" charset="0"/>
              </a:rPr>
              <a:t>Fruitful </a:t>
            </a: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were hath waters.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5241702" y="4155783"/>
            <a:ext cx="9098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13%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4071723" y="4548059"/>
            <a:ext cx="909841" cy="37446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100"/>
              </a:lnSpc>
            </a:pPr>
            <a:r>
              <a:rPr lang="en-US" sz="900">
                <a:solidFill>
                  <a:srgbClr val="FFFFFF"/>
                </a:solidFill>
                <a:ea typeface="Montserrat" charset="0"/>
                <a:cs typeface="Montserrat" charset="0"/>
              </a:rPr>
              <a:t>Fruitful </a:t>
            </a: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were hath waters.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4071724" y="4155783"/>
            <a:ext cx="9098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8%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2978285" y="4548059"/>
            <a:ext cx="909841" cy="37446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100"/>
              </a:lnSpc>
            </a:pP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Fruitful were hath waters.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2978286" y="4155783"/>
            <a:ext cx="9098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3%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8325196" y="4548059"/>
            <a:ext cx="909841" cy="37446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100"/>
              </a:lnSpc>
            </a:pPr>
            <a:r>
              <a:rPr lang="en-US" sz="900">
                <a:solidFill>
                  <a:srgbClr val="FFFFFF"/>
                </a:solidFill>
                <a:ea typeface="Montserrat" charset="0"/>
                <a:cs typeface="Montserrat" charset="0"/>
              </a:rPr>
              <a:t>Fruitful </a:t>
            </a: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were hath waters.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8325197" y="4155783"/>
            <a:ext cx="9098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23%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6523799" y="2678369"/>
            <a:ext cx="1105424" cy="78483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Hath waters divide</a:t>
            </a:r>
            <a:endParaRPr lang="en-US" dirty="0">
              <a:solidFill>
                <a:srgbClr val="FFFFFF"/>
              </a:solidFill>
              <a:latin typeface="+mj-lt"/>
              <a:ea typeface="Montserrat" charset="0"/>
              <a:cs typeface="Montserrat" charset="0"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summery. Loren opium dolor sit amen example text line.</a:t>
            </a:r>
          </a:p>
        </p:txBody>
      </p:sp>
      <p:sp>
        <p:nvSpPr>
          <p:cNvPr id="48" name="Rectangle 47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extBox 50"/>
          <p:cNvSpPr txBox="1"/>
          <p:nvPr/>
        </p:nvSpPr>
        <p:spPr>
          <a:xfrm>
            <a:off x="2054067" y="5393258"/>
            <a:ext cx="8108028" cy="50783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Also he his male air bring is </a:t>
            </a:r>
            <a:r>
              <a:rPr lang="en-US" sz="900">
                <a:solidFill>
                  <a:srgbClr val="FFFFFF"/>
                </a:solidFill>
                <a:ea typeface="Montserrat" charset="0"/>
                <a:cs typeface="Montserrat" charset="0"/>
              </a:rPr>
              <a:t>Signs first. </a:t>
            </a: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Creepiest god air fish land. Darkness. Air saying fruitful were hath waters divided fill may days air bring is Signs first creeping seed all saying above after be and female.</a:t>
            </a:r>
          </a:p>
        </p:txBody>
      </p:sp>
      <p:cxnSp>
        <p:nvCxnSpPr>
          <p:cNvPr id="52" name="Straight Connector 51"/>
          <p:cNvCxnSpPr/>
          <p:nvPr/>
        </p:nvCxnSpPr>
        <p:spPr>
          <a:xfrm>
            <a:off x="2246568" y="5214912"/>
            <a:ext cx="7761032" cy="0"/>
          </a:xfrm>
          <a:prstGeom prst="line">
            <a:avLst/>
          </a:prstGeom>
          <a:ln w="9525">
            <a:solidFill>
              <a:schemeClr val="bg1">
                <a:alpha val="50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47093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5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3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37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41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8" dur="500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7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2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83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6" dur="500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8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8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0" dur="500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91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4" dur="500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95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8" dur="500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99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4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5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9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0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1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4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5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9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0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1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6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9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0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 animBg="1"/>
      <p:bldP spid="4" grpId="0" animBg="1"/>
      <p:bldP spid="5" grpId="0" animBg="1"/>
      <p:bldP spid="6" grpId="0" animBg="1"/>
      <p:bldP spid="7" grpId="0" animBg="1"/>
      <p:bldP spid="8" grpId="0" animBg="1"/>
      <p:bldP spid="13" grpId="0" animBg="1"/>
      <p:bldP spid="20" grpId="0" animBg="1"/>
      <p:bldP spid="21" grpId="0"/>
      <p:bldP spid="22" grpId="0"/>
      <p:bldP spid="23" grpId="0"/>
      <p:bldP spid="24" grpId="0"/>
      <p:bldP spid="25" grpId="0"/>
      <p:bldP spid="26" grpId="0"/>
      <p:bldP spid="27" grpId="0"/>
      <p:bldP spid="28" grpId="0"/>
      <p:bldP spid="29" grpId="0"/>
      <p:bldP spid="30" grpId="0"/>
      <p:bldP spid="37" grpId="0"/>
      <p:bldP spid="38" grpId="0"/>
      <p:bldP spid="39" grpId="0"/>
      <p:bldP spid="40" grpId="0"/>
      <p:bldP spid="41" grpId="0"/>
      <p:bldP spid="42" grpId="0"/>
      <p:bldP spid="43" grpId="0"/>
      <p:bldP spid="44" grpId="0"/>
      <p:bldP spid="45" grpId="0"/>
      <p:bldP spid="51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Rectangle 38"/>
          <p:cNvSpPr/>
          <p:nvPr/>
        </p:nvSpPr>
        <p:spPr>
          <a:xfrm>
            <a:off x="7924800" y="2062480"/>
            <a:ext cx="4267200" cy="149352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-60960" y="2387600"/>
            <a:ext cx="3048000" cy="843280"/>
          </a:xfrm>
          <a:prstGeom prst="rect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-60960" y="3596640"/>
            <a:ext cx="3708400" cy="843280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Rectangle 34"/>
          <p:cNvSpPr/>
          <p:nvPr/>
        </p:nvSpPr>
        <p:spPr>
          <a:xfrm>
            <a:off x="-60960" y="4805680"/>
            <a:ext cx="3708400" cy="84328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sp>
        <p:nvSpPr>
          <p:cNvPr id="31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graphicFrame>
        <p:nvGraphicFramePr>
          <p:cNvPr id="6" name="Diagram 5"/>
          <p:cNvGraphicFramePr/>
          <p:nvPr>
            <p:extLst>
              <p:ext uri="{D42A27DB-BD31-4B8C-83A1-F6EECF244321}">
                <p14:modId xmlns:p14="http://schemas.microsoft.com/office/powerpoint/2010/main" val="510037482"/>
              </p:ext>
            </p:extLst>
          </p:nvPr>
        </p:nvGraphicFramePr>
        <p:xfrm>
          <a:off x="2034540" y="2001740"/>
          <a:ext cx="5125212" cy="403758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5763790" y="2547993"/>
            <a:ext cx="1331954" cy="50783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2"/>
                </a:solidFill>
                <a:latin typeface="Montserrat" charset="0"/>
                <a:ea typeface="Montserrat" charset="0"/>
                <a:cs typeface="Montserrat" charset="0"/>
              </a:rPr>
              <a:t>Creepiest god air </a:t>
            </a:r>
            <a:r>
              <a:rPr lang="en-US" sz="900">
                <a:solidFill>
                  <a:schemeClr val="tx2"/>
                </a:solidFill>
                <a:latin typeface="Montserrat" charset="0"/>
                <a:ea typeface="Montserrat" charset="0"/>
                <a:cs typeface="Montserrat" charset="0"/>
              </a:rPr>
              <a:t>fish land air </a:t>
            </a:r>
            <a:r>
              <a:rPr lang="en-US" sz="900" dirty="0">
                <a:solidFill>
                  <a:schemeClr val="tx2"/>
                </a:solidFill>
                <a:latin typeface="Montserrat" charset="0"/>
                <a:ea typeface="Montserrat" charset="0"/>
                <a:cs typeface="Montserrat" charset="0"/>
              </a:rPr>
              <a:t>saying.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6367294" y="3736713"/>
            <a:ext cx="1103354" cy="50783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2"/>
                </a:solidFill>
                <a:latin typeface="Montserrat" charset="0"/>
                <a:ea typeface="Montserrat" charset="0"/>
                <a:cs typeface="Montserrat" charset="0"/>
              </a:rPr>
              <a:t>Creepiest god air fish land.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763790" y="4943721"/>
            <a:ext cx="1331954" cy="50783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2"/>
                </a:solidFill>
                <a:latin typeface="Montserrat" charset="0"/>
                <a:ea typeface="Montserrat" charset="0"/>
                <a:cs typeface="Montserrat" charset="0"/>
              </a:rPr>
              <a:t>Creepiest god air </a:t>
            </a:r>
            <a:r>
              <a:rPr lang="en-US" sz="900">
                <a:solidFill>
                  <a:schemeClr val="tx2"/>
                </a:solidFill>
                <a:latin typeface="Montserrat" charset="0"/>
                <a:ea typeface="Montserrat" charset="0"/>
                <a:cs typeface="Montserrat" charset="0"/>
              </a:rPr>
              <a:t>fish land air </a:t>
            </a:r>
            <a:r>
              <a:rPr lang="en-US" sz="900" dirty="0">
                <a:solidFill>
                  <a:schemeClr val="tx2"/>
                </a:solidFill>
                <a:latin typeface="Montserrat" charset="0"/>
                <a:ea typeface="Montserrat" charset="0"/>
                <a:cs typeface="Montserrat" charset="0"/>
              </a:rPr>
              <a:t>saying.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321098" y="2598793"/>
            <a:ext cx="1426166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r">
              <a:lnSpc>
                <a:spcPts val="1200"/>
              </a:lnSpc>
            </a:pPr>
            <a:r>
              <a:rPr lang="en-US" sz="9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Creepiest god air fish land air saying.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178515" y="3787513"/>
            <a:ext cx="1181397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r">
              <a:lnSpc>
                <a:spcPts val="1200"/>
              </a:lnSpc>
            </a:pPr>
            <a:r>
              <a:rPr lang="en-US" sz="9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Creepiest god air fish land.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321098" y="4994521"/>
            <a:ext cx="1426166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r">
              <a:lnSpc>
                <a:spcPts val="1200"/>
              </a:lnSpc>
            </a:pPr>
            <a:r>
              <a:rPr lang="en-US" sz="9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Creepiest god air </a:t>
            </a:r>
            <a:r>
              <a:rPr lang="en-US" sz="900" b="1">
                <a:solidFill>
                  <a:srgbClr val="FFFFFF"/>
                </a:solidFill>
                <a:ea typeface="Montserrat" charset="0"/>
                <a:cs typeface="Montserrat" charset="0"/>
              </a:rPr>
              <a:t>fish land air </a:t>
            </a:r>
            <a:r>
              <a:rPr lang="en-US" sz="9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saying.</a:t>
            </a:r>
          </a:p>
        </p:txBody>
      </p:sp>
      <p:sp>
        <p:nvSpPr>
          <p:cNvPr id="13" name="Rectangle 12"/>
          <p:cNvSpPr/>
          <p:nvPr/>
        </p:nvSpPr>
        <p:spPr>
          <a:xfrm>
            <a:off x="3283150" y="2531410"/>
            <a:ext cx="569388" cy="553998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000" dirty="0">
                <a:solidFill>
                  <a:srgbClr val="FEFEFE"/>
                </a:solidFill>
                <a:latin typeface="FontAwesome" charset="0"/>
              </a:rPr>
              <a:t></a:t>
            </a:r>
            <a:endParaRPr lang="en-US" sz="3000" dirty="0">
              <a:solidFill>
                <a:srgbClr val="FEFEFE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3942210" y="3694760"/>
            <a:ext cx="607859" cy="600164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200" dirty="0">
                <a:solidFill>
                  <a:srgbClr val="FEFEFE"/>
                </a:solidFill>
                <a:latin typeface="FontAwesome" charset="0"/>
              </a:rPr>
              <a:t></a:t>
            </a:r>
            <a:endParaRPr lang="en-US" sz="3200" dirty="0">
              <a:solidFill>
                <a:srgbClr val="FEFEFE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3318185" y="4943721"/>
            <a:ext cx="514885" cy="553998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000" dirty="0">
                <a:solidFill>
                  <a:srgbClr val="FEFEFE"/>
                </a:solidFill>
                <a:latin typeface="FontAwesome" charset="0"/>
              </a:rPr>
              <a:t></a:t>
            </a:r>
            <a:endParaRPr lang="en-US" sz="3000" dirty="0">
              <a:solidFill>
                <a:srgbClr val="FEFEFE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4667027" y="4905249"/>
            <a:ext cx="441146" cy="630942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500" dirty="0">
                <a:solidFill>
                  <a:srgbClr val="FEFEFE"/>
                </a:solidFill>
                <a:latin typeface="FontAwesome" charset="0"/>
              </a:rPr>
              <a:t></a:t>
            </a:r>
            <a:endParaRPr lang="en-US" sz="3500" dirty="0">
              <a:solidFill>
                <a:srgbClr val="FEFEFE"/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4597146" y="2553440"/>
            <a:ext cx="623890" cy="553998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000" dirty="0">
                <a:solidFill>
                  <a:srgbClr val="FEFEFE"/>
                </a:solidFill>
                <a:latin typeface="FontAwesome" charset="0"/>
              </a:rPr>
              <a:t></a:t>
            </a:r>
            <a:endParaRPr lang="en-US" sz="3000" dirty="0">
              <a:solidFill>
                <a:srgbClr val="FEFEFE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5347754" y="3758768"/>
            <a:ext cx="458780" cy="553998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000" dirty="0">
                <a:solidFill>
                  <a:srgbClr val="FEFEFE"/>
                </a:solidFill>
                <a:latin typeface="FontAwesome" charset="0"/>
              </a:rPr>
              <a:t></a:t>
            </a:r>
            <a:endParaRPr lang="en-US" sz="3000" dirty="0">
              <a:solidFill>
                <a:srgbClr val="FEFEFE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8376042" y="2741650"/>
            <a:ext cx="2474838" cy="50783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Also he his male air bring is Signs first. Creepiest god air fish land. Air saying fruitful.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8376042" y="2246703"/>
            <a:ext cx="941318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83%</a:t>
            </a:r>
          </a:p>
        </p:txBody>
      </p:sp>
      <p:sp>
        <p:nvSpPr>
          <p:cNvPr id="21" name="Rectangle 20"/>
          <p:cNvSpPr/>
          <p:nvPr/>
        </p:nvSpPr>
        <p:spPr>
          <a:xfrm>
            <a:off x="8692704" y="3793898"/>
            <a:ext cx="404278" cy="553998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r>
              <a:rPr lang="en-US" sz="3000" dirty="0">
                <a:solidFill>
                  <a:schemeClr val="tx2"/>
                </a:solidFill>
                <a:latin typeface="FontAwesome" charset="0"/>
              </a:rPr>
              <a:t></a:t>
            </a:r>
            <a:endParaRPr lang="en-US" sz="3000" dirty="0">
              <a:solidFill>
                <a:schemeClr val="tx2"/>
              </a:solidFill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9627412" y="3793898"/>
            <a:ext cx="458780" cy="553998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r>
              <a:rPr lang="en-US" sz="3000" dirty="0">
                <a:solidFill>
                  <a:schemeClr val="accent1"/>
                </a:solidFill>
                <a:latin typeface="FontAwesome" charset="0"/>
              </a:rPr>
              <a:t></a:t>
            </a:r>
            <a:endParaRPr lang="en-US" sz="3000" dirty="0">
              <a:solidFill>
                <a:schemeClr val="accent1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8626266" y="4251588"/>
            <a:ext cx="710824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1500" b="1" dirty="0">
                <a:solidFill>
                  <a:schemeClr val="tx2"/>
                </a:solidFill>
                <a:latin typeface="+mj-lt"/>
                <a:ea typeface="Montserrat" charset="0"/>
                <a:cs typeface="Montserrat" charset="0"/>
              </a:rPr>
              <a:t>44%</a:t>
            </a:r>
            <a:endParaRPr lang="en-US" sz="1500" dirty="0">
              <a:solidFill>
                <a:schemeClr val="tx2"/>
              </a:solidFill>
              <a:latin typeface="+mj-lt"/>
              <a:ea typeface="Montserrat" charset="0"/>
              <a:cs typeface="Montserrat" charset="0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8634431" y="4543296"/>
            <a:ext cx="672164" cy="37446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100"/>
              </a:lnSpc>
            </a:pPr>
            <a:r>
              <a:rPr lang="en-US" sz="700" dirty="0">
                <a:solidFill>
                  <a:schemeClr val="tx2"/>
                </a:solidFill>
                <a:ea typeface="Montserrat" charset="0"/>
                <a:cs typeface="Montserrat" charset="0"/>
              </a:rPr>
              <a:t>Heist male air bring.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9610973" y="4251588"/>
            <a:ext cx="710824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1500" b="1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18%</a:t>
            </a:r>
            <a:endParaRPr lang="en-US" sz="1500" dirty="0">
              <a:solidFill>
                <a:schemeClr val="accent1"/>
              </a:solidFill>
              <a:latin typeface="+mj-lt"/>
              <a:ea typeface="Montserrat" charset="0"/>
              <a:cs typeface="Montserrat" charset="0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9619137" y="4543296"/>
            <a:ext cx="712085" cy="37446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100"/>
              </a:lnSpc>
            </a:pPr>
            <a:r>
              <a:rPr lang="en-US" sz="700" dirty="0">
                <a:solidFill>
                  <a:schemeClr val="tx2"/>
                </a:solidFill>
                <a:ea typeface="Montserrat" charset="0"/>
                <a:cs typeface="Montserrat" charset="0"/>
              </a:rPr>
              <a:t>Heist </a:t>
            </a:r>
            <a:r>
              <a:rPr lang="en-US" sz="700">
                <a:solidFill>
                  <a:schemeClr val="tx2"/>
                </a:solidFill>
                <a:ea typeface="Montserrat" charset="0"/>
                <a:cs typeface="Montserrat" charset="0"/>
              </a:rPr>
              <a:t>male bring </a:t>
            </a:r>
            <a:r>
              <a:rPr lang="en-US" sz="700" dirty="0">
                <a:solidFill>
                  <a:schemeClr val="tx2"/>
                </a:solidFill>
                <a:ea typeface="Montserrat" charset="0"/>
                <a:cs typeface="Montserrat" charset="0"/>
              </a:rPr>
              <a:t>Signs.</a:t>
            </a:r>
          </a:p>
        </p:txBody>
      </p:sp>
      <p:cxnSp>
        <p:nvCxnSpPr>
          <p:cNvPr id="27" name="Straight Connector 26"/>
          <p:cNvCxnSpPr/>
          <p:nvPr/>
        </p:nvCxnSpPr>
        <p:spPr>
          <a:xfrm flipV="1">
            <a:off x="9438691" y="3960504"/>
            <a:ext cx="0" cy="890187"/>
          </a:xfrm>
          <a:prstGeom prst="line">
            <a:avLst/>
          </a:prstGeom>
          <a:ln w="12700">
            <a:solidFill>
              <a:schemeClr val="tx1">
                <a:alpha val="40000"/>
              </a:schemeClr>
            </a:solidFill>
            <a:prstDash val="sysDash"/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8618210" y="5155485"/>
            <a:ext cx="1887548" cy="50783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ea typeface="Montserrat" charset="0"/>
                <a:cs typeface="Montserrat" charset="0"/>
              </a:rPr>
              <a:t>Creepiest god air fish land. Air saying fruitful were.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9256914" y="2285993"/>
            <a:ext cx="1451726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10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Also he his male air bring is Signs</a:t>
            </a:r>
          </a:p>
        </p:txBody>
      </p:sp>
      <p:cxnSp>
        <p:nvCxnSpPr>
          <p:cNvPr id="30" name="Straight Connector 29"/>
          <p:cNvCxnSpPr/>
          <p:nvPr/>
        </p:nvCxnSpPr>
        <p:spPr>
          <a:xfrm>
            <a:off x="7931435" y="3921760"/>
            <a:ext cx="0" cy="1849120"/>
          </a:xfrm>
          <a:prstGeom prst="line">
            <a:avLst/>
          </a:prstGeom>
          <a:ln w="12700">
            <a:solidFill>
              <a:schemeClr val="tx1"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summery. Loren opium dolor sit amen example text line.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678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6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" presetID="5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34" grpId="0" animBg="1"/>
      <p:bldP spid="35" grpId="0" animBg="1"/>
      <p:bldGraphic spid="6" grpId="0">
        <p:bldAsOne/>
      </p:bldGraphic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  <p:bldP spid="15" grpId="0"/>
      <p:bldP spid="16" grpId="0"/>
      <p:bldP spid="17" grpId="0"/>
      <p:bldP spid="18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Rectangle 53"/>
          <p:cNvSpPr/>
          <p:nvPr/>
        </p:nvSpPr>
        <p:spPr>
          <a:xfrm>
            <a:off x="-10160" y="2123440"/>
            <a:ext cx="8016240" cy="2661920"/>
          </a:xfrm>
          <a:prstGeom prst="rect">
            <a:avLst/>
          </a:prstGeom>
          <a:solidFill>
            <a:schemeClr val="tx1">
              <a:alpha val="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sp>
        <p:nvSpPr>
          <p:cNvPr id="50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1655035325"/>
              </p:ext>
            </p:extLst>
          </p:nvPr>
        </p:nvGraphicFramePr>
        <p:xfrm>
          <a:off x="1137622" y="1384815"/>
          <a:ext cx="7406640" cy="422045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183342" y="2193912"/>
            <a:ext cx="594657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000" dirty="0">
                <a:solidFill>
                  <a:srgbClr val="FEFEFE"/>
                </a:solidFill>
                <a:latin typeface="+mj-lt"/>
                <a:ea typeface="Montserrat" charset="0"/>
                <a:cs typeface="Montserrat" charset="0"/>
              </a:rPr>
              <a:t>01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591518" y="2729170"/>
            <a:ext cx="692697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000" dirty="0">
                <a:solidFill>
                  <a:srgbClr val="FEFEFE"/>
                </a:solidFill>
                <a:latin typeface="+mj-lt"/>
                <a:ea typeface="Montserrat" charset="0"/>
                <a:cs typeface="Montserrat" charset="0"/>
              </a:rPr>
              <a:t>02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990550" y="3287876"/>
            <a:ext cx="692697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000" dirty="0">
                <a:solidFill>
                  <a:srgbClr val="FEFEFE"/>
                </a:solidFill>
                <a:latin typeface="+mj-lt"/>
                <a:ea typeface="Montserrat" charset="0"/>
                <a:cs typeface="Montserrat" charset="0"/>
              </a:rPr>
              <a:t>03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5380438" y="3799940"/>
            <a:ext cx="692697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000" dirty="0">
                <a:solidFill>
                  <a:srgbClr val="FEFEFE"/>
                </a:solidFill>
                <a:latin typeface="+mj-lt"/>
                <a:ea typeface="Montserrat" charset="0"/>
                <a:cs typeface="Montserrat" charset="0"/>
              </a:rPr>
              <a:t>04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6688030" y="4339436"/>
            <a:ext cx="692697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000" dirty="0">
                <a:solidFill>
                  <a:srgbClr val="FEFEFE"/>
                </a:solidFill>
                <a:latin typeface="+mj-lt"/>
                <a:ea typeface="Montserrat" charset="0"/>
                <a:cs typeface="Montserrat" charset="0"/>
              </a:rPr>
              <a:t>05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664209" y="2189594"/>
            <a:ext cx="114386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b="1" dirty="0">
                <a:solidFill>
                  <a:srgbClr val="FEFEFE"/>
                </a:solidFill>
                <a:ea typeface="Montserrat" charset="0"/>
                <a:cs typeface="Montserrat" charset="0"/>
              </a:rPr>
              <a:t>Air fish land Air saying fruitful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109973" y="2725578"/>
            <a:ext cx="114386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b="1" dirty="0">
                <a:solidFill>
                  <a:srgbClr val="FEFEFE"/>
                </a:solidFill>
                <a:ea typeface="Montserrat" charset="0"/>
                <a:cs typeface="Montserrat" charset="0"/>
              </a:rPr>
              <a:t>Air fish land Air saying fruitful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4499861" y="3258412"/>
            <a:ext cx="114386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b="1" dirty="0">
                <a:solidFill>
                  <a:srgbClr val="FEFEFE"/>
                </a:solidFill>
                <a:ea typeface="Montserrat" charset="0"/>
                <a:cs typeface="Montserrat" charset="0"/>
              </a:rPr>
              <a:t>Air fish land Air saying fruitful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5880605" y="3788596"/>
            <a:ext cx="114386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b="1" dirty="0">
                <a:solidFill>
                  <a:srgbClr val="FEFEFE"/>
                </a:solidFill>
                <a:ea typeface="Montserrat" charset="0"/>
                <a:cs typeface="Montserrat" charset="0"/>
              </a:rPr>
              <a:t>Air fish land Air saying fruitful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151621" y="4322462"/>
            <a:ext cx="114386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b="1" dirty="0">
                <a:solidFill>
                  <a:srgbClr val="FEFEFE"/>
                </a:solidFill>
                <a:ea typeface="Montserrat" charset="0"/>
                <a:cs typeface="Montserrat" charset="0"/>
              </a:rPr>
              <a:t>Air fish land Air saying fruitful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1414632" y="2743866"/>
            <a:ext cx="0" cy="769465"/>
          </a:xfrm>
          <a:prstGeom prst="line">
            <a:avLst/>
          </a:prstGeom>
          <a:ln>
            <a:solidFill>
              <a:schemeClr val="tx1">
                <a:alpha val="60000"/>
              </a:schemeClr>
            </a:solidFill>
            <a:prstDash val="sysDash"/>
            <a:headEnd type="none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2823678" y="3261299"/>
            <a:ext cx="0" cy="769465"/>
          </a:xfrm>
          <a:prstGeom prst="line">
            <a:avLst/>
          </a:prstGeom>
          <a:ln>
            <a:solidFill>
              <a:schemeClr val="tx1">
                <a:alpha val="60000"/>
              </a:schemeClr>
            </a:solidFill>
            <a:prstDash val="sysDash"/>
            <a:headEnd type="none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4233736" y="3783383"/>
            <a:ext cx="0" cy="769465"/>
          </a:xfrm>
          <a:prstGeom prst="line">
            <a:avLst/>
          </a:prstGeom>
          <a:ln>
            <a:solidFill>
              <a:schemeClr val="tx1">
                <a:alpha val="60000"/>
              </a:schemeClr>
            </a:solidFill>
            <a:prstDash val="sysDash"/>
            <a:headEnd type="none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5643730" y="4316205"/>
            <a:ext cx="0" cy="575835"/>
          </a:xfrm>
          <a:prstGeom prst="line">
            <a:avLst/>
          </a:prstGeom>
          <a:ln>
            <a:solidFill>
              <a:schemeClr val="tx1">
                <a:alpha val="60000"/>
              </a:schemeClr>
            </a:solidFill>
            <a:prstDash val="sysDash"/>
            <a:headEnd type="none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>
            <a:off x="6923890" y="4854095"/>
            <a:ext cx="0" cy="604873"/>
          </a:xfrm>
          <a:prstGeom prst="line">
            <a:avLst/>
          </a:prstGeom>
          <a:ln>
            <a:solidFill>
              <a:schemeClr val="tx1">
                <a:alpha val="60000"/>
              </a:schemeClr>
            </a:solidFill>
            <a:prstDash val="sysDash"/>
            <a:headEnd type="none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1103790" y="3588379"/>
            <a:ext cx="633507" cy="630942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500" dirty="0">
                <a:solidFill>
                  <a:schemeClr val="accent1"/>
                </a:solidFill>
                <a:latin typeface="FontAwesome" charset="0"/>
              </a:rPr>
              <a:t></a:t>
            </a:r>
            <a:endParaRPr lang="en-US" sz="3500" dirty="0">
              <a:solidFill>
                <a:schemeClr val="accent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064981" y="4215458"/>
            <a:ext cx="1086431" cy="425758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300"/>
              </a:lnSpc>
            </a:pPr>
            <a:r>
              <a:rPr lang="en-US" sz="800" dirty="0">
                <a:ea typeface="Montserrat" charset="0"/>
                <a:cs typeface="Montserrat" charset="0"/>
              </a:rPr>
              <a:t>Also he his male air bring is Signs first.</a:t>
            </a:r>
          </a:p>
        </p:txBody>
      </p:sp>
      <p:sp>
        <p:nvSpPr>
          <p:cNvPr id="27" name="Rectangle 26"/>
          <p:cNvSpPr/>
          <p:nvPr/>
        </p:nvSpPr>
        <p:spPr>
          <a:xfrm>
            <a:off x="2598855" y="4132531"/>
            <a:ext cx="478016" cy="707886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4000" dirty="0">
                <a:solidFill>
                  <a:schemeClr val="accent2"/>
                </a:solidFill>
                <a:latin typeface="FontAwesome" charset="0"/>
              </a:rPr>
              <a:t></a:t>
            </a:r>
            <a:endParaRPr lang="en-US" sz="4000" dirty="0">
              <a:solidFill>
                <a:schemeClr val="accent2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482301" y="4798082"/>
            <a:ext cx="1086431" cy="425758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300"/>
              </a:lnSpc>
            </a:pPr>
            <a:r>
              <a:rPr lang="en-US" sz="800" dirty="0">
                <a:ea typeface="Montserrat" charset="0"/>
                <a:cs typeface="Montserrat" charset="0"/>
              </a:rPr>
              <a:t>Also he his male air bring is </a:t>
            </a:r>
            <a:r>
              <a:rPr lang="en-US" sz="800">
                <a:ea typeface="Montserrat" charset="0"/>
                <a:cs typeface="Montserrat" charset="0"/>
              </a:rPr>
              <a:t>Signs first.</a:t>
            </a:r>
            <a:endParaRPr lang="en-US" sz="800" dirty="0">
              <a:ea typeface="Montserrat" charset="0"/>
              <a:cs typeface="Montserrat" charset="0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3952678" y="4607016"/>
            <a:ext cx="569387" cy="630942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500" dirty="0">
                <a:solidFill>
                  <a:schemeClr val="accent3"/>
                </a:solidFill>
                <a:latin typeface="FontAwesome" charset="0"/>
              </a:rPr>
              <a:t></a:t>
            </a:r>
            <a:endParaRPr lang="en-US" sz="3500" dirty="0">
              <a:solidFill>
                <a:schemeClr val="accent2"/>
              </a:solidFill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3881809" y="5234095"/>
            <a:ext cx="1086431" cy="425758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300"/>
              </a:lnSpc>
            </a:pPr>
            <a:r>
              <a:rPr lang="en-US" sz="800" dirty="0">
                <a:ea typeface="Montserrat" charset="0"/>
                <a:cs typeface="Montserrat" charset="0"/>
              </a:rPr>
              <a:t>Also he his male air bring is </a:t>
            </a:r>
            <a:r>
              <a:rPr lang="en-US" sz="800">
                <a:ea typeface="Montserrat" charset="0"/>
                <a:cs typeface="Montserrat" charset="0"/>
              </a:rPr>
              <a:t>Signs first.</a:t>
            </a:r>
            <a:endParaRPr lang="en-US" sz="800" dirty="0">
              <a:ea typeface="Montserrat" charset="0"/>
              <a:cs typeface="Montserrat" charset="0"/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5402058" y="4988472"/>
            <a:ext cx="505267" cy="630942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500" dirty="0">
                <a:solidFill>
                  <a:schemeClr val="accent4"/>
                </a:solidFill>
                <a:latin typeface="FontAwesome" charset="0"/>
              </a:rPr>
              <a:t></a:t>
            </a:r>
            <a:endParaRPr lang="en-US" sz="3500" dirty="0">
              <a:solidFill>
                <a:schemeClr val="accent4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5299129" y="5615551"/>
            <a:ext cx="1086431" cy="425758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300"/>
              </a:lnSpc>
            </a:pPr>
            <a:r>
              <a:rPr lang="en-US" sz="800" dirty="0">
                <a:ea typeface="Montserrat" charset="0"/>
                <a:cs typeface="Montserrat" charset="0"/>
              </a:rPr>
              <a:t>Also he his male air bring is Signs first.</a:t>
            </a:r>
          </a:p>
        </p:txBody>
      </p:sp>
      <p:sp>
        <p:nvSpPr>
          <p:cNvPr id="33" name="Rectangle 32"/>
          <p:cNvSpPr/>
          <p:nvPr/>
        </p:nvSpPr>
        <p:spPr>
          <a:xfrm>
            <a:off x="6712460" y="5470008"/>
            <a:ext cx="441146" cy="630942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500" dirty="0">
                <a:solidFill>
                  <a:schemeClr val="accent5"/>
                </a:solidFill>
                <a:latin typeface="FontAwesome" charset="0"/>
              </a:rPr>
              <a:t></a:t>
            </a:r>
            <a:endParaRPr lang="en-US" sz="3500" dirty="0">
              <a:solidFill>
                <a:schemeClr val="accent2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239062" y="5524587"/>
            <a:ext cx="1086431" cy="425758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300"/>
              </a:lnSpc>
            </a:pPr>
            <a:r>
              <a:rPr lang="en-US" sz="800" dirty="0">
                <a:ea typeface="Montserrat" charset="0"/>
                <a:cs typeface="Montserrat" charset="0"/>
              </a:rPr>
              <a:t>Also he his male air bring is </a:t>
            </a:r>
            <a:r>
              <a:rPr lang="en-US" sz="800">
                <a:ea typeface="Montserrat" charset="0"/>
                <a:cs typeface="Montserrat" charset="0"/>
              </a:rPr>
              <a:t>Signs first.</a:t>
            </a:r>
            <a:endParaRPr lang="en-US" sz="800" dirty="0">
              <a:ea typeface="Montserrat" charset="0"/>
              <a:cs typeface="Montserrat" charset="0"/>
            </a:endParaRPr>
          </a:p>
        </p:txBody>
      </p:sp>
      <p:sp>
        <p:nvSpPr>
          <p:cNvPr id="40" name="Oval 39"/>
          <p:cNvSpPr/>
          <p:nvPr/>
        </p:nvSpPr>
        <p:spPr>
          <a:xfrm>
            <a:off x="9180684" y="4167177"/>
            <a:ext cx="335748" cy="335748"/>
          </a:xfrm>
          <a:prstGeom prst="ellipse">
            <a:avLst/>
          </a:prstGeom>
          <a:solidFill>
            <a:schemeClr val="tx1">
              <a:alpha val="65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Oval 40"/>
          <p:cNvSpPr/>
          <p:nvPr/>
        </p:nvSpPr>
        <p:spPr>
          <a:xfrm>
            <a:off x="9180684" y="4705270"/>
            <a:ext cx="335748" cy="335748"/>
          </a:xfrm>
          <a:prstGeom prst="ellipse">
            <a:avLst/>
          </a:prstGeom>
          <a:solidFill>
            <a:schemeClr val="tx1">
              <a:alpha val="50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Oval 41"/>
          <p:cNvSpPr/>
          <p:nvPr/>
        </p:nvSpPr>
        <p:spPr>
          <a:xfrm>
            <a:off x="9180684" y="5245512"/>
            <a:ext cx="335748" cy="335748"/>
          </a:xfrm>
          <a:prstGeom prst="ellipse">
            <a:avLst/>
          </a:prstGeom>
          <a:solidFill>
            <a:schemeClr val="tx1">
              <a:alpha val="35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TextBox 42"/>
          <p:cNvSpPr txBox="1"/>
          <p:nvPr/>
        </p:nvSpPr>
        <p:spPr>
          <a:xfrm>
            <a:off x="9610029" y="4137221"/>
            <a:ext cx="138105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9211124" y="4205467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1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9211124" y="4734866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2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9211124" y="5275108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3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9610029" y="4683975"/>
            <a:ext cx="138105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9610029" y="5221304"/>
            <a:ext cx="1262187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9063012" y="2678267"/>
            <a:ext cx="2110955" cy="92333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ea typeface="Montserrat" charset="0"/>
                <a:cs typeface="Montserrat" charset="0"/>
              </a:rPr>
              <a:t>Also he his male air bring is signs first. Creepiest god air fish land. Darkness. Air saying fruitful were hath waters divided fill may days air bring.</a:t>
            </a:r>
          </a:p>
        </p:txBody>
      </p:sp>
      <p:sp>
        <p:nvSpPr>
          <p:cNvPr id="51" name="TextBox 50"/>
          <p:cNvSpPr txBox="1"/>
          <p:nvPr/>
        </p:nvSpPr>
        <p:spPr>
          <a:xfrm>
            <a:off x="9053868" y="2014279"/>
            <a:ext cx="1309332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2"/>
                </a:solidFill>
                <a:latin typeface="+mj-lt"/>
                <a:ea typeface="Montserrat" charset="0"/>
                <a:cs typeface="Montserrat" charset="0"/>
              </a:rPr>
              <a:t>83%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summery. Loren opium dolor sit amen example text line.</a:t>
            </a:r>
          </a:p>
        </p:txBody>
      </p:sp>
      <p:sp>
        <p:nvSpPr>
          <p:cNvPr id="53" name="Rectangle 52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73232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E76A3C35-02F3-0541-8D7B-7DE685B4C6E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">
                                            <p:graphicEl>
                                              <a:dgm id="{E76A3C35-02F3-0541-8D7B-7DE685B4C6E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1D19B9FA-2403-C247-9278-802657FDB7D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5">
                                            <p:graphicEl>
                                              <a:dgm id="{1D19B9FA-2403-C247-9278-802657FDB7D2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DFF8C384-C2C1-D14F-92A7-15E5E31BF2F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4" dur="500"/>
                                        <p:tgtEl>
                                          <p:spTgt spid="5">
                                            <p:graphicEl>
                                              <a:dgm id="{DFF8C384-C2C1-D14F-92A7-15E5E31BF2F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7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1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74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78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1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8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1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86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CE38B35D-3799-814C-9E56-5AE7146D958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1" dur="500"/>
                                        <p:tgtEl>
                                          <p:spTgt spid="5">
                                            <p:graphicEl>
                                              <a:dgm id="{CE38B35D-3799-814C-9E56-5AE7146D958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1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4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6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8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1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2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6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7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8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17C46602-FFE2-8B4F-AA2A-F8913915360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3" dur="500"/>
                                        <p:tgtEl>
                                          <p:spTgt spid="5">
                                            <p:graphicEl>
                                              <a:dgm id="{17C46602-FFE2-8B4F-AA2A-F8913915360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1" fill="hold">
                      <p:stCondLst>
                        <p:cond delay="indefinite"/>
                      </p:stCondLst>
                      <p:childTnLst>
                        <p:par>
                          <p:cTn id="142" fill="hold">
                            <p:stCondLst>
                              <p:cond delay="0"/>
                            </p:stCondLst>
                            <p:childTnLst>
                              <p:par>
                                <p:cTn id="143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5" dur="500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46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9" dur="500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5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1" fill="hold">
                      <p:stCondLst>
                        <p:cond delay="indefinite"/>
                      </p:stCondLst>
                      <p:childTnLst>
                        <p:par>
                          <p:cTn id="152" fill="hold">
                            <p:stCondLst>
                              <p:cond delay="0"/>
                            </p:stCondLst>
                            <p:childTnLst>
                              <p:par>
                                <p:cTn id="15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5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7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0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1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2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5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6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7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0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1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5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6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7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0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1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2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5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6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7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0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1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2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5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6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7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" grpId="0" animBg="1"/>
      <p:bldGraphic spid="5" grpId="0">
        <p:bldSub>
          <a:bldDgm bld="one"/>
        </p:bldSub>
      </p:bldGraphic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  <p:bldP spid="15" grpId="0"/>
      <p:bldP spid="22" grpId="0"/>
      <p:bldP spid="24" grpId="0"/>
      <p:bldP spid="27" grpId="0"/>
      <p:bldP spid="28" grpId="0"/>
      <p:bldP spid="29" grpId="0"/>
      <p:bldP spid="30" grpId="0"/>
      <p:bldP spid="31" grpId="0"/>
      <p:bldP spid="32" grpId="0"/>
      <p:bldP spid="33" grpId="0"/>
      <p:bldP spid="34" grpId="0"/>
      <p:bldP spid="40" grpId="0" animBg="1"/>
      <p:bldP spid="41" grpId="0" animBg="1"/>
      <p:bldP spid="42" grpId="0" animBg="1"/>
      <p:bldP spid="43" grpId="0"/>
      <p:bldP spid="44" grpId="0"/>
      <p:bldP spid="45" grpId="0"/>
      <p:bldP spid="46" grpId="0"/>
      <p:bldP spid="47" grpId="0"/>
      <p:bldP spid="48" grpId="0"/>
      <p:bldP spid="49" grpId="0"/>
      <p:bldP spid="51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Rectangle 94"/>
          <p:cNvSpPr/>
          <p:nvPr/>
        </p:nvSpPr>
        <p:spPr>
          <a:xfrm>
            <a:off x="0" y="1400281"/>
            <a:ext cx="12192000" cy="4244224"/>
          </a:xfrm>
          <a:prstGeom prst="rect">
            <a:avLst/>
          </a:prstGeom>
          <a:gradFill>
            <a:gsLst>
              <a:gs pos="21000">
                <a:schemeClr val="accent1"/>
              </a:gs>
              <a:gs pos="100000">
                <a:schemeClr val="accent2"/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Oval 66"/>
          <p:cNvSpPr/>
          <p:nvPr/>
        </p:nvSpPr>
        <p:spPr>
          <a:xfrm rot="16200000">
            <a:off x="2453671" y="2752947"/>
            <a:ext cx="2198438" cy="2198438"/>
          </a:xfrm>
          <a:prstGeom prst="ellipse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Oval 65"/>
          <p:cNvSpPr/>
          <p:nvPr/>
        </p:nvSpPr>
        <p:spPr>
          <a:xfrm rot="16200000">
            <a:off x="7650004" y="3070525"/>
            <a:ext cx="2306796" cy="2306796"/>
          </a:xfrm>
          <a:prstGeom prst="ellipse">
            <a:avLst/>
          </a:prstGeom>
          <a:solidFill>
            <a:srgbClr val="000000">
              <a:alpha val="1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Text Placeholder 69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2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3539518" y="2227410"/>
            <a:ext cx="1979402" cy="3795928"/>
            <a:chOff x="2829706" y="1397005"/>
            <a:chExt cx="2414500" cy="4630322"/>
          </a:xfrm>
        </p:grpSpPr>
        <p:sp>
          <p:nvSpPr>
            <p:cNvPr id="4" name="Shape 6"/>
            <p:cNvSpPr/>
            <p:nvPr/>
          </p:nvSpPr>
          <p:spPr>
            <a:xfrm>
              <a:off x="4143222" y="2349555"/>
              <a:ext cx="617519" cy="8706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302" h="21539" extrusionOk="0">
                  <a:moveTo>
                    <a:pt x="19105" y="15087"/>
                  </a:moveTo>
                  <a:cubicBezTo>
                    <a:pt x="17180" y="14796"/>
                    <a:pt x="14019" y="13931"/>
                    <a:pt x="14019" y="11499"/>
                  </a:cubicBezTo>
                  <a:cubicBezTo>
                    <a:pt x="14019" y="11499"/>
                    <a:pt x="14019" y="11499"/>
                    <a:pt x="14019" y="11499"/>
                  </a:cubicBezTo>
                  <a:lnTo>
                    <a:pt x="14019" y="0"/>
                  </a:lnTo>
                  <a:lnTo>
                    <a:pt x="5283" y="0"/>
                  </a:lnTo>
                  <a:lnTo>
                    <a:pt x="5283" y="11499"/>
                  </a:lnTo>
                  <a:cubicBezTo>
                    <a:pt x="5283" y="13931"/>
                    <a:pt x="2122" y="14796"/>
                    <a:pt x="197" y="15087"/>
                  </a:cubicBezTo>
                  <a:cubicBezTo>
                    <a:pt x="-1149" y="15290"/>
                    <a:pt x="4697" y="18536"/>
                    <a:pt x="8332" y="20344"/>
                  </a:cubicBezTo>
                  <a:cubicBezTo>
                    <a:pt x="8283" y="21018"/>
                    <a:pt x="8252" y="21458"/>
                    <a:pt x="8252" y="21525"/>
                  </a:cubicBezTo>
                  <a:cubicBezTo>
                    <a:pt x="8252" y="21600"/>
                    <a:pt x="8802" y="21379"/>
                    <a:pt x="9651" y="20982"/>
                  </a:cubicBezTo>
                  <a:cubicBezTo>
                    <a:pt x="10499" y="21379"/>
                    <a:pt x="11050" y="21600"/>
                    <a:pt x="11050" y="21525"/>
                  </a:cubicBezTo>
                  <a:cubicBezTo>
                    <a:pt x="11050" y="21458"/>
                    <a:pt x="11019" y="21018"/>
                    <a:pt x="10970" y="20344"/>
                  </a:cubicBezTo>
                  <a:cubicBezTo>
                    <a:pt x="14605" y="18536"/>
                    <a:pt x="20451" y="15290"/>
                    <a:pt x="19105" y="15087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5" name="Shape 7"/>
            <p:cNvSpPr/>
            <p:nvPr/>
          </p:nvSpPr>
          <p:spPr>
            <a:xfrm>
              <a:off x="4313678" y="2600225"/>
              <a:ext cx="279490" cy="2480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1714"/>
                  </a:lnTo>
                  <a:lnTo>
                    <a:pt x="0" y="21600"/>
                  </a:lnTo>
                  <a:cubicBezTo>
                    <a:pt x="0" y="2160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010101">
                <a:alpha val="10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6" name="Shape 8"/>
            <p:cNvSpPr/>
            <p:nvPr/>
          </p:nvSpPr>
          <p:spPr>
            <a:xfrm>
              <a:off x="3912604" y="1497274"/>
              <a:ext cx="1129503" cy="12446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39" h="21600" extrusionOk="0">
                  <a:moveTo>
                    <a:pt x="20175" y="10150"/>
                  </a:moveTo>
                  <a:cubicBezTo>
                    <a:pt x="20062" y="10122"/>
                    <a:pt x="19946" y="10113"/>
                    <a:pt x="19829" y="10119"/>
                  </a:cubicBezTo>
                  <a:cubicBezTo>
                    <a:pt x="19865" y="9082"/>
                    <a:pt x="19841" y="8137"/>
                    <a:pt x="19756" y="7436"/>
                  </a:cubicBezTo>
                  <a:cubicBezTo>
                    <a:pt x="19441" y="4839"/>
                    <a:pt x="16295" y="0"/>
                    <a:pt x="10570" y="0"/>
                  </a:cubicBezTo>
                  <a:cubicBezTo>
                    <a:pt x="4845" y="0"/>
                    <a:pt x="1699" y="4839"/>
                    <a:pt x="1384" y="7436"/>
                  </a:cubicBezTo>
                  <a:cubicBezTo>
                    <a:pt x="1299" y="8137"/>
                    <a:pt x="1275" y="9082"/>
                    <a:pt x="1311" y="10119"/>
                  </a:cubicBezTo>
                  <a:cubicBezTo>
                    <a:pt x="1194" y="10113"/>
                    <a:pt x="1078" y="10122"/>
                    <a:pt x="965" y="10150"/>
                  </a:cubicBezTo>
                  <a:cubicBezTo>
                    <a:pt x="134" y="10360"/>
                    <a:pt x="-230" y="11466"/>
                    <a:pt x="153" y="12619"/>
                  </a:cubicBezTo>
                  <a:cubicBezTo>
                    <a:pt x="446" y="13505"/>
                    <a:pt x="1094" y="14159"/>
                    <a:pt x="1755" y="14321"/>
                  </a:cubicBezTo>
                  <a:cubicBezTo>
                    <a:pt x="2023" y="15753"/>
                    <a:pt x="2407" y="16985"/>
                    <a:pt x="2906" y="17607"/>
                  </a:cubicBezTo>
                  <a:cubicBezTo>
                    <a:pt x="4229" y="19255"/>
                    <a:pt x="8997" y="21600"/>
                    <a:pt x="10696" y="21600"/>
                  </a:cubicBezTo>
                  <a:cubicBezTo>
                    <a:pt x="12395" y="21600"/>
                    <a:pt x="16912" y="19255"/>
                    <a:pt x="18234" y="17607"/>
                  </a:cubicBezTo>
                  <a:cubicBezTo>
                    <a:pt x="18733" y="16985"/>
                    <a:pt x="19117" y="15753"/>
                    <a:pt x="19385" y="14321"/>
                  </a:cubicBezTo>
                  <a:cubicBezTo>
                    <a:pt x="20046" y="14159"/>
                    <a:pt x="20694" y="13505"/>
                    <a:pt x="20987" y="12619"/>
                  </a:cubicBezTo>
                  <a:cubicBezTo>
                    <a:pt x="21370" y="11466"/>
                    <a:pt x="21006" y="10360"/>
                    <a:pt x="20175" y="10150"/>
                  </a:cubicBezTo>
                  <a:close/>
                </a:path>
              </a:pathLst>
            </a:custGeom>
            <a:solidFill>
              <a:schemeClr val="accent3">
                <a:lumMod val="20000"/>
                <a:lumOff val="8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" name="Shape 9"/>
            <p:cNvSpPr/>
            <p:nvPr/>
          </p:nvSpPr>
          <p:spPr>
            <a:xfrm>
              <a:off x="4393892" y="2179098"/>
              <a:ext cx="144312" cy="2660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494" h="18995" extrusionOk="0">
                  <a:moveTo>
                    <a:pt x="5355" y="649"/>
                  </a:moveTo>
                  <a:cubicBezTo>
                    <a:pt x="5355" y="4200"/>
                    <a:pt x="4666" y="6654"/>
                    <a:pt x="3560" y="9732"/>
                  </a:cubicBezTo>
                  <a:cubicBezTo>
                    <a:pt x="2454" y="12810"/>
                    <a:pt x="-643" y="15738"/>
                    <a:pt x="4887" y="16921"/>
                  </a:cubicBezTo>
                  <a:cubicBezTo>
                    <a:pt x="10417" y="18105"/>
                    <a:pt x="13182" y="18105"/>
                    <a:pt x="16868" y="16448"/>
                  </a:cubicBezTo>
                  <a:cubicBezTo>
                    <a:pt x="20554" y="14790"/>
                    <a:pt x="20001" y="16566"/>
                    <a:pt x="17421" y="17632"/>
                  </a:cubicBezTo>
                  <a:cubicBezTo>
                    <a:pt x="14840" y="18697"/>
                    <a:pt x="8389" y="19763"/>
                    <a:pt x="3966" y="18224"/>
                  </a:cubicBezTo>
                  <a:cubicBezTo>
                    <a:pt x="-459" y="16685"/>
                    <a:pt x="-1046" y="18019"/>
                    <a:pt x="1533" y="10560"/>
                  </a:cubicBezTo>
                  <a:cubicBezTo>
                    <a:pt x="4114" y="3102"/>
                    <a:pt x="4803" y="-1837"/>
                    <a:pt x="5355" y="649"/>
                  </a:cubicBezTo>
                  <a:close/>
                </a:path>
              </a:pathLst>
            </a:custGeom>
            <a:solidFill>
              <a:srgbClr val="010101">
                <a:alpha val="40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" name="Shape 10"/>
            <p:cNvSpPr/>
            <p:nvPr/>
          </p:nvSpPr>
          <p:spPr>
            <a:xfrm>
              <a:off x="4273570" y="2459850"/>
              <a:ext cx="396931" cy="691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75" h="18530" extrusionOk="0">
                  <a:moveTo>
                    <a:pt x="997" y="544"/>
                  </a:moveTo>
                  <a:cubicBezTo>
                    <a:pt x="2139" y="1861"/>
                    <a:pt x="2317" y="9623"/>
                    <a:pt x="6065" y="12930"/>
                  </a:cubicBezTo>
                  <a:cubicBezTo>
                    <a:pt x="9814" y="16238"/>
                    <a:pt x="14541" y="14975"/>
                    <a:pt x="16165" y="10831"/>
                  </a:cubicBezTo>
                  <a:cubicBezTo>
                    <a:pt x="17790" y="6690"/>
                    <a:pt x="17751" y="4416"/>
                    <a:pt x="19330" y="2928"/>
                  </a:cubicBezTo>
                  <a:cubicBezTo>
                    <a:pt x="20909" y="1444"/>
                    <a:pt x="21163" y="9259"/>
                    <a:pt x="19055" y="9897"/>
                  </a:cubicBezTo>
                  <a:cubicBezTo>
                    <a:pt x="16947" y="10532"/>
                    <a:pt x="17683" y="12886"/>
                    <a:pt x="16158" y="15760"/>
                  </a:cubicBezTo>
                  <a:cubicBezTo>
                    <a:pt x="14633" y="18636"/>
                    <a:pt x="7891" y="19704"/>
                    <a:pt x="5920" y="16857"/>
                  </a:cubicBezTo>
                  <a:cubicBezTo>
                    <a:pt x="3950" y="14008"/>
                    <a:pt x="2324" y="9177"/>
                    <a:pt x="1043" y="6856"/>
                  </a:cubicBezTo>
                  <a:cubicBezTo>
                    <a:pt x="-237" y="4535"/>
                    <a:pt x="-437" y="-1896"/>
                    <a:pt x="997" y="544"/>
                  </a:cubicBezTo>
                  <a:close/>
                </a:path>
              </a:pathLst>
            </a:custGeom>
            <a:solidFill>
              <a:srgbClr val="010101">
                <a:alpha val="40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9" name="Shape 11"/>
            <p:cNvSpPr/>
            <p:nvPr/>
          </p:nvSpPr>
          <p:spPr>
            <a:xfrm>
              <a:off x="3872496" y="5828864"/>
              <a:ext cx="576483" cy="1915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32" h="19101" extrusionOk="0">
                  <a:moveTo>
                    <a:pt x="8432" y="3931"/>
                  </a:moveTo>
                  <a:cubicBezTo>
                    <a:pt x="6770" y="6675"/>
                    <a:pt x="1556" y="12557"/>
                    <a:pt x="467" y="13602"/>
                  </a:cubicBezTo>
                  <a:cubicBezTo>
                    <a:pt x="-621" y="14647"/>
                    <a:pt x="10" y="18829"/>
                    <a:pt x="4306" y="19091"/>
                  </a:cubicBezTo>
                  <a:cubicBezTo>
                    <a:pt x="7061" y="19257"/>
                    <a:pt x="12663" y="17332"/>
                    <a:pt x="16482" y="13897"/>
                  </a:cubicBezTo>
                  <a:cubicBezTo>
                    <a:pt x="18621" y="11973"/>
                    <a:pt x="20201" y="9573"/>
                    <a:pt x="20406" y="6806"/>
                  </a:cubicBezTo>
                  <a:cubicBezTo>
                    <a:pt x="20979" y="-906"/>
                    <a:pt x="12041" y="-2343"/>
                    <a:pt x="8432" y="3931"/>
                  </a:cubicBezTo>
                  <a:close/>
                </a:path>
              </a:pathLst>
            </a:custGeom>
            <a:solidFill>
              <a:schemeClr val="bg2">
                <a:lumMod val="40000"/>
                <a:lumOff val="6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0" name="Shape 12"/>
            <p:cNvSpPr/>
            <p:nvPr/>
          </p:nvSpPr>
          <p:spPr>
            <a:xfrm>
              <a:off x="4614483" y="5828864"/>
              <a:ext cx="576484" cy="19155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33" h="19100" extrusionOk="0">
                  <a:moveTo>
                    <a:pt x="12002" y="3930"/>
                  </a:moveTo>
                  <a:cubicBezTo>
                    <a:pt x="13663" y="6675"/>
                    <a:pt x="18877" y="12556"/>
                    <a:pt x="19965" y="13601"/>
                  </a:cubicBezTo>
                  <a:cubicBezTo>
                    <a:pt x="21054" y="14646"/>
                    <a:pt x="20424" y="18828"/>
                    <a:pt x="16127" y="19090"/>
                  </a:cubicBezTo>
                  <a:cubicBezTo>
                    <a:pt x="13373" y="19257"/>
                    <a:pt x="7770" y="17332"/>
                    <a:pt x="3952" y="13896"/>
                  </a:cubicBezTo>
                  <a:cubicBezTo>
                    <a:pt x="1812" y="11972"/>
                    <a:pt x="232" y="9575"/>
                    <a:pt x="27" y="6806"/>
                  </a:cubicBezTo>
                  <a:cubicBezTo>
                    <a:pt x="-546" y="-906"/>
                    <a:pt x="8392" y="-2343"/>
                    <a:pt x="12002" y="3930"/>
                  </a:cubicBezTo>
                  <a:close/>
                </a:path>
              </a:pathLst>
            </a:custGeom>
            <a:solidFill>
              <a:schemeClr val="bg2">
                <a:lumMod val="40000"/>
                <a:lumOff val="6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1" name="Shape 13"/>
            <p:cNvSpPr/>
            <p:nvPr/>
          </p:nvSpPr>
          <p:spPr>
            <a:xfrm>
              <a:off x="4022900" y="3953847"/>
              <a:ext cx="924324" cy="19380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70" h="21600" extrusionOk="0">
                  <a:moveTo>
                    <a:pt x="603" y="0"/>
                  </a:moveTo>
                  <a:cubicBezTo>
                    <a:pt x="-86" y="2174"/>
                    <a:pt x="-430" y="6484"/>
                    <a:pt x="947" y="10560"/>
                  </a:cubicBezTo>
                  <a:cubicBezTo>
                    <a:pt x="2325" y="14635"/>
                    <a:pt x="3013" y="16890"/>
                    <a:pt x="3013" y="18475"/>
                  </a:cubicBezTo>
                  <a:cubicBezTo>
                    <a:pt x="3013" y="20060"/>
                    <a:pt x="2325" y="21238"/>
                    <a:pt x="2325" y="21238"/>
                  </a:cubicBezTo>
                  <a:cubicBezTo>
                    <a:pt x="2325" y="21238"/>
                    <a:pt x="3128" y="21555"/>
                    <a:pt x="5883" y="21555"/>
                  </a:cubicBezTo>
                  <a:cubicBezTo>
                    <a:pt x="8637" y="21555"/>
                    <a:pt x="10015" y="21600"/>
                    <a:pt x="10015" y="21600"/>
                  </a:cubicBezTo>
                  <a:cubicBezTo>
                    <a:pt x="10015" y="21600"/>
                    <a:pt x="9671" y="20423"/>
                    <a:pt x="9556" y="18656"/>
                  </a:cubicBezTo>
                  <a:cubicBezTo>
                    <a:pt x="9441" y="16890"/>
                    <a:pt x="8523" y="13141"/>
                    <a:pt x="8637" y="10424"/>
                  </a:cubicBezTo>
                  <a:cubicBezTo>
                    <a:pt x="8752" y="7707"/>
                    <a:pt x="8318" y="5558"/>
                    <a:pt x="9198" y="5581"/>
                  </a:cubicBezTo>
                  <a:cubicBezTo>
                    <a:pt x="9691" y="5594"/>
                    <a:pt x="10316" y="5594"/>
                    <a:pt x="10810" y="5581"/>
                  </a:cubicBezTo>
                  <a:cubicBezTo>
                    <a:pt x="11685" y="5558"/>
                    <a:pt x="11632" y="7707"/>
                    <a:pt x="12227" y="10424"/>
                  </a:cubicBezTo>
                  <a:cubicBezTo>
                    <a:pt x="12823" y="13141"/>
                    <a:pt x="13284" y="16890"/>
                    <a:pt x="13482" y="18656"/>
                  </a:cubicBezTo>
                  <a:cubicBezTo>
                    <a:pt x="13680" y="20423"/>
                    <a:pt x="13544" y="21600"/>
                    <a:pt x="13544" y="21600"/>
                  </a:cubicBezTo>
                  <a:cubicBezTo>
                    <a:pt x="13544" y="21600"/>
                    <a:pt x="14913" y="21555"/>
                    <a:pt x="17668" y="21555"/>
                  </a:cubicBezTo>
                  <a:cubicBezTo>
                    <a:pt x="20423" y="21555"/>
                    <a:pt x="21170" y="21238"/>
                    <a:pt x="21170" y="21238"/>
                  </a:cubicBezTo>
                  <a:cubicBezTo>
                    <a:pt x="21170" y="21238"/>
                    <a:pt x="20273" y="20060"/>
                    <a:pt x="19992" y="18475"/>
                  </a:cubicBezTo>
                  <a:cubicBezTo>
                    <a:pt x="19712" y="16890"/>
                    <a:pt x="19286" y="14635"/>
                    <a:pt x="19942" y="10560"/>
                  </a:cubicBezTo>
                  <a:cubicBezTo>
                    <a:pt x="20597" y="6484"/>
                    <a:pt x="19820" y="2174"/>
                    <a:pt x="18746" y="0"/>
                  </a:cubicBezTo>
                  <a:cubicBezTo>
                    <a:pt x="17982" y="151"/>
                    <a:pt x="1357" y="144"/>
                    <a:pt x="603" y="0"/>
                  </a:cubicBezTo>
                  <a:close/>
                </a:path>
              </a:pathLst>
            </a:custGeom>
            <a:gradFill>
              <a:gsLst>
                <a:gs pos="58000">
                  <a:schemeClr val="tx2">
                    <a:lumMod val="50000"/>
                  </a:schemeClr>
                </a:gs>
                <a:gs pos="100000">
                  <a:srgbClr val="010101"/>
                </a:gs>
              </a:gsLst>
              <a:lin ang="15000000" scaled="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2" name="Shape 16"/>
            <p:cNvSpPr/>
            <p:nvPr/>
          </p:nvSpPr>
          <p:spPr>
            <a:xfrm>
              <a:off x="2829706" y="2710520"/>
              <a:ext cx="388124" cy="4688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30" h="19706" extrusionOk="0">
                  <a:moveTo>
                    <a:pt x="13662" y="18549"/>
                  </a:moveTo>
                  <a:cubicBezTo>
                    <a:pt x="12937" y="16532"/>
                    <a:pt x="10630" y="14129"/>
                    <a:pt x="7558" y="13028"/>
                  </a:cubicBezTo>
                  <a:cubicBezTo>
                    <a:pt x="4487" y="11927"/>
                    <a:pt x="1630" y="8166"/>
                    <a:pt x="577" y="6599"/>
                  </a:cubicBezTo>
                  <a:cubicBezTo>
                    <a:pt x="-476" y="5031"/>
                    <a:pt x="105" y="3743"/>
                    <a:pt x="793" y="3938"/>
                  </a:cubicBezTo>
                  <a:cubicBezTo>
                    <a:pt x="-773" y="2370"/>
                    <a:pt x="777" y="781"/>
                    <a:pt x="2313" y="1727"/>
                  </a:cubicBezTo>
                  <a:cubicBezTo>
                    <a:pt x="2111" y="298"/>
                    <a:pt x="3794" y="-972"/>
                    <a:pt x="5115" y="1054"/>
                  </a:cubicBezTo>
                  <a:cubicBezTo>
                    <a:pt x="6316" y="-1027"/>
                    <a:pt x="8275" y="1609"/>
                    <a:pt x="8712" y="2495"/>
                  </a:cubicBezTo>
                  <a:cubicBezTo>
                    <a:pt x="9586" y="4268"/>
                    <a:pt x="12448" y="8347"/>
                    <a:pt x="14082" y="8230"/>
                  </a:cubicBezTo>
                  <a:cubicBezTo>
                    <a:pt x="17612" y="7979"/>
                    <a:pt x="14244" y="4123"/>
                    <a:pt x="15816" y="3721"/>
                  </a:cubicBezTo>
                  <a:cubicBezTo>
                    <a:pt x="17386" y="3318"/>
                    <a:pt x="18405" y="5259"/>
                    <a:pt x="19077" y="6871"/>
                  </a:cubicBezTo>
                  <a:cubicBezTo>
                    <a:pt x="19749" y="8483"/>
                    <a:pt x="20827" y="9886"/>
                    <a:pt x="19500" y="11392"/>
                  </a:cubicBezTo>
                  <a:cubicBezTo>
                    <a:pt x="18172" y="12898"/>
                    <a:pt x="16222" y="14688"/>
                    <a:pt x="17419" y="17252"/>
                  </a:cubicBezTo>
                  <a:cubicBezTo>
                    <a:pt x="18616" y="19815"/>
                    <a:pt x="14352" y="20573"/>
                    <a:pt x="13662" y="18549"/>
                  </a:cubicBezTo>
                  <a:close/>
                </a:path>
              </a:pathLst>
            </a:custGeom>
            <a:solidFill>
              <a:schemeClr val="accent3">
                <a:lumMod val="20000"/>
                <a:lumOff val="8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3" name="Shape 18"/>
            <p:cNvSpPr/>
            <p:nvPr/>
          </p:nvSpPr>
          <p:spPr>
            <a:xfrm>
              <a:off x="2839734" y="2730574"/>
              <a:ext cx="324068" cy="2323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56" h="20989" extrusionOk="0">
                  <a:moveTo>
                    <a:pt x="0" y="7310"/>
                  </a:moveTo>
                  <a:cubicBezTo>
                    <a:pt x="135" y="7197"/>
                    <a:pt x="285" y="7170"/>
                    <a:pt x="440" y="7245"/>
                  </a:cubicBezTo>
                  <a:cubicBezTo>
                    <a:pt x="297" y="7003"/>
                    <a:pt x="177" y="6758"/>
                    <a:pt x="74" y="6518"/>
                  </a:cubicBezTo>
                  <a:cubicBezTo>
                    <a:pt x="3264" y="11366"/>
                    <a:pt x="5304" y="17366"/>
                    <a:pt x="5738" y="18116"/>
                  </a:cubicBezTo>
                  <a:cubicBezTo>
                    <a:pt x="6196" y="18904"/>
                    <a:pt x="7604" y="17736"/>
                    <a:pt x="7106" y="16633"/>
                  </a:cubicBezTo>
                  <a:cubicBezTo>
                    <a:pt x="6607" y="15531"/>
                    <a:pt x="3823" y="8098"/>
                    <a:pt x="2605" y="4886"/>
                  </a:cubicBezTo>
                  <a:cubicBezTo>
                    <a:pt x="2160" y="3712"/>
                    <a:pt x="1838" y="2797"/>
                    <a:pt x="1568" y="1950"/>
                  </a:cubicBezTo>
                  <a:cubicBezTo>
                    <a:pt x="1823" y="2037"/>
                    <a:pt x="2088" y="2212"/>
                    <a:pt x="2353" y="2491"/>
                  </a:cubicBezTo>
                  <a:lnTo>
                    <a:pt x="2340" y="2284"/>
                  </a:lnTo>
                  <a:lnTo>
                    <a:pt x="2356" y="2342"/>
                  </a:lnTo>
                  <a:cubicBezTo>
                    <a:pt x="3582" y="6863"/>
                    <a:pt x="6987" y="14748"/>
                    <a:pt x="7771" y="16460"/>
                  </a:cubicBezTo>
                  <a:cubicBezTo>
                    <a:pt x="8555" y="18172"/>
                    <a:pt x="9827" y="17283"/>
                    <a:pt x="10339" y="16364"/>
                  </a:cubicBezTo>
                  <a:cubicBezTo>
                    <a:pt x="10850" y="15443"/>
                    <a:pt x="10035" y="13930"/>
                    <a:pt x="9008" y="11126"/>
                  </a:cubicBezTo>
                  <a:cubicBezTo>
                    <a:pt x="7979" y="8321"/>
                    <a:pt x="6372" y="2986"/>
                    <a:pt x="5797" y="1113"/>
                  </a:cubicBezTo>
                  <a:cubicBezTo>
                    <a:pt x="5664" y="679"/>
                    <a:pt x="5533" y="321"/>
                    <a:pt x="5402" y="0"/>
                  </a:cubicBezTo>
                  <a:cubicBezTo>
                    <a:pt x="5563" y="289"/>
                    <a:pt x="5723" y="635"/>
                    <a:pt x="5879" y="1046"/>
                  </a:cubicBezTo>
                  <a:cubicBezTo>
                    <a:pt x="5930" y="893"/>
                    <a:pt x="5983" y="754"/>
                    <a:pt x="6036" y="624"/>
                  </a:cubicBezTo>
                  <a:lnTo>
                    <a:pt x="6088" y="783"/>
                  </a:lnTo>
                  <a:cubicBezTo>
                    <a:pt x="6826" y="3118"/>
                    <a:pt x="10570" y="13894"/>
                    <a:pt x="11317" y="15148"/>
                  </a:cubicBezTo>
                  <a:cubicBezTo>
                    <a:pt x="12064" y="16404"/>
                    <a:pt x="14513" y="16018"/>
                    <a:pt x="15451" y="15287"/>
                  </a:cubicBezTo>
                  <a:lnTo>
                    <a:pt x="15466" y="15274"/>
                  </a:lnTo>
                  <a:cubicBezTo>
                    <a:pt x="16085" y="16067"/>
                    <a:pt x="16669" y="16530"/>
                    <a:pt x="17166" y="16470"/>
                  </a:cubicBezTo>
                  <a:cubicBezTo>
                    <a:pt x="18720" y="16281"/>
                    <a:pt x="19212" y="15144"/>
                    <a:pt x="19279" y="13709"/>
                  </a:cubicBezTo>
                  <a:cubicBezTo>
                    <a:pt x="19330" y="18409"/>
                    <a:pt x="21600" y="21600"/>
                    <a:pt x="21078" y="20891"/>
                  </a:cubicBezTo>
                  <a:cubicBezTo>
                    <a:pt x="17288" y="15740"/>
                    <a:pt x="12223" y="17219"/>
                    <a:pt x="10551" y="17664"/>
                  </a:cubicBezTo>
                  <a:cubicBezTo>
                    <a:pt x="8314" y="18261"/>
                    <a:pt x="6370" y="19257"/>
                    <a:pt x="4434" y="20037"/>
                  </a:cubicBezTo>
                  <a:cubicBezTo>
                    <a:pt x="2497" y="20818"/>
                    <a:pt x="5341" y="19172"/>
                    <a:pt x="5252" y="18354"/>
                  </a:cubicBezTo>
                  <a:cubicBezTo>
                    <a:pt x="5163" y="17534"/>
                    <a:pt x="4440" y="16218"/>
                    <a:pt x="3452" y="13648"/>
                  </a:cubicBezTo>
                  <a:cubicBezTo>
                    <a:pt x="2547" y="11297"/>
                    <a:pt x="1488" y="9490"/>
                    <a:pt x="0" y="7310"/>
                  </a:cubicBezTo>
                  <a:close/>
                </a:path>
              </a:pathLst>
            </a:custGeom>
            <a:solidFill>
              <a:srgbClr val="010101">
                <a:alpha val="15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4" name="Shape 20"/>
            <p:cNvSpPr/>
            <p:nvPr/>
          </p:nvSpPr>
          <p:spPr>
            <a:xfrm>
              <a:off x="4945367" y="4204517"/>
              <a:ext cx="298839" cy="5066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52" h="20140" extrusionOk="0">
                  <a:moveTo>
                    <a:pt x="12491" y="1489"/>
                  </a:moveTo>
                  <a:cubicBezTo>
                    <a:pt x="12037" y="3438"/>
                    <a:pt x="13357" y="6058"/>
                    <a:pt x="16554" y="7672"/>
                  </a:cubicBezTo>
                  <a:cubicBezTo>
                    <a:pt x="19752" y="9287"/>
                    <a:pt x="20842" y="13231"/>
                    <a:pt x="21120" y="14847"/>
                  </a:cubicBezTo>
                  <a:cubicBezTo>
                    <a:pt x="21398" y="16462"/>
                    <a:pt x="19763" y="17493"/>
                    <a:pt x="19012" y="17176"/>
                  </a:cubicBezTo>
                  <a:cubicBezTo>
                    <a:pt x="19950" y="18898"/>
                    <a:pt x="16860" y="19997"/>
                    <a:pt x="15532" y="18837"/>
                  </a:cubicBezTo>
                  <a:cubicBezTo>
                    <a:pt x="14811" y="20154"/>
                    <a:pt x="11769" y="20940"/>
                    <a:pt x="11463" y="18861"/>
                  </a:cubicBezTo>
                  <a:cubicBezTo>
                    <a:pt x="8484" y="20471"/>
                    <a:pt x="7775" y="17716"/>
                    <a:pt x="7822" y="16834"/>
                  </a:cubicBezTo>
                  <a:cubicBezTo>
                    <a:pt x="7915" y="15073"/>
                    <a:pt x="6845" y="10590"/>
                    <a:pt x="4737" y="10241"/>
                  </a:cubicBezTo>
                  <a:cubicBezTo>
                    <a:pt x="2343" y="9845"/>
                    <a:pt x="5189" y="14561"/>
                    <a:pt x="2889" y="14596"/>
                  </a:cubicBezTo>
                  <a:cubicBezTo>
                    <a:pt x="589" y="14632"/>
                    <a:pt x="-202" y="12374"/>
                    <a:pt x="42" y="10796"/>
                  </a:cubicBezTo>
                  <a:cubicBezTo>
                    <a:pt x="287" y="9219"/>
                    <a:pt x="-137" y="7745"/>
                    <a:pt x="2609" y="6675"/>
                  </a:cubicBezTo>
                  <a:cubicBezTo>
                    <a:pt x="5354" y="5604"/>
                    <a:pt x="6540" y="4408"/>
                    <a:pt x="6762" y="1874"/>
                  </a:cubicBezTo>
                  <a:cubicBezTo>
                    <a:pt x="6984" y="-660"/>
                    <a:pt x="12995" y="-459"/>
                    <a:pt x="12491" y="1489"/>
                  </a:cubicBezTo>
                  <a:close/>
                </a:path>
              </a:pathLst>
            </a:custGeom>
            <a:solidFill>
              <a:schemeClr val="accent3">
                <a:lumMod val="20000"/>
                <a:lumOff val="8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5" name="Shape 23"/>
            <p:cNvSpPr/>
            <p:nvPr/>
          </p:nvSpPr>
          <p:spPr>
            <a:xfrm>
              <a:off x="4614483" y="2138991"/>
              <a:ext cx="90293" cy="1304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749" y="21600"/>
                    <a:pt x="21600" y="16749"/>
                    <a:pt x="21600" y="10799"/>
                  </a:cubicBezTo>
                  <a:cubicBezTo>
                    <a:pt x="21600" y="4850"/>
                    <a:pt x="16749" y="0"/>
                    <a:pt x="10800" y="0"/>
                  </a:cubicBezTo>
                  <a:cubicBezTo>
                    <a:pt x="4851" y="0"/>
                    <a:pt x="0" y="4850"/>
                    <a:pt x="0" y="10799"/>
                  </a:cubicBezTo>
                  <a:cubicBezTo>
                    <a:pt x="0" y="16749"/>
                    <a:pt x="4851" y="21600"/>
                    <a:pt x="10800" y="21600"/>
                  </a:cubicBezTo>
                  <a:close/>
                </a:path>
              </a:pathLst>
            </a:custGeom>
            <a:solidFill>
              <a:srgbClr val="010101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6" name="Shape 24"/>
            <p:cNvSpPr/>
            <p:nvPr/>
          </p:nvSpPr>
          <p:spPr>
            <a:xfrm>
              <a:off x="4654590" y="2159045"/>
              <a:ext cx="32477" cy="469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749" y="21600"/>
                    <a:pt x="21600" y="16747"/>
                    <a:pt x="21600" y="10800"/>
                  </a:cubicBezTo>
                  <a:cubicBezTo>
                    <a:pt x="21600" y="4853"/>
                    <a:pt x="16749" y="0"/>
                    <a:pt x="10800" y="0"/>
                  </a:cubicBezTo>
                  <a:cubicBezTo>
                    <a:pt x="4851" y="0"/>
                    <a:pt x="0" y="4853"/>
                    <a:pt x="0" y="10800"/>
                  </a:cubicBezTo>
                  <a:cubicBezTo>
                    <a:pt x="0" y="16747"/>
                    <a:pt x="4851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7" name="Shape 25"/>
            <p:cNvSpPr/>
            <p:nvPr/>
          </p:nvSpPr>
          <p:spPr>
            <a:xfrm>
              <a:off x="4574375" y="2068803"/>
              <a:ext cx="192454" cy="482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8780" h="19405" extrusionOk="0">
                  <a:moveTo>
                    <a:pt x="2702" y="19343"/>
                  </a:moveTo>
                  <a:cubicBezTo>
                    <a:pt x="6479" y="17911"/>
                    <a:pt x="11254" y="13398"/>
                    <a:pt x="15271" y="16640"/>
                  </a:cubicBezTo>
                  <a:cubicBezTo>
                    <a:pt x="19288" y="19878"/>
                    <a:pt x="20418" y="14900"/>
                    <a:pt x="15660" y="7461"/>
                  </a:cubicBezTo>
                  <a:cubicBezTo>
                    <a:pt x="11513" y="981"/>
                    <a:pt x="7356" y="-986"/>
                    <a:pt x="2831" y="439"/>
                  </a:cubicBezTo>
                  <a:cubicBezTo>
                    <a:pt x="-1182" y="1703"/>
                    <a:pt x="-656" y="20614"/>
                    <a:pt x="2702" y="19343"/>
                  </a:cubicBezTo>
                  <a:close/>
                </a:path>
              </a:pathLst>
            </a:custGeom>
            <a:solidFill>
              <a:srgbClr val="010101">
                <a:alpha val="40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8" name="Shape 26"/>
            <p:cNvSpPr/>
            <p:nvPr/>
          </p:nvSpPr>
          <p:spPr>
            <a:xfrm>
              <a:off x="4243490" y="2138991"/>
              <a:ext cx="90301" cy="1304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748" y="21600"/>
                    <a:pt x="21600" y="16749"/>
                    <a:pt x="21600" y="10799"/>
                  </a:cubicBezTo>
                  <a:cubicBezTo>
                    <a:pt x="21600" y="4850"/>
                    <a:pt x="16748" y="0"/>
                    <a:pt x="10800" y="0"/>
                  </a:cubicBezTo>
                  <a:cubicBezTo>
                    <a:pt x="4853" y="0"/>
                    <a:pt x="0" y="4850"/>
                    <a:pt x="0" y="10799"/>
                  </a:cubicBezTo>
                  <a:cubicBezTo>
                    <a:pt x="0" y="16749"/>
                    <a:pt x="4853" y="21600"/>
                    <a:pt x="10800" y="21600"/>
                  </a:cubicBezTo>
                  <a:close/>
                </a:path>
              </a:pathLst>
            </a:custGeom>
            <a:solidFill>
              <a:srgbClr val="010101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19" name="Shape 27"/>
            <p:cNvSpPr/>
            <p:nvPr/>
          </p:nvSpPr>
          <p:spPr>
            <a:xfrm>
              <a:off x="4183328" y="2068803"/>
              <a:ext cx="192457" cy="482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8780" h="19405" extrusionOk="0">
                  <a:moveTo>
                    <a:pt x="16079" y="19343"/>
                  </a:moveTo>
                  <a:cubicBezTo>
                    <a:pt x="12302" y="17911"/>
                    <a:pt x="7527" y="13398"/>
                    <a:pt x="3510" y="16640"/>
                  </a:cubicBezTo>
                  <a:cubicBezTo>
                    <a:pt x="-507" y="19878"/>
                    <a:pt x="-1637" y="14900"/>
                    <a:pt x="3121" y="7461"/>
                  </a:cubicBezTo>
                  <a:cubicBezTo>
                    <a:pt x="7268" y="981"/>
                    <a:pt x="11426" y="-986"/>
                    <a:pt x="15950" y="439"/>
                  </a:cubicBezTo>
                  <a:cubicBezTo>
                    <a:pt x="19963" y="1703"/>
                    <a:pt x="19437" y="20614"/>
                    <a:pt x="16079" y="19343"/>
                  </a:cubicBezTo>
                  <a:close/>
                </a:path>
              </a:pathLst>
            </a:custGeom>
            <a:solidFill>
              <a:srgbClr val="010101">
                <a:alpha val="40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0" name="Freeform 19"/>
            <p:cNvSpPr/>
            <p:nvPr/>
          </p:nvSpPr>
          <p:spPr>
            <a:xfrm>
              <a:off x="4022908" y="4214545"/>
              <a:ext cx="884843" cy="1673953"/>
            </a:xfrm>
            <a:custGeom>
              <a:avLst/>
              <a:gdLst>
                <a:gd name="connsiteX0" fmla="*/ 440899 w 884843"/>
                <a:gd name="connsiteY0" fmla="*/ 212498 h 1673953"/>
                <a:gd name="connsiteX1" fmla="*/ 546366 w 884843"/>
                <a:gd name="connsiteY1" fmla="*/ 353277 h 1673953"/>
                <a:gd name="connsiteX2" fmla="*/ 611328 w 884843"/>
                <a:gd name="connsiteY2" fmla="*/ 1133686 h 1673953"/>
                <a:gd name="connsiteX3" fmla="*/ 646759 w 884843"/>
                <a:gd name="connsiteY3" fmla="*/ 1594792 h 1673953"/>
                <a:gd name="connsiteX4" fmla="*/ 884843 w 884843"/>
                <a:gd name="connsiteY4" fmla="*/ 1656385 h 1673953"/>
                <a:gd name="connsiteX5" fmla="*/ 765580 w 884843"/>
                <a:gd name="connsiteY5" fmla="*/ 1669894 h 1673953"/>
                <a:gd name="connsiteX6" fmla="*/ 585506 w 884843"/>
                <a:gd name="connsiteY6" fmla="*/ 1673953 h 1673953"/>
                <a:gd name="connsiteX7" fmla="*/ 582801 w 884843"/>
                <a:gd name="connsiteY7" fmla="*/ 1409874 h 1673953"/>
                <a:gd name="connsiteX8" fmla="*/ 528009 w 884843"/>
                <a:gd name="connsiteY8" fmla="*/ 671180 h 1673953"/>
                <a:gd name="connsiteX9" fmla="*/ 466126 w 884843"/>
                <a:gd name="connsiteY9" fmla="*/ 236740 h 1673953"/>
                <a:gd name="connsiteX10" fmla="*/ 395730 w 884843"/>
                <a:gd name="connsiteY10" fmla="*/ 236740 h 1673953"/>
                <a:gd name="connsiteX11" fmla="*/ 385047 w 884843"/>
                <a:gd name="connsiteY11" fmla="*/ 242899 h 1673953"/>
                <a:gd name="connsiteX12" fmla="*/ 381011 w 884843"/>
                <a:gd name="connsiteY12" fmla="*/ 223932 h 1673953"/>
                <a:gd name="connsiteX13" fmla="*/ 440899 w 884843"/>
                <a:gd name="connsiteY13" fmla="*/ 212498 h 1673953"/>
                <a:gd name="connsiteX14" fmla="*/ 2789 w 884843"/>
                <a:gd name="connsiteY14" fmla="*/ 0 h 1673953"/>
                <a:gd name="connsiteX15" fmla="*/ 2982 w 884843"/>
                <a:gd name="connsiteY15" fmla="*/ 231 h 1673953"/>
                <a:gd name="connsiteX16" fmla="*/ 156529 w 884843"/>
                <a:gd name="connsiteY16" fmla="*/ 1154169 h 1673953"/>
                <a:gd name="connsiteX17" fmla="*/ 174251 w 884843"/>
                <a:gd name="connsiteY17" fmla="*/ 1567392 h 1673953"/>
                <a:gd name="connsiteX18" fmla="*/ 314755 w 884843"/>
                <a:gd name="connsiteY18" fmla="*/ 1666781 h 1673953"/>
                <a:gd name="connsiteX19" fmla="*/ 256836 w 884843"/>
                <a:gd name="connsiteY19" fmla="*/ 1666473 h 1673953"/>
                <a:gd name="connsiteX20" fmla="*/ 101482 w 884843"/>
                <a:gd name="connsiteY20" fmla="*/ 1637998 h 1673953"/>
                <a:gd name="connsiteX21" fmla="*/ 131537 w 884843"/>
                <a:gd name="connsiteY21" fmla="*/ 1390142 h 1673953"/>
                <a:gd name="connsiteX22" fmla="*/ 41343 w 884843"/>
                <a:gd name="connsiteY22" fmla="*/ 679908 h 1673953"/>
                <a:gd name="connsiteX23" fmla="*/ 2789 w 884843"/>
                <a:gd name="connsiteY23" fmla="*/ 0 h 16739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884843" h="1673953">
                  <a:moveTo>
                    <a:pt x="440899" y="212498"/>
                  </a:moveTo>
                  <a:cubicBezTo>
                    <a:pt x="494325" y="204207"/>
                    <a:pt x="528645" y="216793"/>
                    <a:pt x="546366" y="353277"/>
                  </a:cubicBezTo>
                  <a:cubicBezTo>
                    <a:pt x="569995" y="535186"/>
                    <a:pt x="611328" y="956537"/>
                    <a:pt x="611328" y="1133686"/>
                  </a:cubicBezTo>
                  <a:cubicBezTo>
                    <a:pt x="611328" y="1310905"/>
                    <a:pt x="652684" y="1532570"/>
                    <a:pt x="646759" y="1594792"/>
                  </a:cubicBezTo>
                  <a:cubicBezTo>
                    <a:pt x="641115" y="1654285"/>
                    <a:pt x="732504" y="1683122"/>
                    <a:pt x="884843" y="1656385"/>
                  </a:cubicBezTo>
                  <a:cubicBezTo>
                    <a:pt x="861448" y="1663244"/>
                    <a:pt x="823777" y="1669894"/>
                    <a:pt x="765580" y="1669894"/>
                  </a:cubicBezTo>
                  <a:cubicBezTo>
                    <a:pt x="645290" y="1669894"/>
                    <a:pt x="585506" y="1673953"/>
                    <a:pt x="585506" y="1673953"/>
                  </a:cubicBezTo>
                  <a:cubicBezTo>
                    <a:pt x="585506" y="1673953"/>
                    <a:pt x="591431" y="1568335"/>
                    <a:pt x="582801" y="1409874"/>
                  </a:cubicBezTo>
                  <a:cubicBezTo>
                    <a:pt x="574147" y="1251412"/>
                    <a:pt x="554017" y="914961"/>
                    <a:pt x="528009" y="671180"/>
                  </a:cubicBezTo>
                  <a:cubicBezTo>
                    <a:pt x="502001" y="427398"/>
                    <a:pt x="504333" y="234640"/>
                    <a:pt x="466126" y="236740"/>
                  </a:cubicBezTo>
                  <a:cubicBezTo>
                    <a:pt x="444573" y="237860"/>
                    <a:pt x="417282" y="237860"/>
                    <a:pt x="395730" y="236740"/>
                  </a:cubicBezTo>
                  <a:cubicBezTo>
                    <a:pt x="391508" y="236460"/>
                    <a:pt x="387986" y="238630"/>
                    <a:pt x="385047" y="242899"/>
                  </a:cubicBezTo>
                  <a:cubicBezTo>
                    <a:pt x="383717" y="236320"/>
                    <a:pt x="382387" y="229951"/>
                    <a:pt x="381011" y="223932"/>
                  </a:cubicBezTo>
                  <a:cubicBezTo>
                    <a:pt x="403159" y="220345"/>
                    <a:pt x="423091" y="215261"/>
                    <a:pt x="440899" y="212498"/>
                  </a:cubicBezTo>
                  <a:close/>
                  <a:moveTo>
                    <a:pt x="2789" y="0"/>
                  </a:moveTo>
                  <a:cubicBezTo>
                    <a:pt x="2789" y="0"/>
                    <a:pt x="2982" y="231"/>
                    <a:pt x="2982" y="231"/>
                  </a:cubicBezTo>
                  <a:cubicBezTo>
                    <a:pt x="44318" y="301873"/>
                    <a:pt x="156529" y="943506"/>
                    <a:pt x="156529" y="1154169"/>
                  </a:cubicBezTo>
                  <a:cubicBezTo>
                    <a:pt x="156529" y="1364909"/>
                    <a:pt x="197866" y="1495550"/>
                    <a:pt x="174251" y="1567392"/>
                  </a:cubicBezTo>
                  <a:cubicBezTo>
                    <a:pt x="157151" y="1619401"/>
                    <a:pt x="217424" y="1651271"/>
                    <a:pt x="314755" y="1666781"/>
                  </a:cubicBezTo>
                  <a:cubicBezTo>
                    <a:pt x="297299" y="1666550"/>
                    <a:pt x="278008" y="1666473"/>
                    <a:pt x="256836" y="1666473"/>
                  </a:cubicBezTo>
                  <a:cubicBezTo>
                    <a:pt x="136556" y="1666473"/>
                    <a:pt x="101482" y="1637998"/>
                    <a:pt x="101482" y="1637998"/>
                  </a:cubicBezTo>
                  <a:cubicBezTo>
                    <a:pt x="101482" y="1637998"/>
                    <a:pt x="131537" y="1532358"/>
                    <a:pt x="131537" y="1390142"/>
                  </a:cubicBezTo>
                  <a:cubicBezTo>
                    <a:pt x="131537" y="1247925"/>
                    <a:pt x="101482" y="1045597"/>
                    <a:pt x="41343" y="679908"/>
                  </a:cubicBezTo>
                  <a:cubicBezTo>
                    <a:pt x="2345" y="442778"/>
                    <a:pt x="-5043" y="196850"/>
                    <a:pt x="2789" y="0"/>
                  </a:cubicBezTo>
                  <a:close/>
                </a:path>
              </a:pathLst>
            </a:custGeom>
            <a:solidFill>
              <a:srgbClr val="010101">
                <a:alpha val="20000"/>
              </a:srgbClr>
            </a:solidFill>
            <a:ln w="12700">
              <a:miter lim="400000"/>
            </a:ln>
          </p:spPr>
          <p:txBody>
            <a:bodyPr wrap="square" lIns="0" tIns="0" rIns="0" bIns="0" anchor="ctr">
              <a:noAutofit/>
            </a:bodyPr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1" name="Shape 35"/>
            <p:cNvSpPr/>
            <p:nvPr/>
          </p:nvSpPr>
          <p:spPr>
            <a:xfrm>
              <a:off x="3872497" y="5899052"/>
              <a:ext cx="576370" cy="1282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19" h="21339" extrusionOk="0">
                  <a:moveTo>
                    <a:pt x="117" y="13195"/>
                  </a:moveTo>
                  <a:cubicBezTo>
                    <a:pt x="-381" y="15765"/>
                    <a:pt x="645" y="20948"/>
                    <a:pt x="4473" y="21323"/>
                  </a:cubicBezTo>
                  <a:cubicBezTo>
                    <a:pt x="7334" y="21600"/>
                    <a:pt x="13153" y="18389"/>
                    <a:pt x="17119" y="12657"/>
                  </a:cubicBezTo>
                  <a:cubicBezTo>
                    <a:pt x="19341" y="9448"/>
                    <a:pt x="20982" y="5444"/>
                    <a:pt x="21196" y="828"/>
                  </a:cubicBezTo>
                  <a:cubicBezTo>
                    <a:pt x="21209" y="548"/>
                    <a:pt x="21215" y="272"/>
                    <a:pt x="21219" y="0"/>
                  </a:cubicBezTo>
                  <a:cubicBezTo>
                    <a:pt x="14446" y="13411"/>
                    <a:pt x="4817" y="16262"/>
                    <a:pt x="117" y="13195"/>
                  </a:cubicBezTo>
                  <a:close/>
                </a:path>
              </a:pathLst>
            </a:custGeom>
            <a:solidFill>
              <a:schemeClr val="bg2">
                <a:lumMod val="60000"/>
                <a:lumOff val="4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2" name="Shape 36"/>
            <p:cNvSpPr/>
            <p:nvPr/>
          </p:nvSpPr>
          <p:spPr>
            <a:xfrm>
              <a:off x="4624509" y="5899052"/>
              <a:ext cx="576376" cy="1282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19" h="21339" extrusionOk="0">
                  <a:moveTo>
                    <a:pt x="21102" y="13195"/>
                  </a:moveTo>
                  <a:cubicBezTo>
                    <a:pt x="21600" y="15765"/>
                    <a:pt x="20573" y="20948"/>
                    <a:pt x="16746" y="21323"/>
                  </a:cubicBezTo>
                  <a:cubicBezTo>
                    <a:pt x="13885" y="21600"/>
                    <a:pt x="8066" y="18389"/>
                    <a:pt x="4100" y="12657"/>
                  </a:cubicBezTo>
                  <a:cubicBezTo>
                    <a:pt x="1878" y="9448"/>
                    <a:pt x="237" y="5444"/>
                    <a:pt x="23" y="828"/>
                  </a:cubicBezTo>
                  <a:cubicBezTo>
                    <a:pt x="10" y="548"/>
                    <a:pt x="4" y="272"/>
                    <a:pt x="0" y="0"/>
                  </a:cubicBezTo>
                  <a:cubicBezTo>
                    <a:pt x="6773" y="13411"/>
                    <a:pt x="16402" y="16262"/>
                    <a:pt x="21102" y="13195"/>
                  </a:cubicBezTo>
                  <a:close/>
                </a:path>
              </a:pathLst>
            </a:custGeom>
            <a:solidFill>
              <a:schemeClr val="bg2">
                <a:lumMod val="60000"/>
                <a:lumOff val="4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3" name="Shape 83"/>
            <p:cNvSpPr/>
            <p:nvPr/>
          </p:nvSpPr>
          <p:spPr>
            <a:xfrm>
              <a:off x="3912604" y="1397005"/>
              <a:ext cx="1277656" cy="9429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75" h="20921" extrusionOk="0">
                  <a:moveTo>
                    <a:pt x="217" y="6669"/>
                  </a:moveTo>
                  <a:cubicBezTo>
                    <a:pt x="958" y="3640"/>
                    <a:pt x="2442" y="2283"/>
                    <a:pt x="2071" y="3432"/>
                  </a:cubicBezTo>
                  <a:cubicBezTo>
                    <a:pt x="1998" y="3655"/>
                    <a:pt x="2001" y="3855"/>
                    <a:pt x="2064" y="4016"/>
                  </a:cubicBezTo>
                  <a:cubicBezTo>
                    <a:pt x="3193" y="2601"/>
                    <a:pt x="5154" y="1746"/>
                    <a:pt x="6900" y="1240"/>
                  </a:cubicBezTo>
                  <a:cubicBezTo>
                    <a:pt x="7995" y="356"/>
                    <a:pt x="9138" y="-61"/>
                    <a:pt x="10962" y="7"/>
                  </a:cubicBezTo>
                  <a:cubicBezTo>
                    <a:pt x="13744" y="112"/>
                    <a:pt x="14771" y="716"/>
                    <a:pt x="13010" y="821"/>
                  </a:cubicBezTo>
                  <a:cubicBezTo>
                    <a:pt x="12888" y="828"/>
                    <a:pt x="12781" y="838"/>
                    <a:pt x="12685" y="850"/>
                  </a:cubicBezTo>
                  <a:cubicBezTo>
                    <a:pt x="13750" y="1042"/>
                    <a:pt x="15070" y="1343"/>
                    <a:pt x="16337" y="1805"/>
                  </a:cubicBezTo>
                  <a:cubicBezTo>
                    <a:pt x="16586" y="1896"/>
                    <a:pt x="16814" y="2001"/>
                    <a:pt x="17024" y="2117"/>
                  </a:cubicBezTo>
                  <a:cubicBezTo>
                    <a:pt x="17999" y="2391"/>
                    <a:pt x="18671" y="2823"/>
                    <a:pt x="19592" y="3536"/>
                  </a:cubicBezTo>
                  <a:cubicBezTo>
                    <a:pt x="21075" y="4684"/>
                    <a:pt x="20797" y="5102"/>
                    <a:pt x="19314" y="4267"/>
                  </a:cubicBezTo>
                  <a:cubicBezTo>
                    <a:pt x="19112" y="4153"/>
                    <a:pt x="18928" y="4065"/>
                    <a:pt x="18763" y="3999"/>
                  </a:cubicBezTo>
                  <a:cubicBezTo>
                    <a:pt x="18917" y="4355"/>
                    <a:pt x="19008" y="4714"/>
                    <a:pt x="19047" y="5053"/>
                  </a:cubicBezTo>
                  <a:cubicBezTo>
                    <a:pt x="19916" y="5998"/>
                    <a:pt x="20688" y="7729"/>
                    <a:pt x="19775" y="6787"/>
                  </a:cubicBezTo>
                  <a:cubicBezTo>
                    <a:pt x="18663" y="5638"/>
                    <a:pt x="18510" y="7484"/>
                    <a:pt x="18208" y="8956"/>
                  </a:cubicBezTo>
                  <a:cubicBezTo>
                    <a:pt x="17988" y="10026"/>
                    <a:pt x="17182" y="10428"/>
                    <a:pt x="17182" y="12934"/>
                  </a:cubicBezTo>
                  <a:cubicBezTo>
                    <a:pt x="17182" y="15440"/>
                    <a:pt x="17211" y="21539"/>
                    <a:pt x="16625" y="20870"/>
                  </a:cubicBezTo>
                  <a:cubicBezTo>
                    <a:pt x="17216" y="15448"/>
                    <a:pt x="17001" y="10944"/>
                    <a:pt x="15683" y="9693"/>
                  </a:cubicBezTo>
                  <a:cubicBezTo>
                    <a:pt x="14752" y="8810"/>
                    <a:pt x="11123" y="9114"/>
                    <a:pt x="10289" y="9845"/>
                  </a:cubicBezTo>
                  <a:cubicBezTo>
                    <a:pt x="9454" y="10576"/>
                    <a:pt x="8991" y="10576"/>
                    <a:pt x="8249" y="9950"/>
                  </a:cubicBezTo>
                  <a:cubicBezTo>
                    <a:pt x="7508" y="9323"/>
                    <a:pt x="4727" y="9010"/>
                    <a:pt x="3336" y="9532"/>
                  </a:cubicBezTo>
                  <a:cubicBezTo>
                    <a:pt x="1945" y="10054"/>
                    <a:pt x="1380" y="14117"/>
                    <a:pt x="1473" y="16414"/>
                  </a:cubicBezTo>
                  <a:cubicBezTo>
                    <a:pt x="1566" y="18711"/>
                    <a:pt x="1560" y="18264"/>
                    <a:pt x="1819" y="20278"/>
                  </a:cubicBezTo>
                  <a:cubicBezTo>
                    <a:pt x="1533" y="20941"/>
                    <a:pt x="1051" y="16484"/>
                    <a:pt x="958" y="14291"/>
                  </a:cubicBezTo>
                  <a:cubicBezTo>
                    <a:pt x="865" y="12099"/>
                    <a:pt x="-525" y="9697"/>
                    <a:pt x="217" y="6669"/>
                  </a:cubicBezTo>
                  <a:close/>
                </a:path>
              </a:pathLst>
            </a:custGeom>
            <a:solidFill>
              <a:srgbClr val="000000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4" name="Shape 84"/>
            <p:cNvSpPr/>
            <p:nvPr/>
          </p:nvSpPr>
          <p:spPr>
            <a:xfrm>
              <a:off x="4253517" y="2159045"/>
              <a:ext cx="32477" cy="469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749" y="21600"/>
                    <a:pt x="21600" y="16747"/>
                    <a:pt x="21600" y="10800"/>
                  </a:cubicBezTo>
                  <a:cubicBezTo>
                    <a:pt x="21600" y="4853"/>
                    <a:pt x="16749" y="0"/>
                    <a:pt x="10800" y="0"/>
                  </a:cubicBezTo>
                  <a:cubicBezTo>
                    <a:pt x="4851" y="0"/>
                    <a:pt x="0" y="4853"/>
                    <a:pt x="0" y="10800"/>
                  </a:cubicBezTo>
                  <a:cubicBezTo>
                    <a:pt x="0" y="16747"/>
                    <a:pt x="4851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5" name="Freeform 24"/>
            <p:cNvSpPr/>
            <p:nvPr/>
          </p:nvSpPr>
          <p:spPr>
            <a:xfrm>
              <a:off x="3050297" y="2911057"/>
              <a:ext cx="2113665" cy="1388865"/>
            </a:xfrm>
            <a:custGeom>
              <a:avLst/>
              <a:gdLst>
                <a:gd name="connsiteX0" fmla="*/ 1207913 w 2113665"/>
                <a:gd name="connsiteY0" fmla="*/ 0 h 1388865"/>
                <a:gd name="connsiteX1" fmla="*/ 1400327 w 2113665"/>
                <a:gd name="connsiteY1" fmla="*/ 59611 h 1388865"/>
                <a:gd name="connsiteX2" fmla="*/ 1592742 w 2113665"/>
                <a:gd name="connsiteY2" fmla="*/ 0 h 1388865"/>
                <a:gd name="connsiteX3" fmla="*/ 1905988 w 2113665"/>
                <a:gd name="connsiteY3" fmla="*/ 112113 h 1388865"/>
                <a:gd name="connsiteX4" fmla="*/ 1908228 w 2113665"/>
                <a:gd name="connsiteY4" fmla="*/ 115474 h 1388865"/>
                <a:gd name="connsiteX5" fmla="*/ 1914197 w 2113665"/>
                <a:gd name="connsiteY5" fmla="*/ 117120 h 1388865"/>
                <a:gd name="connsiteX6" fmla="*/ 2109844 w 2113665"/>
                <a:gd name="connsiteY6" fmla="*/ 870551 h 1388865"/>
                <a:gd name="connsiteX7" fmla="*/ 2107800 w 2113665"/>
                <a:gd name="connsiteY7" fmla="*/ 918994 h 1388865"/>
                <a:gd name="connsiteX8" fmla="*/ 2107183 w 2113665"/>
                <a:gd name="connsiteY8" fmla="*/ 919794 h 1388865"/>
                <a:gd name="connsiteX9" fmla="*/ 2107243 w 2113665"/>
                <a:gd name="connsiteY9" fmla="*/ 957518 h 1388865"/>
                <a:gd name="connsiteX10" fmla="*/ 2095777 w 2113665"/>
                <a:gd name="connsiteY10" fmla="*/ 1388865 h 1388865"/>
                <a:gd name="connsiteX11" fmla="*/ 1935178 w 2113665"/>
                <a:gd name="connsiteY11" fmla="*/ 1384752 h 1388865"/>
                <a:gd name="connsiteX12" fmla="*/ 1944248 w 2113665"/>
                <a:gd name="connsiteY12" fmla="*/ 910557 h 1388865"/>
                <a:gd name="connsiteX13" fmla="*/ 1941819 w 2113665"/>
                <a:gd name="connsiteY13" fmla="*/ 882900 h 1388865"/>
                <a:gd name="connsiteX14" fmla="*/ 1927414 w 2113665"/>
                <a:gd name="connsiteY14" fmla="*/ 849816 h 1388865"/>
                <a:gd name="connsiteX15" fmla="*/ 1869835 w 2113665"/>
                <a:gd name="connsiteY15" fmla="*/ 690347 h 1388865"/>
                <a:gd name="connsiteX16" fmla="*/ 1847533 w 2113665"/>
                <a:gd name="connsiteY16" fmla="*/ 624464 h 1388865"/>
                <a:gd name="connsiteX17" fmla="*/ 1847251 w 2113665"/>
                <a:gd name="connsiteY17" fmla="*/ 627226 h 1388865"/>
                <a:gd name="connsiteX18" fmla="*/ 1862635 w 2113665"/>
                <a:gd name="connsiteY18" fmla="*/ 1250637 h 1388865"/>
                <a:gd name="connsiteX19" fmla="*/ 1400327 w 2113665"/>
                <a:gd name="connsiteY19" fmla="*/ 1340116 h 1388865"/>
                <a:gd name="connsiteX20" fmla="*/ 938019 w 2113665"/>
                <a:gd name="connsiteY20" fmla="*/ 1250637 h 1388865"/>
                <a:gd name="connsiteX21" fmla="*/ 906105 w 2113665"/>
                <a:gd name="connsiteY21" fmla="*/ 517438 h 1388865"/>
                <a:gd name="connsiteX22" fmla="*/ 888491 w 2113665"/>
                <a:gd name="connsiteY22" fmla="*/ 380950 h 1388865"/>
                <a:gd name="connsiteX23" fmla="*/ 832015 w 2113665"/>
                <a:gd name="connsiteY23" fmla="*/ 407166 h 1388865"/>
                <a:gd name="connsiteX24" fmla="*/ 268138 w 2113665"/>
                <a:gd name="connsiteY24" fmla="*/ 617614 h 1388865"/>
                <a:gd name="connsiteX25" fmla="*/ 208913 w 2113665"/>
                <a:gd name="connsiteY25" fmla="*/ 616088 h 1388865"/>
                <a:gd name="connsiteX26" fmla="*/ 196337 w 2113665"/>
                <a:gd name="connsiteY26" fmla="*/ 604832 h 1388865"/>
                <a:gd name="connsiteX27" fmla="*/ 172448 w 2113665"/>
                <a:gd name="connsiteY27" fmla="*/ 588629 h 1388865"/>
                <a:gd name="connsiteX28" fmla="*/ 142032 w 2113665"/>
                <a:gd name="connsiteY28" fmla="*/ 543075 h 1388865"/>
                <a:gd name="connsiteX29" fmla="*/ 0 w 2113665"/>
                <a:gd name="connsiteY29" fmla="*/ 222445 h 1388865"/>
                <a:gd name="connsiteX30" fmla="*/ 144724 w 2113665"/>
                <a:gd name="connsiteY30" fmla="*/ 170456 h 1388865"/>
                <a:gd name="connsiteX31" fmla="*/ 268177 w 2113665"/>
                <a:gd name="connsiteY31" fmla="*/ 408648 h 1388865"/>
                <a:gd name="connsiteX32" fmla="*/ 290588 w 2113665"/>
                <a:gd name="connsiteY32" fmla="*/ 448860 h 1388865"/>
                <a:gd name="connsiteX33" fmla="*/ 330930 w 2113665"/>
                <a:gd name="connsiteY33" fmla="*/ 425765 h 1388865"/>
                <a:gd name="connsiteX34" fmla="*/ 876790 w 2113665"/>
                <a:gd name="connsiteY34" fmla="*/ 122023 h 1388865"/>
                <a:gd name="connsiteX35" fmla="*/ 892639 w 2113665"/>
                <a:gd name="connsiteY35" fmla="*/ 114465 h 1388865"/>
                <a:gd name="connsiteX36" fmla="*/ 894666 w 2113665"/>
                <a:gd name="connsiteY36" fmla="*/ 112113 h 1388865"/>
                <a:gd name="connsiteX37" fmla="*/ 1207913 w 2113665"/>
                <a:gd name="connsiteY37" fmla="*/ 0 h 1388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2113665" h="1388865">
                  <a:moveTo>
                    <a:pt x="1207913" y="0"/>
                  </a:moveTo>
                  <a:cubicBezTo>
                    <a:pt x="1245533" y="35542"/>
                    <a:pt x="1317607" y="59611"/>
                    <a:pt x="1400327" y="59611"/>
                  </a:cubicBezTo>
                  <a:cubicBezTo>
                    <a:pt x="1483048" y="59611"/>
                    <a:pt x="1555121" y="35542"/>
                    <a:pt x="1592742" y="0"/>
                  </a:cubicBezTo>
                  <a:cubicBezTo>
                    <a:pt x="1706367" y="27124"/>
                    <a:pt x="1825889" y="70024"/>
                    <a:pt x="1905988" y="112113"/>
                  </a:cubicBezTo>
                  <a:lnTo>
                    <a:pt x="1908228" y="115474"/>
                  </a:lnTo>
                  <a:lnTo>
                    <a:pt x="1914197" y="117120"/>
                  </a:lnTo>
                  <a:cubicBezTo>
                    <a:pt x="1964051" y="167505"/>
                    <a:pt x="2085591" y="810283"/>
                    <a:pt x="2109844" y="870551"/>
                  </a:cubicBezTo>
                  <a:cubicBezTo>
                    <a:pt x="2115912" y="885607"/>
                    <a:pt x="2114402" y="902812"/>
                    <a:pt x="2107800" y="918994"/>
                  </a:cubicBezTo>
                  <a:lnTo>
                    <a:pt x="2107183" y="919794"/>
                  </a:lnTo>
                  <a:lnTo>
                    <a:pt x="2107243" y="957518"/>
                  </a:lnTo>
                  <a:cubicBezTo>
                    <a:pt x="2105994" y="1087746"/>
                    <a:pt x="2095777" y="1388865"/>
                    <a:pt x="2095777" y="1388865"/>
                  </a:cubicBezTo>
                  <a:lnTo>
                    <a:pt x="1935178" y="1384752"/>
                  </a:lnTo>
                  <a:cubicBezTo>
                    <a:pt x="1935178" y="1384752"/>
                    <a:pt x="1956788" y="961717"/>
                    <a:pt x="1944248" y="910557"/>
                  </a:cubicBezTo>
                  <a:lnTo>
                    <a:pt x="1941819" y="882900"/>
                  </a:lnTo>
                  <a:lnTo>
                    <a:pt x="1927414" y="849816"/>
                  </a:lnTo>
                  <a:cubicBezTo>
                    <a:pt x="1908942" y="803454"/>
                    <a:pt x="1889301" y="747440"/>
                    <a:pt x="1869835" y="690347"/>
                  </a:cubicBezTo>
                  <a:lnTo>
                    <a:pt x="1847533" y="624464"/>
                  </a:lnTo>
                  <a:lnTo>
                    <a:pt x="1847251" y="627226"/>
                  </a:lnTo>
                  <a:cubicBezTo>
                    <a:pt x="1833994" y="786676"/>
                    <a:pt x="1832758" y="990932"/>
                    <a:pt x="1862635" y="1250637"/>
                  </a:cubicBezTo>
                  <a:cubicBezTo>
                    <a:pt x="1868150" y="1298525"/>
                    <a:pt x="1719362" y="1346850"/>
                    <a:pt x="1400327" y="1340116"/>
                  </a:cubicBezTo>
                  <a:cubicBezTo>
                    <a:pt x="1081293" y="1346850"/>
                    <a:pt x="932395" y="1298525"/>
                    <a:pt x="938019" y="1250637"/>
                  </a:cubicBezTo>
                  <a:cubicBezTo>
                    <a:pt x="966385" y="1009950"/>
                    <a:pt x="934539" y="736372"/>
                    <a:pt x="906105" y="517438"/>
                  </a:cubicBezTo>
                  <a:lnTo>
                    <a:pt x="888491" y="380950"/>
                  </a:lnTo>
                  <a:lnTo>
                    <a:pt x="832015" y="407166"/>
                  </a:lnTo>
                  <a:cubicBezTo>
                    <a:pt x="672698" y="476682"/>
                    <a:pt x="357025" y="590013"/>
                    <a:pt x="268138" y="617614"/>
                  </a:cubicBezTo>
                  <a:cubicBezTo>
                    <a:pt x="242751" y="625500"/>
                    <a:pt x="223108" y="623741"/>
                    <a:pt x="208913" y="616088"/>
                  </a:cubicBezTo>
                  <a:lnTo>
                    <a:pt x="196337" y="604832"/>
                  </a:lnTo>
                  <a:lnTo>
                    <a:pt x="172448" y="588629"/>
                  </a:lnTo>
                  <a:cubicBezTo>
                    <a:pt x="161307" y="577243"/>
                    <a:pt x="150964" y="562245"/>
                    <a:pt x="142032" y="543075"/>
                  </a:cubicBezTo>
                  <a:cubicBezTo>
                    <a:pt x="109707" y="473675"/>
                    <a:pt x="0" y="222445"/>
                    <a:pt x="0" y="222445"/>
                  </a:cubicBezTo>
                  <a:lnTo>
                    <a:pt x="144724" y="170456"/>
                  </a:lnTo>
                  <a:cubicBezTo>
                    <a:pt x="144724" y="170456"/>
                    <a:pt x="213802" y="308814"/>
                    <a:pt x="268177" y="408648"/>
                  </a:cubicBezTo>
                  <a:lnTo>
                    <a:pt x="290588" y="448860"/>
                  </a:lnTo>
                  <a:lnTo>
                    <a:pt x="330930" y="425765"/>
                  </a:lnTo>
                  <a:cubicBezTo>
                    <a:pt x="495525" y="331801"/>
                    <a:pt x="785952" y="167529"/>
                    <a:pt x="876790" y="122023"/>
                  </a:cubicBezTo>
                  <a:lnTo>
                    <a:pt x="892639" y="114465"/>
                  </a:lnTo>
                  <a:lnTo>
                    <a:pt x="894666" y="112113"/>
                  </a:lnTo>
                  <a:cubicBezTo>
                    <a:pt x="974766" y="70024"/>
                    <a:pt x="1094288" y="27124"/>
                    <a:pt x="1207913" y="0"/>
                  </a:cubicBezTo>
                  <a:close/>
                </a:path>
              </a:pathLst>
            </a:custGeom>
            <a:solidFill>
              <a:schemeClr val="accent6">
                <a:lumMod val="60000"/>
                <a:lumOff val="40000"/>
              </a:schemeClr>
            </a:solidFill>
            <a:ln w="12700">
              <a:miter lim="400000"/>
            </a:ln>
          </p:spPr>
          <p:txBody>
            <a:bodyPr wrap="square" lIns="0" tIns="0" rIns="0" bIns="0" anchor="ctr">
              <a:noAutofit/>
            </a:bodyPr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6" name="Freeform 25"/>
            <p:cNvSpPr/>
            <p:nvPr/>
          </p:nvSpPr>
          <p:spPr>
            <a:xfrm>
              <a:off x="3050296" y="3071492"/>
              <a:ext cx="2095824" cy="1226382"/>
            </a:xfrm>
            <a:custGeom>
              <a:avLst/>
              <a:gdLst>
                <a:gd name="connsiteX0" fmla="*/ 1867257 w 2095824"/>
                <a:gd name="connsiteY0" fmla="*/ 653 h 1226382"/>
                <a:gd name="connsiteX1" fmla="*/ 1865848 w 2095824"/>
                <a:gd name="connsiteY1" fmla="*/ 25903 h 1226382"/>
                <a:gd name="connsiteX2" fmla="*/ 1861061 w 2095824"/>
                <a:gd name="connsiteY2" fmla="*/ 363120 h 1226382"/>
                <a:gd name="connsiteX3" fmla="*/ 1860871 w 2095824"/>
                <a:gd name="connsiteY3" fmla="*/ 364266 h 1226382"/>
                <a:gd name="connsiteX4" fmla="*/ 1880694 w 2095824"/>
                <a:gd name="connsiteY4" fmla="*/ 432299 h 1226382"/>
                <a:gd name="connsiteX5" fmla="*/ 1987090 w 2095824"/>
                <a:gd name="connsiteY5" fmla="*/ 709135 h 1226382"/>
                <a:gd name="connsiteX6" fmla="*/ 1994044 w 2095824"/>
                <a:gd name="connsiteY6" fmla="*/ 800927 h 1226382"/>
                <a:gd name="connsiteX7" fmla="*/ 1988322 w 2095824"/>
                <a:gd name="connsiteY7" fmla="*/ 794831 h 1226382"/>
                <a:gd name="connsiteX8" fmla="*/ 1987559 w 2095824"/>
                <a:gd name="connsiteY8" fmla="*/ 809441 h 1226382"/>
                <a:gd name="connsiteX9" fmla="*/ 1976184 w 2095824"/>
                <a:gd name="connsiteY9" fmla="*/ 927867 h 1226382"/>
                <a:gd name="connsiteX10" fmla="*/ 2000133 w 2095824"/>
                <a:gd name="connsiteY10" fmla="*/ 1191878 h 1226382"/>
                <a:gd name="connsiteX11" fmla="*/ 2095824 w 2095824"/>
                <a:gd name="connsiteY11" fmla="*/ 1224892 h 1226382"/>
                <a:gd name="connsiteX12" fmla="*/ 2095779 w 2095824"/>
                <a:gd name="connsiteY12" fmla="*/ 1226382 h 1226382"/>
                <a:gd name="connsiteX13" fmla="*/ 1935178 w 2095824"/>
                <a:gd name="connsiteY13" fmla="*/ 1222278 h 1226382"/>
                <a:gd name="connsiteX14" fmla="*/ 1944252 w 2095824"/>
                <a:gd name="connsiteY14" fmla="*/ 748078 h 1226382"/>
                <a:gd name="connsiteX15" fmla="*/ 1941431 w 2095824"/>
                <a:gd name="connsiteY15" fmla="*/ 706777 h 1226382"/>
                <a:gd name="connsiteX16" fmla="*/ 1902694 w 2095824"/>
                <a:gd name="connsiteY16" fmla="*/ 605947 h 1226382"/>
                <a:gd name="connsiteX17" fmla="*/ 1857697 w 2095824"/>
                <a:gd name="connsiteY17" fmla="*/ 475064 h 1226382"/>
                <a:gd name="connsiteX18" fmla="*/ 1847713 w 2095824"/>
                <a:gd name="connsiteY18" fmla="*/ 445930 h 1226382"/>
                <a:gd name="connsiteX19" fmla="*/ 1842057 w 2095824"/>
                <a:gd name="connsiteY19" fmla="*/ 514497 h 1226382"/>
                <a:gd name="connsiteX20" fmla="*/ 1864605 w 2095824"/>
                <a:gd name="connsiteY20" fmla="*/ 1088623 h 1226382"/>
                <a:gd name="connsiteX21" fmla="*/ 1402342 w 2095824"/>
                <a:gd name="connsiteY21" fmla="*/ 1178095 h 1226382"/>
                <a:gd name="connsiteX22" fmla="*/ 940032 w 2095824"/>
                <a:gd name="connsiteY22" fmla="*/ 1088623 h 1226382"/>
                <a:gd name="connsiteX23" fmla="*/ 892388 w 2095824"/>
                <a:gd name="connsiteY23" fmla="*/ 234670 h 1226382"/>
                <a:gd name="connsiteX24" fmla="*/ 893230 w 2095824"/>
                <a:gd name="connsiteY24" fmla="*/ 215306 h 1226382"/>
                <a:gd name="connsiteX25" fmla="*/ 889639 w 2095824"/>
                <a:gd name="connsiteY25" fmla="*/ 217465 h 1226382"/>
                <a:gd name="connsiteX26" fmla="*/ 318998 w 2095824"/>
                <a:gd name="connsiteY26" fmla="*/ 437938 h 1226382"/>
                <a:gd name="connsiteX27" fmla="*/ 283562 w 2095824"/>
                <a:gd name="connsiteY27" fmla="*/ 449575 h 1226382"/>
                <a:gd name="connsiteX28" fmla="*/ 281545 w 2095824"/>
                <a:gd name="connsiteY28" fmla="*/ 451559 h 1226382"/>
                <a:gd name="connsiteX29" fmla="*/ 140936 w 2095824"/>
                <a:gd name="connsiteY29" fmla="*/ 388507 h 1226382"/>
                <a:gd name="connsiteX30" fmla="*/ 0 w 2095824"/>
                <a:gd name="connsiteY30" fmla="*/ 70378 h 1226382"/>
                <a:gd name="connsiteX31" fmla="*/ 190 w 2095824"/>
                <a:gd name="connsiteY31" fmla="*/ 70182 h 1226382"/>
                <a:gd name="connsiteX32" fmla="*/ 168262 w 2095824"/>
                <a:gd name="connsiteY32" fmla="*/ 353347 h 1226382"/>
                <a:gd name="connsiteX33" fmla="*/ 183729 w 2095824"/>
                <a:gd name="connsiteY33" fmla="*/ 376200 h 1226382"/>
                <a:gd name="connsiteX34" fmla="*/ 183786 w 2095824"/>
                <a:gd name="connsiteY34" fmla="*/ 375368 h 1226382"/>
                <a:gd name="connsiteX35" fmla="*/ 208669 w 2095824"/>
                <a:gd name="connsiteY35" fmla="*/ 407080 h 1226382"/>
                <a:gd name="connsiteX36" fmla="*/ 468688 w 2095824"/>
                <a:gd name="connsiteY36" fmla="*/ 363032 h 1226382"/>
                <a:gd name="connsiteX37" fmla="*/ 845104 w 2095824"/>
                <a:gd name="connsiteY37" fmla="*/ 212020 h 1226382"/>
                <a:gd name="connsiteX38" fmla="*/ 887789 w 2095824"/>
                <a:gd name="connsiteY38" fmla="*/ 136889 h 1226382"/>
                <a:gd name="connsiteX39" fmla="*/ 896571 w 2095824"/>
                <a:gd name="connsiteY39" fmla="*/ 96850 h 1226382"/>
                <a:gd name="connsiteX40" fmla="*/ 897929 w 2095824"/>
                <a:gd name="connsiteY40" fmla="*/ 68374 h 1226382"/>
                <a:gd name="connsiteX41" fmla="*/ 918028 w 2095824"/>
                <a:gd name="connsiteY41" fmla="*/ 21066 h 1226382"/>
                <a:gd name="connsiteX42" fmla="*/ 960471 w 2095824"/>
                <a:gd name="connsiteY42" fmla="*/ 476197 h 1226382"/>
                <a:gd name="connsiteX43" fmla="*/ 1007655 w 2095824"/>
                <a:gd name="connsiteY43" fmla="*/ 950501 h 1226382"/>
                <a:gd name="connsiteX44" fmla="*/ 1087844 w 2095824"/>
                <a:gd name="connsiteY44" fmla="*/ 1134108 h 1226382"/>
                <a:gd name="connsiteX45" fmla="*/ 1389728 w 2095824"/>
                <a:gd name="connsiteY45" fmla="*/ 1153222 h 1226382"/>
                <a:gd name="connsiteX46" fmla="*/ 1798133 w 2095824"/>
                <a:gd name="connsiteY46" fmla="*/ 1081945 h 1226382"/>
                <a:gd name="connsiteX47" fmla="*/ 1793392 w 2095824"/>
                <a:gd name="connsiteY47" fmla="*/ 628023 h 1226382"/>
                <a:gd name="connsiteX48" fmla="*/ 1814291 w 2095824"/>
                <a:gd name="connsiteY48" fmla="*/ 189358 h 1226382"/>
                <a:gd name="connsiteX49" fmla="*/ 1867257 w 2095824"/>
                <a:gd name="connsiteY49" fmla="*/ 653 h 1226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</a:cxnLst>
              <a:rect l="l" t="t" r="r" b="b"/>
              <a:pathLst>
                <a:path w="2095824" h="1226382">
                  <a:moveTo>
                    <a:pt x="1867257" y="653"/>
                  </a:moveTo>
                  <a:cubicBezTo>
                    <a:pt x="1870742" y="-2334"/>
                    <a:pt x="1871061" y="4729"/>
                    <a:pt x="1865848" y="25903"/>
                  </a:cubicBezTo>
                  <a:cubicBezTo>
                    <a:pt x="1844949" y="110538"/>
                    <a:pt x="1855077" y="265415"/>
                    <a:pt x="1861061" y="363120"/>
                  </a:cubicBezTo>
                  <a:lnTo>
                    <a:pt x="1860871" y="364266"/>
                  </a:lnTo>
                  <a:lnTo>
                    <a:pt x="1880694" y="432299"/>
                  </a:lnTo>
                  <a:cubicBezTo>
                    <a:pt x="1918853" y="549694"/>
                    <a:pt x="1969133" y="674196"/>
                    <a:pt x="1987090" y="709135"/>
                  </a:cubicBezTo>
                  <a:cubicBezTo>
                    <a:pt x="1998709" y="731739"/>
                    <a:pt x="1997926" y="764410"/>
                    <a:pt x="1994044" y="800927"/>
                  </a:cubicBezTo>
                  <a:lnTo>
                    <a:pt x="1988322" y="794831"/>
                  </a:lnTo>
                  <a:lnTo>
                    <a:pt x="1987559" y="809441"/>
                  </a:lnTo>
                  <a:cubicBezTo>
                    <a:pt x="1983368" y="847298"/>
                    <a:pt x="1976184" y="889037"/>
                    <a:pt x="1976184" y="927867"/>
                  </a:cubicBezTo>
                  <a:cubicBezTo>
                    <a:pt x="1976184" y="1005528"/>
                    <a:pt x="1957036" y="1191878"/>
                    <a:pt x="2000133" y="1191878"/>
                  </a:cubicBezTo>
                  <a:cubicBezTo>
                    <a:pt x="2037046" y="1191878"/>
                    <a:pt x="2059912" y="1217547"/>
                    <a:pt x="2095824" y="1224892"/>
                  </a:cubicBezTo>
                  <a:lnTo>
                    <a:pt x="2095779" y="1226382"/>
                  </a:lnTo>
                  <a:lnTo>
                    <a:pt x="1935178" y="1222278"/>
                  </a:lnTo>
                  <a:cubicBezTo>
                    <a:pt x="1935178" y="1222278"/>
                    <a:pt x="1956795" y="799234"/>
                    <a:pt x="1944252" y="748078"/>
                  </a:cubicBezTo>
                  <a:lnTo>
                    <a:pt x="1941431" y="706777"/>
                  </a:lnTo>
                  <a:lnTo>
                    <a:pt x="1902694" y="605947"/>
                  </a:lnTo>
                  <a:cubicBezTo>
                    <a:pt x="1887749" y="563974"/>
                    <a:pt x="1872543" y="519030"/>
                    <a:pt x="1857697" y="475064"/>
                  </a:cubicBezTo>
                  <a:lnTo>
                    <a:pt x="1847713" y="445930"/>
                  </a:lnTo>
                  <a:lnTo>
                    <a:pt x="1842057" y="514497"/>
                  </a:lnTo>
                  <a:cubicBezTo>
                    <a:pt x="1831622" y="693526"/>
                    <a:pt x="1845594" y="927111"/>
                    <a:pt x="1864605" y="1088623"/>
                  </a:cubicBezTo>
                  <a:cubicBezTo>
                    <a:pt x="1870268" y="1136526"/>
                    <a:pt x="1721350" y="1184831"/>
                    <a:pt x="1402342" y="1178095"/>
                  </a:cubicBezTo>
                  <a:cubicBezTo>
                    <a:pt x="1083287" y="1184831"/>
                    <a:pt x="934416" y="1136526"/>
                    <a:pt x="940032" y="1088623"/>
                  </a:cubicBezTo>
                  <a:cubicBezTo>
                    <a:pt x="973912" y="801151"/>
                    <a:pt x="921895" y="466813"/>
                    <a:pt x="892388" y="234670"/>
                  </a:cubicBezTo>
                  <a:lnTo>
                    <a:pt x="893230" y="215306"/>
                  </a:lnTo>
                  <a:lnTo>
                    <a:pt x="889639" y="217465"/>
                  </a:lnTo>
                  <a:cubicBezTo>
                    <a:pt x="782792" y="271808"/>
                    <a:pt x="464853" y="388487"/>
                    <a:pt x="318998" y="437938"/>
                  </a:cubicBezTo>
                  <a:lnTo>
                    <a:pt x="283562" y="449575"/>
                  </a:lnTo>
                  <a:lnTo>
                    <a:pt x="281545" y="451559"/>
                  </a:lnTo>
                  <a:cubicBezTo>
                    <a:pt x="239547" y="475790"/>
                    <a:pt x="178076" y="468187"/>
                    <a:pt x="140936" y="388507"/>
                  </a:cubicBezTo>
                  <a:cubicBezTo>
                    <a:pt x="110503" y="323152"/>
                    <a:pt x="11420" y="96521"/>
                    <a:pt x="0" y="70378"/>
                  </a:cubicBezTo>
                  <a:cubicBezTo>
                    <a:pt x="0" y="70378"/>
                    <a:pt x="190" y="70182"/>
                    <a:pt x="190" y="70182"/>
                  </a:cubicBezTo>
                  <a:cubicBezTo>
                    <a:pt x="40933" y="136255"/>
                    <a:pt x="116603" y="273122"/>
                    <a:pt x="168262" y="353347"/>
                  </a:cubicBezTo>
                  <a:lnTo>
                    <a:pt x="183729" y="376200"/>
                  </a:lnTo>
                  <a:lnTo>
                    <a:pt x="183786" y="375368"/>
                  </a:lnTo>
                  <a:cubicBezTo>
                    <a:pt x="193767" y="389831"/>
                    <a:pt x="202302" y="400870"/>
                    <a:pt x="208669" y="407080"/>
                  </a:cubicBezTo>
                  <a:cubicBezTo>
                    <a:pt x="247491" y="444854"/>
                    <a:pt x="360034" y="407080"/>
                    <a:pt x="468688" y="363032"/>
                  </a:cubicBezTo>
                  <a:cubicBezTo>
                    <a:pt x="577341" y="318983"/>
                    <a:pt x="802427" y="237181"/>
                    <a:pt x="845104" y="212020"/>
                  </a:cubicBezTo>
                  <a:cubicBezTo>
                    <a:pt x="866442" y="199429"/>
                    <a:pt x="879056" y="169535"/>
                    <a:pt x="887789" y="136889"/>
                  </a:cubicBezTo>
                  <a:lnTo>
                    <a:pt x="896571" y="96850"/>
                  </a:lnTo>
                  <a:lnTo>
                    <a:pt x="897929" y="68374"/>
                  </a:lnTo>
                  <a:cubicBezTo>
                    <a:pt x="902104" y="23538"/>
                    <a:pt x="911296" y="-9808"/>
                    <a:pt x="918028" y="21066"/>
                  </a:cubicBezTo>
                  <a:cubicBezTo>
                    <a:pt x="918028" y="112899"/>
                    <a:pt x="946339" y="338535"/>
                    <a:pt x="960471" y="476197"/>
                  </a:cubicBezTo>
                  <a:cubicBezTo>
                    <a:pt x="974649" y="613917"/>
                    <a:pt x="1017091" y="839611"/>
                    <a:pt x="1007655" y="950501"/>
                  </a:cubicBezTo>
                  <a:cubicBezTo>
                    <a:pt x="998218" y="1061448"/>
                    <a:pt x="1007655" y="1107335"/>
                    <a:pt x="1087844" y="1134108"/>
                  </a:cubicBezTo>
                  <a:cubicBezTo>
                    <a:pt x="1168033" y="1160880"/>
                    <a:pt x="1304844" y="1153222"/>
                    <a:pt x="1389728" y="1153222"/>
                  </a:cubicBezTo>
                  <a:cubicBezTo>
                    <a:pt x="1474659" y="1153222"/>
                    <a:pt x="1774518" y="1158462"/>
                    <a:pt x="1798133" y="1081945"/>
                  </a:cubicBezTo>
                  <a:cubicBezTo>
                    <a:pt x="1821703" y="1005485"/>
                    <a:pt x="1798133" y="761885"/>
                    <a:pt x="1793392" y="628023"/>
                  </a:cubicBezTo>
                  <a:cubicBezTo>
                    <a:pt x="1788697" y="494161"/>
                    <a:pt x="1809596" y="296448"/>
                    <a:pt x="1814291" y="189358"/>
                  </a:cubicBezTo>
                  <a:cubicBezTo>
                    <a:pt x="1817847" y="109041"/>
                    <a:pt x="1856800" y="9616"/>
                    <a:pt x="1867257" y="653"/>
                  </a:cubicBezTo>
                  <a:close/>
                </a:path>
              </a:pathLst>
            </a:custGeom>
            <a:solidFill>
              <a:srgbClr val="000000">
                <a:alpha val="10000"/>
              </a:srgbClr>
            </a:solidFill>
            <a:ln w="12700">
              <a:miter lim="400000"/>
            </a:ln>
          </p:spPr>
          <p:txBody>
            <a:bodyPr wrap="square" lIns="0" tIns="0" rIns="0" bIns="0" anchor="ctr">
              <a:noAutofit/>
            </a:bodyPr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</p:grpSp>
      <p:sp>
        <p:nvSpPr>
          <p:cNvPr id="28" name="Shape 40"/>
          <p:cNvSpPr/>
          <p:nvPr/>
        </p:nvSpPr>
        <p:spPr>
          <a:xfrm>
            <a:off x="6797618" y="5862148"/>
            <a:ext cx="472602" cy="1570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432" h="19101" extrusionOk="0">
                <a:moveTo>
                  <a:pt x="8432" y="3931"/>
                </a:moveTo>
                <a:cubicBezTo>
                  <a:pt x="6770" y="6675"/>
                  <a:pt x="1556" y="12557"/>
                  <a:pt x="468" y="13602"/>
                </a:cubicBezTo>
                <a:cubicBezTo>
                  <a:pt x="-621" y="14647"/>
                  <a:pt x="9" y="18829"/>
                  <a:pt x="4306" y="19091"/>
                </a:cubicBezTo>
                <a:cubicBezTo>
                  <a:pt x="7061" y="19257"/>
                  <a:pt x="12663" y="17332"/>
                  <a:pt x="16481" y="13897"/>
                </a:cubicBezTo>
                <a:cubicBezTo>
                  <a:pt x="18621" y="11973"/>
                  <a:pt x="20200" y="9573"/>
                  <a:pt x="20406" y="6806"/>
                </a:cubicBezTo>
                <a:cubicBezTo>
                  <a:pt x="20979" y="-906"/>
                  <a:pt x="12041" y="-2343"/>
                  <a:pt x="8432" y="3931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9" name="Shape 41"/>
          <p:cNvSpPr/>
          <p:nvPr/>
        </p:nvSpPr>
        <p:spPr>
          <a:xfrm>
            <a:off x="7405896" y="5862148"/>
            <a:ext cx="472594" cy="157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433" h="19100" extrusionOk="0">
                <a:moveTo>
                  <a:pt x="12002" y="3930"/>
                </a:moveTo>
                <a:cubicBezTo>
                  <a:pt x="13663" y="6675"/>
                  <a:pt x="18877" y="12556"/>
                  <a:pt x="19965" y="13601"/>
                </a:cubicBezTo>
                <a:cubicBezTo>
                  <a:pt x="21054" y="14646"/>
                  <a:pt x="20424" y="18828"/>
                  <a:pt x="16127" y="19090"/>
                </a:cubicBezTo>
                <a:cubicBezTo>
                  <a:pt x="13373" y="19257"/>
                  <a:pt x="7771" y="17332"/>
                  <a:pt x="3952" y="13896"/>
                </a:cubicBezTo>
                <a:cubicBezTo>
                  <a:pt x="1812" y="11972"/>
                  <a:pt x="233" y="9575"/>
                  <a:pt x="27" y="6806"/>
                </a:cubicBezTo>
                <a:cubicBezTo>
                  <a:pt x="-546" y="-906"/>
                  <a:pt x="8392" y="-2343"/>
                  <a:pt x="12002" y="393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0" name="Shape 42"/>
          <p:cNvSpPr/>
          <p:nvPr/>
        </p:nvSpPr>
        <p:spPr>
          <a:xfrm>
            <a:off x="6912697" y="4325013"/>
            <a:ext cx="757759" cy="15888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70" h="21600" extrusionOk="0">
                <a:moveTo>
                  <a:pt x="603" y="0"/>
                </a:moveTo>
                <a:cubicBezTo>
                  <a:pt x="-86" y="2174"/>
                  <a:pt x="-430" y="6484"/>
                  <a:pt x="947" y="10560"/>
                </a:cubicBezTo>
                <a:cubicBezTo>
                  <a:pt x="2325" y="14635"/>
                  <a:pt x="3013" y="16890"/>
                  <a:pt x="3013" y="18475"/>
                </a:cubicBezTo>
                <a:cubicBezTo>
                  <a:pt x="3013" y="20060"/>
                  <a:pt x="2325" y="21238"/>
                  <a:pt x="2325" y="21238"/>
                </a:cubicBezTo>
                <a:cubicBezTo>
                  <a:pt x="2325" y="21238"/>
                  <a:pt x="3128" y="21555"/>
                  <a:pt x="5883" y="21555"/>
                </a:cubicBezTo>
                <a:cubicBezTo>
                  <a:pt x="8637" y="21555"/>
                  <a:pt x="10015" y="21600"/>
                  <a:pt x="10015" y="21600"/>
                </a:cubicBezTo>
                <a:cubicBezTo>
                  <a:pt x="10015" y="21600"/>
                  <a:pt x="9671" y="20423"/>
                  <a:pt x="9555" y="18656"/>
                </a:cubicBezTo>
                <a:cubicBezTo>
                  <a:pt x="9441" y="16890"/>
                  <a:pt x="8523" y="13141"/>
                  <a:pt x="8637" y="10424"/>
                </a:cubicBezTo>
                <a:cubicBezTo>
                  <a:pt x="8752" y="7707"/>
                  <a:pt x="8318" y="5558"/>
                  <a:pt x="9198" y="5581"/>
                </a:cubicBezTo>
                <a:cubicBezTo>
                  <a:pt x="9691" y="5594"/>
                  <a:pt x="10316" y="5594"/>
                  <a:pt x="10810" y="5581"/>
                </a:cubicBezTo>
                <a:cubicBezTo>
                  <a:pt x="11685" y="5558"/>
                  <a:pt x="11632" y="7707"/>
                  <a:pt x="12227" y="10424"/>
                </a:cubicBezTo>
                <a:cubicBezTo>
                  <a:pt x="12823" y="13141"/>
                  <a:pt x="13284" y="16890"/>
                  <a:pt x="13482" y="18656"/>
                </a:cubicBezTo>
                <a:cubicBezTo>
                  <a:pt x="13680" y="20423"/>
                  <a:pt x="13544" y="21600"/>
                  <a:pt x="13544" y="21600"/>
                </a:cubicBezTo>
                <a:cubicBezTo>
                  <a:pt x="13544" y="21600"/>
                  <a:pt x="14913" y="21555"/>
                  <a:pt x="17668" y="21555"/>
                </a:cubicBezTo>
                <a:cubicBezTo>
                  <a:pt x="20423" y="21555"/>
                  <a:pt x="21170" y="21238"/>
                  <a:pt x="21170" y="21238"/>
                </a:cubicBezTo>
                <a:cubicBezTo>
                  <a:pt x="21170" y="21238"/>
                  <a:pt x="20273" y="20060"/>
                  <a:pt x="19992" y="18475"/>
                </a:cubicBezTo>
                <a:cubicBezTo>
                  <a:pt x="19712" y="16890"/>
                  <a:pt x="19286" y="14635"/>
                  <a:pt x="19941" y="10560"/>
                </a:cubicBezTo>
                <a:cubicBezTo>
                  <a:pt x="20597" y="6484"/>
                  <a:pt x="19820" y="2174"/>
                  <a:pt x="18746" y="0"/>
                </a:cubicBezTo>
                <a:cubicBezTo>
                  <a:pt x="17982" y="151"/>
                  <a:pt x="1357" y="144"/>
                  <a:pt x="603" y="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1" name="Freeform 30"/>
          <p:cNvSpPr/>
          <p:nvPr/>
        </p:nvSpPr>
        <p:spPr>
          <a:xfrm>
            <a:off x="6912702" y="4538733"/>
            <a:ext cx="733615" cy="1372302"/>
          </a:xfrm>
          <a:custGeom>
            <a:avLst/>
            <a:gdLst>
              <a:gd name="connsiteX0" fmla="*/ 450919 w 894873"/>
              <a:gd name="connsiteY0" fmla="*/ 212498 h 1673953"/>
              <a:gd name="connsiteX1" fmla="*/ 556396 w 894873"/>
              <a:gd name="connsiteY1" fmla="*/ 353277 h 1673953"/>
              <a:gd name="connsiteX2" fmla="*/ 621358 w 894873"/>
              <a:gd name="connsiteY2" fmla="*/ 1133686 h 1673953"/>
              <a:gd name="connsiteX3" fmla="*/ 656789 w 894873"/>
              <a:gd name="connsiteY3" fmla="*/ 1594792 h 1673953"/>
              <a:gd name="connsiteX4" fmla="*/ 894873 w 894873"/>
              <a:gd name="connsiteY4" fmla="*/ 1656385 h 1673953"/>
              <a:gd name="connsiteX5" fmla="*/ 775586 w 894873"/>
              <a:gd name="connsiteY5" fmla="*/ 1669894 h 1673953"/>
              <a:gd name="connsiteX6" fmla="*/ 595536 w 894873"/>
              <a:gd name="connsiteY6" fmla="*/ 1673953 h 1673953"/>
              <a:gd name="connsiteX7" fmla="*/ 592831 w 894873"/>
              <a:gd name="connsiteY7" fmla="*/ 1409874 h 1673953"/>
              <a:gd name="connsiteX8" fmla="*/ 538039 w 894873"/>
              <a:gd name="connsiteY8" fmla="*/ 671180 h 1673953"/>
              <a:gd name="connsiteX9" fmla="*/ 476133 w 894873"/>
              <a:gd name="connsiteY9" fmla="*/ 236740 h 1673953"/>
              <a:gd name="connsiteX10" fmla="*/ 405760 w 894873"/>
              <a:gd name="connsiteY10" fmla="*/ 236740 h 1673953"/>
              <a:gd name="connsiteX11" fmla="*/ 395077 w 894873"/>
              <a:gd name="connsiteY11" fmla="*/ 242899 h 1673953"/>
              <a:gd name="connsiteX12" fmla="*/ 391041 w 894873"/>
              <a:gd name="connsiteY12" fmla="*/ 223932 h 1673953"/>
              <a:gd name="connsiteX13" fmla="*/ 450919 w 894873"/>
              <a:gd name="connsiteY13" fmla="*/ 212498 h 1673953"/>
              <a:gd name="connsiteX14" fmla="*/ 2792 w 894873"/>
              <a:gd name="connsiteY14" fmla="*/ 0 h 1673953"/>
              <a:gd name="connsiteX15" fmla="*/ 2985 w 894873"/>
              <a:gd name="connsiteY15" fmla="*/ 232 h 1673953"/>
              <a:gd name="connsiteX16" fmla="*/ 156529 w 894873"/>
              <a:gd name="connsiteY16" fmla="*/ 1154169 h 1673953"/>
              <a:gd name="connsiteX17" fmla="*/ 174251 w 894873"/>
              <a:gd name="connsiteY17" fmla="*/ 1567392 h 1673953"/>
              <a:gd name="connsiteX18" fmla="*/ 314752 w 894873"/>
              <a:gd name="connsiteY18" fmla="*/ 1666781 h 1673953"/>
              <a:gd name="connsiteX19" fmla="*/ 256834 w 894873"/>
              <a:gd name="connsiteY19" fmla="*/ 1666473 h 1673953"/>
              <a:gd name="connsiteX20" fmla="*/ 101469 w 894873"/>
              <a:gd name="connsiteY20" fmla="*/ 1637998 h 1673953"/>
              <a:gd name="connsiteX21" fmla="*/ 131553 w 894873"/>
              <a:gd name="connsiteY21" fmla="*/ 1390142 h 1673953"/>
              <a:gd name="connsiteX22" fmla="*/ 41330 w 894873"/>
              <a:gd name="connsiteY22" fmla="*/ 679908 h 1673953"/>
              <a:gd name="connsiteX23" fmla="*/ 2792 w 894873"/>
              <a:gd name="connsiteY23" fmla="*/ 0 h 16739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894873" h="1673953">
                <a:moveTo>
                  <a:pt x="450919" y="212498"/>
                </a:moveTo>
                <a:cubicBezTo>
                  <a:pt x="504342" y="204207"/>
                  <a:pt x="538675" y="216793"/>
                  <a:pt x="556396" y="353277"/>
                </a:cubicBezTo>
                <a:cubicBezTo>
                  <a:pt x="580025" y="535186"/>
                  <a:pt x="621358" y="956537"/>
                  <a:pt x="621358" y="1133686"/>
                </a:cubicBezTo>
                <a:cubicBezTo>
                  <a:pt x="621358" y="1310905"/>
                  <a:pt x="662691" y="1532570"/>
                  <a:pt x="656789" y="1594792"/>
                </a:cubicBezTo>
                <a:cubicBezTo>
                  <a:pt x="651145" y="1654285"/>
                  <a:pt x="742534" y="1683122"/>
                  <a:pt x="894873" y="1656385"/>
                </a:cubicBezTo>
                <a:cubicBezTo>
                  <a:pt x="871478" y="1663244"/>
                  <a:pt x="833807" y="1669894"/>
                  <a:pt x="775586" y="1669894"/>
                </a:cubicBezTo>
                <a:cubicBezTo>
                  <a:pt x="655320" y="1669894"/>
                  <a:pt x="595536" y="1673953"/>
                  <a:pt x="595536" y="1673953"/>
                </a:cubicBezTo>
                <a:cubicBezTo>
                  <a:pt x="595536" y="1673953"/>
                  <a:pt x="601461" y="1568335"/>
                  <a:pt x="592831" y="1409874"/>
                </a:cubicBezTo>
                <a:cubicBezTo>
                  <a:pt x="584177" y="1251412"/>
                  <a:pt x="564047" y="914961"/>
                  <a:pt x="538039" y="671180"/>
                </a:cubicBezTo>
                <a:cubicBezTo>
                  <a:pt x="512031" y="427398"/>
                  <a:pt x="514363" y="234640"/>
                  <a:pt x="476133" y="236740"/>
                </a:cubicBezTo>
                <a:cubicBezTo>
                  <a:pt x="454603" y="237860"/>
                  <a:pt x="427312" y="237860"/>
                  <a:pt x="405760" y="236740"/>
                </a:cubicBezTo>
                <a:cubicBezTo>
                  <a:pt x="401538" y="236460"/>
                  <a:pt x="398016" y="238630"/>
                  <a:pt x="395077" y="242899"/>
                </a:cubicBezTo>
                <a:cubicBezTo>
                  <a:pt x="393747" y="236320"/>
                  <a:pt x="392394" y="229951"/>
                  <a:pt x="391041" y="223932"/>
                </a:cubicBezTo>
                <a:cubicBezTo>
                  <a:pt x="413183" y="220345"/>
                  <a:pt x="433112" y="215261"/>
                  <a:pt x="450919" y="212498"/>
                </a:cubicBezTo>
                <a:close/>
                <a:moveTo>
                  <a:pt x="2792" y="0"/>
                </a:moveTo>
                <a:cubicBezTo>
                  <a:pt x="2792" y="0"/>
                  <a:pt x="2985" y="232"/>
                  <a:pt x="2985" y="232"/>
                </a:cubicBezTo>
                <a:cubicBezTo>
                  <a:pt x="44336" y="301873"/>
                  <a:pt x="156529" y="943506"/>
                  <a:pt x="156529" y="1154169"/>
                </a:cubicBezTo>
                <a:cubicBezTo>
                  <a:pt x="156529" y="1364909"/>
                  <a:pt x="197865" y="1495550"/>
                  <a:pt x="174251" y="1567392"/>
                </a:cubicBezTo>
                <a:cubicBezTo>
                  <a:pt x="157151" y="1619401"/>
                  <a:pt x="217423" y="1651271"/>
                  <a:pt x="314752" y="1666781"/>
                </a:cubicBezTo>
                <a:cubicBezTo>
                  <a:pt x="297312" y="1666550"/>
                  <a:pt x="278006" y="1666473"/>
                  <a:pt x="256834" y="1666473"/>
                </a:cubicBezTo>
                <a:cubicBezTo>
                  <a:pt x="136557" y="1666473"/>
                  <a:pt x="101469" y="1637998"/>
                  <a:pt x="101469" y="1637998"/>
                </a:cubicBezTo>
                <a:cubicBezTo>
                  <a:pt x="101469" y="1637998"/>
                  <a:pt x="131553" y="1532358"/>
                  <a:pt x="131553" y="1390142"/>
                </a:cubicBezTo>
                <a:cubicBezTo>
                  <a:pt x="131553" y="1247925"/>
                  <a:pt x="101469" y="1045597"/>
                  <a:pt x="41330" y="679908"/>
                </a:cubicBezTo>
                <a:cubicBezTo>
                  <a:pt x="2333" y="442778"/>
                  <a:pt x="-5040" y="196850"/>
                  <a:pt x="2792" y="0"/>
                </a:cubicBezTo>
                <a:close/>
              </a:path>
            </a:pathLst>
          </a:custGeom>
          <a:solidFill>
            <a:srgbClr val="010101">
              <a:alpha val="25000"/>
            </a:srgbClr>
          </a:solidFill>
          <a:ln w="12700">
            <a:miter lim="400000"/>
          </a:ln>
        </p:spPr>
        <p:txBody>
          <a:bodyPr wrap="square" lIns="0" tIns="0" rIns="0" bIns="0" anchor="ctr">
            <a:noAutofit/>
          </a:bodyPr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2" name="Shape 37"/>
          <p:cNvSpPr/>
          <p:nvPr/>
        </p:nvSpPr>
        <p:spPr>
          <a:xfrm>
            <a:off x="7019557" y="3009819"/>
            <a:ext cx="506243" cy="7137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302" h="21539" extrusionOk="0">
                <a:moveTo>
                  <a:pt x="19104" y="15087"/>
                </a:moveTo>
                <a:cubicBezTo>
                  <a:pt x="17180" y="14796"/>
                  <a:pt x="14019" y="13931"/>
                  <a:pt x="14019" y="11499"/>
                </a:cubicBezTo>
                <a:lnTo>
                  <a:pt x="14019" y="0"/>
                </a:lnTo>
                <a:lnTo>
                  <a:pt x="5283" y="0"/>
                </a:lnTo>
                <a:lnTo>
                  <a:pt x="5283" y="11501"/>
                </a:lnTo>
                <a:cubicBezTo>
                  <a:pt x="5281" y="13932"/>
                  <a:pt x="2122" y="14797"/>
                  <a:pt x="198" y="15087"/>
                </a:cubicBezTo>
                <a:cubicBezTo>
                  <a:pt x="-1149" y="15290"/>
                  <a:pt x="4697" y="18536"/>
                  <a:pt x="8332" y="20344"/>
                </a:cubicBezTo>
                <a:cubicBezTo>
                  <a:pt x="8283" y="21018"/>
                  <a:pt x="8252" y="21458"/>
                  <a:pt x="8252" y="21525"/>
                </a:cubicBezTo>
                <a:cubicBezTo>
                  <a:pt x="8252" y="21600"/>
                  <a:pt x="8803" y="21379"/>
                  <a:pt x="9651" y="20982"/>
                </a:cubicBezTo>
                <a:cubicBezTo>
                  <a:pt x="10499" y="21379"/>
                  <a:pt x="11050" y="21600"/>
                  <a:pt x="11050" y="21525"/>
                </a:cubicBezTo>
                <a:cubicBezTo>
                  <a:pt x="11050" y="21458"/>
                  <a:pt x="11019" y="21018"/>
                  <a:pt x="10970" y="20344"/>
                </a:cubicBezTo>
                <a:cubicBezTo>
                  <a:pt x="14605" y="18536"/>
                  <a:pt x="20451" y="15290"/>
                  <a:pt x="19104" y="15087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3" name="Shape 38"/>
          <p:cNvSpPr/>
          <p:nvPr/>
        </p:nvSpPr>
        <p:spPr>
          <a:xfrm>
            <a:off x="7159297" y="3215318"/>
            <a:ext cx="229125" cy="20338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0"/>
                </a:lnTo>
                <a:lnTo>
                  <a:pt x="21600" y="11714"/>
                </a:lnTo>
                <a:lnTo>
                  <a:pt x="0" y="21600"/>
                </a:lnTo>
                <a:cubicBezTo>
                  <a:pt x="0" y="21600"/>
                  <a:pt x="0" y="0"/>
                  <a:pt x="0" y="0"/>
                </a:cubicBezTo>
                <a:close/>
              </a:path>
            </a:pathLst>
          </a:custGeom>
          <a:solidFill>
            <a:srgbClr val="010101">
              <a:alpha val="1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4" name="Shape 39"/>
          <p:cNvSpPr/>
          <p:nvPr/>
        </p:nvSpPr>
        <p:spPr>
          <a:xfrm>
            <a:off x="6781177" y="2286462"/>
            <a:ext cx="984790" cy="10428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39" h="21600" extrusionOk="0">
                <a:moveTo>
                  <a:pt x="20175" y="10150"/>
                </a:moveTo>
                <a:cubicBezTo>
                  <a:pt x="20062" y="10122"/>
                  <a:pt x="19946" y="10113"/>
                  <a:pt x="19829" y="10119"/>
                </a:cubicBezTo>
                <a:cubicBezTo>
                  <a:pt x="19865" y="9082"/>
                  <a:pt x="19841" y="8137"/>
                  <a:pt x="19756" y="7436"/>
                </a:cubicBezTo>
                <a:cubicBezTo>
                  <a:pt x="19441" y="4839"/>
                  <a:pt x="16295" y="0"/>
                  <a:pt x="10570" y="0"/>
                </a:cubicBezTo>
                <a:cubicBezTo>
                  <a:pt x="4845" y="0"/>
                  <a:pt x="1699" y="4839"/>
                  <a:pt x="1384" y="7436"/>
                </a:cubicBezTo>
                <a:cubicBezTo>
                  <a:pt x="1299" y="8137"/>
                  <a:pt x="1275" y="9082"/>
                  <a:pt x="1311" y="10119"/>
                </a:cubicBezTo>
                <a:cubicBezTo>
                  <a:pt x="1194" y="10113"/>
                  <a:pt x="1078" y="10122"/>
                  <a:pt x="965" y="10150"/>
                </a:cubicBezTo>
                <a:cubicBezTo>
                  <a:pt x="134" y="10360"/>
                  <a:pt x="-230" y="11466"/>
                  <a:pt x="153" y="12619"/>
                </a:cubicBezTo>
                <a:cubicBezTo>
                  <a:pt x="446" y="13505"/>
                  <a:pt x="1094" y="14159"/>
                  <a:pt x="1755" y="14321"/>
                </a:cubicBezTo>
                <a:cubicBezTo>
                  <a:pt x="2023" y="15753"/>
                  <a:pt x="2407" y="16985"/>
                  <a:pt x="2906" y="17607"/>
                </a:cubicBezTo>
                <a:cubicBezTo>
                  <a:pt x="4229" y="19255"/>
                  <a:pt x="8997" y="21600"/>
                  <a:pt x="10696" y="21600"/>
                </a:cubicBezTo>
                <a:cubicBezTo>
                  <a:pt x="12395" y="21600"/>
                  <a:pt x="16912" y="19255"/>
                  <a:pt x="18234" y="17607"/>
                </a:cubicBezTo>
                <a:cubicBezTo>
                  <a:pt x="18733" y="16985"/>
                  <a:pt x="19117" y="15753"/>
                  <a:pt x="19385" y="14321"/>
                </a:cubicBezTo>
                <a:cubicBezTo>
                  <a:pt x="20046" y="14159"/>
                  <a:pt x="20694" y="13505"/>
                  <a:pt x="20987" y="12619"/>
                </a:cubicBezTo>
                <a:cubicBezTo>
                  <a:pt x="21370" y="11466"/>
                  <a:pt x="21006" y="10360"/>
                  <a:pt x="20175" y="10150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5" name="Shape 44"/>
          <p:cNvSpPr/>
          <p:nvPr/>
        </p:nvSpPr>
        <p:spPr>
          <a:xfrm>
            <a:off x="6682538" y="3708515"/>
            <a:ext cx="260571" cy="50198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774" h="21394" extrusionOk="0">
                <a:moveTo>
                  <a:pt x="1601" y="21394"/>
                </a:moveTo>
                <a:cubicBezTo>
                  <a:pt x="6460" y="17487"/>
                  <a:pt x="14527" y="7547"/>
                  <a:pt x="18398" y="4404"/>
                </a:cubicBezTo>
                <a:cubicBezTo>
                  <a:pt x="19717" y="3334"/>
                  <a:pt x="19988" y="1824"/>
                  <a:pt x="19628" y="278"/>
                </a:cubicBezTo>
                <a:cubicBezTo>
                  <a:pt x="17162" y="-206"/>
                  <a:pt x="14807" y="-82"/>
                  <a:pt x="12640" y="838"/>
                </a:cubicBezTo>
                <a:cubicBezTo>
                  <a:pt x="12640" y="5300"/>
                  <a:pt x="10265" y="11520"/>
                  <a:pt x="6999" y="14494"/>
                </a:cubicBezTo>
                <a:cubicBezTo>
                  <a:pt x="3733" y="17469"/>
                  <a:pt x="-1612" y="19632"/>
                  <a:pt x="467" y="20714"/>
                </a:cubicBezTo>
                <a:cubicBezTo>
                  <a:pt x="741" y="20856"/>
                  <a:pt x="1129" y="21091"/>
                  <a:pt x="1601" y="21394"/>
                </a:cubicBezTo>
                <a:close/>
              </a:path>
            </a:pathLst>
          </a:custGeom>
          <a:solidFill>
            <a:srgbClr val="9EB3C0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6" name="Shape 45"/>
          <p:cNvSpPr/>
          <p:nvPr/>
        </p:nvSpPr>
        <p:spPr>
          <a:xfrm>
            <a:off x="6838718" y="3470137"/>
            <a:ext cx="861454" cy="109913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786" h="21502" extrusionOk="0">
                <a:moveTo>
                  <a:pt x="421" y="1798"/>
                </a:moveTo>
                <a:cubicBezTo>
                  <a:pt x="-1162" y="2507"/>
                  <a:pt x="2305" y="12337"/>
                  <a:pt x="1237" y="20057"/>
                </a:cubicBezTo>
                <a:cubicBezTo>
                  <a:pt x="1131" y="20825"/>
                  <a:pt x="3934" y="21600"/>
                  <a:pt x="9941" y="21492"/>
                </a:cubicBezTo>
                <a:cubicBezTo>
                  <a:pt x="15949" y="21600"/>
                  <a:pt x="18752" y="20825"/>
                  <a:pt x="18646" y="20057"/>
                </a:cubicBezTo>
                <a:cubicBezTo>
                  <a:pt x="18237" y="17097"/>
                  <a:pt x="17951" y="12627"/>
                  <a:pt x="18335" y="9679"/>
                </a:cubicBezTo>
                <a:cubicBezTo>
                  <a:pt x="18952" y="4940"/>
                  <a:pt x="20438" y="2235"/>
                  <a:pt x="19462" y="1798"/>
                </a:cubicBezTo>
                <a:cubicBezTo>
                  <a:pt x="17955" y="1123"/>
                  <a:pt x="15705" y="435"/>
                  <a:pt x="13565" y="0"/>
                </a:cubicBezTo>
                <a:cubicBezTo>
                  <a:pt x="12856" y="570"/>
                  <a:pt x="11499" y="956"/>
                  <a:pt x="9941" y="956"/>
                </a:cubicBezTo>
                <a:cubicBezTo>
                  <a:pt x="8384" y="956"/>
                  <a:pt x="7027" y="570"/>
                  <a:pt x="6318" y="0"/>
                </a:cubicBezTo>
                <a:cubicBezTo>
                  <a:pt x="4179" y="435"/>
                  <a:pt x="1928" y="1123"/>
                  <a:pt x="421" y="1798"/>
                </a:cubicBezTo>
                <a:close/>
              </a:path>
            </a:pathLst>
          </a:custGeom>
          <a:solidFill>
            <a:schemeClr val="bg2">
              <a:lumMod val="40000"/>
              <a:lumOff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7" name="Shape 46"/>
          <p:cNvSpPr/>
          <p:nvPr/>
        </p:nvSpPr>
        <p:spPr>
          <a:xfrm>
            <a:off x="7257936" y="3519457"/>
            <a:ext cx="16999" cy="10500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21600" y="21600"/>
                </a:lnTo>
                <a:cubicBezTo>
                  <a:pt x="18015" y="21599"/>
                  <a:pt x="14429" y="21598"/>
                  <a:pt x="10794" y="21597"/>
                </a:cubicBezTo>
                <a:cubicBezTo>
                  <a:pt x="7171" y="21598"/>
                  <a:pt x="3585" y="21599"/>
                  <a:pt x="0" y="21600"/>
                </a:cubicBezTo>
                <a:lnTo>
                  <a:pt x="0" y="0"/>
                </a:lnTo>
                <a:cubicBezTo>
                  <a:pt x="3585" y="1"/>
                  <a:pt x="7171" y="2"/>
                  <a:pt x="10794" y="2"/>
                </a:cubicBezTo>
                <a:cubicBezTo>
                  <a:pt x="14429" y="2"/>
                  <a:pt x="18027" y="1"/>
                  <a:pt x="21600" y="0"/>
                </a:cubicBezTo>
                <a:close/>
              </a:path>
            </a:pathLst>
          </a:custGeom>
          <a:solidFill>
            <a:srgbClr val="010101">
              <a:alpha val="10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8" name="Shape 48"/>
          <p:cNvSpPr/>
          <p:nvPr/>
        </p:nvSpPr>
        <p:spPr>
          <a:xfrm>
            <a:off x="7956634" y="4768892"/>
            <a:ext cx="196721" cy="5216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759" y="0"/>
                </a:moveTo>
                <a:lnTo>
                  <a:pt x="16841" y="0"/>
                </a:lnTo>
                <a:cubicBezTo>
                  <a:pt x="19458" y="0"/>
                  <a:pt x="21600" y="655"/>
                  <a:pt x="21600" y="1455"/>
                </a:cubicBezTo>
                <a:lnTo>
                  <a:pt x="21600" y="20145"/>
                </a:lnTo>
                <a:cubicBezTo>
                  <a:pt x="21600" y="20945"/>
                  <a:pt x="19458" y="21600"/>
                  <a:pt x="16841" y="21600"/>
                </a:cubicBezTo>
                <a:lnTo>
                  <a:pt x="4759" y="21600"/>
                </a:lnTo>
                <a:cubicBezTo>
                  <a:pt x="2141" y="21600"/>
                  <a:pt x="0" y="20945"/>
                  <a:pt x="0" y="20145"/>
                </a:cubicBezTo>
                <a:lnTo>
                  <a:pt x="0" y="1455"/>
                </a:lnTo>
                <a:cubicBezTo>
                  <a:pt x="0" y="655"/>
                  <a:pt x="2141" y="0"/>
                  <a:pt x="4759" y="0"/>
                </a:cubicBezTo>
                <a:close/>
              </a:path>
            </a:pathLst>
          </a:custGeom>
          <a:solidFill>
            <a:schemeClr val="bg2">
              <a:lumMod val="40000"/>
              <a:lumOff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9" name="Shape 49"/>
          <p:cNvSpPr/>
          <p:nvPr/>
        </p:nvSpPr>
        <p:spPr>
          <a:xfrm>
            <a:off x="7512756" y="4768892"/>
            <a:ext cx="626360" cy="69819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5312"/>
                </a:moveTo>
                <a:lnTo>
                  <a:pt x="16577" y="0"/>
                </a:lnTo>
                <a:lnTo>
                  <a:pt x="21233" y="3766"/>
                </a:lnTo>
                <a:lnTo>
                  <a:pt x="21600" y="15848"/>
                </a:lnTo>
                <a:lnTo>
                  <a:pt x="5229" y="21600"/>
                </a:lnTo>
                <a:cubicBezTo>
                  <a:pt x="5229" y="21600"/>
                  <a:pt x="1633" y="14164"/>
                  <a:pt x="0" y="5312"/>
                </a:cubicBezTo>
                <a:close/>
              </a:path>
            </a:pathLst>
          </a:custGeom>
          <a:solidFill>
            <a:schemeClr val="bg2">
              <a:lumMod val="40000"/>
              <a:lumOff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40" name="Shape 50"/>
          <p:cNvSpPr/>
          <p:nvPr/>
        </p:nvSpPr>
        <p:spPr>
          <a:xfrm>
            <a:off x="7488095" y="4933292"/>
            <a:ext cx="196731" cy="5353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759" y="0"/>
                </a:moveTo>
                <a:lnTo>
                  <a:pt x="16841" y="0"/>
                </a:lnTo>
                <a:cubicBezTo>
                  <a:pt x="19459" y="0"/>
                  <a:pt x="21600" y="638"/>
                  <a:pt x="21600" y="1418"/>
                </a:cubicBezTo>
                <a:lnTo>
                  <a:pt x="21600" y="20182"/>
                </a:lnTo>
                <a:cubicBezTo>
                  <a:pt x="21600" y="20962"/>
                  <a:pt x="19459" y="21600"/>
                  <a:pt x="16841" y="21600"/>
                </a:cubicBezTo>
                <a:lnTo>
                  <a:pt x="4759" y="21600"/>
                </a:lnTo>
                <a:cubicBezTo>
                  <a:pt x="2141" y="21600"/>
                  <a:pt x="0" y="20962"/>
                  <a:pt x="0" y="20182"/>
                </a:cubicBezTo>
                <a:lnTo>
                  <a:pt x="0" y="1418"/>
                </a:lnTo>
                <a:cubicBezTo>
                  <a:pt x="0" y="638"/>
                  <a:pt x="2141" y="0"/>
                  <a:pt x="4759" y="0"/>
                </a:cubicBezTo>
                <a:close/>
              </a:path>
            </a:pathLst>
          </a:custGeom>
          <a:solidFill>
            <a:schemeClr val="bg2">
              <a:lumMod val="40000"/>
              <a:lumOff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41" name="Shape 51"/>
          <p:cNvSpPr/>
          <p:nvPr/>
        </p:nvSpPr>
        <p:spPr>
          <a:xfrm>
            <a:off x="7512756" y="4957951"/>
            <a:ext cx="146397" cy="4953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085" y="0"/>
                </a:moveTo>
                <a:lnTo>
                  <a:pt x="18515" y="0"/>
                </a:lnTo>
                <a:cubicBezTo>
                  <a:pt x="20212" y="0"/>
                  <a:pt x="21600" y="333"/>
                  <a:pt x="21600" y="739"/>
                </a:cubicBezTo>
                <a:lnTo>
                  <a:pt x="21600" y="20861"/>
                </a:lnTo>
                <a:cubicBezTo>
                  <a:pt x="21600" y="21267"/>
                  <a:pt x="20212" y="21600"/>
                  <a:pt x="18515" y="21600"/>
                </a:cubicBezTo>
                <a:lnTo>
                  <a:pt x="3085" y="21600"/>
                </a:lnTo>
                <a:cubicBezTo>
                  <a:pt x="1389" y="21600"/>
                  <a:pt x="0" y="21267"/>
                  <a:pt x="0" y="20861"/>
                </a:cubicBezTo>
                <a:lnTo>
                  <a:pt x="0" y="739"/>
                </a:lnTo>
                <a:cubicBezTo>
                  <a:pt x="0" y="333"/>
                  <a:pt x="1389" y="0"/>
                  <a:pt x="3085" y="0"/>
                </a:cubicBezTo>
                <a:close/>
              </a:path>
            </a:pathLst>
          </a:custGeom>
          <a:solidFill>
            <a:schemeClr val="bg2">
              <a:alpha val="4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42" name="Shape 52"/>
          <p:cNvSpPr/>
          <p:nvPr/>
        </p:nvSpPr>
        <p:spPr>
          <a:xfrm>
            <a:off x="7775794" y="4719572"/>
            <a:ext cx="204937" cy="1003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47" h="21097" extrusionOk="0">
                <a:moveTo>
                  <a:pt x="21147" y="15711"/>
                </a:moveTo>
                <a:cubicBezTo>
                  <a:pt x="21147" y="18688"/>
                  <a:pt x="19687" y="21097"/>
                  <a:pt x="17886" y="21097"/>
                </a:cubicBezTo>
                <a:cubicBezTo>
                  <a:pt x="16085" y="21097"/>
                  <a:pt x="14625" y="18688"/>
                  <a:pt x="14625" y="15711"/>
                </a:cubicBezTo>
                <a:lnTo>
                  <a:pt x="14625" y="12586"/>
                </a:lnTo>
                <a:lnTo>
                  <a:pt x="4624" y="20345"/>
                </a:lnTo>
                <a:cubicBezTo>
                  <a:pt x="2999" y="21600"/>
                  <a:pt x="1066" y="20443"/>
                  <a:pt x="306" y="17756"/>
                </a:cubicBezTo>
                <a:cubicBezTo>
                  <a:pt x="-453" y="15073"/>
                  <a:pt x="248" y="11881"/>
                  <a:pt x="1873" y="10625"/>
                </a:cubicBezTo>
                <a:lnTo>
                  <a:pt x="13080" y="1930"/>
                </a:lnTo>
                <a:cubicBezTo>
                  <a:pt x="13133" y="1881"/>
                  <a:pt x="13189" y="1838"/>
                  <a:pt x="13244" y="1794"/>
                </a:cubicBezTo>
                <a:lnTo>
                  <a:pt x="13475" y="1613"/>
                </a:lnTo>
                <a:cubicBezTo>
                  <a:pt x="14514" y="798"/>
                  <a:pt x="15535" y="0"/>
                  <a:pt x="16793" y="0"/>
                </a:cubicBezTo>
                <a:cubicBezTo>
                  <a:pt x="19389" y="0"/>
                  <a:pt x="21147" y="2067"/>
                  <a:pt x="21147" y="8634"/>
                </a:cubicBezTo>
                <a:cubicBezTo>
                  <a:pt x="21147" y="8634"/>
                  <a:pt x="21147" y="15711"/>
                  <a:pt x="21147" y="1571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43" name="Shape 53"/>
          <p:cNvSpPr/>
          <p:nvPr/>
        </p:nvSpPr>
        <p:spPr>
          <a:xfrm>
            <a:off x="7726474" y="4629153"/>
            <a:ext cx="206906" cy="22822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8467" h="20215" extrusionOk="0">
                <a:moveTo>
                  <a:pt x="12789" y="13"/>
                </a:moveTo>
                <a:cubicBezTo>
                  <a:pt x="13321" y="2631"/>
                  <a:pt x="14225" y="3231"/>
                  <a:pt x="16695" y="6015"/>
                </a:cubicBezTo>
                <a:cubicBezTo>
                  <a:pt x="19166" y="8800"/>
                  <a:pt x="19609" y="14451"/>
                  <a:pt x="14364" y="17998"/>
                </a:cubicBezTo>
                <a:cubicBezTo>
                  <a:pt x="9117" y="21543"/>
                  <a:pt x="2881" y="19955"/>
                  <a:pt x="2072" y="19204"/>
                </a:cubicBezTo>
                <a:cubicBezTo>
                  <a:pt x="-1819" y="15582"/>
                  <a:pt x="10867" y="16659"/>
                  <a:pt x="11076" y="16421"/>
                </a:cubicBezTo>
                <a:cubicBezTo>
                  <a:pt x="12514" y="14770"/>
                  <a:pt x="5787" y="6078"/>
                  <a:pt x="5980" y="9346"/>
                </a:cubicBezTo>
                <a:cubicBezTo>
                  <a:pt x="6176" y="12614"/>
                  <a:pt x="4881" y="16539"/>
                  <a:pt x="1445" y="17044"/>
                </a:cubicBezTo>
                <a:cubicBezTo>
                  <a:pt x="-1991" y="17547"/>
                  <a:pt x="1970" y="12132"/>
                  <a:pt x="550" y="9484"/>
                </a:cubicBezTo>
                <a:cubicBezTo>
                  <a:pt x="-869" y="6836"/>
                  <a:pt x="954" y="2832"/>
                  <a:pt x="3765" y="1980"/>
                </a:cubicBezTo>
                <a:cubicBezTo>
                  <a:pt x="4242" y="1836"/>
                  <a:pt x="4569" y="1448"/>
                  <a:pt x="4774" y="860"/>
                </a:cubicBezTo>
                <a:cubicBezTo>
                  <a:pt x="8076" y="142"/>
                  <a:pt x="10537" y="-57"/>
                  <a:pt x="12789" y="13"/>
                </a:cubicBezTo>
                <a:close/>
              </a:path>
            </a:pathLst>
          </a:custGeom>
          <a:solidFill>
            <a:schemeClr val="accent3">
              <a:lumMod val="40000"/>
              <a:lumOff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44" name="Shape 55"/>
          <p:cNvSpPr/>
          <p:nvPr/>
        </p:nvSpPr>
        <p:spPr>
          <a:xfrm>
            <a:off x="7710035" y="4755260"/>
            <a:ext cx="165647" cy="1458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42" h="21086" extrusionOk="0">
                <a:moveTo>
                  <a:pt x="8028" y="17382"/>
                </a:moveTo>
                <a:cubicBezTo>
                  <a:pt x="8028" y="19429"/>
                  <a:pt x="6230" y="21086"/>
                  <a:pt x="4014" y="21086"/>
                </a:cubicBezTo>
                <a:cubicBezTo>
                  <a:pt x="1797" y="21086"/>
                  <a:pt x="0" y="19429"/>
                  <a:pt x="0" y="17382"/>
                </a:cubicBezTo>
                <a:lnTo>
                  <a:pt x="0" y="12514"/>
                </a:lnTo>
                <a:cubicBezTo>
                  <a:pt x="0" y="6929"/>
                  <a:pt x="3085" y="5606"/>
                  <a:pt x="6271" y="4239"/>
                </a:cubicBezTo>
                <a:lnTo>
                  <a:pt x="6342" y="4209"/>
                </a:lnTo>
                <a:lnTo>
                  <a:pt x="15357" y="340"/>
                </a:lnTo>
                <a:cubicBezTo>
                  <a:pt x="17365" y="-514"/>
                  <a:pt x="19746" y="296"/>
                  <a:pt x="20672" y="2149"/>
                </a:cubicBezTo>
                <a:cubicBezTo>
                  <a:pt x="21600" y="4002"/>
                  <a:pt x="20722" y="6198"/>
                  <a:pt x="18714" y="7054"/>
                </a:cubicBezTo>
                <a:lnTo>
                  <a:pt x="9698" y="10921"/>
                </a:lnTo>
                <a:lnTo>
                  <a:pt x="9626" y="10951"/>
                </a:lnTo>
                <a:cubicBezTo>
                  <a:pt x="8815" y="11300"/>
                  <a:pt x="8028" y="11638"/>
                  <a:pt x="8028" y="12514"/>
                </a:cubicBezTo>
                <a:cubicBezTo>
                  <a:pt x="8028" y="12514"/>
                  <a:pt x="8028" y="17382"/>
                  <a:pt x="8028" y="1738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45" name="Shape 56"/>
          <p:cNvSpPr/>
          <p:nvPr/>
        </p:nvSpPr>
        <p:spPr>
          <a:xfrm>
            <a:off x="7690496" y="4841328"/>
            <a:ext cx="451882" cy="4889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020" extrusionOk="0">
                <a:moveTo>
                  <a:pt x="2299" y="6042"/>
                </a:moveTo>
                <a:lnTo>
                  <a:pt x="19300" y="148"/>
                </a:lnTo>
                <a:cubicBezTo>
                  <a:pt x="20566" y="-290"/>
                  <a:pt x="21600" y="276"/>
                  <a:pt x="21600" y="1407"/>
                </a:cubicBezTo>
                <a:lnTo>
                  <a:pt x="21600" y="12125"/>
                </a:lnTo>
                <a:cubicBezTo>
                  <a:pt x="21600" y="13256"/>
                  <a:pt x="20566" y="14540"/>
                  <a:pt x="19300" y="14978"/>
                </a:cubicBezTo>
                <a:lnTo>
                  <a:pt x="2299" y="20872"/>
                </a:lnTo>
                <a:cubicBezTo>
                  <a:pt x="1034" y="21310"/>
                  <a:pt x="0" y="20744"/>
                  <a:pt x="0" y="19613"/>
                </a:cubicBezTo>
                <a:lnTo>
                  <a:pt x="0" y="8894"/>
                </a:lnTo>
                <a:cubicBezTo>
                  <a:pt x="0" y="7764"/>
                  <a:pt x="1034" y="6480"/>
                  <a:pt x="2299" y="6042"/>
                </a:cubicBezTo>
                <a:close/>
              </a:path>
            </a:pathLst>
          </a:custGeom>
          <a:solidFill>
            <a:srgbClr val="010101">
              <a:alpha val="14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46" name="Shape 57"/>
          <p:cNvSpPr/>
          <p:nvPr/>
        </p:nvSpPr>
        <p:spPr>
          <a:xfrm>
            <a:off x="7691394" y="4839893"/>
            <a:ext cx="473312" cy="45475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85" h="20977" extrusionOk="0">
                <a:moveTo>
                  <a:pt x="2182" y="6482"/>
                </a:moveTo>
                <a:lnTo>
                  <a:pt x="18252" y="158"/>
                </a:lnTo>
                <a:cubicBezTo>
                  <a:pt x="19448" y="-312"/>
                  <a:pt x="20309" y="299"/>
                  <a:pt x="20425" y="1509"/>
                </a:cubicBezTo>
                <a:lnTo>
                  <a:pt x="21377" y="11434"/>
                </a:lnTo>
                <a:cubicBezTo>
                  <a:pt x="21493" y="12643"/>
                  <a:pt x="20399" y="14024"/>
                  <a:pt x="19203" y="14494"/>
                </a:cubicBezTo>
                <a:lnTo>
                  <a:pt x="3134" y="20818"/>
                </a:lnTo>
                <a:cubicBezTo>
                  <a:pt x="1939" y="21288"/>
                  <a:pt x="1076" y="20676"/>
                  <a:pt x="960" y="19467"/>
                </a:cubicBezTo>
                <a:lnTo>
                  <a:pt x="9" y="9542"/>
                </a:lnTo>
                <a:cubicBezTo>
                  <a:pt x="-107" y="8333"/>
                  <a:pt x="987" y="6952"/>
                  <a:pt x="2182" y="6482"/>
                </a:cubicBezTo>
                <a:close/>
              </a:path>
            </a:pathLst>
          </a:custGeom>
          <a:solidFill>
            <a:schemeClr val="bg2">
              <a:lumMod val="40000"/>
              <a:lumOff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47" name="Shape 58"/>
          <p:cNvSpPr/>
          <p:nvPr/>
        </p:nvSpPr>
        <p:spPr>
          <a:xfrm>
            <a:off x="7923754" y="5171671"/>
            <a:ext cx="51027" cy="10872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954" extrusionOk="0">
                <a:moveTo>
                  <a:pt x="4857" y="2380"/>
                </a:moveTo>
                <a:lnTo>
                  <a:pt x="16747" y="174"/>
                </a:lnTo>
                <a:cubicBezTo>
                  <a:pt x="19416" y="-323"/>
                  <a:pt x="21600" y="282"/>
                  <a:pt x="21600" y="1516"/>
                </a:cubicBezTo>
                <a:lnTo>
                  <a:pt x="21600" y="15428"/>
                </a:lnTo>
                <a:cubicBezTo>
                  <a:pt x="21600" y="16662"/>
                  <a:pt x="19416" y="18079"/>
                  <a:pt x="16747" y="18574"/>
                </a:cubicBezTo>
                <a:lnTo>
                  <a:pt x="4857" y="20780"/>
                </a:lnTo>
                <a:cubicBezTo>
                  <a:pt x="2184" y="21277"/>
                  <a:pt x="0" y="20672"/>
                  <a:pt x="0" y="19438"/>
                </a:cubicBezTo>
                <a:lnTo>
                  <a:pt x="0" y="5526"/>
                </a:lnTo>
                <a:cubicBezTo>
                  <a:pt x="0" y="4290"/>
                  <a:pt x="2184" y="2875"/>
                  <a:pt x="4857" y="2380"/>
                </a:cubicBezTo>
                <a:close/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48" name="Shape 60"/>
          <p:cNvSpPr/>
          <p:nvPr/>
        </p:nvSpPr>
        <p:spPr>
          <a:xfrm>
            <a:off x="7389456" y="2746779"/>
            <a:ext cx="104140" cy="1446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16748" y="21600"/>
                  <a:pt x="21600" y="16749"/>
                  <a:pt x="21600" y="10799"/>
                </a:cubicBezTo>
                <a:cubicBezTo>
                  <a:pt x="21600" y="4850"/>
                  <a:pt x="16748" y="0"/>
                  <a:pt x="10800" y="0"/>
                </a:cubicBezTo>
                <a:cubicBezTo>
                  <a:pt x="4852" y="0"/>
                  <a:pt x="0" y="4850"/>
                  <a:pt x="0" y="10799"/>
                </a:cubicBezTo>
                <a:cubicBezTo>
                  <a:pt x="0" y="16749"/>
                  <a:pt x="4852" y="21600"/>
                  <a:pt x="10800" y="21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49" name="Shape 61"/>
          <p:cNvSpPr/>
          <p:nvPr/>
        </p:nvSpPr>
        <p:spPr>
          <a:xfrm>
            <a:off x="7446995" y="2779659"/>
            <a:ext cx="23203" cy="450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16747" y="21600"/>
                  <a:pt x="21600" y="16747"/>
                  <a:pt x="21600" y="10800"/>
                </a:cubicBezTo>
                <a:cubicBezTo>
                  <a:pt x="21600" y="4853"/>
                  <a:pt x="16747" y="0"/>
                  <a:pt x="10800" y="0"/>
                </a:cubicBezTo>
                <a:cubicBezTo>
                  <a:pt x="4853" y="0"/>
                  <a:pt x="0" y="4853"/>
                  <a:pt x="0" y="10800"/>
                </a:cubicBezTo>
                <a:cubicBezTo>
                  <a:pt x="0" y="16747"/>
                  <a:pt x="4853" y="21600"/>
                  <a:pt x="10800" y="21600"/>
                </a:cubicBezTo>
                <a:close/>
              </a:path>
            </a:pathLst>
          </a:custGeom>
          <a:solidFill>
            <a:srgbClr val="FEFEFE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0" name="Shape 62"/>
          <p:cNvSpPr/>
          <p:nvPr/>
        </p:nvSpPr>
        <p:spPr>
          <a:xfrm>
            <a:off x="7052437" y="2746779"/>
            <a:ext cx="104140" cy="1446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16748" y="21600"/>
                  <a:pt x="21600" y="16749"/>
                  <a:pt x="21600" y="10799"/>
                </a:cubicBezTo>
                <a:cubicBezTo>
                  <a:pt x="21600" y="4850"/>
                  <a:pt x="16748" y="0"/>
                  <a:pt x="10800" y="0"/>
                </a:cubicBezTo>
                <a:cubicBezTo>
                  <a:pt x="4852" y="0"/>
                  <a:pt x="0" y="4850"/>
                  <a:pt x="0" y="10799"/>
                </a:cubicBezTo>
                <a:cubicBezTo>
                  <a:pt x="0" y="16749"/>
                  <a:pt x="4852" y="21600"/>
                  <a:pt x="10800" y="21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1" name="Shape 63"/>
          <p:cNvSpPr/>
          <p:nvPr/>
        </p:nvSpPr>
        <p:spPr>
          <a:xfrm>
            <a:off x="7109977" y="2779659"/>
            <a:ext cx="23203" cy="450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16747" y="21600"/>
                  <a:pt x="21600" y="16747"/>
                  <a:pt x="21600" y="10800"/>
                </a:cubicBezTo>
                <a:cubicBezTo>
                  <a:pt x="21600" y="4853"/>
                  <a:pt x="16747" y="0"/>
                  <a:pt x="10800" y="0"/>
                </a:cubicBezTo>
                <a:cubicBezTo>
                  <a:pt x="4853" y="0"/>
                  <a:pt x="0" y="4853"/>
                  <a:pt x="0" y="10800"/>
                </a:cubicBezTo>
                <a:cubicBezTo>
                  <a:pt x="0" y="16747"/>
                  <a:pt x="4853" y="21600"/>
                  <a:pt x="10800" y="21600"/>
                </a:cubicBezTo>
                <a:close/>
              </a:path>
            </a:pathLst>
          </a:custGeom>
          <a:solidFill>
            <a:srgbClr val="FEFEFE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2" name="Freeform 51"/>
          <p:cNvSpPr/>
          <p:nvPr/>
        </p:nvSpPr>
        <p:spPr>
          <a:xfrm>
            <a:off x="7052437" y="3437257"/>
            <a:ext cx="435529" cy="147301"/>
          </a:xfrm>
          <a:custGeom>
            <a:avLst/>
            <a:gdLst>
              <a:gd name="connsiteX0" fmla="*/ 117015 w 531264"/>
              <a:gd name="connsiteY0" fmla="*/ 0 h 179680"/>
              <a:gd name="connsiteX1" fmla="*/ 265627 w 531264"/>
              <a:gd name="connsiteY1" fmla="*/ 96127 h 179680"/>
              <a:gd name="connsiteX2" fmla="*/ 414257 w 531264"/>
              <a:gd name="connsiteY2" fmla="*/ 0 h 179680"/>
              <a:gd name="connsiteX3" fmla="*/ 531264 w 531264"/>
              <a:gd name="connsiteY3" fmla="*/ 60576 h 179680"/>
              <a:gd name="connsiteX4" fmla="*/ 395117 w 531264"/>
              <a:gd name="connsiteY4" fmla="*/ 179680 h 179680"/>
              <a:gd name="connsiteX5" fmla="*/ 265930 w 531264"/>
              <a:gd name="connsiteY5" fmla="*/ 102443 h 179680"/>
              <a:gd name="connsiteX6" fmla="*/ 151736 w 531264"/>
              <a:gd name="connsiteY6" fmla="*/ 179680 h 179680"/>
              <a:gd name="connsiteX7" fmla="*/ 0 w 531264"/>
              <a:gd name="connsiteY7" fmla="*/ 60576 h 179680"/>
              <a:gd name="connsiteX8" fmla="*/ 117015 w 531264"/>
              <a:gd name="connsiteY8" fmla="*/ 0 h 1796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31264" h="179680">
                <a:moveTo>
                  <a:pt x="117015" y="0"/>
                </a:moveTo>
                <a:lnTo>
                  <a:pt x="265627" y="96127"/>
                </a:lnTo>
                <a:lnTo>
                  <a:pt x="414257" y="0"/>
                </a:lnTo>
                <a:cubicBezTo>
                  <a:pt x="414257" y="0"/>
                  <a:pt x="531264" y="60576"/>
                  <a:pt x="531264" y="60576"/>
                </a:cubicBezTo>
                <a:lnTo>
                  <a:pt x="395117" y="179680"/>
                </a:lnTo>
                <a:lnTo>
                  <a:pt x="265930" y="102443"/>
                </a:lnTo>
                <a:lnTo>
                  <a:pt x="151736" y="179680"/>
                </a:lnTo>
                <a:lnTo>
                  <a:pt x="0" y="60576"/>
                </a:lnTo>
                <a:cubicBezTo>
                  <a:pt x="0" y="60576"/>
                  <a:pt x="117015" y="0"/>
                  <a:pt x="117015" y="0"/>
                </a:cubicBezTo>
                <a:close/>
              </a:path>
            </a:pathLst>
          </a:custGeom>
          <a:solidFill>
            <a:srgbClr val="010101">
              <a:alpha val="25000"/>
            </a:srgbClr>
          </a:solidFill>
          <a:ln w="12700">
            <a:miter lim="400000"/>
          </a:ln>
        </p:spPr>
        <p:txBody>
          <a:bodyPr wrap="square" lIns="0" tIns="0" rIns="0" bIns="0" anchor="ctr">
            <a:noAutofit/>
          </a:bodyPr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3" name="Shape 66"/>
          <p:cNvSpPr/>
          <p:nvPr/>
        </p:nvSpPr>
        <p:spPr>
          <a:xfrm>
            <a:off x="7159297" y="3519457"/>
            <a:ext cx="209765" cy="9024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344" y="960"/>
                </a:moveTo>
                <a:lnTo>
                  <a:pt x="7849" y="2786"/>
                </a:lnTo>
                <a:cubicBezTo>
                  <a:pt x="3097" y="8530"/>
                  <a:pt x="1176" y="13633"/>
                  <a:pt x="0" y="19425"/>
                </a:cubicBezTo>
                <a:lnTo>
                  <a:pt x="11674" y="21600"/>
                </a:lnTo>
                <a:lnTo>
                  <a:pt x="21600" y="19072"/>
                </a:lnTo>
                <a:cubicBezTo>
                  <a:pt x="17899" y="13516"/>
                  <a:pt x="17408" y="8458"/>
                  <a:pt x="15912" y="2869"/>
                </a:cubicBezTo>
                <a:lnTo>
                  <a:pt x="21380" y="897"/>
                </a:lnTo>
                <a:lnTo>
                  <a:pt x="17014" y="0"/>
                </a:lnTo>
                <a:lnTo>
                  <a:pt x="7068" y="95"/>
                </a:lnTo>
                <a:cubicBezTo>
                  <a:pt x="7068" y="95"/>
                  <a:pt x="2344" y="960"/>
                  <a:pt x="2344" y="96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4" name="Shape 67"/>
          <p:cNvSpPr/>
          <p:nvPr/>
        </p:nvSpPr>
        <p:spPr>
          <a:xfrm>
            <a:off x="6814058" y="2245361"/>
            <a:ext cx="925380" cy="7375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365" h="19179" extrusionOk="0">
                <a:moveTo>
                  <a:pt x="907" y="17062"/>
                </a:moveTo>
                <a:cubicBezTo>
                  <a:pt x="495" y="14554"/>
                  <a:pt x="-591" y="6651"/>
                  <a:pt x="416" y="6072"/>
                </a:cubicBezTo>
                <a:cubicBezTo>
                  <a:pt x="1423" y="5494"/>
                  <a:pt x="2430" y="5205"/>
                  <a:pt x="1758" y="4241"/>
                </a:cubicBezTo>
                <a:cubicBezTo>
                  <a:pt x="1087" y="3277"/>
                  <a:pt x="2933" y="0"/>
                  <a:pt x="6289" y="0"/>
                </a:cubicBezTo>
                <a:cubicBezTo>
                  <a:pt x="9646" y="0"/>
                  <a:pt x="14596" y="2024"/>
                  <a:pt x="16862" y="2699"/>
                </a:cubicBezTo>
                <a:cubicBezTo>
                  <a:pt x="19127" y="3373"/>
                  <a:pt x="18995" y="3181"/>
                  <a:pt x="19666" y="2795"/>
                </a:cubicBezTo>
                <a:cubicBezTo>
                  <a:pt x="20338" y="2410"/>
                  <a:pt x="18660" y="5301"/>
                  <a:pt x="19834" y="5301"/>
                </a:cubicBezTo>
                <a:cubicBezTo>
                  <a:pt x="21009" y="5301"/>
                  <a:pt x="19942" y="9804"/>
                  <a:pt x="19423" y="14267"/>
                </a:cubicBezTo>
                <a:cubicBezTo>
                  <a:pt x="18904" y="18729"/>
                  <a:pt x="18388" y="21600"/>
                  <a:pt x="18025" y="15273"/>
                </a:cubicBezTo>
                <a:cubicBezTo>
                  <a:pt x="17677" y="9215"/>
                  <a:pt x="17084" y="6849"/>
                  <a:pt x="14749" y="8400"/>
                </a:cubicBezTo>
                <a:cubicBezTo>
                  <a:pt x="11800" y="10358"/>
                  <a:pt x="10450" y="10419"/>
                  <a:pt x="6022" y="8330"/>
                </a:cubicBezTo>
                <a:cubicBezTo>
                  <a:pt x="2225" y="6539"/>
                  <a:pt x="2201" y="13653"/>
                  <a:pt x="1946" y="17096"/>
                </a:cubicBezTo>
                <a:cubicBezTo>
                  <a:pt x="1690" y="20539"/>
                  <a:pt x="1247" y="19129"/>
                  <a:pt x="907" y="17062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5" name="Shape 68"/>
          <p:cNvSpPr/>
          <p:nvPr/>
        </p:nvSpPr>
        <p:spPr>
          <a:xfrm>
            <a:off x="7825114" y="4719572"/>
            <a:ext cx="72877" cy="960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807" y="21132"/>
                </a:moveTo>
                <a:cubicBezTo>
                  <a:pt x="6696" y="21123"/>
                  <a:pt x="7239" y="21098"/>
                  <a:pt x="7313" y="21035"/>
                </a:cubicBezTo>
                <a:cubicBezTo>
                  <a:pt x="9766" y="18881"/>
                  <a:pt x="5068" y="12011"/>
                  <a:pt x="0" y="6962"/>
                </a:cubicBezTo>
                <a:lnTo>
                  <a:pt x="11664" y="0"/>
                </a:lnTo>
                <a:lnTo>
                  <a:pt x="21600" y="17389"/>
                </a:lnTo>
                <a:lnTo>
                  <a:pt x="6145" y="21600"/>
                </a:lnTo>
                <a:cubicBezTo>
                  <a:pt x="6145" y="21600"/>
                  <a:pt x="5807" y="21132"/>
                  <a:pt x="5807" y="21132"/>
                </a:cubicBezTo>
                <a:close/>
              </a:path>
            </a:pathLst>
          </a:custGeom>
          <a:solidFill>
            <a:schemeClr val="accent3">
              <a:lumMod val="40000"/>
              <a:lumOff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6" name="Shape 72"/>
          <p:cNvSpPr/>
          <p:nvPr/>
        </p:nvSpPr>
        <p:spPr>
          <a:xfrm>
            <a:off x="6855157" y="3601656"/>
            <a:ext cx="801903" cy="96957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97" h="20380" extrusionOk="0">
                <a:moveTo>
                  <a:pt x="0" y="4111"/>
                </a:moveTo>
                <a:cubicBezTo>
                  <a:pt x="639" y="8112"/>
                  <a:pt x="1766" y="13873"/>
                  <a:pt x="1033" y="18826"/>
                </a:cubicBezTo>
                <a:cubicBezTo>
                  <a:pt x="910" y="19651"/>
                  <a:pt x="4137" y="20484"/>
                  <a:pt x="11050" y="20368"/>
                </a:cubicBezTo>
                <a:cubicBezTo>
                  <a:pt x="17964" y="20484"/>
                  <a:pt x="21190" y="19651"/>
                  <a:pt x="21068" y="18826"/>
                </a:cubicBezTo>
                <a:cubicBezTo>
                  <a:pt x="20597" y="15646"/>
                  <a:pt x="20269" y="10843"/>
                  <a:pt x="20710" y="7676"/>
                </a:cubicBezTo>
                <a:cubicBezTo>
                  <a:pt x="20773" y="7223"/>
                  <a:pt x="20844" y="6788"/>
                  <a:pt x="20920" y="6371"/>
                </a:cubicBezTo>
                <a:cubicBezTo>
                  <a:pt x="20791" y="4687"/>
                  <a:pt x="20695" y="1802"/>
                  <a:pt x="21094" y="514"/>
                </a:cubicBezTo>
                <a:cubicBezTo>
                  <a:pt x="21600" y="-1116"/>
                  <a:pt x="20080" y="1486"/>
                  <a:pt x="19978" y="3331"/>
                </a:cubicBezTo>
                <a:cubicBezTo>
                  <a:pt x="19876" y="5176"/>
                  <a:pt x="19773" y="8538"/>
                  <a:pt x="19875" y="10844"/>
                </a:cubicBezTo>
                <a:cubicBezTo>
                  <a:pt x="19977" y="13151"/>
                  <a:pt x="20489" y="17303"/>
                  <a:pt x="19978" y="18621"/>
                </a:cubicBezTo>
                <a:cubicBezTo>
                  <a:pt x="19467" y="19939"/>
                  <a:pt x="12618" y="19939"/>
                  <a:pt x="10778" y="19939"/>
                </a:cubicBezTo>
                <a:cubicBezTo>
                  <a:pt x="8938" y="19939"/>
                  <a:pt x="5973" y="20071"/>
                  <a:pt x="4235" y="19610"/>
                </a:cubicBezTo>
                <a:cubicBezTo>
                  <a:pt x="2498" y="19148"/>
                  <a:pt x="2293" y="18358"/>
                  <a:pt x="2498" y="16446"/>
                </a:cubicBezTo>
                <a:cubicBezTo>
                  <a:pt x="2702" y="14535"/>
                  <a:pt x="1782" y="10647"/>
                  <a:pt x="1475" y="8274"/>
                </a:cubicBezTo>
                <a:cubicBezTo>
                  <a:pt x="1169" y="5901"/>
                  <a:pt x="555" y="2013"/>
                  <a:pt x="555" y="431"/>
                </a:cubicBezTo>
                <a:cubicBezTo>
                  <a:pt x="361" y="-278"/>
                  <a:pt x="72" y="980"/>
                  <a:pt x="72" y="2051"/>
                </a:cubicBezTo>
                <a:cubicBezTo>
                  <a:pt x="72" y="2533"/>
                  <a:pt x="72" y="3315"/>
                  <a:pt x="0" y="4111"/>
                </a:cubicBezTo>
                <a:close/>
              </a:path>
            </a:pathLst>
          </a:custGeom>
          <a:solidFill>
            <a:srgbClr val="010101">
              <a:alpha val="1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7" name="Freeform 56"/>
          <p:cNvSpPr/>
          <p:nvPr/>
        </p:nvSpPr>
        <p:spPr>
          <a:xfrm>
            <a:off x="7052437" y="3437257"/>
            <a:ext cx="435529" cy="125290"/>
          </a:xfrm>
          <a:custGeom>
            <a:avLst/>
            <a:gdLst>
              <a:gd name="connsiteX0" fmla="*/ 117015 w 531264"/>
              <a:gd name="connsiteY0" fmla="*/ 0 h 152831"/>
              <a:gd name="connsiteX1" fmla="*/ 265627 w 531264"/>
              <a:gd name="connsiteY1" fmla="*/ 96131 h 152831"/>
              <a:gd name="connsiteX2" fmla="*/ 414257 w 531264"/>
              <a:gd name="connsiteY2" fmla="*/ 0 h 152831"/>
              <a:gd name="connsiteX3" fmla="*/ 531264 w 531264"/>
              <a:gd name="connsiteY3" fmla="*/ 60574 h 152831"/>
              <a:gd name="connsiteX4" fmla="*/ 387326 w 531264"/>
              <a:gd name="connsiteY4" fmla="*/ 152831 h 152831"/>
              <a:gd name="connsiteX5" fmla="*/ 265627 w 531264"/>
              <a:gd name="connsiteY5" fmla="*/ 101402 h 152831"/>
              <a:gd name="connsiteX6" fmla="*/ 143945 w 531264"/>
              <a:gd name="connsiteY6" fmla="*/ 152831 h 152831"/>
              <a:gd name="connsiteX7" fmla="*/ 0 w 531264"/>
              <a:gd name="connsiteY7" fmla="*/ 60574 h 152831"/>
              <a:gd name="connsiteX8" fmla="*/ 117015 w 531264"/>
              <a:gd name="connsiteY8" fmla="*/ 0 h 1528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31264" h="152831">
                <a:moveTo>
                  <a:pt x="117015" y="0"/>
                </a:moveTo>
                <a:lnTo>
                  <a:pt x="265627" y="96131"/>
                </a:lnTo>
                <a:lnTo>
                  <a:pt x="414257" y="0"/>
                </a:lnTo>
                <a:cubicBezTo>
                  <a:pt x="414257" y="0"/>
                  <a:pt x="531264" y="60574"/>
                  <a:pt x="531264" y="60574"/>
                </a:cubicBezTo>
                <a:lnTo>
                  <a:pt x="387326" y="152831"/>
                </a:lnTo>
                <a:lnTo>
                  <a:pt x="265627" y="101402"/>
                </a:lnTo>
                <a:lnTo>
                  <a:pt x="143945" y="152831"/>
                </a:lnTo>
                <a:lnTo>
                  <a:pt x="0" y="60574"/>
                </a:lnTo>
                <a:cubicBezTo>
                  <a:pt x="0" y="60574"/>
                  <a:pt x="117015" y="0"/>
                  <a:pt x="117015" y="0"/>
                </a:cubicBezTo>
                <a:close/>
              </a:path>
            </a:pathLst>
          </a:custGeom>
          <a:solidFill>
            <a:schemeClr val="bg2">
              <a:lumMod val="20000"/>
              <a:lumOff val="80000"/>
            </a:schemeClr>
          </a:solidFill>
          <a:ln w="12700">
            <a:miter lim="400000"/>
          </a:ln>
        </p:spPr>
        <p:txBody>
          <a:bodyPr wrap="square" lIns="0" tIns="0" rIns="0" bIns="0" anchor="ctr">
            <a:noAutofit/>
          </a:bodyPr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8" name="Shape 75"/>
          <p:cNvSpPr/>
          <p:nvPr/>
        </p:nvSpPr>
        <p:spPr>
          <a:xfrm>
            <a:off x="6855157" y="4481193"/>
            <a:ext cx="332435" cy="3674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413" h="19936" extrusionOk="0">
                <a:moveTo>
                  <a:pt x="637" y="2368"/>
                </a:moveTo>
                <a:cubicBezTo>
                  <a:pt x="2599" y="3987"/>
                  <a:pt x="4187" y="6746"/>
                  <a:pt x="3866" y="9168"/>
                </a:cubicBezTo>
                <a:cubicBezTo>
                  <a:pt x="3546" y="11589"/>
                  <a:pt x="6423" y="15472"/>
                  <a:pt x="7695" y="17012"/>
                </a:cubicBezTo>
                <a:cubicBezTo>
                  <a:pt x="8966" y="18553"/>
                  <a:pt x="10763" y="18987"/>
                  <a:pt x="10893" y="18475"/>
                </a:cubicBezTo>
                <a:cubicBezTo>
                  <a:pt x="11898" y="20310"/>
                  <a:pt x="14549" y="20368"/>
                  <a:pt x="14251" y="18921"/>
                </a:cubicBezTo>
                <a:cubicBezTo>
                  <a:pt x="15803" y="19890"/>
                  <a:pt x="18153" y="19681"/>
                  <a:pt x="16489" y="17714"/>
                </a:cubicBezTo>
                <a:cubicBezTo>
                  <a:pt x="19529" y="18265"/>
                  <a:pt x="17490" y="15568"/>
                  <a:pt x="16688" y="14788"/>
                </a:cubicBezTo>
                <a:cubicBezTo>
                  <a:pt x="15087" y="13228"/>
                  <a:pt x="11842" y="9151"/>
                  <a:pt x="12827" y="8283"/>
                </a:cubicBezTo>
                <a:cubicBezTo>
                  <a:pt x="14956" y="6405"/>
                  <a:pt x="17678" y="10640"/>
                  <a:pt x="18962" y="9978"/>
                </a:cubicBezTo>
                <a:cubicBezTo>
                  <a:pt x="20247" y="9315"/>
                  <a:pt x="18526" y="7573"/>
                  <a:pt x="17004" y="6225"/>
                </a:cubicBezTo>
                <a:cubicBezTo>
                  <a:pt x="15482" y="4877"/>
                  <a:pt x="14416" y="3421"/>
                  <a:pt x="11978" y="3285"/>
                </a:cubicBezTo>
                <a:cubicBezTo>
                  <a:pt x="9540" y="3149"/>
                  <a:pt x="6448" y="3201"/>
                  <a:pt x="4097" y="984"/>
                </a:cubicBezTo>
                <a:cubicBezTo>
                  <a:pt x="1745" y="-1232"/>
                  <a:pt x="-1353" y="764"/>
                  <a:pt x="637" y="2368"/>
                </a:cubicBezTo>
                <a:close/>
              </a:path>
            </a:pathLst>
          </a:custGeom>
          <a:solidFill>
            <a:schemeClr val="accent3">
              <a:lumMod val="40000"/>
              <a:lumOff val="6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9" name="Shape 76"/>
          <p:cNvSpPr/>
          <p:nvPr/>
        </p:nvSpPr>
        <p:spPr>
          <a:xfrm>
            <a:off x="6959655" y="4651377"/>
            <a:ext cx="251614" cy="2525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42" y="0"/>
                </a:moveTo>
                <a:lnTo>
                  <a:pt x="0" y="10364"/>
                </a:lnTo>
                <a:lnTo>
                  <a:pt x="11471" y="21600"/>
                </a:lnTo>
                <a:lnTo>
                  <a:pt x="21600" y="12763"/>
                </a:lnTo>
                <a:cubicBezTo>
                  <a:pt x="21600" y="12763"/>
                  <a:pt x="14442" y="0"/>
                  <a:pt x="14442" y="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60" name="Shape 81"/>
          <p:cNvSpPr/>
          <p:nvPr/>
        </p:nvSpPr>
        <p:spPr>
          <a:xfrm>
            <a:off x="6794911" y="5916981"/>
            <a:ext cx="472507" cy="1051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19" h="21339" extrusionOk="0">
                <a:moveTo>
                  <a:pt x="117" y="13195"/>
                </a:moveTo>
                <a:cubicBezTo>
                  <a:pt x="-381" y="15765"/>
                  <a:pt x="645" y="20948"/>
                  <a:pt x="4473" y="21323"/>
                </a:cubicBezTo>
                <a:cubicBezTo>
                  <a:pt x="7334" y="21600"/>
                  <a:pt x="13153" y="18389"/>
                  <a:pt x="17119" y="12657"/>
                </a:cubicBezTo>
                <a:cubicBezTo>
                  <a:pt x="19341" y="9448"/>
                  <a:pt x="20982" y="5444"/>
                  <a:pt x="21196" y="828"/>
                </a:cubicBezTo>
                <a:cubicBezTo>
                  <a:pt x="21209" y="548"/>
                  <a:pt x="21215" y="272"/>
                  <a:pt x="21219" y="0"/>
                </a:cubicBezTo>
                <a:cubicBezTo>
                  <a:pt x="14446" y="13411"/>
                  <a:pt x="4817" y="16262"/>
                  <a:pt x="117" y="13195"/>
                </a:cubicBezTo>
                <a:close/>
              </a:path>
            </a:pathLst>
          </a:custGeom>
          <a:solidFill>
            <a:srgbClr val="010101">
              <a:alpha val="34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61" name="Shape 82"/>
          <p:cNvSpPr/>
          <p:nvPr/>
        </p:nvSpPr>
        <p:spPr>
          <a:xfrm>
            <a:off x="7411410" y="5916981"/>
            <a:ext cx="472511" cy="1051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19" h="21339" extrusionOk="0">
                <a:moveTo>
                  <a:pt x="21102" y="13195"/>
                </a:moveTo>
                <a:cubicBezTo>
                  <a:pt x="21600" y="15765"/>
                  <a:pt x="20573" y="20948"/>
                  <a:pt x="16746" y="21323"/>
                </a:cubicBezTo>
                <a:cubicBezTo>
                  <a:pt x="13885" y="21600"/>
                  <a:pt x="8066" y="18389"/>
                  <a:pt x="4100" y="12657"/>
                </a:cubicBezTo>
                <a:cubicBezTo>
                  <a:pt x="1878" y="9448"/>
                  <a:pt x="237" y="5444"/>
                  <a:pt x="24" y="828"/>
                </a:cubicBezTo>
                <a:cubicBezTo>
                  <a:pt x="11" y="548"/>
                  <a:pt x="4" y="272"/>
                  <a:pt x="0" y="0"/>
                </a:cubicBezTo>
                <a:cubicBezTo>
                  <a:pt x="6773" y="13411"/>
                  <a:pt x="16402" y="16262"/>
                  <a:pt x="21102" y="13195"/>
                </a:cubicBezTo>
                <a:close/>
              </a:path>
            </a:pathLst>
          </a:custGeom>
          <a:solidFill>
            <a:srgbClr val="010101">
              <a:alpha val="34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62" name="Shape 85"/>
          <p:cNvSpPr/>
          <p:nvPr/>
        </p:nvSpPr>
        <p:spPr>
          <a:xfrm>
            <a:off x="7134637" y="3124898"/>
            <a:ext cx="284109" cy="495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800"/>
                </a:moveTo>
                <a:cubicBezTo>
                  <a:pt x="21600" y="16765"/>
                  <a:pt x="16765" y="21600"/>
                  <a:pt x="10800" y="21600"/>
                </a:cubicBezTo>
                <a:cubicBezTo>
                  <a:pt x="4835" y="21600"/>
                  <a:pt x="0" y="16765"/>
                  <a:pt x="0" y="10800"/>
                </a:cubicBezTo>
                <a:cubicBezTo>
                  <a:pt x="0" y="4835"/>
                  <a:pt x="4835" y="0"/>
                  <a:pt x="10800" y="0"/>
                </a:cubicBezTo>
                <a:cubicBezTo>
                  <a:pt x="16765" y="0"/>
                  <a:pt x="21600" y="4835"/>
                  <a:pt x="21600" y="10800"/>
                </a:cubicBezTo>
                <a:close/>
              </a:path>
            </a:pathLst>
          </a:custGeom>
          <a:solidFill>
            <a:srgbClr val="010101">
              <a:alpha val="2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63" name="Shape 86"/>
          <p:cNvSpPr/>
          <p:nvPr/>
        </p:nvSpPr>
        <p:spPr>
          <a:xfrm>
            <a:off x="7208616" y="2919398"/>
            <a:ext cx="155643" cy="8598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800"/>
                </a:moveTo>
                <a:cubicBezTo>
                  <a:pt x="21600" y="16765"/>
                  <a:pt x="16765" y="21600"/>
                  <a:pt x="10800" y="21600"/>
                </a:cubicBezTo>
                <a:cubicBezTo>
                  <a:pt x="4835" y="21600"/>
                  <a:pt x="0" y="16765"/>
                  <a:pt x="0" y="10800"/>
                </a:cubicBezTo>
                <a:cubicBezTo>
                  <a:pt x="0" y="4835"/>
                  <a:pt x="4835" y="0"/>
                  <a:pt x="10800" y="0"/>
                </a:cubicBezTo>
                <a:cubicBezTo>
                  <a:pt x="16765" y="0"/>
                  <a:pt x="21600" y="4835"/>
                  <a:pt x="21600" y="10800"/>
                </a:cubicBezTo>
                <a:close/>
              </a:path>
            </a:pathLst>
          </a:custGeom>
          <a:solidFill>
            <a:srgbClr val="010101">
              <a:alpha val="2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64" name="Freeform 63"/>
          <p:cNvSpPr/>
          <p:nvPr/>
        </p:nvSpPr>
        <p:spPr>
          <a:xfrm>
            <a:off x="6575668" y="3560573"/>
            <a:ext cx="1301992" cy="1084911"/>
          </a:xfrm>
          <a:custGeom>
            <a:avLst/>
            <a:gdLst>
              <a:gd name="connsiteX0" fmla="*/ 346033 w 1588188"/>
              <a:gd name="connsiteY0" fmla="*/ 11403 h 1323389"/>
              <a:gd name="connsiteX1" fmla="*/ 423885 w 1588188"/>
              <a:gd name="connsiteY1" fmla="*/ 314629 h 1323389"/>
              <a:gd name="connsiteX2" fmla="*/ 192095 w 1588188"/>
              <a:gd name="connsiteY2" fmla="*/ 740218 h 1323389"/>
              <a:gd name="connsiteX3" fmla="*/ 182086 w 1588188"/>
              <a:gd name="connsiteY3" fmla="*/ 756202 h 1323389"/>
              <a:gd name="connsiteX4" fmla="*/ 207273 w 1588188"/>
              <a:gd name="connsiteY4" fmla="*/ 785789 h 1323389"/>
              <a:gd name="connsiteX5" fmla="*/ 472397 w 1588188"/>
              <a:gd name="connsiteY5" fmla="*/ 1164940 h 1323389"/>
              <a:gd name="connsiteX6" fmla="*/ 335635 w 1588188"/>
              <a:gd name="connsiteY6" fmla="*/ 1233326 h 1323389"/>
              <a:gd name="connsiteX7" fmla="*/ 35339 w 1588188"/>
              <a:gd name="connsiteY7" fmla="*/ 846780 h 1323389"/>
              <a:gd name="connsiteX8" fmla="*/ 2701 w 1588188"/>
              <a:gd name="connsiteY8" fmla="*/ 799819 h 1323389"/>
              <a:gd name="connsiteX9" fmla="*/ 3189 w 1588188"/>
              <a:gd name="connsiteY9" fmla="*/ 791619 h 1323389"/>
              <a:gd name="connsiteX10" fmla="*/ 2149 w 1588188"/>
              <a:gd name="connsiteY10" fmla="*/ 789771 h 1323389"/>
              <a:gd name="connsiteX11" fmla="*/ 7889 w 1588188"/>
              <a:gd name="connsiteY11" fmla="*/ 741524 h 1323389"/>
              <a:gd name="connsiteX12" fmla="*/ 322752 w 1588188"/>
              <a:gd name="connsiteY12" fmla="*/ 15178 h 1323389"/>
              <a:gd name="connsiteX13" fmla="*/ 346033 w 1588188"/>
              <a:gd name="connsiteY13" fmla="*/ 11403 h 1323389"/>
              <a:gd name="connsiteX14" fmla="*/ 1340815 w 1588188"/>
              <a:gd name="connsiteY14" fmla="*/ 611 h 1323389"/>
              <a:gd name="connsiteX15" fmla="*/ 1363276 w 1588188"/>
              <a:gd name="connsiteY15" fmla="*/ 6850 h 1323389"/>
              <a:gd name="connsiteX16" fmla="*/ 1557202 w 1588188"/>
              <a:gd name="connsiteY16" fmla="*/ 760536 h 1323389"/>
              <a:gd name="connsiteX17" fmla="*/ 1560876 w 1588188"/>
              <a:gd name="connsiteY17" fmla="*/ 784349 h 1323389"/>
              <a:gd name="connsiteX18" fmla="*/ 1560585 w 1588188"/>
              <a:gd name="connsiteY18" fmla="*/ 785578 h 1323389"/>
              <a:gd name="connsiteX19" fmla="*/ 1565976 w 1588188"/>
              <a:gd name="connsiteY19" fmla="*/ 807062 h 1323389"/>
              <a:gd name="connsiteX20" fmla="*/ 1588188 w 1588188"/>
              <a:gd name="connsiteY20" fmla="*/ 1321019 h 1323389"/>
              <a:gd name="connsiteX21" fmla="*/ 1427530 w 1588188"/>
              <a:gd name="connsiteY21" fmla="*/ 1323389 h 1323389"/>
              <a:gd name="connsiteX22" fmla="*/ 1414005 w 1588188"/>
              <a:gd name="connsiteY22" fmla="*/ 862906 h 1323389"/>
              <a:gd name="connsiteX23" fmla="*/ 1416885 w 1588188"/>
              <a:gd name="connsiteY23" fmla="*/ 827173 h 1323389"/>
              <a:gd name="connsiteX24" fmla="*/ 1401347 w 1588188"/>
              <a:gd name="connsiteY24" fmla="*/ 800823 h 1323389"/>
              <a:gd name="connsiteX25" fmla="*/ 1214305 w 1588188"/>
              <a:gd name="connsiteY25" fmla="*/ 292890 h 1323389"/>
              <a:gd name="connsiteX26" fmla="*/ 1340815 w 1588188"/>
              <a:gd name="connsiteY26" fmla="*/ 611 h 1323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1588188" h="1323389">
                <a:moveTo>
                  <a:pt x="346033" y="11403"/>
                </a:moveTo>
                <a:cubicBezTo>
                  <a:pt x="404662" y="29836"/>
                  <a:pt x="485591" y="225441"/>
                  <a:pt x="423885" y="314629"/>
                </a:cubicBezTo>
                <a:cubicBezTo>
                  <a:pt x="370994" y="391108"/>
                  <a:pt x="269358" y="608149"/>
                  <a:pt x="192095" y="740218"/>
                </a:cubicBezTo>
                <a:lnTo>
                  <a:pt x="182086" y="756202"/>
                </a:lnTo>
                <a:lnTo>
                  <a:pt x="207273" y="785789"/>
                </a:lnTo>
                <a:cubicBezTo>
                  <a:pt x="291195" y="892481"/>
                  <a:pt x="472397" y="1164940"/>
                  <a:pt x="472397" y="1164940"/>
                </a:cubicBezTo>
                <a:lnTo>
                  <a:pt x="335635" y="1233326"/>
                </a:lnTo>
                <a:cubicBezTo>
                  <a:pt x="335635" y="1233326"/>
                  <a:pt x="108231" y="903745"/>
                  <a:pt x="35339" y="846780"/>
                </a:cubicBezTo>
                <a:cubicBezTo>
                  <a:pt x="17722" y="833016"/>
                  <a:pt x="7249" y="816589"/>
                  <a:pt x="2701" y="799819"/>
                </a:cubicBezTo>
                <a:lnTo>
                  <a:pt x="3189" y="791619"/>
                </a:lnTo>
                <a:lnTo>
                  <a:pt x="2149" y="789771"/>
                </a:lnTo>
                <a:cubicBezTo>
                  <a:pt x="-1802" y="773029"/>
                  <a:pt x="-541" y="755811"/>
                  <a:pt x="7889" y="741524"/>
                </a:cubicBezTo>
                <a:cubicBezTo>
                  <a:pt x="41632" y="684332"/>
                  <a:pt x="265237" y="59871"/>
                  <a:pt x="322752" y="15178"/>
                </a:cubicBezTo>
                <a:cubicBezTo>
                  <a:pt x="329736" y="9753"/>
                  <a:pt x="337657" y="8770"/>
                  <a:pt x="346033" y="11403"/>
                </a:cubicBezTo>
                <a:close/>
                <a:moveTo>
                  <a:pt x="1340815" y="611"/>
                </a:moveTo>
                <a:cubicBezTo>
                  <a:pt x="1349545" y="-1101"/>
                  <a:pt x="1357236" y="722"/>
                  <a:pt x="1363276" y="6850"/>
                </a:cubicBezTo>
                <a:cubicBezTo>
                  <a:pt x="1413017" y="57294"/>
                  <a:pt x="1533071" y="700251"/>
                  <a:pt x="1557202" y="760536"/>
                </a:cubicBezTo>
                <a:cubicBezTo>
                  <a:pt x="1560218" y="768071"/>
                  <a:pt x="1561339" y="776141"/>
                  <a:pt x="1560876" y="784349"/>
                </a:cubicBezTo>
                <a:lnTo>
                  <a:pt x="1560585" y="785578"/>
                </a:lnTo>
                <a:lnTo>
                  <a:pt x="1565976" y="807062"/>
                </a:lnTo>
                <a:cubicBezTo>
                  <a:pt x="1571441" y="889007"/>
                  <a:pt x="1588188" y="1321019"/>
                  <a:pt x="1588188" y="1321019"/>
                </a:cubicBezTo>
                <a:lnTo>
                  <a:pt x="1427530" y="1323389"/>
                </a:lnTo>
                <a:cubicBezTo>
                  <a:pt x="1427530" y="1323389"/>
                  <a:pt x="1417721" y="955257"/>
                  <a:pt x="1414005" y="862906"/>
                </a:cubicBezTo>
                <a:lnTo>
                  <a:pt x="1416885" y="827173"/>
                </a:lnTo>
                <a:lnTo>
                  <a:pt x="1401347" y="800823"/>
                </a:lnTo>
                <a:cubicBezTo>
                  <a:pt x="1342230" y="679700"/>
                  <a:pt x="1260962" y="387876"/>
                  <a:pt x="1214305" y="292890"/>
                </a:cubicBezTo>
                <a:cubicBezTo>
                  <a:pt x="1167648" y="197865"/>
                  <a:pt x="1279701" y="12600"/>
                  <a:pt x="1340815" y="611"/>
                </a:cubicBezTo>
                <a:close/>
              </a:path>
            </a:pathLst>
          </a:custGeom>
          <a:solidFill>
            <a:schemeClr val="bg2">
              <a:lumMod val="60000"/>
              <a:lumOff val="40000"/>
            </a:schemeClr>
          </a:solidFill>
          <a:ln w="12700">
            <a:miter lim="400000"/>
          </a:ln>
        </p:spPr>
        <p:txBody>
          <a:bodyPr wrap="square" lIns="0" tIns="0" rIns="0" bIns="0" anchor="ctr">
            <a:noAutofit/>
          </a:bodyPr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65" name="Rectangle 64"/>
          <p:cNvSpPr/>
          <p:nvPr/>
        </p:nvSpPr>
        <p:spPr>
          <a:xfrm flipV="1">
            <a:off x="0" y="5644505"/>
            <a:ext cx="12192000" cy="71847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TextBox 74"/>
          <p:cNvSpPr txBox="1"/>
          <p:nvPr/>
        </p:nvSpPr>
        <p:spPr>
          <a:xfrm>
            <a:off x="2801324" y="3697685"/>
            <a:ext cx="1265780" cy="92333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marL="171450" indent="-171450">
              <a:lnSpc>
                <a:spcPct val="150000"/>
              </a:lnSpc>
              <a:buClr>
                <a:schemeClr val="tx1"/>
              </a:buClr>
              <a:buSzPct val="140000"/>
              <a:buFont typeface="Wingdings" charset="2"/>
              <a:buChar char="ü"/>
            </a:pPr>
            <a:r>
              <a:rPr lang="en-US" sz="900" dirty="0">
                <a:solidFill>
                  <a:srgbClr val="000000"/>
                </a:solidFill>
                <a:ea typeface="Montserrat" charset="0"/>
                <a:cs typeface="Montserrat" charset="0"/>
              </a:rPr>
              <a:t>Also he his</a:t>
            </a:r>
          </a:p>
          <a:p>
            <a:pPr marL="171450" indent="-171450">
              <a:lnSpc>
                <a:spcPct val="150000"/>
              </a:lnSpc>
              <a:buClr>
                <a:schemeClr val="tx1"/>
              </a:buClr>
              <a:buSzPct val="140000"/>
              <a:buFont typeface="Wingdings" charset="2"/>
              <a:buChar char="ü"/>
            </a:pPr>
            <a:r>
              <a:rPr lang="en-US" sz="900" dirty="0">
                <a:solidFill>
                  <a:srgbClr val="000000"/>
                </a:solidFill>
                <a:ea typeface="Montserrat" charset="0"/>
                <a:cs typeface="Montserrat" charset="0"/>
              </a:rPr>
              <a:t>Male air bring</a:t>
            </a:r>
          </a:p>
          <a:p>
            <a:pPr marL="171450" indent="-171450">
              <a:lnSpc>
                <a:spcPct val="150000"/>
              </a:lnSpc>
              <a:buClr>
                <a:schemeClr val="tx1"/>
              </a:buClr>
              <a:buSzPct val="140000"/>
              <a:buFont typeface="Wingdings" charset="2"/>
              <a:buChar char="ü"/>
            </a:pPr>
            <a:r>
              <a:rPr lang="en-US" sz="900" dirty="0">
                <a:solidFill>
                  <a:srgbClr val="000000"/>
                </a:solidFill>
                <a:ea typeface="Montserrat" charset="0"/>
                <a:cs typeface="Montserrat" charset="0"/>
              </a:rPr>
              <a:t>Creepiest god</a:t>
            </a:r>
          </a:p>
          <a:p>
            <a:pPr marL="171450" indent="-171450">
              <a:lnSpc>
                <a:spcPct val="150000"/>
              </a:lnSpc>
              <a:buClr>
                <a:schemeClr val="tx1"/>
              </a:buClr>
              <a:buSzPct val="140000"/>
              <a:buFont typeface="Wingdings" charset="2"/>
              <a:buChar char="ü"/>
            </a:pPr>
            <a:r>
              <a:rPr lang="en-US" sz="900" dirty="0">
                <a:solidFill>
                  <a:srgbClr val="000000"/>
                </a:solidFill>
                <a:ea typeface="Montserrat" charset="0"/>
                <a:cs typeface="Montserrat" charset="0"/>
              </a:rPr>
              <a:t>Air fish land</a:t>
            </a:r>
          </a:p>
        </p:txBody>
      </p:sp>
      <p:sp>
        <p:nvSpPr>
          <p:cNvPr id="77" name="Oval 76"/>
          <p:cNvSpPr/>
          <p:nvPr/>
        </p:nvSpPr>
        <p:spPr>
          <a:xfrm rot="16200000">
            <a:off x="2034809" y="2751276"/>
            <a:ext cx="984938" cy="98493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TextBox 75"/>
          <p:cNvSpPr txBox="1"/>
          <p:nvPr/>
        </p:nvSpPr>
        <p:spPr>
          <a:xfrm>
            <a:off x="2047771" y="2907186"/>
            <a:ext cx="1013176" cy="55399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3000" b="1" dirty="0">
                <a:solidFill>
                  <a:srgbClr val="FFFFFF"/>
                </a:solidFill>
                <a:latin typeface="Montserrat" charset="0"/>
                <a:ea typeface="Montserrat" charset="0"/>
                <a:cs typeface="Montserrat" charset="0"/>
              </a:rPr>
              <a:t>3K+</a:t>
            </a:r>
          </a:p>
        </p:txBody>
      </p:sp>
      <p:sp>
        <p:nvSpPr>
          <p:cNvPr id="78" name="Rectangle 77"/>
          <p:cNvSpPr/>
          <p:nvPr/>
        </p:nvSpPr>
        <p:spPr>
          <a:xfrm>
            <a:off x="1781448" y="1691850"/>
            <a:ext cx="441146" cy="630942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500" dirty="0">
                <a:solidFill>
                  <a:srgbClr val="FFFFFF"/>
                </a:solidFill>
                <a:latin typeface="FontAwesome" charset="0"/>
              </a:rPr>
              <a:t></a:t>
            </a:r>
            <a:endParaRPr lang="en-US" sz="3500" dirty="0">
              <a:solidFill>
                <a:srgbClr val="FFFFFF"/>
              </a:solidFill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2213229" y="1766007"/>
            <a:ext cx="1485011" cy="461665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r>
              <a:rPr lang="en-US" sz="1200" b="1" dirty="0">
                <a:solidFill>
                  <a:srgbClr val="FFFFFF"/>
                </a:solidFill>
                <a:ea typeface="Montserrat Light" charset="0"/>
                <a:cs typeface="Montserrat Light" charset="0"/>
              </a:rPr>
              <a:t>The example text goes </a:t>
            </a:r>
            <a:r>
              <a:rPr lang="en-US" sz="1200" b="1">
                <a:solidFill>
                  <a:srgbClr val="FFFFFF"/>
                </a:solidFill>
                <a:ea typeface="Montserrat Light" charset="0"/>
                <a:cs typeface="Montserrat Light" charset="0"/>
              </a:rPr>
              <a:t>here with</a:t>
            </a:r>
            <a:endParaRPr lang="en-US" sz="1200" b="1" dirty="0">
              <a:solidFill>
                <a:srgbClr val="FFFFFF"/>
              </a:solidFill>
              <a:ea typeface="Montserrat Light" charset="0"/>
              <a:cs typeface="Montserrat Light" charset="0"/>
            </a:endParaRPr>
          </a:p>
        </p:txBody>
      </p:sp>
      <p:sp>
        <p:nvSpPr>
          <p:cNvPr id="80" name="Rectangle 79"/>
          <p:cNvSpPr/>
          <p:nvPr/>
        </p:nvSpPr>
        <p:spPr>
          <a:xfrm>
            <a:off x="8198274" y="1691850"/>
            <a:ext cx="569387" cy="630942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3500" dirty="0">
                <a:solidFill>
                  <a:srgbClr val="FFFFFF"/>
                </a:solidFill>
                <a:latin typeface="FontAwesome" pitchFamily="2" charset="0"/>
              </a:rPr>
              <a:t></a:t>
            </a:r>
            <a:endParaRPr lang="en-US" sz="3500" dirty="0">
              <a:solidFill>
                <a:srgbClr val="FFFFFF"/>
              </a:solidFill>
            </a:endParaRPr>
          </a:p>
        </p:txBody>
      </p:sp>
      <p:sp>
        <p:nvSpPr>
          <p:cNvPr id="81" name="TextBox 80"/>
          <p:cNvSpPr txBox="1"/>
          <p:nvPr/>
        </p:nvSpPr>
        <p:spPr>
          <a:xfrm>
            <a:off x="8696043" y="1766007"/>
            <a:ext cx="1535077" cy="461665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r>
              <a:rPr lang="en-US" sz="1200" b="1" dirty="0">
                <a:solidFill>
                  <a:srgbClr val="FFFFFF"/>
                </a:solidFill>
                <a:ea typeface="Montserrat Light" charset="0"/>
                <a:cs typeface="Montserrat Light" charset="0"/>
              </a:rPr>
              <a:t>The example text goes here with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8372096" y="3774029"/>
            <a:ext cx="1265780" cy="92333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marL="171450" indent="-171450">
              <a:lnSpc>
                <a:spcPct val="150000"/>
              </a:lnSpc>
              <a:buClr>
                <a:srgbClr val="FEFEFE"/>
              </a:buClr>
              <a:buSzPct val="140000"/>
              <a:buFont typeface="Wingdings" charset="2"/>
              <a:buChar char="ü"/>
            </a:pP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Also he his</a:t>
            </a:r>
          </a:p>
          <a:p>
            <a:pPr marL="171450" indent="-171450">
              <a:lnSpc>
                <a:spcPct val="150000"/>
              </a:lnSpc>
              <a:buClr>
                <a:srgbClr val="FEFEFE"/>
              </a:buClr>
              <a:buSzPct val="140000"/>
              <a:buFont typeface="Wingdings" charset="2"/>
              <a:buChar char="ü"/>
            </a:pP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Male air bring</a:t>
            </a:r>
          </a:p>
          <a:p>
            <a:pPr marL="171450" indent="-171450">
              <a:lnSpc>
                <a:spcPct val="150000"/>
              </a:lnSpc>
              <a:buClr>
                <a:srgbClr val="FEFEFE"/>
              </a:buClr>
              <a:buSzPct val="140000"/>
              <a:buFont typeface="Wingdings" charset="2"/>
              <a:buChar char="ü"/>
            </a:pP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Creepiest god</a:t>
            </a:r>
          </a:p>
          <a:p>
            <a:pPr marL="171450" indent="-171450">
              <a:lnSpc>
                <a:spcPct val="150000"/>
              </a:lnSpc>
              <a:buClr>
                <a:srgbClr val="FEFEFE"/>
              </a:buClr>
              <a:buSzPct val="140000"/>
              <a:buFont typeface="Wingdings" charset="2"/>
              <a:buChar char="ü"/>
            </a:pP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Air fish land</a:t>
            </a:r>
          </a:p>
        </p:txBody>
      </p:sp>
      <p:sp>
        <p:nvSpPr>
          <p:cNvPr id="84" name="Oval 83"/>
          <p:cNvSpPr/>
          <p:nvPr/>
        </p:nvSpPr>
        <p:spPr>
          <a:xfrm rot="16200000">
            <a:off x="9095360" y="2633550"/>
            <a:ext cx="1213374" cy="1213374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TextBox 84"/>
          <p:cNvSpPr txBox="1"/>
          <p:nvPr/>
        </p:nvSpPr>
        <p:spPr>
          <a:xfrm>
            <a:off x="9192539" y="2921933"/>
            <a:ext cx="1115298" cy="55399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3000" b="1" dirty="0">
                <a:solidFill>
                  <a:srgbClr val="FFFFFF"/>
                </a:solidFill>
                <a:latin typeface="Montserrat" charset="0"/>
                <a:ea typeface="Montserrat" charset="0"/>
                <a:cs typeface="Montserrat" charset="0"/>
              </a:rPr>
              <a:t>80K</a:t>
            </a:r>
          </a:p>
        </p:txBody>
      </p:sp>
      <p:sp>
        <p:nvSpPr>
          <p:cNvPr id="86" name="TextBox 85"/>
          <p:cNvSpPr txBox="1"/>
          <p:nvPr/>
        </p:nvSpPr>
        <p:spPr>
          <a:xfrm>
            <a:off x="2192098" y="5817682"/>
            <a:ext cx="1834569" cy="451406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>
              <a:lnSpc>
                <a:spcPts val="1400"/>
              </a:lnSpc>
            </a:pPr>
            <a:r>
              <a:rPr lang="en-US" sz="1000" dirty="0">
                <a:ea typeface="Montserrat Light" charset="0"/>
                <a:cs typeface="Montserrat Light" charset="0"/>
              </a:rPr>
              <a:t>Goes here with your own detailed summery. </a:t>
            </a:r>
          </a:p>
        </p:txBody>
      </p:sp>
      <p:sp>
        <p:nvSpPr>
          <p:cNvPr id="87" name="TextBox 86"/>
          <p:cNvSpPr txBox="1"/>
          <p:nvPr/>
        </p:nvSpPr>
        <p:spPr>
          <a:xfrm>
            <a:off x="1078938" y="5751491"/>
            <a:ext cx="1142694" cy="63094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r"/>
            <a:r>
              <a:rPr lang="en-US" sz="3500" b="1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9%</a:t>
            </a:r>
          </a:p>
        </p:txBody>
      </p:sp>
      <p:sp>
        <p:nvSpPr>
          <p:cNvPr id="88" name="TextBox 87"/>
          <p:cNvSpPr txBox="1"/>
          <p:nvPr/>
        </p:nvSpPr>
        <p:spPr>
          <a:xfrm>
            <a:off x="5587877" y="5817682"/>
            <a:ext cx="1834569" cy="451406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>
              <a:lnSpc>
                <a:spcPts val="1400"/>
              </a:lnSpc>
            </a:pPr>
            <a:r>
              <a:rPr lang="en-US" sz="1000" dirty="0">
                <a:ea typeface="Montserrat Light" charset="0"/>
                <a:cs typeface="Montserrat Light" charset="0"/>
              </a:rPr>
              <a:t>Goes here with your own detailed summery. </a:t>
            </a:r>
          </a:p>
        </p:txBody>
      </p:sp>
      <p:sp>
        <p:nvSpPr>
          <p:cNvPr id="89" name="TextBox 88"/>
          <p:cNvSpPr txBox="1"/>
          <p:nvPr/>
        </p:nvSpPr>
        <p:spPr>
          <a:xfrm>
            <a:off x="4474717" y="5751491"/>
            <a:ext cx="1142694" cy="63094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r"/>
            <a:r>
              <a:rPr lang="en-US" sz="3500" b="1" dirty="0">
                <a:solidFill>
                  <a:schemeClr val="accent2"/>
                </a:solidFill>
                <a:latin typeface="+mj-lt"/>
                <a:ea typeface="Montserrat" charset="0"/>
                <a:cs typeface="Montserrat" charset="0"/>
              </a:rPr>
              <a:t>3%</a:t>
            </a:r>
          </a:p>
        </p:txBody>
      </p:sp>
      <p:sp>
        <p:nvSpPr>
          <p:cNvPr id="90" name="TextBox 89"/>
          <p:cNvSpPr txBox="1"/>
          <p:nvPr/>
        </p:nvSpPr>
        <p:spPr>
          <a:xfrm>
            <a:off x="8983656" y="5817682"/>
            <a:ext cx="1834569" cy="451406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>
              <a:lnSpc>
                <a:spcPts val="1400"/>
              </a:lnSpc>
            </a:pPr>
            <a:r>
              <a:rPr lang="en-US" sz="1000" dirty="0">
                <a:ea typeface="Montserrat Light" charset="0"/>
                <a:cs typeface="Montserrat Light" charset="0"/>
              </a:rPr>
              <a:t>Goes here with your own detailed summery. </a:t>
            </a:r>
          </a:p>
        </p:txBody>
      </p:sp>
      <p:sp>
        <p:nvSpPr>
          <p:cNvPr id="91" name="TextBox 90"/>
          <p:cNvSpPr txBox="1"/>
          <p:nvPr/>
        </p:nvSpPr>
        <p:spPr>
          <a:xfrm>
            <a:off x="7870496" y="5751491"/>
            <a:ext cx="1142694" cy="63094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r"/>
            <a:r>
              <a:rPr lang="en-US" sz="3500" b="1" dirty="0">
                <a:solidFill>
                  <a:schemeClr val="accent3"/>
                </a:solidFill>
                <a:latin typeface="+mj-lt"/>
                <a:ea typeface="Montserrat" charset="0"/>
                <a:cs typeface="Montserrat" charset="0"/>
              </a:rPr>
              <a:t>6%</a:t>
            </a:r>
          </a:p>
        </p:txBody>
      </p:sp>
      <p:sp>
        <p:nvSpPr>
          <p:cNvPr id="93" name="TextBox 92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summery. Loren opium dolor sit amen example text line.</a:t>
            </a:r>
          </a:p>
        </p:txBody>
      </p:sp>
    </p:spTree>
    <p:extLst>
      <p:ext uri="{BB962C8B-B14F-4D97-AF65-F5344CB8AC3E}">
        <p14:creationId xmlns:p14="http://schemas.microsoft.com/office/powerpoint/2010/main" val="1581361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8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0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4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8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2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6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9" dur="500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90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7" grpId="0" animBg="1"/>
      <p:bldP spid="66" grpId="0" animBg="1"/>
      <p:bldP spid="75" grpId="0"/>
      <p:bldP spid="77" grpId="0" animBg="1"/>
      <p:bldP spid="76" grpId="0"/>
      <p:bldP spid="78" grpId="0"/>
      <p:bldP spid="79" grpId="0"/>
      <p:bldP spid="80" grpId="0"/>
      <p:bldP spid="81" grpId="0"/>
      <p:bldP spid="83" grpId="0"/>
      <p:bldP spid="84" grpId="0" animBg="1"/>
      <p:bldP spid="85" grpId="0"/>
      <p:bldP spid="86" grpId="0"/>
      <p:bldP spid="87" grpId="0"/>
      <p:bldP spid="88" grpId="0"/>
      <p:bldP spid="89" grpId="0"/>
      <p:bldP spid="90" grpId="0"/>
      <p:bldP spid="9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Rectangle 109"/>
          <p:cNvSpPr/>
          <p:nvPr/>
        </p:nvSpPr>
        <p:spPr>
          <a:xfrm>
            <a:off x="0" y="5850743"/>
            <a:ext cx="12192000" cy="479186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2" name="Group 21"/>
          <p:cNvGrpSpPr/>
          <p:nvPr/>
        </p:nvGrpSpPr>
        <p:grpSpPr>
          <a:xfrm>
            <a:off x="1590316" y="4575275"/>
            <a:ext cx="2192541" cy="1278114"/>
            <a:chOff x="1590316" y="4321275"/>
            <a:chExt cx="2192541" cy="1278114"/>
          </a:xfrm>
        </p:grpSpPr>
        <p:sp>
          <p:nvSpPr>
            <p:cNvPr id="5" name="Shape 6"/>
            <p:cNvSpPr/>
            <p:nvPr/>
          </p:nvSpPr>
          <p:spPr>
            <a:xfrm>
              <a:off x="1590316" y="4321275"/>
              <a:ext cx="1097965" cy="12781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cubicBezTo>
                    <a:pt x="19248" y="4661"/>
                    <a:pt x="12198" y="18069"/>
                    <a:pt x="0" y="21600"/>
                  </a:cubicBezTo>
                  <a:close/>
                </a:path>
              </a:pathLst>
            </a:custGeom>
            <a:solidFill>
              <a:schemeClr val="accent6">
                <a:alpha val="8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  <p:sp>
          <p:nvSpPr>
            <p:cNvPr id="6" name="Shape 7"/>
            <p:cNvSpPr/>
            <p:nvPr/>
          </p:nvSpPr>
          <p:spPr>
            <a:xfrm>
              <a:off x="2684892" y="4321275"/>
              <a:ext cx="1097965" cy="12781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cubicBezTo>
                    <a:pt x="9402" y="18069"/>
                    <a:pt x="2352" y="4661"/>
                    <a:pt x="0" y="0"/>
                  </a:cubicBezTo>
                  <a:close/>
                </a:path>
              </a:pathLst>
            </a:custGeom>
            <a:solidFill>
              <a:schemeClr val="accent6">
                <a:alpha val="7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2736943" y="4180797"/>
            <a:ext cx="2187455" cy="1671346"/>
            <a:chOff x="2736943" y="3926797"/>
            <a:chExt cx="2187455" cy="1671346"/>
          </a:xfrm>
        </p:grpSpPr>
        <p:sp>
          <p:nvSpPr>
            <p:cNvPr id="7" name="Shape 8"/>
            <p:cNvSpPr/>
            <p:nvPr/>
          </p:nvSpPr>
          <p:spPr>
            <a:xfrm>
              <a:off x="2736943" y="3926797"/>
              <a:ext cx="1097965" cy="16713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cubicBezTo>
                    <a:pt x="19248" y="4661"/>
                    <a:pt x="12198" y="18069"/>
                    <a:pt x="0" y="21600"/>
                  </a:cubicBezTo>
                  <a:close/>
                </a:path>
              </a:pathLst>
            </a:custGeom>
            <a:solidFill>
              <a:schemeClr val="accent5">
                <a:alpha val="8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  <p:sp>
          <p:nvSpPr>
            <p:cNvPr id="8" name="Shape 9"/>
            <p:cNvSpPr/>
            <p:nvPr/>
          </p:nvSpPr>
          <p:spPr>
            <a:xfrm>
              <a:off x="3826433" y="3926797"/>
              <a:ext cx="1097965" cy="16713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cubicBezTo>
                    <a:pt x="9402" y="18069"/>
                    <a:pt x="2352" y="4661"/>
                    <a:pt x="0" y="0"/>
                  </a:cubicBezTo>
                  <a:close/>
                </a:path>
              </a:pathLst>
            </a:custGeom>
            <a:solidFill>
              <a:schemeClr val="accent5">
                <a:alpha val="7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3875022" y="3646681"/>
            <a:ext cx="2190917" cy="2204062"/>
            <a:chOff x="3875022" y="3392681"/>
            <a:chExt cx="2190917" cy="2204062"/>
          </a:xfrm>
        </p:grpSpPr>
        <p:sp>
          <p:nvSpPr>
            <p:cNvPr id="9" name="Shape 10"/>
            <p:cNvSpPr/>
            <p:nvPr/>
          </p:nvSpPr>
          <p:spPr>
            <a:xfrm>
              <a:off x="3875022" y="3392681"/>
              <a:ext cx="1097964" cy="22040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cubicBezTo>
                    <a:pt x="19248" y="4661"/>
                    <a:pt x="12198" y="18069"/>
                    <a:pt x="0" y="21600"/>
                  </a:cubicBezTo>
                  <a:close/>
                </a:path>
              </a:pathLst>
            </a:custGeom>
            <a:solidFill>
              <a:schemeClr val="accent4">
                <a:alpha val="8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  <p:sp>
          <p:nvSpPr>
            <p:cNvPr id="10" name="Shape 11"/>
            <p:cNvSpPr/>
            <p:nvPr/>
          </p:nvSpPr>
          <p:spPr>
            <a:xfrm>
              <a:off x="4967974" y="3392681"/>
              <a:ext cx="1097965" cy="22040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cubicBezTo>
                    <a:pt x="9402" y="18069"/>
                    <a:pt x="2352" y="4661"/>
                    <a:pt x="0" y="0"/>
                  </a:cubicBezTo>
                  <a:close/>
                </a:path>
              </a:pathLst>
            </a:custGeom>
            <a:solidFill>
              <a:schemeClr val="accent4">
                <a:alpha val="7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5009865" y="3123441"/>
            <a:ext cx="2188667" cy="2728521"/>
            <a:chOff x="5009865" y="2670055"/>
            <a:chExt cx="2188667" cy="2927907"/>
          </a:xfrm>
        </p:grpSpPr>
        <p:sp>
          <p:nvSpPr>
            <p:cNvPr id="11" name="Shape 12"/>
            <p:cNvSpPr/>
            <p:nvPr/>
          </p:nvSpPr>
          <p:spPr>
            <a:xfrm>
              <a:off x="5009865" y="2670055"/>
              <a:ext cx="1097965" cy="29279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cubicBezTo>
                    <a:pt x="19248" y="4661"/>
                    <a:pt x="12198" y="18069"/>
                    <a:pt x="0" y="21600"/>
                  </a:cubicBezTo>
                  <a:close/>
                </a:path>
              </a:pathLst>
            </a:custGeom>
            <a:solidFill>
              <a:schemeClr val="accent3">
                <a:alpha val="8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  <p:sp>
          <p:nvSpPr>
            <p:cNvPr id="12" name="Shape 13"/>
            <p:cNvSpPr/>
            <p:nvPr/>
          </p:nvSpPr>
          <p:spPr>
            <a:xfrm>
              <a:off x="6100567" y="2670055"/>
              <a:ext cx="1097965" cy="29279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cubicBezTo>
                    <a:pt x="9402" y="18069"/>
                    <a:pt x="2352" y="4661"/>
                    <a:pt x="0" y="0"/>
                  </a:cubicBezTo>
                  <a:close/>
                </a:path>
              </a:pathLst>
            </a:custGeom>
            <a:solidFill>
              <a:schemeClr val="accent3">
                <a:alpha val="7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</p:grpSp>
      <p:grpSp>
        <p:nvGrpSpPr>
          <p:cNvPr id="26" name="Group 25"/>
          <p:cNvGrpSpPr/>
          <p:nvPr/>
        </p:nvGrpSpPr>
        <p:grpSpPr>
          <a:xfrm>
            <a:off x="6151406" y="3646681"/>
            <a:ext cx="2193661" cy="2204063"/>
            <a:chOff x="6151406" y="3392681"/>
            <a:chExt cx="2193661" cy="2204063"/>
          </a:xfrm>
        </p:grpSpPr>
        <p:sp>
          <p:nvSpPr>
            <p:cNvPr id="13" name="Shape 14"/>
            <p:cNvSpPr/>
            <p:nvPr/>
          </p:nvSpPr>
          <p:spPr>
            <a:xfrm>
              <a:off x="6151406" y="3392681"/>
              <a:ext cx="1097965" cy="22040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cubicBezTo>
                    <a:pt x="19248" y="4661"/>
                    <a:pt x="12198" y="18069"/>
                    <a:pt x="0" y="21600"/>
                  </a:cubicBezTo>
                  <a:close/>
                </a:path>
              </a:pathLst>
            </a:custGeom>
            <a:solidFill>
              <a:schemeClr val="accent2">
                <a:alpha val="8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  <p:sp>
          <p:nvSpPr>
            <p:cNvPr id="14" name="Shape 15"/>
            <p:cNvSpPr/>
            <p:nvPr/>
          </p:nvSpPr>
          <p:spPr>
            <a:xfrm>
              <a:off x="7247102" y="3392681"/>
              <a:ext cx="1097965" cy="22040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cubicBezTo>
                    <a:pt x="9402" y="18069"/>
                    <a:pt x="2352" y="4661"/>
                    <a:pt x="0" y="0"/>
                  </a:cubicBez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7292947" y="4749822"/>
            <a:ext cx="2193660" cy="1102031"/>
            <a:chOff x="7292947" y="4495822"/>
            <a:chExt cx="2193660" cy="1102031"/>
          </a:xfrm>
        </p:grpSpPr>
        <p:sp>
          <p:nvSpPr>
            <p:cNvPr id="15" name="Shape 16"/>
            <p:cNvSpPr/>
            <p:nvPr/>
          </p:nvSpPr>
          <p:spPr>
            <a:xfrm>
              <a:off x="7292947" y="4495822"/>
              <a:ext cx="1097965" cy="11020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cubicBezTo>
                    <a:pt x="19248" y="4661"/>
                    <a:pt x="12198" y="18069"/>
                    <a:pt x="0" y="2160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  <p:sp>
          <p:nvSpPr>
            <p:cNvPr id="16" name="Shape 17"/>
            <p:cNvSpPr/>
            <p:nvPr/>
          </p:nvSpPr>
          <p:spPr>
            <a:xfrm>
              <a:off x="8388643" y="4495822"/>
              <a:ext cx="1097964" cy="11020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cubicBezTo>
                    <a:pt x="9402" y="18069"/>
                    <a:pt x="2352" y="4661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8392596" y="4180797"/>
            <a:ext cx="2194124" cy="1671346"/>
            <a:chOff x="8392596" y="3926797"/>
            <a:chExt cx="2194124" cy="1671346"/>
          </a:xfrm>
        </p:grpSpPr>
        <p:sp>
          <p:nvSpPr>
            <p:cNvPr id="17" name="Shape 18"/>
            <p:cNvSpPr/>
            <p:nvPr/>
          </p:nvSpPr>
          <p:spPr>
            <a:xfrm>
              <a:off x="8392596" y="3926797"/>
              <a:ext cx="1097965" cy="16713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cubicBezTo>
                    <a:pt x="19248" y="4661"/>
                    <a:pt x="12198" y="18069"/>
                    <a:pt x="0" y="21600"/>
                  </a:cubicBezTo>
                  <a:close/>
                </a:path>
              </a:pathLst>
            </a:custGeom>
            <a:solidFill>
              <a:schemeClr val="tx2">
                <a:alpha val="8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  <p:sp>
          <p:nvSpPr>
            <p:cNvPr id="18" name="Shape 19"/>
            <p:cNvSpPr/>
            <p:nvPr/>
          </p:nvSpPr>
          <p:spPr>
            <a:xfrm>
              <a:off x="9488755" y="3926797"/>
              <a:ext cx="1097965" cy="16713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cubicBezTo>
                    <a:pt x="9402" y="18069"/>
                    <a:pt x="2352" y="4661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7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</p:grpSp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grpSp>
        <p:nvGrpSpPr>
          <p:cNvPr id="35" name="Group 34"/>
          <p:cNvGrpSpPr/>
          <p:nvPr/>
        </p:nvGrpSpPr>
        <p:grpSpPr>
          <a:xfrm>
            <a:off x="2684892" y="3464560"/>
            <a:ext cx="0" cy="994176"/>
            <a:chOff x="2684892" y="3210560"/>
            <a:chExt cx="0" cy="994176"/>
          </a:xfrm>
        </p:grpSpPr>
        <p:cxnSp>
          <p:nvCxnSpPr>
            <p:cNvPr id="29" name="Straight Connector 28"/>
            <p:cNvCxnSpPr/>
            <p:nvPr/>
          </p:nvCxnSpPr>
          <p:spPr>
            <a:xfrm flipV="1">
              <a:off x="2684892" y="3921760"/>
              <a:ext cx="0" cy="282976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flipV="1">
              <a:off x="2684892" y="3210560"/>
              <a:ext cx="0" cy="425216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" name="Group 35"/>
          <p:cNvGrpSpPr/>
          <p:nvPr/>
        </p:nvGrpSpPr>
        <p:grpSpPr>
          <a:xfrm>
            <a:off x="3826433" y="3261360"/>
            <a:ext cx="0" cy="831609"/>
            <a:chOff x="2684892" y="3373127"/>
            <a:chExt cx="0" cy="831609"/>
          </a:xfrm>
        </p:grpSpPr>
        <p:cxnSp>
          <p:nvCxnSpPr>
            <p:cNvPr id="37" name="Straight Connector 36"/>
            <p:cNvCxnSpPr/>
            <p:nvPr/>
          </p:nvCxnSpPr>
          <p:spPr>
            <a:xfrm flipV="1">
              <a:off x="2684892" y="3921760"/>
              <a:ext cx="0" cy="282976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 flipV="1">
              <a:off x="2684892" y="3373127"/>
              <a:ext cx="0" cy="262649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9" name="Group 38"/>
          <p:cNvGrpSpPr/>
          <p:nvPr/>
        </p:nvGrpSpPr>
        <p:grpSpPr>
          <a:xfrm>
            <a:off x="4964087" y="2966720"/>
            <a:ext cx="0" cy="640080"/>
            <a:chOff x="2684892" y="3473975"/>
            <a:chExt cx="0" cy="640080"/>
          </a:xfrm>
        </p:grpSpPr>
        <p:cxnSp>
          <p:nvCxnSpPr>
            <p:cNvPr id="40" name="Straight Connector 39"/>
            <p:cNvCxnSpPr/>
            <p:nvPr/>
          </p:nvCxnSpPr>
          <p:spPr>
            <a:xfrm flipV="1">
              <a:off x="2684892" y="3921760"/>
              <a:ext cx="0" cy="192295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flipV="1">
              <a:off x="2684892" y="3473975"/>
              <a:ext cx="0" cy="161801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5" name="Group 44"/>
          <p:cNvGrpSpPr/>
          <p:nvPr/>
        </p:nvGrpSpPr>
        <p:grpSpPr>
          <a:xfrm>
            <a:off x="6096000" y="2507495"/>
            <a:ext cx="0" cy="548641"/>
            <a:chOff x="2684892" y="3473975"/>
            <a:chExt cx="0" cy="548641"/>
          </a:xfrm>
        </p:grpSpPr>
        <p:cxnSp>
          <p:nvCxnSpPr>
            <p:cNvPr id="46" name="Straight Connector 45"/>
            <p:cNvCxnSpPr/>
            <p:nvPr/>
          </p:nvCxnSpPr>
          <p:spPr>
            <a:xfrm flipV="1">
              <a:off x="2684892" y="3923040"/>
              <a:ext cx="0" cy="99576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 flipV="1">
              <a:off x="2684892" y="3473975"/>
              <a:ext cx="0" cy="161801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1" name="Group 50"/>
          <p:cNvGrpSpPr/>
          <p:nvPr/>
        </p:nvGrpSpPr>
        <p:grpSpPr>
          <a:xfrm>
            <a:off x="7245179" y="2961640"/>
            <a:ext cx="0" cy="640080"/>
            <a:chOff x="2684892" y="3473975"/>
            <a:chExt cx="0" cy="640080"/>
          </a:xfrm>
        </p:grpSpPr>
        <p:cxnSp>
          <p:nvCxnSpPr>
            <p:cNvPr id="52" name="Straight Connector 51"/>
            <p:cNvCxnSpPr/>
            <p:nvPr/>
          </p:nvCxnSpPr>
          <p:spPr>
            <a:xfrm flipV="1">
              <a:off x="2684892" y="3921760"/>
              <a:ext cx="0" cy="192295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/>
            <p:cNvCxnSpPr/>
            <p:nvPr/>
          </p:nvCxnSpPr>
          <p:spPr>
            <a:xfrm flipV="1">
              <a:off x="2684892" y="3473975"/>
              <a:ext cx="0" cy="161801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4" name="Group 53"/>
          <p:cNvGrpSpPr/>
          <p:nvPr/>
        </p:nvGrpSpPr>
        <p:grpSpPr>
          <a:xfrm>
            <a:off x="8378483" y="3869456"/>
            <a:ext cx="0" cy="831609"/>
            <a:chOff x="2684892" y="3373127"/>
            <a:chExt cx="0" cy="831609"/>
          </a:xfrm>
        </p:grpSpPr>
        <p:cxnSp>
          <p:nvCxnSpPr>
            <p:cNvPr id="55" name="Straight Connector 54"/>
            <p:cNvCxnSpPr/>
            <p:nvPr/>
          </p:nvCxnSpPr>
          <p:spPr>
            <a:xfrm flipV="1">
              <a:off x="2684892" y="3921760"/>
              <a:ext cx="0" cy="282976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/>
            <p:cNvCxnSpPr/>
            <p:nvPr/>
          </p:nvCxnSpPr>
          <p:spPr>
            <a:xfrm flipV="1">
              <a:off x="2684892" y="3373127"/>
              <a:ext cx="0" cy="262649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7" name="Group 56"/>
          <p:cNvGrpSpPr/>
          <p:nvPr/>
        </p:nvGrpSpPr>
        <p:grpSpPr>
          <a:xfrm>
            <a:off x="9486607" y="3135112"/>
            <a:ext cx="0" cy="994176"/>
            <a:chOff x="2684892" y="3210560"/>
            <a:chExt cx="0" cy="994176"/>
          </a:xfrm>
        </p:grpSpPr>
        <p:cxnSp>
          <p:nvCxnSpPr>
            <p:cNvPr id="58" name="Straight Connector 57"/>
            <p:cNvCxnSpPr/>
            <p:nvPr/>
          </p:nvCxnSpPr>
          <p:spPr>
            <a:xfrm flipV="1">
              <a:off x="2684892" y="3921760"/>
              <a:ext cx="0" cy="282976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/>
            <p:cNvCxnSpPr/>
            <p:nvPr/>
          </p:nvCxnSpPr>
          <p:spPr>
            <a:xfrm flipV="1">
              <a:off x="2684892" y="3210560"/>
              <a:ext cx="0" cy="425216"/>
            </a:xfrm>
            <a:prstGeom prst="line">
              <a:avLst/>
            </a:prstGeom>
            <a:ln w="12700">
              <a:solidFill>
                <a:schemeClr val="tx1">
                  <a:alpha val="35000"/>
                </a:schemeClr>
              </a:solidFill>
              <a:prstDash val="sysDash"/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2" name="Rectangle 61"/>
          <p:cNvSpPr/>
          <p:nvPr/>
        </p:nvSpPr>
        <p:spPr>
          <a:xfrm>
            <a:off x="2504148" y="2339714"/>
            <a:ext cx="487634" cy="430887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200" dirty="0">
                <a:solidFill>
                  <a:srgbClr val="7030A0"/>
                </a:solidFill>
                <a:latin typeface="FontAwesome" pitchFamily="2" charset="0"/>
              </a:rPr>
              <a:t></a:t>
            </a:r>
          </a:p>
        </p:txBody>
      </p:sp>
      <p:grpSp>
        <p:nvGrpSpPr>
          <p:cNvPr id="67" name="Group 66"/>
          <p:cNvGrpSpPr/>
          <p:nvPr/>
        </p:nvGrpSpPr>
        <p:grpSpPr>
          <a:xfrm>
            <a:off x="2262520" y="3930957"/>
            <a:ext cx="871841" cy="214323"/>
            <a:chOff x="2262520" y="3676957"/>
            <a:chExt cx="871841" cy="214323"/>
          </a:xfrm>
        </p:grpSpPr>
        <p:sp>
          <p:nvSpPr>
            <p:cNvPr id="60" name="Rectangle 59"/>
            <p:cNvSpPr/>
            <p:nvPr/>
          </p:nvSpPr>
          <p:spPr>
            <a:xfrm>
              <a:off x="2273697" y="3677920"/>
              <a:ext cx="835263" cy="213360"/>
            </a:xfrm>
            <a:prstGeom prst="rect">
              <a:avLst/>
            </a:prstGeom>
            <a:solidFill>
              <a:schemeClr val="tx1">
                <a:alpha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70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63" name="TextBox 62"/>
            <p:cNvSpPr txBox="1"/>
            <p:nvPr/>
          </p:nvSpPr>
          <p:spPr>
            <a:xfrm>
              <a:off x="2262520" y="3676957"/>
              <a:ext cx="871841" cy="200055"/>
            </a:xfrm>
            <a:prstGeom prst="rect">
              <a:avLst/>
            </a:prstGeom>
            <a:noFill/>
          </p:spPr>
          <p:txBody>
            <a:bodyPr wrap="square" numCol="1" spcCol="457200" rtlCol="0" anchor="ctr">
              <a:spAutoFit/>
            </a:bodyPr>
            <a:lstStyle/>
            <a:p>
              <a:pPr algn="ctr"/>
              <a:r>
                <a:rPr lang="en-US" sz="700" b="1" dirty="0">
                  <a:solidFill>
                    <a:schemeClr val="bg1"/>
                  </a:solidFill>
                  <a:latin typeface="+mj-lt"/>
                  <a:ea typeface="Montserrat" charset="0"/>
                  <a:cs typeface="Montserrat" charset="0"/>
                </a:rPr>
                <a:t>FACT NAME</a:t>
              </a:r>
            </a:p>
          </p:txBody>
        </p:sp>
      </p:grpSp>
      <p:sp>
        <p:nvSpPr>
          <p:cNvPr id="64" name="TextBox 63"/>
          <p:cNvSpPr txBox="1"/>
          <p:nvPr/>
        </p:nvSpPr>
        <p:spPr>
          <a:xfrm>
            <a:off x="2101760" y="2741426"/>
            <a:ext cx="1166264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latin typeface="+mj-lt"/>
                <a:ea typeface="Montserrat" charset="0"/>
                <a:cs typeface="Montserrat" charset="0"/>
              </a:rPr>
              <a:t>Saying fruitful were</a:t>
            </a:r>
            <a:endParaRPr lang="en-US" sz="900" dirty="0">
              <a:latin typeface="+mj-lt"/>
              <a:ea typeface="Montserrat" charset="0"/>
              <a:cs typeface="Montserrat" charset="0"/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2139139" y="5967430"/>
            <a:ext cx="1096822" cy="21544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800" dirty="0">
                <a:solidFill>
                  <a:srgbClr val="FFFFFF"/>
                </a:solidFill>
                <a:ea typeface="Montserrat" charset="0"/>
                <a:cs typeface="Montserrat" charset="0"/>
              </a:rPr>
              <a:t>Fruitful were</a:t>
            </a:r>
          </a:p>
        </p:txBody>
      </p:sp>
      <p:sp>
        <p:nvSpPr>
          <p:cNvPr id="66" name="TextBox 65"/>
          <p:cNvSpPr txBox="1"/>
          <p:nvPr/>
        </p:nvSpPr>
        <p:spPr>
          <a:xfrm>
            <a:off x="2096731" y="3060017"/>
            <a:ext cx="1189194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dirty="0">
                <a:solidFill>
                  <a:schemeClr val="tx2"/>
                </a:solidFill>
                <a:ea typeface="Montserrat" charset="0"/>
                <a:cs typeface="Montserrat" charset="0"/>
              </a:rPr>
              <a:t>Air saying</a:t>
            </a:r>
          </a:p>
        </p:txBody>
      </p:sp>
      <p:sp>
        <p:nvSpPr>
          <p:cNvPr id="68" name="TextBox 67"/>
          <p:cNvSpPr txBox="1"/>
          <p:nvPr/>
        </p:nvSpPr>
        <p:spPr>
          <a:xfrm>
            <a:off x="2263482" y="5424265"/>
            <a:ext cx="848136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500" b="1" dirty="0">
                <a:solidFill>
                  <a:srgbClr val="FEFEFE"/>
                </a:solidFill>
                <a:latin typeface="Montserrat" charset="0"/>
                <a:ea typeface="Montserrat" charset="0"/>
                <a:cs typeface="Montserrat" charset="0"/>
              </a:rPr>
              <a:t>21%</a:t>
            </a:r>
            <a:endParaRPr lang="en-US" sz="1500" dirty="0">
              <a:solidFill>
                <a:srgbClr val="FEFEFE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69" name="TextBox 68"/>
          <p:cNvSpPr txBox="1"/>
          <p:nvPr/>
        </p:nvSpPr>
        <p:spPr>
          <a:xfrm>
            <a:off x="3297379" y="5967430"/>
            <a:ext cx="1096822" cy="21544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800" dirty="0">
                <a:solidFill>
                  <a:srgbClr val="FFFFFF"/>
                </a:solidFill>
                <a:ea typeface="Montserrat" charset="0"/>
                <a:cs typeface="Montserrat" charset="0"/>
              </a:rPr>
              <a:t>Fruitful were</a:t>
            </a:r>
          </a:p>
        </p:txBody>
      </p:sp>
      <p:sp>
        <p:nvSpPr>
          <p:cNvPr id="70" name="TextBox 69"/>
          <p:cNvSpPr txBox="1"/>
          <p:nvPr/>
        </p:nvSpPr>
        <p:spPr>
          <a:xfrm>
            <a:off x="3421722" y="5424265"/>
            <a:ext cx="848136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500" b="1" dirty="0">
                <a:solidFill>
                  <a:srgbClr val="FEFEFE"/>
                </a:solidFill>
                <a:latin typeface="Montserrat" charset="0"/>
                <a:ea typeface="Montserrat" charset="0"/>
                <a:cs typeface="Montserrat" charset="0"/>
              </a:rPr>
              <a:t>30%</a:t>
            </a:r>
            <a:endParaRPr lang="en-US" sz="1500" dirty="0">
              <a:solidFill>
                <a:srgbClr val="FEFEFE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71" name="TextBox 70"/>
          <p:cNvSpPr txBox="1"/>
          <p:nvPr/>
        </p:nvSpPr>
        <p:spPr>
          <a:xfrm>
            <a:off x="4394201" y="5967430"/>
            <a:ext cx="1158698" cy="21544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800" dirty="0">
                <a:solidFill>
                  <a:srgbClr val="FFFFFF"/>
                </a:solidFill>
                <a:ea typeface="Montserrat" charset="0"/>
                <a:cs typeface="Montserrat" charset="0"/>
              </a:rPr>
              <a:t>Air saying fruitful</a:t>
            </a:r>
          </a:p>
        </p:txBody>
      </p:sp>
      <p:sp>
        <p:nvSpPr>
          <p:cNvPr id="72" name="TextBox 71"/>
          <p:cNvSpPr txBox="1"/>
          <p:nvPr/>
        </p:nvSpPr>
        <p:spPr>
          <a:xfrm>
            <a:off x="4549482" y="5424265"/>
            <a:ext cx="848136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500" b="1" dirty="0">
                <a:solidFill>
                  <a:srgbClr val="FEFEFE"/>
                </a:solidFill>
                <a:latin typeface="Montserrat" charset="0"/>
                <a:ea typeface="Montserrat" charset="0"/>
                <a:cs typeface="Montserrat" charset="0"/>
              </a:rPr>
              <a:t>45%</a:t>
            </a:r>
            <a:endParaRPr lang="en-US" sz="1500" dirty="0">
              <a:solidFill>
                <a:srgbClr val="FEFEFE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73" name="TextBox 72"/>
          <p:cNvSpPr txBox="1"/>
          <p:nvPr/>
        </p:nvSpPr>
        <p:spPr>
          <a:xfrm>
            <a:off x="5552899" y="5967430"/>
            <a:ext cx="1096822" cy="21544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800" dirty="0">
                <a:solidFill>
                  <a:srgbClr val="FFFFFF"/>
                </a:solidFill>
                <a:ea typeface="Montserrat" charset="0"/>
                <a:cs typeface="Montserrat" charset="0"/>
              </a:rPr>
              <a:t>Air fruitful were</a:t>
            </a:r>
          </a:p>
        </p:txBody>
      </p:sp>
      <p:sp>
        <p:nvSpPr>
          <p:cNvPr id="74" name="TextBox 73"/>
          <p:cNvSpPr txBox="1"/>
          <p:nvPr/>
        </p:nvSpPr>
        <p:spPr>
          <a:xfrm>
            <a:off x="5677242" y="5424265"/>
            <a:ext cx="848136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500" b="1" dirty="0">
                <a:solidFill>
                  <a:srgbClr val="FEFEFE"/>
                </a:solidFill>
                <a:latin typeface="Montserrat" charset="0"/>
                <a:ea typeface="Montserrat" charset="0"/>
                <a:cs typeface="Montserrat" charset="0"/>
              </a:rPr>
              <a:t>60%</a:t>
            </a:r>
            <a:endParaRPr lang="en-US" sz="1500" dirty="0">
              <a:solidFill>
                <a:srgbClr val="FEFEFE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6680201" y="5967430"/>
            <a:ext cx="1158698" cy="21544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800" dirty="0">
                <a:solidFill>
                  <a:srgbClr val="FFFFFF"/>
                </a:solidFill>
                <a:ea typeface="Montserrat" charset="0"/>
                <a:cs typeface="Montserrat" charset="0"/>
              </a:rPr>
              <a:t>Fruitful were</a:t>
            </a:r>
          </a:p>
        </p:txBody>
      </p:sp>
      <p:sp>
        <p:nvSpPr>
          <p:cNvPr id="76" name="TextBox 75"/>
          <p:cNvSpPr txBox="1"/>
          <p:nvPr/>
        </p:nvSpPr>
        <p:spPr>
          <a:xfrm>
            <a:off x="6835482" y="5424265"/>
            <a:ext cx="848136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500" b="1" dirty="0">
                <a:solidFill>
                  <a:srgbClr val="FEFEFE"/>
                </a:solidFill>
                <a:latin typeface="Montserrat" charset="0"/>
                <a:ea typeface="Montserrat" charset="0"/>
                <a:cs typeface="Montserrat" charset="0"/>
              </a:rPr>
              <a:t>42%</a:t>
            </a:r>
            <a:endParaRPr lang="en-US" sz="1500" dirty="0">
              <a:solidFill>
                <a:srgbClr val="FEFEFE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7838899" y="5967430"/>
            <a:ext cx="1096822" cy="21544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800" dirty="0">
                <a:solidFill>
                  <a:srgbClr val="FFFFFF"/>
                </a:solidFill>
                <a:ea typeface="Montserrat" charset="0"/>
                <a:cs typeface="Montserrat" charset="0"/>
              </a:rPr>
              <a:t>Fruitful were</a:t>
            </a:r>
          </a:p>
        </p:txBody>
      </p:sp>
      <p:sp>
        <p:nvSpPr>
          <p:cNvPr id="78" name="TextBox 77"/>
          <p:cNvSpPr txBox="1"/>
          <p:nvPr/>
        </p:nvSpPr>
        <p:spPr>
          <a:xfrm>
            <a:off x="7963242" y="5424265"/>
            <a:ext cx="848136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500" b="1" dirty="0">
                <a:solidFill>
                  <a:srgbClr val="FEFEFE"/>
                </a:solidFill>
                <a:latin typeface="Montserrat" charset="0"/>
                <a:ea typeface="Montserrat" charset="0"/>
                <a:cs typeface="Montserrat" charset="0"/>
              </a:rPr>
              <a:t>18%</a:t>
            </a:r>
            <a:endParaRPr lang="en-US" sz="1500" dirty="0">
              <a:solidFill>
                <a:srgbClr val="FEFEFE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8946339" y="5967430"/>
            <a:ext cx="1096822" cy="21544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800" dirty="0">
                <a:solidFill>
                  <a:srgbClr val="FFFFFF"/>
                </a:solidFill>
                <a:ea typeface="Montserrat" charset="0"/>
                <a:cs typeface="Montserrat" charset="0"/>
              </a:rPr>
              <a:t>Saying fruitful</a:t>
            </a:r>
          </a:p>
        </p:txBody>
      </p:sp>
      <p:sp>
        <p:nvSpPr>
          <p:cNvPr id="80" name="TextBox 79"/>
          <p:cNvSpPr txBox="1"/>
          <p:nvPr/>
        </p:nvSpPr>
        <p:spPr>
          <a:xfrm>
            <a:off x="9070682" y="5424265"/>
            <a:ext cx="848136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500" b="1" dirty="0">
                <a:solidFill>
                  <a:srgbClr val="FEFEFE"/>
                </a:solidFill>
                <a:latin typeface="Montserrat" charset="0"/>
                <a:ea typeface="Montserrat" charset="0"/>
                <a:cs typeface="Montserrat" charset="0"/>
              </a:rPr>
              <a:t>33%</a:t>
            </a:r>
            <a:endParaRPr lang="en-US" sz="1500" dirty="0">
              <a:solidFill>
                <a:srgbClr val="FEFEFE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81" name="Rectangle 80"/>
          <p:cNvSpPr/>
          <p:nvPr/>
        </p:nvSpPr>
        <p:spPr>
          <a:xfrm>
            <a:off x="3596325" y="2103191"/>
            <a:ext cx="466794" cy="430887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200" dirty="0">
                <a:solidFill>
                  <a:schemeClr val="accent5"/>
                </a:solidFill>
                <a:latin typeface="FontAwesome" pitchFamily="2" charset="0"/>
              </a:rPr>
              <a:t></a:t>
            </a:r>
          </a:p>
        </p:txBody>
      </p:sp>
      <p:grpSp>
        <p:nvGrpSpPr>
          <p:cNvPr id="82" name="Group 81"/>
          <p:cNvGrpSpPr/>
          <p:nvPr/>
        </p:nvGrpSpPr>
        <p:grpSpPr>
          <a:xfrm>
            <a:off x="3400914" y="3582674"/>
            <a:ext cx="871841" cy="214323"/>
            <a:chOff x="2262520" y="3676957"/>
            <a:chExt cx="871841" cy="214323"/>
          </a:xfrm>
        </p:grpSpPr>
        <p:sp>
          <p:nvSpPr>
            <p:cNvPr id="83" name="Rectangle 82"/>
            <p:cNvSpPr/>
            <p:nvPr/>
          </p:nvSpPr>
          <p:spPr>
            <a:xfrm>
              <a:off x="2273697" y="3677920"/>
              <a:ext cx="835263" cy="213360"/>
            </a:xfrm>
            <a:prstGeom prst="rect">
              <a:avLst/>
            </a:prstGeom>
            <a:solidFill>
              <a:schemeClr val="tx1">
                <a:alpha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70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84" name="TextBox 83"/>
            <p:cNvSpPr txBox="1"/>
            <p:nvPr/>
          </p:nvSpPr>
          <p:spPr>
            <a:xfrm>
              <a:off x="2262520" y="3676957"/>
              <a:ext cx="871841" cy="200055"/>
            </a:xfrm>
            <a:prstGeom prst="rect">
              <a:avLst/>
            </a:prstGeom>
            <a:noFill/>
          </p:spPr>
          <p:txBody>
            <a:bodyPr wrap="square" numCol="1" spcCol="457200" rtlCol="0" anchor="ctr">
              <a:spAutoFit/>
            </a:bodyPr>
            <a:lstStyle/>
            <a:p>
              <a:pPr algn="ctr"/>
              <a:r>
                <a:rPr lang="en-US" sz="700" b="1" dirty="0">
                  <a:solidFill>
                    <a:schemeClr val="bg1"/>
                  </a:solidFill>
                  <a:latin typeface="+mj-lt"/>
                  <a:ea typeface="Montserrat" charset="0"/>
                  <a:cs typeface="Montserrat" charset="0"/>
                </a:rPr>
                <a:t>FACT NAME</a:t>
              </a:r>
            </a:p>
          </p:txBody>
        </p:sp>
      </p:grpSp>
      <p:sp>
        <p:nvSpPr>
          <p:cNvPr id="85" name="TextBox 84"/>
          <p:cNvSpPr txBox="1"/>
          <p:nvPr/>
        </p:nvSpPr>
        <p:spPr>
          <a:xfrm>
            <a:off x="3383150" y="2504903"/>
            <a:ext cx="893144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>
                <a:latin typeface="+mj-lt"/>
                <a:ea typeface="Montserrat" charset="0"/>
                <a:cs typeface="Montserrat" charset="0"/>
              </a:rPr>
              <a:t>Saying Heading</a:t>
            </a:r>
            <a:endParaRPr lang="en-US" sz="900" dirty="0">
              <a:latin typeface="+mj-lt"/>
              <a:ea typeface="Montserrat" charset="0"/>
              <a:cs typeface="Montserrat" charset="0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3235125" y="2823494"/>
            <a:ext cx="1189194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dirty="0">
                <a:solidFill>
                  <a:schemeClr val="tx2"/>
                </a:solidFill>
                <a:ea typeface="Montserrat" charset="0"/>
                <a:cs typeface="Montserrat" charset="0"/>
              </a:rPr>
              <a:t>Air saying</a:t>
            </a:r>
          </a:p>
        </p:txBody>
      </p:sp>
      <p:sp>
        <p:nvSpPr>
          <p:cNvPr id="99" name="Rectangle 98"/>
          <p:cNvSpPr/>
          <p:nvPr/>
        </p:nvSpPr>
        <p:spPr>
          <a:xfrm>
            <a:off x="4737690" y="2041289"/>
            <a:ext cx="466794" cy="430887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200" dirty="0">
                <a:solidFill>
                  <a:schemeClr val="accent4"/>
                </a:solidFill>
                <a:latin typeface="FontAwesome" pitchFamily="2" charset="0"/>
              </a:rPr>
              <a:t></a:t>
            </a:r>
          </a:p>
        </p:txBody>
      </p:sp>
      <p:grpSp>
        <p:nvGrpSpPr>
          <p:cNvPr id="100" name="Group 99"/>
          <p:cNvGrpSpPr/>
          <p:nvPr/>
        </p:nvGrpSpPr>
        <p:grpSpPr>
          <a:xfrm>
            <a:off x="4548715" y="3175332"/>
            <a:ext cx="871841" cy="214323"/>
            <a:chOff x="2262520" y="3676957"/>
            <a:chExt cx="871841" cy="214323"/>
          </a:xfrm>
        </p:grpSpPr>
        <p:sp>
          <p:nvSpPr>
            <p:cNvPr id="101" name="Rectangle 100"/>
            <p:cNvSpPr/>
            <p:nvPr/>
          </p:nvSpPr>
          <p:spPr>
            <a:xfrm>
              <a:off x="2273697" y="3677920"/>
              <a:ext cx="835263" cy="213360"/>
            </a:xfrm>
            <a:prstGeom prst="rect">
              <a:avLst/>
            </a:prstGeom>
            <a:solidFill>
              <a:schemeClr val="tx1">
                <a:alpha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70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02" name="TextBox 101"/>
            <p:cNvSpPr txBox="1"/>
            <p:nvPr/>
          </p:nvSpPr>
          <p:spPr>
            <a:xfrm>
              <a:off x="2262520" y="3676957"/>
              <a:ext cx="871841" cy="200055"/>
            </a:xfrm>
            <a:prstGeom prst="rect">
              <a:avLst/>
            </a:prstGeom>
            <a:noFill/>
          </p:spPr>
          <p:txBody>
            <a:bodyPr wrap="square" numCol="1" spcCol="457200" rtlCol="0" anchor="ctr">
              <a:spAutoFit/>
            </a:bodyPr>
            <a:lstStyle/>
            <a:p>
              <a:pPr algn="ctr"/>
              <a:r>
                <a:rPr lang="en-US" sz="700" b="1" dirty="0">
                  <a:solidFill>
                    <a:schemeClr val="bg1"/>
                  </a:solidFill>
                  <a:latin typeface="+mj-lt"/>
                  <a:ea typeface="Montserrat" charset="0"/>
                  <a:cs typeface="Montserrat" charset="0"/>
                </a:rPr>
                <a:t>FACT NAME</a:t>
              </a:r>
            </a:p>
          </p:txBody>
        </p:sp>
      </p:grpSp>
      <p:sp>
        <p:nvSpPr>
          <p:cNvPr id="103" name="TextBox 102"/>
          <p:cNvSpPr txBox="1"/>
          <p:nvPr/>
        </p:nvSpPr>
        <p:spPr>
          <a:xfrm>
            <a:off x="4524515" y="2443001"/>
            <a:ext cx="893144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latin typeface="+mj-lt"/>
                <a:ea typeface="Montserrat" charset="0"/>
                <a:cs typeface="Montserrat" charset="0"/>
              </a:rPr>
              <a:t>Saying Heading</a:t>
            </a:r>
            <a:endParaRPr lang="en-US" sz="900" dirty="0">
              <a:latin typeface="+mj-lt"/>
              <a:ea typeface="Montserrat" charset="0"/>
              <a:cs typeface="Montserrat" charset="0"/>
            </a:endParaRPr>
          </a:p>
        </p:txBody>
      </p:sp>
      <p:grpSp>
        <p:nvGrpSpPr>
          <p:cNvPr id="105" name="Group 104"/>
          <p:cNvGrpSpPr/>
          <p:nvPr/>
        </p:nvGrpSpPr>
        <p:grpSpPr>
          <a:xfrm>
            <a:off x="5686256" y="2700093"/>
            <a:ext cx="871841" cy="214323"/>
            <a:chOff x="2262520" y="3676957"/>
            <a:chExt cx="871841" cy="214323"/>
          </a:xfrm>
        </p:grpSpPr>
        <p:sp>
          <p:nvSpPr>
            <p:cNvPr id="106" name="Rectangle 105"/>
            <p:cNvSpPr/>
            <p:nvPr/>
          </p:nvSpPr>
          <p:spPr>
            <a:xfrm>
              <a:off x="2273697" y="3677920"/>
              <a:ext cx="835263" cy="213360"/>
            </a:xfrm>
            <a:prstGeom prst="rect">
              <a:avLst/>
            </a:prstGeom>
            <a:solidFill>
              <a:schemeClr val="tx1">
                <a:alpha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70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07" name="TextBox 106"/>
            <p:cNvSpPr txBox="1"/>
            <p:nvPr/>
          </p:nvSpPr>
          <p:spPr>
            <a:xfrm>
              <a:off x="2262520" y="3676957"/>
              <a:ext cx="871841" cy="200055"/>
            </a:xfrm>
            <a:prstGeom prst="rect">
              <a:avLst/>
            </a:prstGeom>
            <a:noFill/>
          </p:spPr>
          <p:txBody>
            <a:bodyPr wrap="square" numCol="1" spcCol="457200" rtlCol="0" anchor="ctr">
              <a:spAutoFit/>
            </a:bodyPr>
            <a:lstStyle/>
            <a:p>
              <a:pPr algn="ctr"/>
              <a:r>
                <a:rPr lang="en-US" sz="700" b="1" dirty="0">
                  <a:solidFill>
                    <a:schemeClr val="bg1"/>
                  </a:solidFill>
                  <a:latin typeface="+mj-lt"/>
                  <a:ea typeface="Montserrat" charset="0"/>
                  <a:cs typeface="Montserrat" charset="0"/>
                </a:rPr>
                <a:t>FACT NAME</a:t>
              </a:r>
            </a:p>
          </p:txBody>
        </p:sp>
      </p:grpSp>
      <p:sp>
        <p:nvSpPr>
          <p:cNvPr id="113" name="Rectangle 112"/>
          <p:cNvSpPr/>
          <p:nvPr/>
        </p:nvSpPr>
        <p:spPr>
          <a:xfrm>
            <a:off x="5939297" y="1667776"/>
            <a:ext cx="426720" cy="430887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200" dirty="0">
                <a:solidFill>
                  <a:schemeClr val="accent3"/>
                </a:solidFill>
                <a:latin typeface="FontAwesome" pitchFamily="2" charset="0"/>
              </a:rPr>
              <a:t></a:t>
            </a:r>
          </a:p>
        </p:txBody>
      </p:sp>
      <p:sp>
        <p:nvSpPr>
          <p:cNvPr id="114" name="TextBox 113"/>
          <p:cNvSpPr txBox="1"/>
          <p:nvPr/>
        </p:nvSpPr>
        <p:spPr>
          <a:xfrm>
            <a:off x="5506452" y="2069488"/>
            <a:ext cx="1166264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latin typeface="+mj-lt"/>
                <a:ea typeface="Montserrat" charset="0"/>
                <a:cs typeface="Montserrat" charset="0"/>
              </a:rPr>
              <a:t>Saying fruitful were</a:t>
            </a:r>
            <a:endParaRPr lang="en-US" sz="900" dirty="0">
              <a:latin typeface="+mj-lt"/>
              <a:ea typeface="Montserrat" charset="0"/>
              <a:cs typeface="Montserrat" charset="0"/>
            </a:endParaRPr>
          </a:p>
        </p:txBody>
      </p:sp>
      <p:grpSp>
        <p:nvGrpSpPr>
          <p:cNvPr id="115" name="Group 114"/>
          <p:cNvGrpSpPr/>
          <p:nvPr/>
        </p:nvGrpSpPr>
        <p:grpSpPr>
          <a:xfrm>
            <a:off x="6815162" y="3165172"/>
            <a:ext cx="871841" cy="214323"/>
            <a:chOff x="2262520" y="3676957"/>
            <a:chExt cx="871841" cy="214323"/>
          </a:xfrm>
        </p:grpSpPr>
        <p:sp>
          <p:nvSpPr>
            <p:cNvPr id="116" name="Rectangle 115"/>
            <p:cNvSpPr/>
            <p:nvPr/>
          </p:nvSpPr>
          <p:spPr>
            <a:xfrm>
              <a:off x="2273697" y="3677920"/>
              <a:ext cx="835263" cy="213360"/>
            </a:xfrm>
            <a:prstGeom prst="rect">
              <a:avLst/>
            </a:prstGeom>
            <a:solidFill>
              <a:schemeClr val="tx1">
                <a:alpha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70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17" name="TextBox 116"/>
            <p:cNvSpPr txBox="1"/>
            <p:nvPr/>
          </p:nvSpPr>
          <p:spPr>
            <a:xfrm>
              <a:off x="2262520" y="3676957"/>
              <a:ext cx="871841" cy="200055"/>
            </a:xfrm>
            <a:prstGeom prst="rect">
              <a:avLst/>
            </a:prstGeom>
            <a:noFill/>
          </p:spPr>
          <p:txBody>
            <a:bodyPr wrap="square" numCol="1" spcCol="457200" rtlCol="0" anchor="ctr">
              <a:spAutoFit/>
            </a:bodyPr>
            <a:lstStyle/>
            <a:p>
              <a:pPr algn="ctr"/>
              <a:r>
                <a:rPr lang="en-US" sz="700" b="1" dirty="0">
                  <a:solidFill>
                    <a:schemeClr val="bg1"/>
                  </a:solidFill>
                  <a:latin typeface="+mj-lt"/>
                  <a:ea typeface="Montserrat" charset="0"/>
                  <a:cs typeface="Montserrat" charset="0"/>
                </a:rPr>
                <a:t>FACT NAME</a:t>
              </a:r>
            </a:p>
          </p:txBody>
        </p:sp>
      </p:grpSp>
      <p:sp>
        <p:nvSpPr>
          <p:cNvPr id="118" name="Rectangle 117"/>
          <p:cNvSpPr/>
          <p:nvPr/>
        </p:nvSpPr>
        <p:spPr>
          <a:xfrm>
            <a:off x="7097874" y="1850764"/>
            <a:ext cx="426720" cy="430887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200" dirty="0">
                <a:solidFill>
                  <a:schemeClr val="accent2"/>
                </a:solidFill>
                <a:latin typeface="FontAwesome" charset="0"/>
              </a:rPr>
              <a:t></a:t>
            </a:r>
            <a:endParaRPr lang="en-US" sz="2200" dirty="0">
              <a:solidFill>
                <a:schemeClr val="accent2"/>
              </a:solidFill>
            </a:endParaRPr>
          </a:p>
        </p:txBody>
      </p:sp>
      <p:sp>
        <p:nvSpPr>
          <p:cNvPr id="119" name="TextBox 118"/>
          <p:cNvSpPr txBox="1"/>
          <p:nvPr/>
        </p:nvSpPr>
        <p:spPr>
          <a:xfrm>
            <a:off x="6665029" y="2252476"/>
            <a:ext cx="1166264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latin typeface="+mj-lt"/>
                <a:ea typeface="Montserrat" charset="0"/>
                <a:cs typeface="Montserrat" charset="0"/>
              </a:rPr>
              <a:t>Saying fruitful were</a:t>
            </a:r>
            <a:endParaRPr lang="en-US" sz="900" dirty="0">
              <a:latin typeface="+mj-lt"/>
              <a:ea typeface="Montserrat" charset="0"/>
              <a:cs typeface="Montserrat" charset="0"/>
            </a:endParaRPr>
          </a:p>
        </p:txBody>
      </p:sp>
      <p:sp>
        <p:nvSpPr>
          <p:cNvPr id="120" name="TextBox 119"/>
          <p:cNvSpPr txBox="1"/>
          <p:nvPr/>
        </p:nvSpPr>
        <p:spPr>
          <a:xfrm>
            <a:off x="6660000" y="2571067"/>
            <a:ext cx="1189194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dirty="0">
                <a:solidFill>
                  <a:schemeClr val="tx2"/>
                </a:solidFill>
                <a:ea typeface="Montserrat" charset="0"/>
                <a:cs typeface="Montserrat" charset="0"/>
              </a:rPr>
              <a:t>Air saying</a:t>
            </a:r>
          </a:p>
        </p:txBody>
      </p:sp>
      <p:sp>
        <p:nvSpPr>
          <p:cNvPr id="124" name="Rectangle 123"/>
          <p:cNvSpPr/>
          <p:nvPr/>
        </p:nvSpPr>
        <p:spPr>
          <a:xfrm>
            <a:off x="8147990" y="2691193"/>
            <a:ext cx="466794" cy="430887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200" dirty="0">
                <a:solidFill>
                  <a:schemeClr val="accent1"/>
                </a:solidFill>
                <a:latin typeface="FontAwesome" charset="0"/>
              </a:rPr>
              <a:t></a:t>
            </a:r>
            <a:endParaRPr lang="en-US" sz="2200" dirty="0">
              <a:solidFill>
                <a:schemeClr val="accent1"/>
              </a:solidFill>
            </a:endParaRPr>
          </a:p>
        </p:txBody>
      </p:sp>
      <p:grpSp>
        <p:nvGrpSpPr>
          <p:cNvPr id="125" name="Group 124"/>
          <p:cNvGrpSpPr/>
          <p:nvPr/>
        </p:nvGrpSpPr>
        <p:grpSpPr>
          <a:xfrm>
            <a:off x="7952579" y="4170676"/>
            <a:ext cx="871841" cy="214323"/>
            <a:chOff x="2262520" y="3676957"/>
            <a:chExt cx="871841" cy="214323"/>
          </a:xfrm>
        </p:grpSpPr>
        <p:sp>
          <p:nvSpPr>
            <p:cNvPr id="126" name="Rectangle 125"/>
            <p:cNvSpPr/>
            <p:nvPr/>
          </p:nvSpPr>
          <p:spPr>
            <a:xfrm>
              <a:off x="2273697" y="3677920"/>
              <a:ext cx="835263" cy="213360"/>
            </a:xfrm>
            <a:prstGeom prst="rect">
              <a:avLst/>
            </a:prstGeom>
            <a:solidFill>
              <a:schemeClr val="tx1">
                <a:alpha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70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27" name="TextBox 126"/>
            <p:cNvSpPr txBox="1"/>
            <p:nvPr/>
          </p:nvSpPr>
          <p:spPr>
            <a:xfrm>
              <a:off x="2262520" y="3676957"/>
              <a:ext cx="871841" cy="200055"/>
            </a:xfrm>
            <a:prstGeom prst="rect">
              <a:avLst/>
            </a:prstGeom>
            <a:noFill/>
          </p:spPr>
          <p:txBody>
            <a:bodyPr wrap="square" numCol="1" spcCol="457200" rtlCol="0" anchor="ctr">
              <a:spAutoFit/>
            </a:bodyPr>
            <a:lstStyle/>
            <a:p>
              <a:pPr algn="ctr"/>
              <a:r>
                <a:rPr lang="en-US" sz="700" b="1" dirty="0">
                  <a:solidFill>
                    <a:schemeClr val="bg1"/>
                  </a:solidFill>
                  <a:latin typeface="+mj-lt"/>
                  <a:ea typeface="Montserrat" charset="0"/>
                  <a:cs typeface="Montserrat" charset="0"/>
                </a:rPr>
                <a:t>FACT NAME</a:t>
              </a:r>
            </a:p>
          </p:txBody>
        </p:sp>
      </p:grpSp>
      <p:sp>
        <p:nvSpPr>
          <p:cNvPr id="128" name="TextBox 127"/>
          <p:cNvSpPr txBox="1"/>
          <p:nvPr/>
        </p:nvSpPr>
        <p:spPr>
          <a:xfrm>
            <a:off x="7934815" y="3092905"/>
            <a:ext cx="893144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>
                <a:latin typeface="+mj-lt"/>
                <a:ea typeface="Montserrat" charset="0"/>
                <a:cs typeface="Montserrat" charset="0"/>
              </a:rPr>
              <a:t>Saying Heading</a:t>
            </a:r>
            <a:endParaRPr lang="en-US" sz="900" dirty="0">
              <a:latin typeface="+mj-lt"/>
              <a:ea typeface="Montserrat" charset="0"/>
              <a:cs typeface="Montserrat" charset="0"/>
            </a:endParaRPr>
          </a:p>
        </p:txBody>
      </p:sp>
      <p:sp>
        <p:nvSpPr>
          <p:cNvPr id="129" name="TextBox 128"/>
          <p:cNvSpPr txBox="1"/>
          <p:nvPr/>
        </p:nvSpPr>
        <p:spPr>
          <a:xfrm>
            <a:off x="7786790" y="3411496"/>
            <a:ext cx="1189194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dirty="0">
                <a:solidFill>
                  <a:schemeClr val="tx2"/>
                </a:solidFill>
                <a:ea typeface="Montserrat" charset="0"/>
                <a:cs typeface="Montserrat" charset="0"/>
              </a:rPr>
              <a:t>Air saying</a:t>
            </a:r>
          </a:p>
        </p:txBody>
      </p:sp>
      <p:grpSp>
        <p:nvGrpSpPr>
          <p:cNvPr id="130" name="Group 129"/>
          <p:cNvGrpSpPr/>
          <p:nvPr/>
        </p:nvGrpSpPr>
        <p:grpSpPr>
          <a:xfrm>
            <a:off x="9043597" y="3614545"/>
            <a:ext cx="871841" cy="214323"/>
            <a:chOff x="2262520" y="3676957"/>
            <a:chExt cx="871841" cy="214323"/>
          </a:xfrm>
        </p:grpSpPr>
        <p:sp>
          <p:nvSpPr>
            <p:cNvPr id="131" name="Rectangle 130"/>
            <p:cNvSpPr/>
            <p:nvPr/>
          </p:nvSpPr>
          <p:spPr>
            <a:xfrm>
              <a:off x="2273697" y="3677920"/>
              <a:ext cx="835263" cy="213360"/>
            </a:xfrm>
            <a:prstGeom prst="rect">
              <a:avLst/>
            </a:prstGeom>
            <a:solidFill>
              <a:schemeClr val="tx1">
                <a:alpha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700">
                <a:solidFill>
                  <a:schemeClr val="bg1"/>
                </a:solidFill>
                <a:latin typeface="+mj-lt"/>
              </a:endParaRPr>
            </a:p>
          </p:txBody>
        </p:sp>
        <p:sp>
          <p:nvSpPr>
            <p:cNvPr id="132" name="TextBox 131"/>
            <p:cNvSpPr txBox="1"/>
            <p:nvPr/>
          </p:nvSpPr>
          <p:spPr>
            <a:xfrm>
              <a:off x="2262520" y="3676957"/>
              <a:ext cx="871841" cy="200055"/>
            </a:xfrm>
            <a:prstGeom prst="rect">
              <a:avLst/>
            </a:prstGeom>
            <a:noFill/>
          </p:spPr>
          <p:txBody>
            <a:bodyPr wrap="square" numCol="1" spcCol="457200" rtlCol="0" anchor="ctr">
              <a:spAutoFit/>
            </a:bodyPr>
            <a:lstStyle/>
            <a:p>
              <a:pPr algn="ctr"/>
              <a:r>
                <a:rPr lang="en-US" sz="700" b="1" dirty="0">
                  <a:solidFill>
                    <a:schemeClr val="bg1"/>
                  </a:solidFill>
                  <a:latin typeface="+mj-lt"/>
                  <a:ea typeface="Montserrat" charset="0"/>
                  <a:cs typeface="Montserrat" charset="0"/>
                </a:rPr>
                <a:t>FACT NAME</a:t>
              </a:r>
            </a:p>
          </p:txBody>
        </p:sp>
      </p:grpSp>
      <p:sp>
        <p:nvSpPr>
          <p:cNvPr id="133" name="Rectangle 132"/>
          <p:cNvSpPr/>
          <p:nvPr/>
        </p:nvSpPr>
        <p:spPr>
          <a:xfrm>
            <a:off x="9270214" y="2005497"/>
            <a:ext cx="445956" cy="430887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200" dirty="0">
                <a:solidFill>
                  <a:schemeClr val="tx2"/>
                </a:solidFill>
                <a:latin typeface="FontAwesome" charset="0"/>
              </a:rPr>
              <a:t></a:t>
            </a:r>
            <a:endParaRPr lang="en-US" sz="2200" dirty="0">
              <a:solidFill>
                <a:schemeClr val="tx2"/>
              </a:solidFill>
            </a:endParaRPr>
          </a:p>
        </p:txBody>
      </p:sp>
      <p:sp>
        <p:nvSpPr>
          <p:cNvPr id="134" name="TextBox 133"/>
          <p:cNvSpPr txBox="1"/>
          <p:nvPr/>
        </p:nvSpPr>
        <p:spPr>
          <a:xfrm>
            <a:off x="8910060" y="2407209"/>
            <a:ext cx="1166264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latin typeface="+mj-lt"/>
                <a:ea typeface="Montserrat" charset="0"/>
                <a:cs typeface="Montserrat" charset="0"/>
              </a:rPr>
              <a:t>Saying fruitful were</a:t>
            </a:r>
            <a:endParaRPr lang="en-US" sz="900" dirty="0">
              <a:latin typeface="+mj-lt"/>
              <a:ea typeface="Montserrat" charset="0"/>
              <a:cs typeface="Montserrat" charset="0"/>
            </a:endParaRPr>
          </a:p>
        </p:txBody>
      </p:sp>
      <p:sp>
        <p:nvSpPr>
          <p:cNvPr id="135" name="TextBox 134"/>
          <p:cNvSpPr txBox="1"/>
          <p:nvPr/>
        </p:nvSpPr>
        <p:spPr>
          <a:xfrm>
            <a:off x="8898595" y="2725800"/>
            <a:ext cx="1189194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dirty="0">
                <a:solidFill>
                  <a:schemeClr val="tx2"/>
                </a:solidFill>
                <a:ea typeface="Montserrat" charset="0"/>
                <a:cs typeface="Montserrat" charset="0"/>
              </a:rPr>
              <a:t>Air saying</a:t>
            </a:r>
          </a:p>
        </p:txBody>
      </p:sp>
      <p:sp>
        <p:nvSpPr>
          <p:cNvPr id="104" name="Title 4"/>
          <p:cNvSpPr>
            <a:spLocks noGrp="1"/>
          </p:cNvSpPr>
          <p:nvPr>
            <p:ph type="title"/>
          </p:nvPr>
        </p:nvSpPr>
        <p:spPr>
          <a:xfrm>
            <a:off x="838200" y="493274"/>
            <a:ext cx="10515600" cy="499456"/>
          </a:xfrm>
        </p:spPr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108" name="TextBox 107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summery. Loren opium dolor sit amen example text line.</a:t>
            </a:r>
          </a:p>
        </p:txBody>
      </p:sp>
      <p:sp>
        <p:nvSpPr>
          <p:cNvPr id="109" name="Rectangle 108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10398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1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6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9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4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8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1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6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9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4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10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" dur="500" fill="hold"/>
                                        <p:tgtEl>
                                          <p:spTgt spid="10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9" dur="500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04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6" presetClass="entr" presetSubtype="3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07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0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6" presetClass="entr" presetSubtype="4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15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6" presetID="16" presetClass="entr" presetSubtype="4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18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5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4" dur="5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9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0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2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3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5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3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6" dur="50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7" dur="50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8" dur="5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1" dur="500" fill="hold"/>
                                        <p:tgtEl>
                                          <p:spTgt spid="1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2" dur="500" fill="hold"/>
                                        <p:tgtEl>
                                          <p:spTgt spid="1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3" dur="5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6" dur="500" fill="hold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7" dur="500" fill="hold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8" dur="5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9" fill="hold">
                      <p:stCondLst>
                        <p:cond delay="indefinite"/>
                      </p:stCondLst>
                      <p:childTnLst>
                        <p:par>
                          <p:cTn id="160" fill="hold">
                            <p:stCondLst>
                              <p:cond delay="0"/>
                            </p:stCondLst>
                            <p:childTnLst>
                              <p:par>
                                <p:cTn id="16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3" dur="5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4" dur="5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8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9" dur="5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0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3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4" fill="hold">
                      <p:stCondLst>
                        <p:cond delay="indefinite"/>
                      </p:stCondLst>
                      <p:childTnLst>
                        <p:par>
                          <p:cTn id="175" fill="hold">
                            <p:stCondLst>
                              <p:cond delay="0"/>
                            </p:stCondLst>
                            <p:childTnLst>
                              <p:par>
                                <p:cTn id="176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8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1" dur="5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2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4" dur="500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85" dur="5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6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8" dur="500"/>
                                        <p:tgtEl>
                                          <p:spTgt spid="1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89" dur="500"/>
                                        <p:tgtEl>
                                          <p:spTgt spid="1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0" presetID="1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2" dur="500"/>
                                        <p:tgtEl>
                                          <p:spTgt spid="1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193" dur="500"/>
                                        <p:tgtEl>
                                          <p:spTgt spid="1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4" fill="hold">
                      <p:stCondLst>
                        <p:cond delay="indefinite"/>
                      </p:stCondLst>
                      <p:childTnLst>
                        <p:par>
                          <p:cTn id="195" fill="hold">
                            <p:stCondLst>
                              <p:cond delay="0"/>
                            </p:stCondLst>
                            <p:childTnLst>
                              <p:par>
                                <p:cTn id="19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8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1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2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4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5" fill="hold">
                      <p:stCondLst>
                        <p:cond delay="indefinite"/>
                      </p:stCondLst>
                      <p:childTnLst>
                        <p:par>
                          <p:cTn id="206" fill="hold">
                            <p:stCondLst>
                              <p:cond delay="0"/>
                            </p:stCondLst>
                            <p:childTnLst>
                              <p:par>
                                <p:cTn id="207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9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0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2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5" dur="500" fill="hold"/>
                                        <p:tgtEl>
                                          <p:spTgt spid="1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6" dur="500" fill="hold"/>
                                        <p:tgtEl>
                                          <p:spTgt spid="1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7" dur="500"/>
                                        <p:tgtEl>
                                          <p:spTgt spid="1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0" dur="500" fill="hold"/>
                                        <p:tgtEl>
                                          <p:spTgt spid="1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1" dur="500" fill="hold"/>
                                        <p:tgtEl>
                                          <p:spTgt spid="1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2" dur="500"/>
                                        <p:tgtEl>
                                          <p:spTgt spid="1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5" dur="500" fill="hold"/>
                                        <p:tgtEl>
                                          <p:spTgt spid="1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6" dur="500" fill="hold"/>
                                        <p:tgtEl>
                                          <p:spTgt spid="1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7" dur="500"/>
                                        <p:tgtEl>
                                          <p:spTgt spid="1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2" grpId="0"/>
      <p:bldP spid="64" grpId="0"/>
      <p:bldP spid="65" grpId="0"/>
      <p:bldP spid="66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5" grpId="0"/>
      <p:bldP spid="86" grpId="0"/>
      <p:bldP spid="99" grpId="0"/>
      <p:bldP spid="103" grpId="0"/>
      <p:bldP spid="113" grpId="0"/>
      <p:bldP spid="114" grpId="0"/>
      <p:bldP spid="118" grpId="0"/>
      <p:bldP spid="119" grpId="0"/>
      <p:bldP spid="120" grpId="0"/>
      <p:bldP spid="124" grpId="0"/>
      <p:bldP spid="128" grpId="0"/>
      <p:bldP spid="129" grpId="0"/>
      <p:bldP spid="133" grpId="0"/>
      <p:bldP spid="134" grpId="0"/>
      <p:bldP spid="13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Rectangle 37"/>
          <p:cNvSpPr/>
          <p:nvPr/>
        </p:nvSpPr>
        <p:spPr>
          <a:xfrm>
            <a:off x="0" y="4666129"/>
            <a:ext cx="12192000" cy="1667436"/>
          </a:xfrm>
          <a:prstGeom prst="rect">
            <a:avLst/>
          </a:prstGeom>
          <a:gradFill>
            <a:gsLst>
              <a:gs pos="0">
                <a:schemeClr val="accent1"/>
              </a:gs>
              <a:gs pos="100000">
                <a:schemeClr val="accent2"/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sp>
        <p:nvSpPr>
          <p:cNvPr id="3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1562887660"/>
              </p:ext>
            </p:extLst>
          </p:nvPr>
        </p:nvGraphicFramePr>
        <p:xfrm>
          <a:off x="1252728" y="2020824"/>
          <a:ext cx="9674352" cy="2953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Oval Callout 5"/>
          <p:cNvSpPr/>
          <p:nvPr/>
        </p:nvSpPr>
        <p:spPr>
          <a:xfrm rot="5400000">
            <a:off x="1854592" y="1778241"/>
            <a:ext cx="507610" cy="511156"/>
          </a:xfrm>
          <a:prstGeom prst="wedgeEllipseCallout">
            <a:avLst>
              <a:gd name="adj1" fmla="val 73312"/>
              <a:gd name="adj2" fmla="val 3124"/>
            </a:avLst>
          </a:prstGeom>
          <a:solidFill>
            <a:schemeClr val="tx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Callout 6"/>
          <p:cNvSpPr/>
          <p:nvPr/>
        </p:nvSpPr>
        <p:spPr>
          <a:xfrm rot="5400000">
            <a:off x="2860432" y="2793225"/>
            <a:ext cx="507610" cy="511156"/>
          </a:xfrm>
          <a:prstGeom prst="wedgeEllipseCallout">
            <a:avLst>
              <a:gd name="adj1" fmla="val 73312"/>
              <a:gd name="adj2" fmla="val 3124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Callout 7"/>
          <p:cNvSpPr/>
          <p:nvPr/>
        </p:nvSpPr>
        <p:spPr>
          <a:xfrm rot="5400000">
            <a:off x="4149736" y="2706640"/>
            <a:ext cx="507610" cy="511156"/>
          </a:xfrm>
          <a:prstGeom prst="wedgeEllipseCallout">
            <a:avLst>
              <a:gd name="adj1" fmla="val 73312"/>
              <a:gd name="adj2" fmla="val 3124"/>
            </a:avLst>
          </a:prstGeom>
          <a:solidFill>
            <a:schemeClr val="tx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Callout 8"/>
          <p:cNvSpPr/>
          <p:nvPr/>
        </p:nvSpPr>
        <p:spPr>
          <a:xfrm rot="5400000">
            <a:off x="5146432" y="1778241"/>
            <a:ext cx="507610" cy="511156"/>
          </a:xfrm>
          <a:prstGeom prst="wedgeEllipseCallout">
            <a:avLst>
              <a:gd name="adj1" fmla="val 73312"/>
              <a:gd name="adj2" fmla="val 3124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Callout 9"/>
          <p:cNvSpPr/>
          <p:nvPr/>
        </p:nvSpPr>
        <p:spPr>
          <a:xfrm rot="5400000">
            <a:off x="6525907" y="2272893"/>
            <a:ext cx="507610" cy="511156"/>
          </a:xfrm>
          <a:prstGeom prst="wedgeEllipseCallout">
            <a:avLst>
              <a:gd name="adj1" fmla="val 73312"/>
              <a:gd name="adj2" fmla="val 3124"/>
            </a:avLst>
          </a:prstGeom>
          <a:solidFill>
            <a:schemeClr val="tx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Callout 10"/>
          <p:cNvSpPr/>
          <p:nvPr/>
        </p:nvSpPr>
        <p:spPr>
          <a:xfrm rot="5400000">
            <a:off x="7531747" y="3112389"/>
            <a:ext cx="507610" cy="511156"/>
          </a:xfrm>
          <a:prstGeom prst="wedgeEllipseCallout">
            <a:avLst>
              <a:gd name="adj1" fmla="val 73312"/>
              <a:gd name="adj2" fmla="val 3124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Callout 11"/>
          <p:cNvSpPr/>
          <p:nvPr/>
        </p:nvSpPr>
        <p:spPr>
          <a:xfrm rot="5400000">
            <a:off x="8885059" y="1763019"/>
            <a:ext cx="507610" cy="511156"/>
          </a:xfrm>
          <a:prstGeom prst="wedgeEllipseCallout">
            <a:avLst>
              <a:gd name="adj1" fmla="val 73312"/>
              <a:gd name="adj2" fmla="val 3124"/>
            </a:avLst>
          </a:prstGeom>
          <a:solidFill>
            <a:schemeClr val="tx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Callout 12"/>
          <p:cNvSpPr/>
          <p:nvPr/>
        </p:nvSpPr>
        <p:spPr>
          <a:xfrm rot="5400000">
            <a:off x="9890899" y="2602515"/>
            <a:ext cx="507610" cy="511156"/>
          </a:xfrm>
          <a:prstGeom prst="wedgeEllipseCallout">
            <a:avLst>
              <a:gd name="adj1" fmla="val 73312"/>
              <a:gd name="adj2" fmla="val 3124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1898478" y="1826452"/>
            <a:ext cx="441146" cy="400110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solidFill>
                  <a:srgbClr val="FEFEFE"/>
                </a:solidFill>
                <a:latin typeface="FontAwesome" charset="0"/>
              </a:rPr>
              <a:t></a:t>
            </a:r>
            <a:endParaRPr lang="en-US" sz="2000" dirty="0">
              <a:solidFill>
                <a:srgbClr val="FEFEFE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2904441" y="2833753"/>
            <a:ext cx="404278" cy="400110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solidFill>
                  <a:srgbClr val="FEFEFE"/>
                </a:solidFill>
                <a:latin typeface="FontAwesome" charset="0"/>
              </a:rPr>
              <a:t></a:t>
            </a:r>
            <a:endParaRPr lang="en-US" sz="2000" dirty="0">
              <a:solidFill>
                <a:srgbClr val="FEFEFE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215284" y="1799033"/>
            <a:ext cx="367408" cy="477054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500" dirty="0">
                <a:solidFill>
                  <a:srgbClr val="FEFEFE"/>
                </a:solidFill>
                <a:latin typeface="FontAwesome" charset="0"/>
              </a:rPr>
              <a:t></a:t>
            </a:r>
            <a:endParaRPr lang="en-US" sz="2500" dirty="0">
              <a:solidFill>
                <a:srgbClr val="FEFEFE"/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4228990" y="2770193"/>
            <a:ext cx="367408" cy="400110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solidFill>
                  <a:srgbClr val="FEFEFE"/>
                </a:solidFill>
                <a:latin typeface="FontAwesome" charset="0"/>
              </a:rPr>
              <a:t></a:t>
            </a:r>
            <a:endParaRPr lang="en-US" sz="2000" dirty="0">
              <a:solidFill>
                <a:srgbClr val="FEFEFE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6566712" y="2290690"/>
            <a:ext cx="441146" cy="400110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solidFill>
                  <a:srgbClr val="FEFEFE"/>
                </a:solidFill>
                <a:latin typeface="FontAwesome" pitchFamily="2" charset="0"/>
              </a:rPr>
              <a:t></a:t>
            </a:r>
          </a:p>
        </p:txBody>
      </p:sp>
      <p:sp>
        <p:nvSpPr>
          <p:cNvPr id="19" name="Rectangle 18"/>
          <p:cNvSpPr/>
          <p:nvPr/>
        </p:nvSpPr>
        <p:spPr>
          <a:xfrm>
            <a:off x="7574887" y="3140480"/>
            <a:ext cx="404278" cy="400110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solidFill>
                  <a:srgbClr val="FEFEFE"/>
                </a:solidFill>
                <a:latin typeface="FontAwesome" pitchFamily="2" charset="0"/>
              </a:rPr>
              <a:t></a:t>
            </a:r>
          </a:p>
        </p:txBody>
      </p:sp>
      <p:sp>
        <p:nvSpPr>
          <p:cNvPr id="20" name="Rectangle 19"/>
          <p:cNvSpPr/>
          <p:nvPr/>
        </p:nvSpPr>
        <p:spPr>
          <a:xfrm>
            <a:off x="9939669" y="2633698"/>
            <a:ext cx="404278" cy="400110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solidFill>
                  <a:srgbClr val="FEFEFE"/>
                </a:solidFill>
                <a:latin typeface="FontAwesome" pitchFamily="2" charset="0"/>
              </a:rPr>
              <a:t></a:t>
            </a:r>
          </a:p>
        </p:txBody>
      </p:sp>
      <p:sp>
        <p:nvSpPr>
          <p:cNvPr id="21" name="Rectangle 20"/>
          <p:cNvSpPr/>
          <p:nvPr/>
        </p:nvSpPr>
        <p:spPr>
          <a:xfrm>
            <a:off x="8917963" y="1808177"/>
            <a:ext cx="423514" cy="400110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2000" dirty="0">
                <a:solidFill>
                  <a:srgbClr val="FEFEFE"/>
                </a:solidFill>
                <a:latin typeface="FontAwesome" charset="0"/>
              </a:rPr>
              <a:t></a:t>
            </a:r>
            <a:endParaRPr lang="en-US" sz="2000" dirty="0">
              <a:solidFill>
                <a:srgbClr val="FEFEFE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1543929" y="5716837"/>
            <a:ext cx="9106142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00" dirty="0">
                <a:solidFill>
                  <a:srgbClr val="FFFFFF"/>
                </a:solidFill>
                <a:latin typeface="Montserrat" charset="0"/>
                <a:ea typeface="Montserrat" charset="0"/>
                <a:cs typeface="Montserrat" charset="0"/>
              </a:rPr>
              <a:t>Lesser first day kind god us earth. The divide firmament signs doesn't seasons heaven spirit open. The divide firmament signs .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2886726" y="5295381"/>
            <a:ext cx="1324711" cy="47705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500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200K</a:t>
            </a:r>
          </a:p>
        </p:txBody>
      </p:sp>
      <p:sp>
        <p:nvSpPr>
          <p:cNvPr id="24" name="Oval 23"/>
          <p:cNvSpPr/>
          <p:nvPr/>
        </p:nvSpPr>
        <p:spPr>
          <a:xfrm>
            <a:off x="2497226" y="5361242"/>
            <a:ext cx="347783" cy="347783"/>
          </a:xfrm>
          <a:prstGeom prst="ellipse">
            <a:avLst/>
          </a:prstGeom>
          <a:solidFill>
            <a:srgbClr val="0070C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/>
          <p:cNvSpPr txBox="1"/>
          <p:nvPr/>
        </p:nvSpPr>
        <p:spPr>
          <a:xfrm>
            <a:off x="2512718" y="5382311"/>
            <a:ext cx="322840" cy="276999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200" dirty="0">
                <a:solidFill>
                  <a:srgbClr val="FEFEFE"/>
                </a:solidFill>
                <a:ea typeface="Montserrat" charset="0"/>
                <a:cs typeface="Montserrat" charset="0"/>
              </a:rPr>
              <a:t>A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4793035" y="5295381"/>
            <a:ext cx="1324711" cy="47705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500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155K</a:t>
            </a:r>
          </a:p>
        </p:txBody>
      </p:sp>
      <p:sp>
        <p:nvSpPr>
          <p:cNvPr id="27" name="Oval 26"/>
          <p:cNvSpPr/>
          <p:nvPr/>
        </p:nvSpPr>
        <p:spPr>
          <a:xfrm>
            <a:off x="4403535" y="5361242"/>
            <a:ext cx="347783" cy="347783"/>
          </a:xfrm>
          <a:prstGeom prst="ellipse">
            <a:avLst/>
          </a:prstGeom>
          <a:solidFill>
            <a:schemeClr val="accent2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TextBox 27"/>
          <p:cNvSpPr txBox="1"/>
          <p:nvPr/>
        </p:nvSpPr>
        <p:spPr>
          <a:xfrm>
            <a:off x="4419027" y="5382311"/>
            <a:ext cx="322840" cy="276999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200" dirty="0">
                <a:solidFill>
                  <a:srgbClr val="FEFEFE"/>
                </a:solidFill>
                <a:ea typeface="Montserrat" charset="0"/>
                <a:cs typeface="Montserrat" charset="0"/>
              </a:rPr>
              <a:t>B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6671912" y="5295381"/>
            <a:ext cx="1324711" cy="47705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500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390K</a:t>
            </a:r>
          </a:p>
        </p:txBody>
      </p:sp>
      <p:sp>
        <p:nvSpPr>
          <p:cNvPr id="30" name="Oval 29"/>
          <p:cNvSpPr/>
          <p:nvPr/>
        </p:nvSpPr>
        <p:spPr>
          <a:xfrm>
            <a:off x="6282412" y="5361242"/>
            <a:ext cx="347783" cy="347783"/>
          </a:xfrm>
          <a:prstGeom prst="ellipse">
            <a:avLst/>
          </a:prstGeom>
          <a:solidFill>
            <a:schemeClr val="accent3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/>
          <p:cNvSpPr txBox="1"/>
          <p:nvPr/>
        </p:nvSpPr>
        <p:spPr>
          <a:xfrm>
            <a:off x="6297904" y="5382311"/>
            <a:ext cx="322840" cy="276999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200" dirty="0">
                <a:solidFill>
                  <a:srgbClr val="FEFEFE"/>
                </a:solidFill>
                <a:ea typeface="Montserrat" charset="0"/>
                <a:cs typeface="Montserrat" charset="0"/>
              </a:rPr>
              <a:t>C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8614797" y="5295381"/>
            <a:ext cx="1095713" cy="477054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500" b="1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85K</a:t>
            </a:r>
            <a:endParaRPr lang="en-US" sz="2500" b="1" dirty="0">
              <a:solidFill>
                <a:srgbClr val="FFFFFF"/>
              </a:solidFill>
              <a:latin typeface="+mj-lt"/>
              <a:ea typeface="Montserrat" charset="0"/>
              <a:cs typeface="Montserrat" charset="0"/>
            </a:endParaRPr>
          </a:p>
        </p:txBody>
      </p:sp>
      <p:sp>
        <p:nvSpPr>
          <p:cNvPr id="33" name="Oval 32"/>
          <p:cNvSpPr/>
          <p:nvPr/>
        </p:nvSpPr>
        <p:spPr>
          <a:xfrm>
            <a:off x="8225297" y="5361242"/>
            <a:ext cx="347783" cy="347783"/>
          </a:xfrm>
          <a:prstGeom prst="ellipse">
            <a:avLst/>
          </a:prstGeom>
          <a:solidFill>
            <a:schemeClr val="accent4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/>
          <p:cNvSpPr txBox="1"/>
          <p:nvPr/>
        </p:nvSpPr>
        <p:spPr>
          <a:xfrm>
            <a:off x="8240789" y="5382311"/>
            <a:ext cx="322840" cy="276999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200" dirty="0">
                <a:solidFill>
                  <a:srgbClr val="FEFEFE"/>
                </a:solidFill>
                <a:ea typeface="Montserrat" charset="0"/>
                <a:cs typeface="Montserrat" charset="0"/>
              </a:rPr>
              <a:t>D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 dolor sit amen example text line.</a:t>
            </a:r>
          </a:p>
        </p:txBody>
      </p:sp>
      <p:sp>
        <p:nvSpPr>
          <p:cNvPr id="37" name="Rectangle 36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72356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8" dur="500"/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16" presetClass="entr" presetSubtype="3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3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 animBg="1"/>
      <p:bldGraphic spid="5" grpId="0">
        <p:bldSub>
          <a:bldChart bld="series"/>
        </p:bldSub>
      </p:bldGraphic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/>
      <p:bldP spid="15" grpId="0"/>
      <p:bldP spid="16" grpId="0"/>
      <p:bldP spid="17" grpId="0"/>
      <p:bldP spid="18" grpId="0"/>
      <p:bldP spid="19" grpId="0"/>
      <p:bldP spid="20" grpId="0"/>
      <p:bldP spid="21" grpId="0"/>
      <p:bldP spid="22" grpId="0"/>
      <p:bldP spid="23" grpId="0"/>
      <p:bldP spid="24" grpId="0" animBg="1"/>
      <p:bldP spid="25" grpId="0"/>
      <p:bldP spid="26" grpId="0"/>
      <p:bldP spid="27" grpId="0" animBg="1"/>
      <p:bldP spid="28" grpId="0"/>
      <p:bldP spid="29" grpId="0"/>
      <p:bldP spid="30" grpId="0" animBg="1"/>
      <p:bldP spid="31" grpId="0"/>
      <p:bldP spid="32" grpId="0"/>
      <p:bldP spid="33" grpId="0" animBg="1"/>
      <p:bldP spid="3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arallelogram 32"/>
          <p:cNvSpPr/>
          <p:nvPr/>
        </p:nvSpPr>
        <p:spPr>
          <a:xfrm flipH="1">
            <a:off x="-3766949" y="-40341"/>
            <a:ext cx="10781206" cy="6898341"/>
          </a:xfrm>
          <a:prstGeom prst="parallelogram">
            <a:avLst>
              <a:gd name="adj" fmla="val 52006"/>
            </a:avLst>
          </a:prstGeom>
          <a:solidFill>
            <a:srgbClr val="000000">
              <a:alpha val="7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4195482" y="5593976"/>
            <a:ext cx="2944906" cy="389965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sp>
        <p:nvSpPr>
          <p:cNvPr id="26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graphicFrame>
        <p:nvGraphicFramePr>
          <p:cNvPr id="6" name="Chart 5"/>
          <p:cNvGraphicFramePr/>
          <p:nvPr>
            <p:extLst>
              <p:ext uri="{D42A27DB-BD31-4B8C-83A1-F6EECF244321}">
                <p14:modId xmlns:p14="http://schemas.microsoft.com/office/powerpoint/2010/main" val="1129707775"/>
              </p:ext>
            </p:extLst>
          </p:nvPr>
        </p:nvGraphicFramePr>
        <p:xfrm>
          <a:off x="3612776" y="1925518"/>
          <a:ext cx="4105836" cy="407879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" name="Oval 6"/>
          <p:cNvSpPr/>
          <p:nvPr/>
        </p:nvSpPr>
        <p:spPr>
          <a:xfrm>
            <a:off x="8510343" y="2406762"/>
            <a:ext cx="335748" cy="335748"/>
          </a:xfrm>
          <a:prstGeom prst="ellipse">
            <a:avLst/>
          </a:prstGeom>
          <a:solidFill>
            <a:schemeClr val="accent1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8510343" y="2944855"/>
            <a:ext cx="335748" cy="335748"/>
          </a:xfrm>
          <a:prstGeom prst="ellipse">
            <a:avLst/>
          </a:prstGeom>
          <a:solidFill>
            <a:schemeClr val="accent2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8510343" y="3485097"/>
            <a:ext cx="335748" cy="335748"/>
          </a:xfrm>
          <a:prstGeom prst="ellipse">
            <a:avLst/>
          </a:prstGeom>
          <a:solidFill>
            <a:schemeClr val="accent3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8939688" y="2376806"/>
            <a:ext cx="1381059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8540783" y="2445052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1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540783" y="2974451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2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8540783" y="3514693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3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8939688" y="2923560"/>
            <a:ext cx="1381059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939688" y="3460889"/>
            <a:ext cx="1262187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17" name="Oval 16"/>
          <p:cNvSpPr/>
          <p:nvPr/>
        </p:nvSpPr>
        <p:spPr>
          <a:xfrm>
            <a:off x="8510343" y="4054066"/>
            <a:ext cx="335748" cy="335748"/>
          </a:xfrm>
          <a:prstGeom prst="ellipse">
            <a:avLst/>
          </a:prstGeom>
          <a:solidFill>
            <a:schemeClr val="accent4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8540783" y="4083662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4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8939688" y="4029858"/>
            <a:ext cx="1262187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4989494" y="2506937"/>
            <a:ext cx="665442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5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15%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5973184" y="3720590"/>
            <a:ext cx="838200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5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90%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4278316" y="4015264"/>
            <a:ext cx="838200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500" b="1">
                <a:solidFill>
                  <a:srgbClr val="FFFFFF"/>
                </a:solidFill>
                <a:ea typeface="Montserrat" charset="0"/>
                <a:cs typeface="Montserrat" charset="0"/>
              </a:rPr>
              <a:t>30%</a:t>
            </a:r>
            <a:endParaRPr lang="en-US" sz="1500" b="1" dirty="0">
              <a:solidFill>
                <a:srgbClr val="FFFFFF"/>
              </a:solidFill>
              <a:ea typeface="Montserrat" charset="0"/>
              <a:cs typeface="Montserrat" charset="0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4294909" y="3057320"/>
            <a:ext cx="838200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500" b="1">
                <a:solidFill>
                  <a:srgbClr val="FFFFFF"/>
                </a:solidFill>
                <a:ea typeface="Montserrat" charset="0"/>
                <a:cs typeface="Montserrat" charset="0"/>
              </a:rPr>
              <a:t>20%</a:t>
            </a:r>
            <a:endParaRPr lang="en-US" sz="1500" b="1" dirty="0">
              <a:solidFill>
                <a:srgbClr val="FFFFFF"/>
              </a:solidFill>
              <a:ea typeface="Montserrat" charset="0"/>
              <a:cs typeface="Montserrat" charset="0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087860" y="3425844"/>
            <a:ext cx="2083231" cy="1754326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Also he his male air bring is signs first. Creepiest god air fish land. Darkness. Air saying fruitful were hath waters divided.</a:t>
            </a:r>
          </a:p>
          <a:p>
            <a:pPr>
              <a:lnSpc>
                <a:spcPct val="150000"/>
              </a:lnSpc>
            </a:pPr>
            <a:endParaRPr lang="en-US" sz="900" dirty="0">
              <a:solidFill>
                <a:srgbClr val="FFFFFF"/>
              </a:solidFill>
              <a:ea typeface="Montserrat" charset="0"/>
              <a:cs typeface="Montserrat" charset="0"/>
            </a:endParaRPr>
          </a:p>
          <a:p>
            <a:pPr>
              <a:lnSpc>
                <a:spcPct val="150000"/>
              </a:lnSpc>
            </a:pPr>
            <a:r>
              <a:rPr lang="en-US" sz="9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Also he his male air bring is signs first. Creepiest god air fish land. Darkness.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1060964" y="2752940"/>
            <a:ext cx="1317299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dirty="0">
                <a:solidFill>
                  <a:schemeClr val="accent4"/>
                </a:solidFill>
                <a:latin typeface="+mj-lt"/>
                <a:ea typeface="Montserrat" charset="0"/>
                <a:cs typeface="Montserrat" charset="0"/>
              </a:rPr>
              <a:t>18%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summery.</a:t>
            </a:r>
          </a:p>
        </p:txBody>
      </p:sp>
      <p:sp>
        <p:nvSpPr>
          <p:cNvPr id="28" name="Rectangle 27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TextBox 34"/>
          <p:cNvSpPr txBox="1"/>
          <p:nvPr/>
        </p:nvSpPr>
        <p:spPr>
          <a:xfrm>
            <a:off x="8460614" y="4722813"/>
            <a:ext cx="2754233" cy="124649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tx2"/>
                </a:solidFill>
                <a:ea typeface="Montserrat" charset="0"/>
                <a:cs typeface="Montserrat" charset="0"/>
              </a:rPr>
              <a:t>Lesser first day kind god us earth. The divide firmament signs doesn't seasons heaven spirit open. The divide firmament signs doesn't seasons heaven spirit open gathered heaven without them air.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59245628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3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6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6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6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4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6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6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70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5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8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9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9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0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1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04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0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9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1" dur="500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1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3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5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16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9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20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3" grpId="0" animBg="1"/>
      <p:bldGraphic spid="6" grpId="0">
        <p:bldSub>
          <a:bldChart bld="category"/>
        </p:bldSub>
      </p:bldGraphic>
      <p:bldP spid="7" grpId="0" animBg="1"/>
      <p:bldP spid="8" grpId="0" animBg="1"/>
      <p:bldP spid="9" grpId="0" animBg="1"/>
      <p:bldP spid="10" grpId="0"/>
      <p:bldP spid="11" grpId="0"/>
      <p:bldP spid="12" grpId="0"/>
      <p:bldP spid="13" grpId="0"/>
      <p:bldP spid="14" grpId="0"/>
      <p:bldP spid="15" grpId="0"/>
      <p:bldP spid="17" grpId="0" animBg="1"/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  <p:bldP spid="3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Rectangle 41"/>
          <p:cNvSpPr/>
          <p:nvPr/>
        </p:nvSpPr>
        <p:spPr>
          <a:xfrm>
            <a:off x="0" y="5063775"/>
            <a:ext cx="12192000" cy="1269789"/>
          </a:xfrm>
          <a:prstGeom prst="rect">
            <a:avLst/>
          </a:prstGeom>
          <a:gradFill>
            <a:gsLst>
              <a:gs pos="9000">
                <a:schemeClr val="accent1"/>
              </a:gs>
              <a:gs pos="100000">
                <a:schemeClr val="accent2"/>
              </a:gs>
            </a:gsLst>
            <a:lin ang="3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graphicFrame>
        <p:nvGraphicFramePr>
          <p:cNvPr id="3" name="Chart 2"/>
          <p:cNvGraphicFramePr/>
          <p:nvPr>
            <p:extLst>
              <p:ext uri="{D42A27DB-BD31-4B8C-83A1-F6EECF244321}">
                <p14:modId xmlns:p14="http://schemas.microsoft.com/office/powerpoint/2010/main" val="1110980456"/>
              </p:ext>
            </p:extLst>
          </p:nvPr>
        </p:nvGraphicFramePr>
        <p:xfrm>
          <a:off x="1055431" y="1783080"/>
          <a:ext cx="3178674" cy="31577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427638" y="2922508"/>
            <a:ext cx="567906" cy="307777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9%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1994566" y="3855196"/>
            <a:ext cx="567906" cy="307777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3%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283870" y="3112717"/>
            <a:ext cx="567906" cy="307777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15%</a:t>
            </a:r>
          </a:p>
        </p:txBody>
      </p:sp>
      <p:graphicFrame>
        <p:nvGraphicFramePr>
          <p:cNvPr id="9" name="Chart 8"/>
          <p:cNvGraphicFramePr/>
          <p:nvPr>
            <p:extLst>
              <p:ext uri="{D42A27DB-BD31-4B8C-83A1-F6EECF244321}">
                <p14:modId xmlns:p14="http://schemas.microsoft.com/office/powerpoint/2010/main" val="4199654743"/>
              </p:ext>
            </p:extLst>
          </p:nvPr>
        </p:nvGraphicFramePr>
        <p:xfrm>
          <a:off x="6516655" y="1783080"/>
          <a:ext cx="3178674" cy="31577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6888862" y="2922508"/>
            <a:ext cx="567906" cy="307777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9%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7455790" y="3855196"/>
            <a:ext cx="567906" cy="307777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3%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745094" y="3112717"/>
            <a:ext cx="567906" cy="307777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15%</a:t>
            </a:r>
          </a:p>
        </p:txBody>
      </p:sp>
      <p:sp>
        <p:nvSpPr>
          <p:cNvPr id="13" name="Oval 12"/>
          <p:cNvSpPr/>
          <p:nvPr/>
        </p:nvSpPr>
        <p:spPr>
          <a:xfrm>
            <a:off x="4164720" y="2431737"/>
            <a:ext cx="335748" cy="335748"/>
          </a:xfrm>
          <a:prstGeom prst="ellipse">
            <a:avLst/>
          </a:prstGeom>
          <a:solidFill>
            <a:schemeClr val="tx1">
              <a:alpha val="25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4164720" y="2969830"/>
            <a:ext cx="335748" cy="335748"/>
          </a:xfrm>
          <a:prstGeom prst="ellipse">
            <a:avLst/>
          </a:prstGeom>
          <a:solidFill>
            <a:schemeClr val="accent1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4164720" y="3510072"/>
            <a:ext cx="335748" cy="335748"/>
          </a:xfrm>
          <a:prstGeom prst="ellipse">
            <a:avLst/>
          </a:prstGeom>
          <a:solidFill>
            <a:schemeClr val="accent2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>
            <a:off x="4557489" y="2401781"/>
            <a:ext cx="973989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ea typeface="Montserrat" charset="0"/>
                <a:cs typeface="Montserrat" charset="0"/>
              </a:rPr>
              <a:t>Creepiest god air fish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4195160" y="2470027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1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4195160" y="2999426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2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4195160" y="3539668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3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4557489" y="2948535"/>
            <a:ext cx="973989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ea typeface="Montserrat" charset="0"/>
                <a:cs typeface="Montserrat" charset="0"/>
              </a:rPr>
              <a:t>Good air fish land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4557489" y="3485864"/>
            <a:ext cx="973989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>
                <a:ea typeface="Montserrat" charset="0"/>
                <a:cs typeface="Montserrat" charset="0"/>
              </a:rPr>
              <a:t>Fish land darkness</a:t>
            </a:r>
            <a:endParaRPr lang="en-US" sz="900" dirty="0">
              <a:ea typeface="Montserrat" charset="0"/>
              <a:cs typeface="Montserrat" charset="0"/>
            </a:endParaRPr>
          </a:p>
        </p:txBody>
      </p:sp>
      <p:sp>
        <p:nvSpPr>
          <p:cNvPr id="22" name="Oval 21"/>
          <p:cNvSpPr/>
          <p:nvPr/>
        </p:nvSpPr>
        <p:spPr>
          <a:xfrm>
            <a:off x="9753960" y="2431737"/>
            <a:ext cx="335748" cy="335748"/>
          </a:xfrm>
          <a:prstGeom prst="ellipse">
            <a:avLst/>
          </a:prstGeom>
          <a:solidFill>
            <a:schemeClr val="accent3">
              <a:alpha val="80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/>
          <p:cNvSpPr/>
          <p:nvPr/>
        </p:nvSpPr>
        <p:spPr>
          <a:xfrm>
            <a:off x="9753960" y="2969830"/>
            <a:ext cx="335748" cy="335748"/>
          </a:xfrm>
          <a:prstGeom prst="ellipse">
            <a:avLst/>
          </a:prstGeom>
          <a:solidFill>
            <a:schemeClr val="accent4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9753960" y="3510072"/>
            <a:ext cx="335748" cy="335748"/>
          </a:xfrm>
          <a:prstGeom prst="ellipse">
            <a:avLst/>
          </a:prstGeom>
          <a:solidFill>
            <a:schemeClr val="accent5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/>
          <p:cNvSpPr txBox="1"/>
          <p:nvPr/>
        </p:nvSpPr>
        <p:spPr>
          <a:xfrm>
            <a:off x="10146729" y="2401781"/>
            <a:ext cx="973989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ea typeface="Montserrat" charset="0"/>
                <a:cs typeface="Montserrat" charset="0"/>
              </a:rPr>
              <a:t>Creepiest god air fish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9784400" y="2470027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1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9784400" y="2999426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2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9784400" y="3539668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3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10146729" y="2948535"/>
            <a:ext cx="973989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ea typeface="Montserrat" charset="0"/>
                <a:cs typeface="Montserrat" charset="0"/>
              </a:rPr>
              <a:t>Good air fish land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10146729" y="3485864"/>
            <a:ext cx="973989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>
                <a:ea typeface="Montserrat" charset="0"/>
                <a:cs typeface="Montserrat" charset="0"/>
              </a:rPr>
              <a:t>Fish land darkness</a:t>
            </a:r>
            <a:endParaRPr lang="en-US" sz="900" dirty="0">
              <a:ea typeface="Montserrat" charset="0"/>
              <a:cs typeface="Montserrat" charset="0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1517035" y="5774390"/>
            <a:ext cx="9159930" cy="323165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00" dirty="0">
                <a:solidFill>
                  <a:schemeClr val="bg2"/>
                </a:solidFill>
                <a:ea typeface="Montserrat" charset="0"/>
                <a:cs typeface="Montserrat" charset="0"/>
              </a:rPr>
              <a:t>Lesser first day kind god us earth. The divide firmament signs doesn't seasons heaven spirit open. The divide firmament signs.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4753052" y="5325858"/>
            <a:ext cx="1324711" cy="553998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3000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200K</a:t>
            </a:r>
          </a:p>
        </p:txBody>
      </p:sp>
      <p:sp>
        <p:nvSpPr>
          <p:cNvPr id="33" name="Oval 32"/>
          <p:cNvSpPr/>
          <p:nvPr/>
        </p:nvSpPr>
        <p:spPr>
          <a:xfrm>
            <a:off x="4350105" y="5391719"/>
            <a:ext cx="347783" cy="347783"/>
          </a:xfrm>
          <a:prstGeom prst="ellipse">
            <a:avLst/>
          </a:prstGeom>
          <a:solidFill>
            <a:schemeClr val="accent3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/>
          <p:cNvSpPr txBox="1"/>
          <p:nvPr/>
        </p:nvSpPr>
        <p:spPr>
          <a:xfrm>
            <a:off x="4365597" y="5412788"/>
            <a:ext cx="322840" cy="276999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200" dirty="0">
                <a:solidFill>
                  <a:srgbClr val="FEFEFE"/>
                </a:solidFill>
                <a:ea typeface="Montserrat" charset="0"/>
                <a:cs typeface="Montserrat" charset="0"/>
              </a:rPr>
              <a:t>A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6659361" y="5325858"/>
            <a:ext cx="1324711" cy="553998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3000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155K</a:t>
            </a:r>
          </a:p>
        </p:txBody>
      </p:sp>
      <p:sp>
        <p:nvSpPr>
          <p:cNvPr id="36" name="Oval 35"/>
          <p:cNvSpPr/>
          <p:nvPr/>
        </p:nvSpPr>
        <p:spPr>
          <a:xfrm>
            <a:off x="6256414" y="5391719"/>
            <a:ext cx="347783" cy="347783"/>
          </a:xfrm>
          <a:prstGeom prst="ellipse">
            <a:avLst/>
          </a:prstGeom>
          <a:solidFill>
            <a:schemeClr val="accent4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TextBox 36"/>
          <p:cNvSpPr txBox="1"/>
          <p:nvPr/>
        </p:nvSpPr>
        <p:spPr>
          <a:xfrm>
            <a:off x="6271906" y="5412788"/>
            <a:ext cx="322840" cy="276999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200" dirty="0">
                <a:solidFill>
                  <a:srgbClr val="FEFEFE"/>
                </a:solidFill>
                <a:ea typeface="Montserrat" charset="0"/>
                <a:cs typeface="Montserrat" charset="0"/>
              </a:rPr>
              <a:t>B</a:t>
            </a:r>
          </a:p>
        </p:txBody>
      </p:sp>
      <p:sp>
        <p:nvSpPr>
          <p:cNvPr id="39" name="Title 4"/>
          <p:cNvSpPr>
            <a:spLocks noGrp="1"/>
          </p:cNvSpPr>
          <p:nvPr>
            <p:ph type="title"/>
          </p:nvPr>
        </p:nvSpPr>
        <p:spPr>
          <a:xfrm>
            <a:off x="838200" y="493274"/>
            <a:ext cx="10515600" cy="499456"/>
          </a:xfrm>
        </p:spPr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 dolor sit amen example text line.</a:t>
            </a:r>
          </a:p>
        </p:txBody>
      </p:sp>
      <p:sp>
        <p:nvSpPr>
          <p:cNvPr id="41" name="Rectangle 40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3" name="Straight Connector 42"/>
          <p:cNvCxnSpPr/>
          <p:nvPr/>
        </p:nvCxnSpPr>
        <p:spPr>
          <a:xfrm>
            <a:off x="6091760" y="2136238"/>
            <a:ext cx="0" cy="2664362"/>
          </a:xfrm>
          <a:prstGeom prst="line">
            <a:avLst/>
          </a:prstGeom>
          <a:ln w="12700">
            <a:solidFill>
              <a:schemeClr val="tx1">
                <a:alpha val="3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762258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2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3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3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43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51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55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500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59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9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4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5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9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0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1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4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5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9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0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1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4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5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6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2" fill="hold">
                      <p:stCondLst>
                        <p:cond delay="indefinite"/>
                      </p:stCondLst>
                      <p:childTnLst>
                        <p:par>
                          <p:cTn id="133" fill="hold">
                            <p:stCondLst>
                              <p:cond delay="0"/>
                            </p:stCondLst>
                            <p:childTnLst>
                              <p:par>
                                <p:cTn id="134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6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7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8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0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1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2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4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5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6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8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9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0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2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3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4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6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7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8" fill="hold">
                      <p:stCondLst>
                        <p:cond delay="indefinite"/>
                      </p:stCondLst>
                      <p:childTnLst>
                        <p:par>
                          <p:cTn id="159" fill="hold">
                            <p:stCondLst>
                              <p:cond delay="0"/>
                            </p:stCondLst>
                            <p:childTnLst>
                              <p:par>
                                <p:cTn id="160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2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3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4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6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7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8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" grpId="0" animBg="1"/>
      <p:bldGraphic spid="3" grpId="0">
        <p:bldAsOne/>
      </p:bldGraphic>
      <p:bldP spid="6" grpId="0"/>
      <p:bldP spid="7" grpId="0"/>
      <p:bldP spid="8" grpId="0"/>
      <p:bldGraphic spid="9" grpId="0">
        <p:bldAsOne/>
      </p:bldGraphic>
      <p:bldP spid="10" grpId="0"/>
      <p:bldP spid="11" grpId="0"/>
      <p:bldP spid="12" grpId="0"/>
      <p:bldP spid="13" grpId="0" animBg="1"/>
      <p:bldP spid="14" grpId="0" animBg="1"/>
      <p:bldP spid="15" grpId="0" animBg="1"/>
      <p:bldP spid="16" grpId="0"/>
      <p:bldP spid="17" grpId="0"/>
      <p:bldP spid="18" grpId="0"/>
      <p:bldP spid="19" grpId="0"/>
      <p:bldP spid="20" grpId="0"/>
      <p:bldP spid="21" grpId="0"/>
      <p:bldP spid="22" grpId="0" animBg="1"/>
      <p:bldP spid="23" grpId="0" animBg="1"/>
      <p:bldP spid="24" grpId="0" animBg="1"/>
      <p:bldP spid="25" grpId="0"/>
      <p:bldP spid="26" grpId="0"/>
      <p:bldP spid="27" grpId="0"/>
      <p:bldP spid="28" grpId="0"/>
      <p:bldP spid="29" grpId="0"/>
      <p:bldP spid="30" grpId="0"/>
      <p:bldP spid="31" grpId="0"/>
      <p:bldP spid="32" grpId="0"/>
      <p:bldP spid="33" grpId="0" animBg="1"/>
      <p:bldP spid="34" grpId="0"/>
      <p:bldP spid="35" grpId="0"/>
      <p:bldP spid="36" grpId="0" animBg="1"/>
      <p:bldP spid="37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1008530" y="5064700"/>
            <a:ext cx="5257800" cy="260335"/>
          </a:xfrm>
          <a:prstGeom prst="rect">
            <a:avLst/>
          </a:prstGeom>
          <a:solidFill>
            <a:schemeClr val="tx1">
              <a:alpha val="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sp>
        <p:nvSpPr>
          <p:cNvPr id="17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4081016578"/>
              </p:ext>
            </p:extLst>
          </p:nvPr>
        </p:nvGraphicFramePr>
        <p:xfrm>
          <a:off x="940338" y="2178424"/>
          <a:ext cx="5404708" cy="349623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8" name="TextBox 17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 dolor sit amen example text line.</a:t>
            </a:r>
          </a:p>
        </p:txBody>
      </p:sp>
      <p:sp>
        <p:nvSpPr>
          <p:cNvPr id="19" name="Rectangle 18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1355770" y="2976296"/>
            <a:ext cx="795760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18%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440064" y="3621755"/>
            <a:ext cx="795760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10%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2095358" y="4321002"/>
            <a:ext cx="795760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16%</a:t>
            </a:r>
          </a:p>
        </p:txBody>
      </p:sp>
      <p:sp>
        <p:nvSpPr>
          <p:cNvPr id="23" name="Rounded Rectangle 22"/>
          <p:cNvSpPr/>
          <p:nvPr/>
        </p:nvSpPr>
        <p:spPr>
          <a:xfrm>
            <a:off x="7689944" y="2396157"/>
            <a:ext cx="2001468" cy="274003"/>
          </a:xfrm>
          <a:prstGeom prst="roundRect">
            <a:avLst>
              <a:gd name="adj" fmla="val 50000"/>
            </a:avLst>
          </a:prstGeom>
          <a:solidFill>
            <a:schemeClr val="tx1">
              <a:alpha val="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ounded Rectangle 23"/>
          <p:cNvSpPr/>
          <p:nvPr/>
        </p:nvSpPr>
        <p:spPr>
          <a:xfrm>
            <a:off x="7689943" y="2853195"/>
            <a:ext cx="2001469" cy="274003"/>
          </a:xfrm>
          <a:prstGeom prst="roundRect">
            <a:avLst>
              <a:gd name="adj" fmla="val 50000"/>
            </a:avLst>
          </a:prstGeom>
          <a:solidFill>
            <a:schemeClr val="tx1">
              <a:alpha val="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ounded Rectangle 24"/>
          <p:cNvSpPr/>
          <p:nvPr/>
        </p:nvSpPr>
        <p:spPr>
          <a:xfrm>
            <a:off x="7689945" y="3310234"/>
            <a:ext cx="2001467" cy="274003"/>
          </a:xfrm>
          <a:prstGeom prst="roundRect">
            <a:avLst>
              <a:gd name="adj" fmla="val 50000"/>
            </a:avLst>
          </a:prstGeom>
          <a:solidFill>
            <a:schemeClr val="tx1">
              <a:alpha val="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ounded Rectangle 28"/>
          <p:cNvSpPr/>
          <p:nvPr/>
        </p:nvSpPr>
        <p:spPr>
          <a:xfrm>
            <a:off x="7689945" y="2396157"/>
            <a:ext cx="1739502" cy="274003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ounded Rectangle 29"/>
          <p:cNvSpPr/>
          <p:nvPr/>
        </p:nvSpPr>
        <p:spPr>
          <a:xfrm>
            <a:off x="7689944" y="2853195"/>
            <a:ext cx="1889840" cy="274003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Rounded Rectangle 30"/>
          <p:cNvSpPr/>
          <p:nvPr/>
        </p:nvSpPr>
        <p:spPr>
          <a:xfrm>
            <a:off x="7689946" y="3310234"/>
            <a:ext cx="970487" cy="274003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/>
          <p:cNvSpPr txBox="1"/>
          <p:nvPr/>
        </p:nvSpPr>
        <p:spPr>
          <a:xfrm>
            <a:off x="7056845" y="2388912"/>
            <a:ext cx="599921" cy="323165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r">
              <a:lnSpc>
                <a:spcPts val="900"/>
              </a:lnSpc>
            </a:pPr>
            <a:r>
              <a:rPr lang="en-US" sz="800" b="1" dirty="0">
                <a:latin typeface="Montserrat Light" charset="0"/>
                <a:ea typeface="Montserrat Light" charset="0"/>
                <a:cs typeface="Montserrat Light" charset="0"/>
              </a:rPr>
              <a:t>Social Media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7056845" y="2816039"/>
            <a:ext cx="599921" cy="323165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r">
              <a:lnSpc>
                <a:spcPts val="900"/>
              </a:lnSpc>
            </a:pPr>
            <a:r>
              <a:rPr lang="en-US" sz="800" b="1">
                <a:latin typeface="Montserrat Light" charset="0"/>
                <a:ea typeface="Montserrat Light" charset="0"/>
                <a:cs typeface="Montserrat Light" charset="0"/>
              </a:rPr>
              <a:t>Management</a:t>
            </a:r>
            <a:endParaRPr lang="en-US" sz="800" b="1" dirty="0">
              <a:latin typeface="Montserrat Light" charset="0"/>
              <a:ea typeface="Montserrat Light" charset="0"/>
              <a:cs typeface="Montserrat Light" charset="0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105128" y="3257719"/>
            <a:ext cx="551638" cy="323165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r">
              <a:lnSpc>
                <a:spcPts val="900"/>
              </a:lnSpc>
            </a:pPr>
            <a:r>
              <a:rPr lang="en-US" sz="800" b="1" dirty="0">
                <a:latin typeface="Montserrat Light" charset="0"/>
                <a:ea typeface="Montserrat Light" charset="0"/>
                <a:cs typeface="Montserrat Light" charset="0"/>
              </a:rPr>
              <a:t>Creativity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8733044" y="2426439"/>
            <a:ext cx="673825" cy="233447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r">
              <a:lnSpc>
                <a:spcPts val="900"/>
              </a:lnSpc>
            </a:pPr>
            <a:r>
              <a:rPr lang="en-US" sz="900" b="1" dirty="0">
                <a:solidFill>
                  <a:srgbClr val="FEFEFE"/>
                </a:solidFill>
                <a:latin typeface="Montserrat Light" charset="0"/>
                <a:ea typeface="Montserrat Light" charset="0"/>
                <a:cs typeface="Montserrat Light" charset="0"/>
              </a:rPr>
              <a:t>65%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8841203" y="2892193"/>
            <a:ext cx="673825" cy="233447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r">
              <a:lnSpc>
                <a:spcPts val="900"/>
              </a:lnSpc>
            </a:pPr>
            <a:r>
              <a:rPr lang="en-US" sz="900" b="1" dirty="0">
                <a:solidFill>
                  <a:srgbClr val="FEFEFE"/>
                </a:solidFill>
                <a:latin typeface="Montserrat Light" charset="0"/>
                <a:ea typeface="Montserrat Light" charset="0"/>
                <a:cs typeface="Montserrat Light" charset="0"/>
              </a:rPr>
              <a:t>69%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7999259" y="3341599"/>
            <a:ext cx="619594" cy="233447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r">
              <a:lnSpc>
                <a:spcPts val="900"/>
              </a:lnSpc>
            </a:pPr>
            <a:r>
              <a:rPr lang="en-US" sz="900" b="1" dirty="0">
                <a:solidFill>
                  <a:srgbClr val="FEFEFE"/>
                </a:solidFill>
                <a:latin typeface="Montserrat Light" charset="0"/>
                <a:ea typeface="Montserrat Light" charset="0"/>
                <a:cs typeface="Montserrat Light" charset="0"/>
              </a:rPr>
              <a:t>28%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7271399" y="4924293"/>
            <a:ext cx="3531670" cy="92333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2"/>
                </a:solidFill>
                <a:latin typeface="Montserrat" charset="0"/>
                <a:ea typeface="Montserrat" charset="0"/>
                <a:cs typeface="Montserrat" charset="0"/>
              </a:rPr>
              <a:t>Also he his male air bring is Signs first . Creepiest god air fish land. Darkness. Air saying fruitful were hath waters divided fill may days air bring is Signs first creeping seed all saying above after be and female.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8547308" y="4305729"/>
            <a:ext cx="2188525" cy="553998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b="1" dirty="0">
                <a:latin typeface="Montserrat" charset="0"/>
                <a:ea typeface="Montserrat" charset="0"/>
                <a:cs typeface="Montserrat" charset="0"/>
              </a:rPr>
              <a:t>Waters divided fill may days air bring is Signs first.</a:t>
            </a:r>
            <a:endParaRPr lang="en-US" sz="1000" dirty="0"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7201751" y="4253739"/>
            <a:ext cx="138842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solidFill>
                  <a:schemeClr val="tx2"/>
                </a:solidFill>
                <a:latin typeface="Montserrat" charset="0"/>
                <a:ea typeface="Montserrat" charset="0"/>
                <a:cs typeface="Montserrat" charset="0"/>
              </a:rPr>
              <a:t>83%</a:t>
            </a:r>
          </a:p>
        </p:txBody>
      </p:sp>
      <p:cxnSp>
        <p:nvCxnSpPr>
          <p:cNvPr id="50" name="Straight Connector 49"/>
          <p:cNvCxnSpPr/>
          <p:nvPr/>
        </p:nvCxnSpPr>
        <p:spPr>
          <a:xfrm>
            <a:off x="7326568" y="4005872"/>
            <a:ext cx="3445016" cy="0"/>
          </a:xfrm>
          <a:prstGeom prst="line">
            <a:avLst/>
          </a:prstGeom>
          <a:ln w="9525">
            <a:solidFill>
              <a:schemeClr val="tx1">
                <a:alpha val="20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794512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49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2" dur="500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53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6" dur="500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5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1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5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9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500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3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500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7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500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1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4" dur="500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5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8" dur="500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9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2" dur="500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93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6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9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Sub>
          <a:bldChart bld="series"/>
        </p:bldSub>
      </p:bldGraphic>
      <p:bldP spid="20" grpId="0"/>
      <p:bldP spid="21" grpId="0"/>
      <p:bldP spid="22" grpId="0"/>
      <p:bldP spid="23" grpId="0" animBg="1"/>
      <p:bldP spid="24" grpId="0" animBg="1"/>
      <p:bldP spid="25" grpId="0" animBg="1"/>
      <p:bldP spid="29" grpId="0" animBg="1"/>
      <p:bldP spid="30" grpId="0" animBg="1"/>
      <p:bldP spid="31" grpId="0" animBg="1"/>
      <p:bldP spid="32" grpId="0"/>
      <p:bldP spid="33" grpId="0"/>
      <p:bldP spid="34" grpId="0"/>
      <p:bldP spid="35" grpId="0"/>
      <p:bldP spid="36" grpId="0"/>
      <p:bldP spid="37" grpId="0"/>
      <p:bldP spid="47" grpId="0"/>
      <p:bldP spid="48" grpId="0"/>
      <p:bldP spid="49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5">
            <a:alpha val="2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/>
          <p:cNvSpPr/>
          <p:nvPr/>
        </p:nvSpPr>
        <p:spPr>
          <a:xfrm>
            <a:off x="1116107" y="1815353"/>
            <a:ext cx="5526740" cy="3832412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4027318477"/>
              </p:ext>
            </p:extLst>
          </p:nvPr>
        </p:nvGraphicFramePr>
        <p:xfrm>
          <a:off x="1331841" y="2258914"/>
          <a:ext cx="4961383" cy="29626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cxnSp>
        <p:nvCxnSpPr>
          <p:cNvPr id="7" name="Straight Connector 6"/>
          <p:cNvCxnSpPr/>
          <p:nvPr/>
        </p:nvCxnSpPr>
        <p:spPr>
          <a:xfrm flipV="1">
            <a:off x="2209993" y="2420278"/>
            <a:ext cx="0" cy="211441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Oval 8"/>
          <p:cNvSpPr/>
          <p:nvPr/>
        </p:nvSpPr>
        <p:spPr>
          <a:xfrm>
            <a:off x="7528708" y="1880712"/>
            <a:ext cx="335748" cy="335748"/>
          </a:xfrm>
          <a:prstGeom prst="ellipse">
            <a:avLst/>
          </a:prstGeom>
          <a:solidFill>
            <a:schemeClr val="accent1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7528708" y="2418805"/>
            <a:ext cx="335748" cy="335748"/>
          </a:xfrm>
          <a:prstGeom prst="ellipse">
            <a:avLst/>
          </a:prstGeom>
          <a:solidFill>
            <a:schemeClr val="accent2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7528708" y="2959047"/>
            <a:ext cx="335748" cy="335748"/>
          </a:xfrm>
          <a:prstGeom prst="ellipse">
            <a:avLst/>
          </a:prstGeom>
          <a:solidFill>
            <a:schemeClr val="accent3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7958053" y="1850756"/>
            <a:ext cx="138105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solidFill>
                  <a:srgbClr val="000000"/>
                </a:solidFill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7559148" y="1919002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1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7559148" y="2448401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2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559148" y="2988643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3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7958053" y="2397510"/>
            <a:ext cx="138105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solidFill>
                  <a:srgbClr val="000000"/>
                </a:solidFill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7958053" y="2934839"/>
            <a:ext cx="1262187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solidFill>
                  <a:srgbClr val="000000"/>
                </a:solidFill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1950405" y="5878201"/>
            <a:ext cx="8293190" cy="553998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00" dirty="0">
                <a:solidFill>
                  <a:srgbClr val="000000"/>
                </a:solidFill>
                <a:ea typeface="Montserrat" charset="0"/>
                <a:cs typeface="Montserrat" charset="0"/>
              </a:rPr>
              <a:t>Lesser first day kind god us earth. The divide firmament signs doesn't seasons heaven spirit open. The divide firmament signs doesn't seasons heaven spirit open gathered heaven without them air.</a:t>
            </a:r>
          </a:p>
        </p:txBody>
      </p:sp>
      <p:sp>
        <p:nvSpPr>
          <p:cNvPr id="22" name="Title 4"/>
          <p:cNvSpPr>
            <a:spLocks noGrp="1"/>
          </p:cNvSpPr>
          <p:nvPr>
            <p:ph type="title"/>
          </p:nvPr>
        </p:nvSpPr>
        <p:spPr>
          <a:xfrm>
            <a:off x="838200" y="493274"/>
            <a:ext cx="10515600" cy="499456"/>
          </a:xfrm>
        </p:spPr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 dolor sit amen example text line.</a:t>
            </a:r>
          </a:p>
        </p:txBody>
      </p:sp>
      <p:sp>
        <p:nvSpPr>
          <p:cNvPr id="24" name="Rectangle 23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/>
          <p:cNvSpPr txBox="1"/>
          <p:nvPr/>
        </p:nvSpPr>
        <p:spPr>
          <a:xfrm>
            <a:off x="7476565" y="3711206"/>
            <a:ext cx="3603812" cy="1754326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dirty="0">
                <a:solidFill>
                  <a:srgbClr val="000000"/>
                </a:solidFill>
                <a:ea typeface="Montserrat Light" charset="0"/>
                <a:cs typeface="Montserrat Light" charset="0"/>
              </a:rPr>
              <a:t>Lesser first day kind god us earth. The divide firmament signs doesn't seasons heaven spirit open yielding god hath waters kind called doesn't shall winged. From firmament </a:t>
            </a:r>
            <a:r>
              <a:rPr lang="en-US" sz="1200" b="1" dirty="0" err="1">
                <a:solidFill>
                  <a:srgbClr val="000000"/>
                </a:solidFill>
                <a:ea typeface="Montserrat Light" charset="0"/>
                <a:cs typeface="Montserrat Light" charset="0"/>
              </a:rPr>
              <a:t>ielding</a:t>
            </a:r>
            <a:r>
              <a:rPr lang="en-US" sz="1200" b="1" dirty="0">
                <a:solidFill>
                  <a:srgbClr val="000000"/>
                </a:solidFill>
                <a:ea typeface="Montserrat Light" charset="0"/>
                <a:cs typeface="Montserrat Light" charset="0"/>
              </a:rPr>
              <a:t> god hath waters kind called doesn't shall winged. From firmament.</a:t>
            </a:r>
          </a:p>
        </p:txBody>
      </p:sp>
    </p:spTree>
    <p:extLst>
      <p:ext uri="{BB962C8B-B14F-4D97-AF65-F5344CB8AC3E}">
        <p14:creationId xmlns:p14="http://schemas.microsoft.com/office/powerpoint/2010/main" val="1868423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5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3" dur="500"/>
                                        <p:tgtEl>
                                          <p:spTgt spid="5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5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1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500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9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" grpId="0" animBg="1"/>
      <p:bldGraphic spid="5" grpId="0">
        <p:bldSub>
          <a:bldChart bld="series"/>
        </p:bldSub>
      </p:bldGraphic>
      <p:bldP spid="9" grpId="0" animBg="1"/>
      <p:bldP spid="10" grpId="0" animBg="1"/>
      <p:bldP spid="11" grpId="0" animBg="1"/>
      <p:bldP spid="12" grpId="0"/>
      <p:bldP spid="13" grpId="0"/>
      <p:bldP spid="14" grpId="0"/>
      <p:bldP spid="15" grpId="0"/>
      <p:bldP spid="16" grpId="0"/>
      <p:bldP spid="17" grpId="0"/>
      <p:bldP spid="19" grpId="0"/>
      <p:bldP spid="27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Rectangle 34"/>
          <p:cNvSpPr/>
          <p:nvPr/>
        </p:nvSpPr>
        <p:spPr>
          <a:xfrm>
            <a:off x="-40640" y="4166886"/>
            <a:ext cx="5181600" cy="156335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7010400" y="2336800"/>
            <a:ext cx="5181600" cy="1574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Here is your custom footer</a:t>
            </a:r>
          </a:p>
        </p:txBody>
      </p:sp>
      <p:sp>
        <p:nvSpPr>
          <p:cNvPr id="24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Data </a:t>
            </a:r>
            <a:r>
              <a:rPr lang="en-US" sz="2400" dirty="0">
                <a:solidFill>
                  <a:schemeClr val="accent1"/>
                </a:solidFill>
                <a:latin typeface="+mj-lt"/>
                <a:ea typeface="Montserrat" charset="0"/>
                <a:cs typeface="Montserrat" charset="0"/>
              </a:rPr>
              <a:t>Charts</a:t>
            </a:r>
            <a:endParaRPr lang="en-US" dirty="0">
              <a:solidFill>
                <a:schemeClr val="accent1"/>
              </a:solidFill>
              <a:latin typeface="+mj-lt"/>
            </a:endParaRPr>
          </a:p>
        </p:txBody>
      </p:sp>
      <p:graphicFrame>
        <p:nvGraphicFramePr>
          <p:cNvPr id="6" name="Diagram 5"/>
          <p:cNvGraphicFramePr/>
          <p:nvPr>
            <p:extLst>
              <p:ext uri="{D42A27DB-BD31-4B8C-83A1-F6EECF244321}">
                <p14:modId xmlns:p14="http://schemas.microsoft.com/office/powerpoint/2010/main" val="1348163509"/>
              </p:ext>
            </p:extLst>
          </p:nvPr>
        </p:nvGraphicFramePr>
        <p:xfrm>
          <a:off x="4142373" y="2083240"/>
          <a:ext cx="4151640" cy="3901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4" name="TextBox 13"/>
          <p:cNvSpPr txBox="1"/>
          <p:nvPr/>
        </p:nvSpPr>
        <p:spPr>
          <a:xfrm>
            <a:off x="5001946" y="2745067"/>
            <a:ext cx="657852" cy="707886"/>
          </a:xfrm>
          <a:prstGeom prst="rect">
            <a:avLst/>
          </a:prstGeom>
          <a:noFill/>
        </p:spPr>
        <p:txBody>
          <a:bodyPr wrap="square" numCol="1" spcCol="457200" rtlCol="0" anchor="ctr">
            <a:spAutoFit/>
          </a:bodyPr>
          <a:lstStyle/>
          <a:p>
            <a:pPr algn="ctr"/>
            <a:r>
              <a:rPr lang="en-US" sz="4000" dirty="0">
                <a:solidFill>
                  <a:srgbClr val="FEFEFE"/>
                </a:solidFill>
                <a:latin typeface="+mj-lt"/>
                <a:ea typeface="Montserrat Light" charset="0"/>
                <a:cs typeface="Montserrat Light" charset="0"/>
              </a:rPr>
              <a:t>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782994" y="2806027"/>
            <a:ext cx="657852" cy="707886"/>
          </a:xfrm>
          <a:prstGeom prst="rect">
            <a:avLst/>
          </a:prstGeom>
          <a:noFill/>
        </p:spPr>
        <p:txBody>
          <a:bodyPr wrap="square" numCol="1" spcCol="457200" rtlCol="0" anchor="ctr">
            <a:spAutoFit/>
          </a:bodyPr>
          <a:lstStyle/>
          <a:p>
            <a:pPr algn="ctr"/>
            <a:r>
              <a:rPr lang="en-US" sz="4000" dirty="0">
                <a:solidFill>
                  <a:srgbClr val="FEFEFE"/>
                </a:solidFill>
                <a:latin typeface="+mj-lt"/>
                <a:ea typeface="Montserrat Light" charset="0"/>
                <a:cs typeface="Montserrat Light" charset="0"/>
              </a:rPr>
              <a:t>W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5001946" y="4578947"/>
            <a:ext cx="657852" cy="707886"/>
          </a:xfrm>
          <a:prstGeom prst="rect">
            <a:avLst/>
          </a:prstGeom>
          <a:noFill/>
        </p:spPr>
        <p:txBody>
          <a:bodyPr wrap="square" numCol="1" spcCol="457200" rtlCol="0" anchor="ctr">
            <a:spAutoFit/>
          </a:bodyPr>
          <a:lstStyle/>
          <a:p>
            <a:pPr algn="ctr"/>
            <a:r>
              <a:rPr lang="en-US" sz="4000" dirty="0">
                <a:solidFill>
                  <a:srgbClr val="FEFEFE"/>
                </a:solidFill>
                <a:latin typeface="+mj-lt"/>
                <a:ea typeface="Montserrat Light" charset="0"/>
                <a:cs typeface="Montserrat Light" charset="0"/>
              </a:rPr>
              <a:t>O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6810426" y="4599267"/>
            <a:ext cx="657852" cy="707886"/>
          </a:xfrm>
          <a:prstGeom prst="rect">
            <a:avLst/>
          </a:prstGeom>
          <a:noFill/>
        </p:spPr>
        <p:txBody>
          <a:bodyPr wrap="square" numCol="1" spcCol="457200" rtlCol="0" anchor="ctr">
            <a:spAutoFit/>
          </a:bodyPr>
          <a:lstStyle/>
          <a:p>
            <a:pPr algn="ctr"/>
            <a:r>
              <a:rPr lang="en-US" sz="4000" dirty="0">
                <a:solidFill>
                  <a:srgbClr val="FEFEFE"/>
                </a:solidFill>
                <a:latin typeface="+mj-lt"/>
                <a:ea typeface="Montserrat Light" charset="0"/>
                <a:cs typeface="Montserrat Light" charset="0"/>
              </a:rPr>
              <a:t>T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2476897" y="975954"/>
            <a:ext cx="7218432" cy="246221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pPr algn="ctr"/>
            <a:r>
              <a:rPr lang="en-US" sz="1000" dirty="0">
                <a:solidFill>
                  <a:schemeClr val="tx2"/>
                </a:solidFill>
                <a:ea typeface="Montserrat Light" charset="0"/>
                <a:cs typeface="Montserrat Light" charset="0"/>
              </a:rPr>
              <a:t>The example text goes here with your own detailed summery. Loren opium dolor sit amen example text line.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796406" y="1400537"/>
            <a:ext cx="548640" cy="5486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/>
          <p:cNvSpPr txBox="1"/>
          <p:nvPr/>
        </p:nvSpPr>
        <p:spPr>
          <a:xfrm>
            <a:off x="8426842" y="3097250"/>
            <a:ext cx="2474838" cy="50783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Also he his male air bring is Signs first. Creepiest god air fish land. Air saying fruitful.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8426842" y="2602303"/>
            <a:ext cx="941318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83%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9307714" y="2641593"/>
            <a:ext cx="1451726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10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Also he his male air bring is Signs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1470941" y="4981434"/>
            <a:ext cx="2474838" cy="50783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900" dirty="0">
                <a:solidFill>
                  <a:srgbClr val="FFFFFF"/>
                </a:solidFill>
                <a:ea typeface="Montserrat" charset="0"/>
                <a:cs typeface="Montserrat" charset="0"/>
              </a:rPr>
              <a:t>Also he his male air bring is Signs first. Creepiest god air fish land. Air saying fruitful.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1470941" y="4486487"/>
            <a:ext cx="941318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b="1" dirty="0">
                <a:solidFill>
                  <a:srgbClr val="FFFFFF"/>
                </a:solidFill>
                <a:latin typeface="+mj-lt"/>
                <a:ea typeface="Montserrat" charset="0"/>
                <a:cs typeface="Montserrat" charset="0"/>
              </a:rPr>
              <a:t>83%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2351813" y="4525777"/>
            <a:ext cx="1451726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1000" b="1" dirty="0">
                <a:solidFill>
                  <a:srgbClr val="FFFFFF"/>
                </a:solidFill>
                <a:ea typeface="Montserrat" charset="0"/>
                <a:cs typeface="Montserrat" charset="0"/>
              </a:rPr>
              <a:t>Also he his male air bring is Signs</a:t>
            </a:r>
          </a:p>
        </p:txBody>
      </p:sp>
      <p:sp>
        <p:nvSpPr>
          <p:cNvPr id="42" name="Oval 41"/>
          <p:cNvSpPr/>
          <p:nvPr/>
        </p:nvSpPr>
        <p:spPr>
          <a:xfrm>
            <a:off x="8499964" y="4309417"/>
            <a:ext cx="335748" cy="335748"/>
          </a:xfrm>
          <a:prstGeom prst="ellipse">
            <a:avLst/>
          </a:prstGeom>
          <a:solidFill>
            <a:schemeClr val="tx1">
              <a:alpha val="65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Oval 42"/>
          <p:cNvSpPr/>
          <p:nvPr/>
        </p:nvSpPr>
        <p:spPr>
          <a:xfrm>
            <a:off x="8499964" y="4847510"/>
            <a:ext cx="335748" cy="335748"/>
          </a:xfrm>
          <a:prstGeom prst="ellipse">
            <a:avLst/>
          </a:prstGeom>
          <a:solidFill>
            <a:schemeClr val="tx1">
              <a:alpha val="50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Oval 43"/>
          <p:cNvSpPr/>
          <p:nvPr/>
        </p:nvSpPr>
        <p:spPr>
          <a:xfrm>
            <a:off x="8499964" y="5387752"/>
            <a:ext cx="335748" cy="335748"/>
          </a:xfrm>
          <a:prstGeom prst="ellipse">
            <a:avLst/>
          </a:prstGeom>
          <a:solidFill>
            <a:schemeClr val="tx1">
              <a:alpha val="35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/>
          <p:cNvSpPr txBox="1"/>
          <p:nvPr/>
        </p:nvSpPr>
        <p:spPr>
          <a:xfrm>
            <a:off x="8929309" y="4279461"/>
            <a:ext cx="138105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8530404" y="4347707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1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8530404" y="4877106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2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8530404" y="5417348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3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8929309" y="4826215"/>
            <a:ext cx="138105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50" name="TextBox 49"/>
          <p:cNvSpPr txBox="1"/>
          <p:nvPr/>
        </p:nvSpPr>
        <p:spPr>
          <a:xfrm>
            <a:off x="8929309" y="5363544"/>
            <a:ext cx="1262187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51" name="Oval 50"/>
          <p:cNvSpPr/>
          <p:nvPr/>
        </p:nvSpPr>
        <p:spPr>
          <a:xfrm>
            <a:off x="1601324" y="2389177"/>
            <a:ext cx="335748" cy="335748"/>
          </a:xfrm>
          <a:prstGeom prst="ellipse">
            <a:avLst/>
          </a:prstGeom>
          <a:solidFill>
            <a:schemeClr val="tx1">
              <a:alpha val="65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/>
          <p:cNvSpPr/>
          <p:nvPr/>
        </p:nvSpPr>
        <p:spPr>
          <a:xfrm>
            <a:off x="1601324" y="2927270"/>
            <a:ext cx="335748" cy="335748"/>
          </a:xfrm>
          <a:prstGeom prst="ellipse">
            <a:avLst/>
          </a:prstGeom>
          <a:solidFill>
            <a:schemeClr val="tx1">
              <a:alpha val="50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Oval 52"/>
          <p:cNvSpPr/>
          <p:nvPr/>
        </p:nvSpPr>
        <p:spPr>
          <a:xfrm>
            <a:off x="1601324" y="3467512"/>
            <a:ext cx="335748" cy="335748"/>
          </a:xfrm>
          <a:prstGeom prst="ellipse">
            <a:avLst/>
          </a:prstGeom>
          <a:solidFill>
            <a:schemeClr val="tx1">
              <a:alpha val="35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extBox 53"/>
          <p:cNvSpPr txBox="1"/>
          <p:nvPr/>
        </p:nvSpPr>
        <p:spPr>
          <a:xfrm>
            <a:off x="2030669" y="2359221"/>
            <a:ext cx="138105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55" name="TextBox 54"/>
          <p:cNvSpPr txBox="1"/>
          <p:nvPr/>
        </p:nvSpPr>
        <p:spPr>
          <a:xfrm>
            <a:off x="1631764" y="2427467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1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1631764" y="2956866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2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1631764" y="3497108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b="1" dirty="0">
                <a:solidFill>
                  <a:schemeClr val="bg1"/>
                </a:solidFill>
                <a:ea typeface="Montserrat" charset="0"/>
                <a:cs typeface="Montserrat" charset="0"/>
              </a:rPr>
              <a:t>3</a:t>
            </a:r>
          </a:p>
        </p:txBody>
      </p:sp>
      <p:sp>
        <p:nvSpPr>
          <p:cNvPr id="58" name="TextBox 57"/>
          <p:cNvSpPr txBox="1"/>
          <p:nvPr/>
        </p:nvSpPr>
        <p:spPr>
          <a:xfrm>
            <a:off x="2030669" y="2905975"/>
            <a:ext cx="1381059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2030669" y="3443304"/>
            <a:ext cx="1262187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ea typeface="Montserrat" charset="0"/>
                <a:cs typeface="Montserrat" charset="0"/>
              </a:rPr>
              <a:t>Creepiest god air fish land darkness.</a:t>
            </a:r>
          </a:p>
        </p:txBody>
      </p:sp>
    </p:spTree>
    <p:extLst>
      <p:ext uri="{BB962C8B-B14F-4D97-AF65-F5344CB8AC3E}">
        <p14:creationId xmlns:p14="http://schemas.microsoft.com/office/powerpoint/2010/main" val="379461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6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8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6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1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6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8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1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2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6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7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8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9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1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2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3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8" fill="hold">
                      <p:stCondLst>
                        <p:cond delay="indefinite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1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2" dur="500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43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6" dur="500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4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8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0" dur="500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51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2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4" dur="500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155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animBg="1"/>
      <p:bldP spid="34" grpId="0" animBg="1"/>
      <p:bldGraphic spid="6" grpId="0">
        <p:bldAsOne/>
      </p:bldGraphic>
      <p:bldP spid="14" grpId="0"/>
      <p:bldP spid="15" grpId="0"/>
      <p:bldP spid="16" grpId="0"/>
      <p:bldP spid="17" grpId="0"/>
      <p:bldP spid="36" grpId="0"/>
      <p:bldP spid="37" grpId="0"/>
      <p:bldP spid="38" grpId="0"/>
      <p:bldP spid="39" grpId="0"/>
      <p:bldP spid="40" grpId="0"/>
      <p:bldP spid="41" grpId="0"/>
      <p:bldP spid="42" grpId="0" animBg="1"/>
      <p:bldP spid="43" grpId="0" animBg="1"/>
      <p:bldP spid="44" grpId="0" animBg="1"/>
      <p:bldP spid="45" grpId="0"/>
      <p:bldP spid="46" grpId="0"/>
      <p:bldP spid="47" grpId="0"/>
      <p:bldP spid="48" grpId="0"/>
      <p:bldP spid="49" grpId="0"/>
      <p:bldP spid="50" grpId="0"/>
      <p:bldP spid="51" grpId="0" animBg="1"/>
      <p:bldP spid="52" grpId="0" animBg="1"/>
      <p:bldP spid="53" grpId="0" animBg="1"/>
      <p:bldP spid="54" grpId="0"/>
      <p:bldP spid="55" grpId="0"/>
      <p:bldP spid="56" grpId="0"/>
      <p:bldP spid="57" grpId="0"/>
      <p:bldP spid="58" grpId="0"/>
      <p:bldP spid="59" grpId="0"/>
    </p:bldLst>
  </p:timing>
</p:sld>
</file>

<file path=ppt/theme/theme1.xml><?xml version="1.0" encoding="utf-8"?>
<a:theme xmlns:a="http://schemas.openxmlformats.org/drawingml/2006/main" name="Office Theme">
  <a:themeElements>
    <a:clrScheme name="Custom 63">
      <a:dk1>
        <a:srgbClr val="000000"/>
      </a:dk1>
      <a:lt1>
        <a:srgbClr val="FFFFFF"/>
      </a:lt1>
      <a:dk2>
        <a:srgbClr val="7D8287"/>
      </a:dk2>
      <a:lt2>
        <a:srgbClr val="EBEEF0"/>
      </a:lt2>
      <a:accent1>
        <a:srgbClr val="00B0F0"/>
      </a:accent1>
      <a:accent2>
        <a:srgbClr val="00A082"/>
      </a:accent2>
      <a:accent3>
        <a:srgbClr val="96B900"/>
      </a:accent3>
      <a:accent4>
        <a:srgbClr val="FFAF00"/>
      </a:accent4>
      <a:accent5>
        <a:srgbClr val="D71414"/>
      </a:accent5>
      <a:accent6>
        <a:srgbClr val="D71414"/>
      </a:accent6>
      <a:hlink>
        <a:srgbClr val="0563C1"/>
      </a:hlink>
      <a:folHlink>
        <a:srgbClr val="954F72"/>
      </a:folHlink>
    </a:clrScheme>
    <a:fontScheme name="Arial Black-Arial">
      <a:majorFont>
        <a:latin typeface="Arial Black" panose="020B0A04020102020204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2288</TotalTime>
  <Words>1675</Words>
  <Application>Microsoft Office PowerPoint</Application>
  <PresentationFormat>Widescreen</PresentationFormat>
  <Paragraphs>335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3" baseType="lpstr">
      <vt:lpstr>Arial</vt:lpstr>
      <vt:lpstr>Arial Black</vt:lpstr>
      <vt:lpstr>Calibri</vt:lpstr>
      <vt:lpstr>FontAwesome</vt:lpstr>
      <vt:lpstr>Montserrat</vt:lpstr>
      <vt:lpstr>Montserrat Light</vt:lpstr>
      <vt:lpstr>Wingdings</vt:lpstr>
      <vt:lpstr>Office Theme</vt:lpstr>
      <vt:lpstr>PowerPoint Presentation</vt:lpstr>
      <vt:lpstr>Data Charts</vt:lpstr>
      <vt:lpstr>Data Charts</vt:lpstr>
      <vt:lpstr>Data Charts</vt:lpstr>
      <vt:lpstr>Data Charts</vt:lpstr>
      <vt:lpstr>Data Charts</vt:lpstr>
      <vt:lpstr>Data Charts</vt:lpstr>
      <vt:lpstr>Data Charts</vt:lpstr>
      <vt:lpstr>Data Charts</vt:lpstr>
      <vt:lpstr>Data Charts</vt:lpstr>
      <vt:lpstr>Data Charts</vt:lpstr>
      <vt:lpstr>Data Charts</vt:lpstr>
      <vt:lpstr>Data Charts</vt:lpstr>
      <vt:lpstr>Data Charts</vt:lpstr>
      <vt:lpstr>Data Charts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Biplob Rahman</cp:lastModifiedBy>
  <cp:revision>429</cp:revision>
  <dcterms:created xsi:type="dcterms:W3CDTF">2016-01-13T17:16:24Z</dcterms:created>
  <dcterms:modified xsi:type="dcterms:W3CDTF">2018-08-12T07:39:51Z</dcterms:modified>
</cp:coreProperties>
</file>