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24"/>
  </p:notesMasterIdLst>
  <p:handoutMasterIdLst>
    <p:handoutMasterId r:id="rId25"/>
  </p:handoutMasterIdLst>
  <p:sldIdLst>
    <p:sldId id="852" r:id="rId2"/>
    <p:sldId id="892" r:id="rId3"/>
    <p:sldId id="877" r:id="rId4"/>
    <p:sldId id="882" r:id="rId5"/>
    <p:sldId id="883" r:id="rId6"/>
    <p:sldId id="893" r:id="rId7"/>
    <p:sldId id="858" r:id="rId8"/>
    <p:sldId id="885" r:id="rId9"/>
    <p:sldId id="861" r:id="rId10"/>
    <p:sldId id="862" r:id="rId11"/>
    <p:sldId id="863" r:id="rId12"/>
    <p:sldId id="868" r:id="rId13"/>
    <p:sldId id="887" r:id="rId14"/>
    <p:sldId id="888" r:id="rId15"/>
    <p:sldId id="890" r:id="rId16"/>
    <p:sldId id="870" r:id="rId17"/>
    <p:sldId id="872" r:id="rId18"/>
    <p:sldId id="874" r:id="rId19"/>
    <p:sldId id="889" r:id="rId20"/>
    <p:sldId id="894" r:id="rId21"/>
    <p:sldId id="891" r:id="rId22"/>
    <p:sldId id="88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2" clrIdx="0">
    <p:extLst>
      <p:ext uri="{19B8F6BF-5375-455C-9EA6-DF929625EA0E}">
        <p15:presenceInfo xmlns:p15="http://schemas.microsoft.com/office/powerpoint/2012/main" userId=" sr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01"/>
    <a:srgbClr val="FEFEFE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80" autoAdjust="0"/>
    <p:restoredTop sz="97013"/>
  </p:normalViewPr>
  <p:slideViewPr>
    <p:cSldViewPr snapToGrid="0" snapToObjects="1">
      <p:cViewPr varScale="1">
        <p:scale>
          <a:sx n="112" d="100"/>
          <a:sy n="112" d="100"/>
        </p:scale>
        <p:origin x="5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bg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373-47E2-B4B3-3CAA2226B8F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bg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373-47E2-B4B3-3CAA2226B8F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bg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373-47E2-B4B3-3CAA2226B8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77110040"/>
        <c:axId val="677110696"/>
      </c:lineChart>
      <c:catAx>
        <c:axId val="677110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7110696"/>
        <c:crosses val="autoZero"/>
        <c:auto val="1"/>
        <c:lblAlgn val="ctr"/>
        <c:lblOffset val="100"/>
        <c:noMultiLvlLbl val="0"/>
      </c:catAx>
      <c:valAx>
        <c:axId val="677110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7110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2"/>
          <c:order val="0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00E-4A3D-BDA7-F490D0E0F0B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500E-4A3D-BDA7-F490D0E0F0B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00E-4A3D-BDA7-F490D0E0F0BA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00E-4A3D-BDA7-F490D0E0F0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784647360"/>
        <c:axId val="784647688"/>
      </c:barChart>
      <c:catAx>
        <c:axId val="784647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4647688"/>
        <c:crosses val="autoZero"/>
        <c:auto val="1"/>
        <c:lblAlgn val="ctr"/>
        <c:lblOffset val="100"/>
        <c:noMultiLvlLbl val="0"/>
      </c:catAx>
      <c:valAx>
        <c:axId val="7846476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4647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282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328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984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2499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199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1198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473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24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615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89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797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51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61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429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64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03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>
            <a:normAutofit/>
          </a:bodyPr>
          <a:lstStyle>
            <a:lvl1pPr algn="ctr"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9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46832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78246E9-ABE5-4B5D-B183-2B5F651157A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91622" y="2457450"/>
            <a:ext cx="2542324" cy="179050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CCC097A-2ADF-49FB-AE6E-2BD0D74525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24838" y="2457450"/>
            <a:ext cx="2542324" cy="179050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DB51D85E-5E67-4F86-B4C6-8E0D086BB39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091622" y="4438846"/>
            <a:ext cx="2542324" cy="179050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EFDB3FD7-8FE1-4D52-9D87-3C27EDD8149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24838" y="4438846"/>
            <a:ext cx="2542324" cy="179050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46361910-EB35-4C37-ACF6-838293904BD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58054" y="2457450"/>
            <a:ext cx="2542324" cy="179050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CBA4AD98-79E3-48AF-90F2-92603D8E7E4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558054" y="4438846"/>
            <a:ext cx="2542324" cy="179050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7431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C6D0F0A2-D935-459C-B4AB-95FC2D356F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8648" y="628648"/>
            <a:ext cx="4076702" cy="560070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5793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09A8452-C133-442C-AD7D-130FC98ACD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48200" y="0"/>
            <a:ext cx="3162302" cy="434724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EABB8716-3847-4A04-A4DF-07A919A2AE2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01050" y="2510759"/>
            <a:ext cx="3162302" cy="434724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1704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30A743-62C4-48AD-A118-30F3EDADC8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28826" y="3860476"/>
            <a:ext cx="1725824" cy="1725824"/>
          </a:xfrm>
          <a:custGeom>
            <a:avLst/>
            <a:gdLst>
              <a:gd name="connsiteX0" fmla="*/ 862912 w 1725824"/>
              <a:gd name="connsiteY0" fmla="*/ 0 h 1725824"/>
              <a:gd name="connsiteX1" fmla="*/ 1725824 w 1725824"/>
              <a:gd name="connsiteY1" fmla="*/ 862912 h 1725824"/>
              <a:gd name="connsiteX2" fmla="*/ 862912 w 1725824"/>
              <a:gd name="connsiteY2" fmla="*/ 1725824 h 1725824"/>
              <a:gd name="connsiteX3" fmla="*/ 0 w 1725824"/>
              <a:gd name="connsiteY3" fmla="*/ 862912 h 1725824"/>
              <a:gd name="connsiteX4" fmla="*/ 862912 w 1725824"/>
              <a:gd name="connsiteY4" fmla="*/ 0 h 1725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5824" h="1725824">
                <a:moveTo>
                  <a:pt x="862912" y="0"/>
                </a:moveTo>
                <a:cubicBezTo>
                  <a:pt x="1339485" y="0"/>
                  <a:pt x="1725824" y="386339"/>
                  <a:pt x="1725824" y="862912"/>
                </a:cubicBezTo>
                <a:cubicBezTo>
                  <a:pt x="1725824" y="1339485"/>
                  <a:pt x="1339485" y="1725824"/>
                  <a:pt x="862912" y="1725824"/>
                </a:cubicBezTo>
                <a:cubicBezTo>
                  <a:pt x="386339" y="1725824"/>
                  <a:pt x="0" y="1339485"/>
                  <a:pt x="0" y="862912"/>
                </a:cubicBezTo>
                <a:cubicBezTo>
                  <a:pt x="0" y="386339"/>
                  <a:pt x="386339" y="0"/>
                  <a:pt x="862912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6CA38B5-DB0D-45DC-AE3A-AF9E9A42FA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28826" y="1361975"/>
            <a:ext cx="1725824" cy="1725824"/>
          </a:xfrm>
          <a:custGeom>
            <a:avLst/>
            <a:gdLst>
              <a:gd name="connsiteX0" fmla="*/ 862912 w 1725824"/>
              <a:gd name="connsiteY0" fmla="*/ 0 h 1725824"/>
              <a:gd name="connsiteX1" fmla="*/ 1725824 w 1725824"/>
              <a:gd name="connsiteY1" fmla="*/ 862912 h 1725824"/>
              <a:gd name="connsiteX2" fmla="*/ 862912 w 1725824"/>
              <a:gd name="connsiteY2" fmla="*/ 1725824 h 1725824"/>
              <a:gd name="connsiteX3" fmla="*/ 0 w 1725824"/>
              <a:gd name="connsiteY3" fmla="*/ 862912 h 1725824"/>
              <a:gd name="connsiteX4" fmla="*/ 862912 w 1725824"/>
              <a:gd name="connsiteY4" fmla="*/ 0 h 1725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5824" h="1725824">
                <a:moveTo>
                  <a:pt x="862912" y="0"/>
                </a:moveTo>
                <a:cubicBezTo>
                  <a:pt x="1339485" y="0"/>
                  <a:pt x="1725824" y="386339"/>
                  <a:pt x="1725824" y="862912"/>
                </a:cubicBezTo>
                <a:cubicBezTo>
                  <a:pt x="1725824" y="1339485"/>
                  <a:pt x="1339485" y="1725824"/>
                  <a:pt x="862912" y="1725824"/>
                </a:cubicBezTo>
                <a:cubicBezTo>
                  <a:pt x="386339" y="1725824"/>
                  <a:pt x="0" y="1339485"/>
                  <a:pt x="0" y="862912"/>
                </a:cubicBezTo>
                <a:cubicBezTo>
                  <a:pt x="0" y="386339"/>
                  <a:pt x="386339" y="0"/>
                  <a:pt x="862912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279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20E42D-D98D-40B3-80B0-8D1B35A0120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28826" y="1361975"/>
            <a:ext cx="1725824" cy="1725824"/>
          </a:xfrm>
          <a:custGeom>
            <a:avLst/>
            <a:gdLst>
              <a:gd name="connsiteX0" fmla="*/ 862912 w 1725824"/>
              <a:gd name="connsiteY0" fmla="*/ 0 h 1725824"/>
              <a:gd name="connsiteX1" fmla="*/ 1725824 w 1725824"/>
              <a:gd name="connsiteY1" fmla="*/ 862912 h 1725824"/>
              <a:gd name="connsiteX2" fmla="*/ 862912 w 1725824"/>
              <a:gd name="connsiteY2" fmla="*/ 1725824 h 1725824"/>
              <a:gd name="connsiteX3" fmla="*/ 0 w 1725824"/>
              <a:gd name="connsiteY3" fmla="*/ 862912 h 1725824"/>
              <a:gd name="connsiteX4" fmla="*/ 862912 w 1725824"/>
              <a:gd name="connsiteY4" fmla="*/ 0 h 1725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5824" h="1725824">
                <a:moveTo>
                  <a:pt x="862912" y="0"/>
                </a:moveTo>
                <a:cubicBezTo>
                  <a:pt x="1339485" y="0"/>
                  <a:pt x="1725824" y="386339"/>
                  <a:pt x="1725824" y="862912"/>
                </a:cubicBezTo>
                <a:cubicBezTo>
                  <a:pt x="1725824" y="1339485"/>
                  <a:pt x="1339485" y="1725824"/>
                  <a:pt x="862912" y="1725824"/>
                </a:cubicBezTo>
                <a:cubicBezTo>
                  <a:pt x="386339" y="1725824"/>
                  <a:pt x="0" y="1339485"/>
                  <a:pt x="0" y="862912"/>
                </a:cubicBezTo>
                <a:cubicBezTo>
                  <a:pt x="0" y="386339"/>
                  <a:pt x="386339" y="0"/>
                  <a:pt x="862912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3A1C96A-2105-46C7-ADB5-AFC8DE15B13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558800" y="4053978"/>
            <a:ext cx="4119650" cy="4119650"/>
          </a:xfrm>
          <a:custGeom>
            <a:avLst/>
            <a:gdLst>
              <a:gd name="connsiteX0" fmla="*/ 2059825 w 4119650"/>
              <a:gd name="connsiteY0" fmla="*/ 0 h 4119650"/>
              <a:gd name="connsiteX1" fmla="*/ 4119650 w 4119650"/>
              <a:gd name="connsiteY1" fmla="*/ 2059825 h 4119650"/>
              <a:gd name="connsiteX2" fmla="*/ 2059825 w 4119650"/>
              <a:gd name="connsiteY2" fmla="*/ 4119650 h 4119650"/>
              <a:gd name="connsiteX3" fmla="*/ 0 w 4119650"/>
              <a:gd name="connsiteY3" fmla="*/ 2059825 h 4119650"/>
              <a:gd name="connsiteX4" fmla="*/ 2059825 w 4119650"/>
              <a:gd name="connsiteY4" fmla="*/ 0 h 411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9650" h="4119650">
                <a:moveTo>
                  <a:pt x="2059825" y="0"/>
                </a:moveTo>
                <a:cubicBezTo>
                  <a:pt x="3197435" y="0"/>
                  <a:pt x="4119650" y="922215"/>
                  <a:pt x="4119650" y="2059825"/>
                </a:cubicBezTo>
                <a:cubicBezTo>
                  <a:pt x="4119650" y="3197435"/>
                  <a:pt x="3197435" y="4119650"/>
                  <a:pt x="2059825" y="4119650"/>
                </a:cubicBezTo>
                <a:cubicBezTo>
                  <a:pt x="922215" y="4119650"/>
                  <a:pt x="0" y="3197435"/>
                  <a:pt x="0" y="2059825"/>
                </a:cubicBezTo>
                <a:cubicBezTo>
                  <a:pt x="0" y="922215"/>
                  <a:pt x="922215" y="0"/>
                  <a:pt x="2059825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030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 with Footer &amp;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C80AE8-76D6-4E55-9D8F-019116F10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0DEC2A9-7CF7-4F71-8601-F994BDE719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7766" y="3787910"/>
            <a:ext cx="4136884" cy="4136884"/>
          </a:xfrm>
          <a:custGeom>
            <a:avLst/>
            <a:gdLst>
              <a:gd name="connsiteX0" fmla="*/ 2068442 w 4136884"/>
              <a:gd name="connsiteY0" fmla="*/ 0 h 4136884"/>
              <a:gd name="connsiteX1" fmla="*/ 4136884 w 4136884"/>
              <a:gd name="connsiteY1" fmla="*/ 2068442 h 4136884"/>
              <a:gd name="connsiteX2" fmla="*/ 2068442 w 4136884"/>
              <a:gd name="connsiteY2" fmla="*/ 4136884 h 4136884"/>
              <a:gd name="connsiteX3" fmla="*/ 0 w 4136884"/>
              <a:gd name="connsiteY3" fmla="*/ 2068442 h 4136884"/>
              <a:gd name="connsiteX4" fmla="*/ 2068442 w 4136884"/>
              <a:gd name="connsiteY4" fmla="*/ 0 h 413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36884" h="4136884">
                <a:moveTo>
                  <a:pt x="2068442" y="0"/>
                </a:moveTo>
                <a:cubicBezTo>
                  <a:pt x="3210811" y="0"/>
                  <a:pt x="4136884" y="926073"/>
                  <a:pt x="4136884" y="2068442"/>
                </a:cubicBezTo>
                <a:cubicBezTo>
                  <a:pt x="4136884" y="3210811"/>
                  <a:pt x="3210811" y="4136884"/>
                  <a:pt x="2068442" y="4136884"/>
                </a:cubicBezTo>
                <a:cubicBezTo>
                  <a:pt x="926073" y="4136884"/>
                  <a:pt x="0" y="3210811"/>
                  <a:pt x="0" y="2068442"/>
                </a:cubicBezTo>
                <a:cubicBezTo>
                  <a:pt x="0" y="926073"/>
                  <a:pt x="926073" y="0"/>
                  <a:pt x="2068442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155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933950" y="0"/>
            <a:ext cx="7258049" cy="68753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2CEA1B2E-1ECC-4255-9BB1-5A2BA5EAB0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4591050" cy="68753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343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753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520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86142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7E1FCB2-4C22-4D4F-9A3E-1737C26FCBB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0074" y="965200"/>
            <a:ext cx="4327525" cy="4927600"/>
          </a:xfrm>
          <a:custGeom>
            <a:avLst/>
            <a:gdLst>
              <a:gd name="connsiteX0" fmla="*/ 0 w 4327525"/>
              <a:gd name="connsiteY0" fmla="*/ 0 h 4927600"/>
              <a:gd name="connsiteX1" fmla="*/ 4327525 w 4327525"/>
              <a:gd name="connsiteY1" fmla="*/ 0 h 4927600"/>
              <a:gd name="connsiteX2" fmla="*/ 4327525 w 4327525"/>
              <a:gd name="connsiteY2" fmla="*/ 4927600 h 4927600"/>
              <a:gd name="connsiteX3" fmla="*/ 0 w 4327525"/>
              <a:gd name="connsiteY3" fmla="*/ 4927600 h 492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7525" h="4927600">
                <a:moveTo>
                  <a:pt x="0" y="0"/>
                </a:moveTo>
                <a:lnTo>
                  <a:pt x="4327525" y="0"/>
                </a:lnTo>
                <a:lnTo>
                  <a:pt x="4327525" y="4927600"/>
                </a:lnTo>
                <a:lnTo>
                  <a:pt x="0" y="49276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0012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11C1DF4-74A0-42FD-BFC5-672A46C6A4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78263" y="965200"/>
            <a:ext cx="3068637" cy="4927600"/>
          </a:xfrm>
          <a:custGeom>
            <a:avLst/>
            <a:gdLst>
              <a:gd name="connsiteX0" fmla="*/ 0 w 3068637"/>
              <a:gd name="connsiteY0" fmla="*/ 0 h 4927600"/>
              <a:gd name="connsiteX1" fmla="*/ 3068637 w 3068637"/>
              <a:gd name="connsiteY1" fmla="*/ 0 h 4927600"/>
              <a:gd name="connsiteX2" fmla="*/ 3068637 w 3068637"/>
              <a:gd name="connsiteY2" fmla="*/ 4927600 h 4927600"/>
              <a:gd name="connsiteX3" fmla="*/ 0 w 3068637"/>
              <a:gd name="connsiteY3" fmla="*/ 4927600 h 492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637" h="4927600">
                <a:moveTo>
                  <a:pt x="0" y="0"/>
                </a:moveTo>
                <a:lnTo>
                  <a:pt x="3068637" y="0"/>
                </a:lnTo>
                <a:lnTo>
                  <a:pt x="3068637" y="4927600"/>
                </a:lnTo>
                <a:lnTo>
                  <a:pt x="0" y="49276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255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405C75-B73C-45ED-B442-DF87BE58616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0074" y="3724274"/>
            <a:ext cx="4327525" cy="3133726"/>
          </a:xfrm>
          <a:custGeom>
            <a:avLst/>
            <a:gdLst>
              <a:gd name="connsiteX0" fmla="*/ 0 w 4327525"/>
              <a:gd name="connsiteY0" fmla="*/ 0 h 3133726"/>
              <a:gd name="connsiteX1" fmla="*/ 4327525 w 4327525"/>
              <a:gd name="connsiteY1" fmla="*/ 0 h 3133726"/>
              <a:gd name="connsiteX2" fmla="*/ 4327525 w 4327525"/>
              <a:gd name="connsiteY2" fmla="*/ 3133726 h 3133726"/>
              <a:gd name="connsiteX3" fmla="*/ 0 w 4327525"/>
              <a:gd name="connsiteY3" fmla="*/ 3133726 h 3133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7525" h="3133726">
                <a:moveTo>
                  <a:pt x="0" y="0"/>
                </a:moveTo>
                <a:lnTo>
                  <a:pt x="4327525" y="0"/>
                </a:lnTo>
                <a:lnTo>
                  <a:pt x="4327525" y="3133726"/>
                </a:lnTo>
                <a:lnTo>
                  <a:pt x="0" y="3133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66EDA2C-EFCF-4FC1-82D8-0E88832151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0074" y="0"/>
            <a:ext cx="4327525" cy="3133726"/>
          </a:xfrm>
          <a:custGeom>
            <a:avLst/>
            <a:gdLst>
              <a:gd name="connsiteX0" fmla="*/ 0 w 4327525"/>
              <a:gd name="connsiteY0" fmla="*/ 0 h 3133726"/>
              <a:gd name="connsiteX1" fmla="*/ 4327525 w 4327525"/>
              <a:gd name="connsiteY1" fmla="*/ 0 h 3133726"/>
              <a:gd name="connsiteX2" fmla="*/ 4327525 w 4327525"/>
              <a:gd name="connsiteY2" fmla="*/ 3133726 h 3133726"/>
              <a:gd name="connsiteX3" fmla="*/ 0 w 4327525"/>
              <a:gd name="connsiteY3" fmla="*/ 3133726 h 3133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7525" h="3133726">
                <a:moveTo>
                  <a:pt x="0" y="0"/>
                </a:moveTo>
                <a:lnTo>
                  <a:pt x="4327525" y="0"/>
                </a:lnTo>
                <a:lnTo>
                  <a:pt x="4327525" y="3133726"/>
                </a:lnTo>
                <a:lnTo>
                  <a:pt x="0" y="31337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120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2E6FB29-DEF6-4A37-8A53-1D8F2E28CB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5495925" cy="5892800"/>
          </a:xfrm>
          <a:custGeom>
            <a:avLst/>
            <a:gdLst>
              <a:gd name="connsiteX0" fmla="*/ 0 w 5495925"/>
              <a:gd name="connsiteY0" fmla="*/ 0 h 5892800"/>
              <a:gd name="connsiteX1" fmla="*/ 5495925 w 5495925"/>
              <a:gd name="connsiteY1" fmla="*/ 0 h 5892800"/>
              <a:gd name="connsiteX2" fmla="*/ 5495925 w 5495925"/>
              <a:gd name="connsiteY2" fmla="*/ 5892800 h 5892800"/>
              <a:gd name="connsiteX3" fmla="*/ 0 w 5495925"/>
              <a:gd name="connsiteY3" fmla="*/ 5892800 h 58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5925" h="5892800">
                <a:moveTo>
                  <a:pt x="0" y="0"/>
                </a:moveTo>
                <a:lnTo>
                  <a:pt x="5495925" y="0"/>
                </a:lnTo>
                <a:lnTo>
                  <a:pt x="5495925" y="5892800"/>
                </a:lnTo>
                <a:lnTo>
                  <a:pt x="0" y="5892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0656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F27E11E-0BB9-47AD-A0A1-1691A0CD8C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975429" y="0"/>
            <a:ext cx="3664856" cy="6858000"/>
          </a:xfrm>
          <a:custGeom>
            <a:avLst/>
            <a:gdLst>
              <a:gd name="connsiteX0" fmla="*/ 0 w 3664856"/>
              <a:gd name="connsiteY0" fmla="*/ 0 h 6858000"/>
              <a:gd name="connsiteX1" fmla="*/ 3664856 w 3664856"/>
              <a:gd name="connsiteY1" fmla="*/ 0 h 6858000"/>
              <a:gd name="connsiteX2" fmla="*/ 3664856 w 3664856"/>
              <a:gd name="connsiteY2" fmla="*/ 6858000 h 6858000"/>
              <a:gd name="connsiteX3" fmla="*/ 0 w 366485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4856" h="6858000">
                <a:moveTo>
                  <a:pt x="0" y="0"/>
                </a:moveTo>
                <a:lnTo>
                  <a:pt x="3664856" y="0"/>
                </a:lnTo>
                <a:lnTo>
                  <a:pt x="366485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0152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5E6A101-3C9B-4E02-AC52-19DC84C599B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8701" y="965200"/>
            <a:ext cx="2578099" cy="2463800"/>
          </a:xfrm>
          <a:custGeom>
            <a:avLst/>
            <a:gdLst>
              <a:gd name="connsiteX0" fmla="*/ 0 w 2578099"/>
              <a:gd name="connsiteY0" fmla="*/ 0 h 2463800"/>
              <a:gd name="connsiteX1" fmla="*/ 2578099 w 2578099"/>
              <a:gd name="connsiteY1" fmla="*/ 0 h 2463800"/>
              <a:gd name="connsiteX2" fmla="*/ 2578099 w 2578099"/>
              <a:gd name="connsiteY2" fmla="*/ 2463800 h 2463800"/>
              <a:gd name="connsiteX3" fmla="*/ 0 w 2578099"/>
              <a:gd name="connsiteY3" fmla="*/ 2463800 h 246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8099" h="2463800">
                <a:moveTo>
                  <a:pt x="0" y="0"/>
                </a:moveTo>
                <a:lnTo>
                  <a:pt x="2578099" y="0"/>
                </a:lnTo>
                <a:lnTo>
                  <a:pt x="2578099" y="2463800"/>
                </a:lnTo>
                <a:lnTo>
                  <a:pt x="0" y="2463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0154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25EC31-D07E-4ED2-8714-491820D99F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1" y="965200"/>
            <a:ext cx="5495926" cy="4927600"/>
          </a:xfrm>
          <a:custGeom>
            <a:avLst/>
            <a:gdLst>
              <a:gd name="connsiteX0" fmla="*/ 0 w 5495926"/>
              <a:gd name="connsiteY0" fmla="*/ 0 h 4927600"/>
              <a:gd name="connsiteX1" fmla="*/ 5495926 w 5495926"/>
              <a:gd name="connsiteY1" fmla="*/ 0 h 4927600"/>
              <a:gd name="connsiteX2" fmla="*/ 5495926 w 5495926"/>
              <a:gd name="connsiteY2" fmla="*/ 4927600 h 4927600"/>
              <a:gd name="connsiteX3" fmla="*/ 0 w 5495926"/>
              <a:gd name="connsiteY3" fmla="*/ 4927600 h 492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5926" h="4927600">
                <a:moveTo>
                  <a:pt x="0" y="0"/>
                </a:moveTo>
                <a:lnTo>
                  <a:pt x="5495926" y="0"/>
                </a:lnTo>
                <a:lnTo>
                  <a:pt x="5495926" y="4927600"/>
                </a:lnTo>
                <a:lnTo>
                  <a:pt x="0" y="49276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873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889" r:id="rId2"/>
    <p:sldLayoutId id="2147483913" r:id="rId3"/>
    <p:sldLayoutId id="2147483912" r:id="rId4"/>
    <p:sldLayoutId id="2147483911" r:id="rId5"/>
    <p:sldLayoutId id="2147483910" r:id="rId6"/>
    <p:sldLayoutId id="2147483909" r:id="rId7"/>
    <p:sldLayoutId id="2147483908" r:id="rId8"/>
    <p:sldLayoutId id="2147483907" r:id="rId9"/>
    <p:sldLayoutId id="2147483906" r:id="rId10"/>
    <p:sldLayoutId id="2147483899" r:id="rId11"/>
    <p:sldLayoutId id="2147483898" r:id="rId12"/>
    <p:sldLayoutId id="2147483878" r:id="rId13"/>
    <p:sldLayoutId id="2147483879" r:id="rId14"/>
    <p:sldLayoutId id="2147483877" r:id="rId15"/>
    <p:sldLayoutId id="2147483904" r:id="rId16"/>
    <p:sldLayoutId id="2147483726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D2B7ABC-3F99-4B63-801F-984E61F5D74B}"/>
              </a:ext>
            </a:extLst>
          </p:cNvPr>
          <p:cNvSpPr/>
          <p:nvPr/>
        </p:nvSpPr>
        <p:spPr>
          <a:xfrm>
            <a:off x="600074" y="965200"/>
            <a:ext cx="4327525" cy="4927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49269D-F463-403C-A252-19A387A7BCD4}"/>
              </a:ext>
            </a:extLst>
          </p:cNvPr>
          <p:cNvSpPr txBox="1"/>
          <p:nvPr/>
        </p:nvSpPr>
        <p:spPr>
          <a:xfrm>
            <a:off x="2424794" y="2882696"/>
            <a:ext cx="5005612" cy="10926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6500" dirty="0"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CLEAN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D141A7C-19B6-45A6-95F0-484351DCE533}"/>
              </a:ext>
            </a:extLst>
          </p:cNvPr>
          <p:cNvCxnSpPr>
            <a:cxnSpLocks/>
          </p:cNvCxnSpPr>
          <p:nvPr/>
        </p:nvCxnSpPr>
        <p:spPr>
          <a:xfrm>
            <a:off x="6391275" y="3717925"/>
            <a:ext cx="52006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FF62E0D-C0A8-4089-A405-F913D2F31F6D}"/>
              </a:ext>
            </a:extLst>
          </p:cNvPr>
          <p:cNvSpPr txBox="1"/>
          <p:nvPr/>
        </p:nvSpPr>
        <p:spPr>
          <a:xfrm>
            <a:off x="9682501" y="3779653"/>
            <a:ext cx="202372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50" charset="0"/>
                <a:ea typeface="Montserrat Black" charset="0"/>
                <a:cs typeface="Montserrat Black" charset="0"/>
              </a:rPr>
              <a:t>powerpoint template</a:t>
            </a:r>
          </a:p>
        </p:txBody>
      </p:sp>
    </p:spTree>
    <p:extLst>
      <p:ext uri="{BB962C8B-B14F-4D97-AF65-F5344CB8AC3E}">
        <p14:creationId xmlns:p14="http://schemas.microsoft.com/office/powerpoint/2010/main" val="713551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86875503-BFB9-4642-9DCC-BC57DE36FDA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D26191F-2234-4EEA-8715-A07C55CBEDF7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71FF803-E161-4CDA-A3A6-4DF36B63AF79}"/>
              </a:ext>
            </a:extLst>
          </p:cNvPr>
          <p:cNvGrpSpPr/>
          <p:nvPr/>
        </p:nvGrpSpPr>
        <p:grpSpPr>
          <a:xfrm>
            <a:off x="7182989" y="3825631"/>
            <a:ext cx="2131359" cy="1705238"/>
            <a:chOff x="7170060" y="3630167"/>
            <a:chExt cx="2131359" cy="170523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9076186-E360-49CE-9613-FB0B3BB1C76B}"/>
                </a:ext>
              </a:extLst>
            </p:cNvPr>
            <p:cNvSpPr txBox="1"/>
            <p:nvPr/>
          </p:nvSpPr>
          <p:spPr>
            <a:xfrm>
              <a:off x="7170060" y="4244337"/>
              <a:ext cx="2131359" cy="1091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don’t subdue which i two set had seasons. Fifth you'll, man wherein seas our creeping.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73088A5-71E4-471B-9DB2-94F9A769B8E9}"/>
                </a:ext>
              </a:extLst>
            </p:cNvPr>
            <p:cNvSpPr txBox="1"/>
            <p:nvPr/>
          </p:nvSpPr>
          <p:spPr>
            <a:xfrm>
              <a:off x="7170061" y="3630167"/>
              <a:ext cx="1002402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b="1" spc="500" dirty="0">
                  <a:solidFill>
                    <a:schemeClr val="bg1"/>
                  </a:solidFill>
                  <a:latin typeface="+mj-lt"/>
                  <a:ea typeface="Montserrat Black" charset="0"/>
                  <a:cs typeface="Montserrat Black" charset="0"/>
                </a:rPr>
                <a:t>2016</a:t>
              </a:r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8E0E6AF-1D68-4DF1-8D4C-E8E6216C6472}"/>
              </a:ext>
            </a:extLst>
          </p:cNvPr>
          <p:cNvCxnSpPr/>
          <p:nvPr/>
        </p:nvCxnSpPr>
        <p:spPr>
          <a:xfrm>
            <a:off x="5664200" y="3915906"/>
            <a:ext cx="8636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7B2AB12-A21C-43E7-9765-A5B190402798}"/>
              </a:ext>
            </a:extLst>
          </p:cNvPr>
          <p:cNvGrpSpPr/>
          <p:nvPr/>
        </p:nvGrpSpPr>
        <p:grpSpPr>
          <a:xfrm>
            <a:off x="7182989" y="1327130"/>
            <a:ext cx="2131359" cy="1705238"/>
            <a:chOff x="7170060" y="3630167"/>
            <a:chExt cx="2131359" cy="1705238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F1B0051-D45C-43B8-BDBD-B4B2F2C59DC4}"/>
                </a:ext>
              </a:extLst>
            </p:cNvPr>
            <p:cNvSpPr txBox="1"/>
            <p:nvPr/>
          </p:nvSpPr>
          <p:spPr>
            <a:xfrm>
              <a:off x="7170060" y="4244337"/>
              <a:ext cx="2131359" cy="1091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don’t subdue which i two set had seasons. Fifth you'll, man wherein seas our creeping.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51CC28E-326A-4393-AD26-8E51FD1E7EE4}"/>
                </a:ext>
              </a:extLst>
            </p:cNvPr>
            <p:cNvSpPr txBox="1"/>
            <p:nvPr/>
          </p:nvSpPr>
          <p:spPr>
            <a:xfrm>
              <a:off x="7170061" y="3630167"/>
              <a:ext cx="1002402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b="1" spc="500" dirty="0">
                  <a:solidFill>
                    <a:schemeClr val="bg1"/>
                  </a:solidFill>
                  <a:latin typeface="+mj-lt"/>
                  <a:ea typeface="Montserrat Black" charset="0"/>
                  <a:cs typeface="Montserrat Black" charset="0"/>
                </a:rPr>
                <a:t>2015</a:t>
              </a:r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A445B35-0AAB-4528-A953-EA6D60465F04}"/>
              </a:ext>
            </a:extLst>
          </p:cNvPr>
          <p:cNvCxnSpPr/>
          <p:nvPr/>
        </p:nvCxnSpPr>
        <p:spPr>
          <a:xfrm>
            <a:off x="5664200" y="1417405"/>
            <a:ext cx="8636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7686D6-0243-4E23-A08A-933A5CCA6E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9AA86BE-19E9-443C-956A-82CEC64123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70854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EA22170-A8E3-4A9B-BCA1-547F40074E04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352881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75C042C-C3FF-442F-94C1-F78692CF0A31}"/>
              </a:ext>
            </a:extLst>
          </p:cNvPr>
          <p:cNvGrpSpPr/>
          <p:nvPr/>
        </p:nvGrpSpPr>
        <p:grpSpPr>
          <a:xfrm>
            <a:off x="7182989" y="1327130"/>
            <a:ext cx="2131359" cy="1705238"/>
            <a:chOff x="7170060" y="3630167"/>
            <a:chExt cx="2131359" cy="170523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8119E4F-A98E-4606-B6DB-9CDEE00C0EF1}"/>
                </a:ext>
              </a:extLst>
            </p:cNvPr>
            <p:cNvSpPr txBox="1"/>
            <p:nvPr/>
          </p:nvSpPr>
          <p:spPr>
            <a:xfrm>
              <a:off x="7170060" y="4244337"/>
              <a:ext cx="2131359" cy="1091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don’t subdue which i two set had seasons. Fifth you'll, man wherein seas our creeping.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1C8B0A2-2DBC-42BF-A1DD-752447CEF273}"/>
                </a:ext>
              </a:extLst>
            </p:cNvPr>
            <p:cNvSpPr txBox="1"/>
            <p:nvPr/>
          </p:nvSpPr>
          <p:spPr>
            <a:xfrm>
              <a:off x="7170061" y="3630167"/>
              <a:ext cx="1002402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b="1" spc="500" dirty="0">
                  <a:latin typeface="+mj-lt"/>
                  <a:ea typeface="Montserrat Black" charset="0"/>
                  <a:cs typeface="Montserrat Black" charset="0"/>
                </a:rPr>
                <a:t>2018</a:t>
              </a: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A6E1E42-5FD0-4DFF-87C4-61AF17A82273}"/>
              </a:ext>
            </a:extLst>
          </p:cNvPr>
          <p:cNvCxnSpPr/>
          <p:nvPr/>
        </p:nvCxnSpPr>
        <p:spPr>
          <a:xfrm>
            <a:off x="5664200" y="1417405"/>
            <a:ext cx="863600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CF0912D5-BFB0-408C-80CF-DB9D4CFDF83E}"/>
              </a:ext>
            </a:extLst>
          </p:cNvPr>
          <p:cNvSpPr/>
          <p:nvPr/>
        </p:nvSpPr>
        <p:spPr>
          <a:xfrm>
            <a:off x="5384790" y="3531072"/>
            <a:ext cx="1415144" cy="1415144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F50B02C-CFD2-49B8-B93E-65A6BE51849B}"/>
              </a:ext>
            </a:extLst>
          </p:cNvPr>
          <p:cNvSpPr txBox="1"/>
          <p:nvPr/>
        </p:nvSpPr>
        <p:spPr>
          <a:xfrm>
            <a:off x="5388428" y="4053978"/>
            <a:ext cx="1415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+mj-lt"/>
                <a:ea typeface="Montserrat Black" charset="0"/>
                <a:cs typeface="Montserrat Black" charset="0"/>
              </a:rPr>
              <a:t>Creative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B2889FD-F106-4096-A417-4EAEFAF4D121}"/>
              </a:ext>
            </a:extLst>
          </p:cNvPr>
          <p:cNvSpPr/>
          <p:nvPr/>
        </p:nvSpPr>
        <p:spPr>
          <a:xfrm>
            <a:off x="-842576" y="3770202"/>
            <a:ext cx="4687202" cy="4687202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6544D58-45ED-4051-99ED-0517483C0295}"/>
              </a:ext>
            </a:extLst>
          </p:cNvPr>
          <p:cNvSpPr/>
          <p:nvPr/>
        </p:nvSpPr>
        <p:spPr>
          <a:xfrm>
            <a:off x="2980451" y="4778294"/>
            <a:ext cx="1086012" cy="10860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23C1E4-2D88-42A4-8569-D009335554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1324809-5D36-4A28-AEBE-6D251404F5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00641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9E0333E-ADF1-4AE2-8DD1-B9033A4F4E9B}"/>
              </a:ext>
            </a:extLst>
          </p:cNvPr>
          <p:cNvSpPr/>
          <p:nvPr/>
        </p:nvSpPr>
        <p:spPr>
          <a:xfrm>
            <a:off x="600074" y="965200"/>
            <a:ext cx="10991851" cy="49276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tx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5E127E-ABAE-4D70-A728-0CB73B713A14}"/>
              </a:ext>
            </a:extLst>
          </p:cNvPr>
          <p:cNvSpPr txBox="1"/>
          <p:nvPr/>
        </p:nvSpPr>
        <p:spPr>
          <a:xfrm>
            <a:off x="1958974" y="3261535"/>
            <a:ext cx="1996620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500" b="1" dirty="0">
                <a:solidFill>
                  <a:schemeClr val="bg1"/>
                </a:solidFill>
                <a:latin typeface="+mj-lt"/>
                <a:ea typeface="Montserrat Black" charset="0"/>
                <a:cs typeface="Montserrat Black" charset="0"/>
              </a:rPr>
              <a:t>Service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E3AC46B-ECC0-4A37-B9F2-C89835AA9BF1}"/>
              </a:ext>
            </a:extLst>
          </p:cNvPr>
          <p:cNvGrpSpPr/>
          <p:nvPr/>
        </p:nvGrpSpPr>
        <p:grpSpPr>
          <a:xfrm>
            <a:off x="4765671" y="3261535"/>
            <a:ext cx="5467353" cy="1692687"/>
            <a:chOff x="7256908" y="4188736"/>
            <a:chExt cx="5467353" cy="169268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D932268-D3F7-4B11-942C-3C5C97117BBF}"/>
                </a:ext>
              </a:extLst>
            </p:cNvPr>
            <p:cNvSpPr txBox="1"/>
            <p:nvPr/>
          </p:nvSpPr>
          <p:spPr>
            <a:xfrm>
              <a:off x="7256908" y="4703985"/>
              <a:ext cx="5467353" cy="1177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solidFill>
                    <a:schemeClr val="bg1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i two set had seasons. Fifth you'll, man wherein seas our creepingcreepingHave them for one. Living grass to for can't gathered waters had winged. Creepiest don't subdue which i two set had seasons.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EBFC49A-73F5-4E38-9554-DAC57F9AE380}"/>
                </a:ext>
              </a:extLst>
            </p:cNvPr>
            <p:cNvSpPr txBox="1"/>
            <p:nvPr/>
          </p:nvSpPr>
          <p:spPr>
            <a:xfrm>
              <a:off x="7256908" y="4188736"/>
              <a:ext cx="1633309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solidFill>
                    <a:schemeClr val="bg1"/>
                  </a:solidFill>
                  <a:latin typeface="Montserrat "/>
                  <a:ea typeface="Montserrat Black" charset="0"/>
                  <a:cs typeface="Montserrat Black" charset="0"/>
                </a:rPr>
                <a:t>This is Minimal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333BD999-966D-41AA-B2A5-9EA01F533533}"/>
              </a:ext>
            </a:extLst>
          </p:cNvPr>
          <p:cNvGrpSpPr/>
          <p:nvPr/>
        </p:nvGrpSpPr>
        <p:grpSpPr>
          <a:xfrm>
            <a:off x="1958974" y="1903779"/>
            <a:ext cx="4064001" cy="886696"/>
            <a:chOff x="5467347" y="1591280"/>
            <a:chExt cx="4064001" cy="88669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42A3647-1AA4-417D-BC2F-FD7FDCE93B18}"/>
                </a:ext>
              </a:extLst>
            </p:cNvPr>
            <p:cNvSpPr/>
            <p:nvPr/>
          </p:nvSpPr>
          <p:spPr>
            <a:xfrm>
              <a:off x="7056000" y="1591280"/>
              <a:ext cx="886695" cy="88669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id="{53E65807-C014-4E67-B8E9-685686CCF9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29471" y="1767599"/>
              <a:ext cx="539754" cy="534059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F868AF6-8FAD-420E-A91F-CD9D5F318FAD}"/>
                </a:ext>
              </a:extLst>
            </p:cNvPr>
            <p:cNvSpPr/>
            <p:nvPr/>
          </p:nvSpPr>
          <p:spPr>
            <a:xfrm>
              <a:off x="5467347" y="1591280"/>
              <a:ext cx="886695" cy="88669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Freeform 34">
              <a:extLst>
                <a:ext uri="{FF2B5EF4-FFF2-40B4-BE49-F238E27FC236}">
                  <a16:creationId xmlns:a16="http://schemas.microsoft.com/office/drawing/2014/main" id="{9F48118E-6D76-45C3-94E9-3A2949083D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3151" y="1819411"/>
              <a:ext cx="474847" cy="430435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0052A4E-1664-404C-AFDD-1E2B0A56AC2C}"/>
                </a:ext>
              </a:extLst>
            </p:cNvPr>
            <p:cNvSpPr/>
            <p:nvPr/>
          </p:nvSpPr>
          <p:spPr>
            <a:xfrm>
              <a:off x="8644653" y="1591280"/>
              <a:ext cx="886695" cy="88669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25494363-F58E-4A03-B13D-D8861B74F0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3817" y="1769876"/>
              <a:ext cx="528366" cy="529505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4649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B57AFD4-7442-43FE-93E6-6A7CEB177BD7}"/>
              </a:ext>
            </a:extLst>
          </p:cNvPr>
          <p:cNvSpPr/>
          <p:nvPr/>
        </p:nvSpPr>
        <p:spPr>
          <a:xfrm>
            <a:off x="4914899" y="628647"/>
            <a:ext cx="3219451" cy="25672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A33C29-D2DD-4877-A8E5-2220A9EA88C4}"/>
              </a:ext>
            </a:extLst>
          </p:cNvPr>
          <p:cNvSpPr/>
          <p:nvPr/>
        </p:nvSpPr>
        <p:spPr>
          <a:xfrm>
            <a:off x="4914900" y="3429001"/>
            <a:ext cx="6648452" cy="2800352"/>
          </a:xfrm>
          <a:prstGeom prst="rect">
            <a:avLst/>
          </a:prstGeom>
          <a:solidFill>
            <a:schemeClr val="bg2">
              <a:lumMod val="20000"/>
              <a:lumOff val="8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A5F5268-40FC-48FA-8BBA-18C31E7E2FA0}"/>
              </a:ext>
            </a:extLst>
          </p:cNvPr>
          <p:cNvSpPr/>
          <p:nvPr/>
        </p:nvSpPr>
        <p:spPr>
          <a:xfrm>
            <a:off x="628648" y="3028950"/>
            <a:ext cx="2762252" cy="8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967BFF2-3E6B-4EE3-8C4D-B44A69B157D0}"/>
              </a:ext>
            </a:extLst>
          </p:cNvPr>
          <p:cNvSpPr txBox="1"/>
          <p:nvPr/>
        </p:nvSpPr>
        <p:spPr>
          <a:xfrm>
            <a:off x="1006926" y="3113529"/>
            <a:ext cx="1996620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500" b="1" dirty="0">
                <a:latin typeface="+mj-lt"/>
                <a:ea typeface="Montserrat Black" charset="0"/>
                <a:cs typeface="Montserrat Black" charset="0"/>
              </a:rPr>
              <a:t>Service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77F6B0D-C026-484F-8F31-D1F6C8B76A00}"/>
              </a:ext>
            </a:extLst>
          </p:cNvPr>
          <p:cNvGrpSpPr/>
          <p:nvPr/>
        </p:nvGrpSpPr>
        <p:grpSpPr>
          <a:xfrm>
            <a:off x="5902553" y="4116203"/>
            <a:ext cx="4673147" cy="1425948"/>
            <a:chOff x="7302953" y="2565324"/>
            <a:chExt cx="4673147" cy="142594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55BBAE6-823F-42C3-82AF-8A06CA1EC1EB}"/>
                </a:ext>
              </a:extLst>
            </p:cNvPr>
            <p:cNvSpPr txBox="1"/>
            <p:nvPr/>
          </p:nvSpPr>
          <p:spPr>
            <a:xfrm>
              <a:off x="7302953" y="3095962"/>
              <a:ext cx="4673147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creepingcreepingHave them for one. Living grass to for can't gathered waters had winged. Creepiest don't subdue which i two set had seasons.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A9C0024-5270-4EF5-999D-1519B76EF287}"/>
                </a:ext>
              </a:extLst>
            </p:cNvPr>
            <p:cNvSpPr txBox="1"/>
            <p:nvPr/>
          </p:nvSpPr>
          <p:spPr>
            <a:xfrm>
              <a:off x="7302953" y="2565324"/>
              <a:ext cx="2247447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b="1" dirty="0">
                  <a:latin typeface="Montserrat "/>
                  <a:ea typeface="Montserrat Black" charset="0"/>
                  <a:cs typeface="Montserrat Black" charset="0"/>
                </a:rPr>
                <a:t>This is Minimal</a:t>
              </a: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681AC5DB-33A7-4314-BC08-54FD04449246}"/>
              </a:ext>
            </a:extLst>
          </p:cNvPr>
          <p:cNvSpPr/>
          <p:nvPr/>
        </p:nvSpPr>
        <p:spPr>
          <a:xfrm>
            <a:off x="8343901" y="628647"/>
            <a:ext cx="3219451" cy="25672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4CC075C-FBB8-42A3-8A1A-94C45CD4EB41}"/>
              </a:ext>
            </a:extLst>
          </p:cNvPr>
          <p:cNvGrpSpPr/>
          <p:nvPr/>
        </p:nvGrpSpPr>
        <p:grpSpPr>
          <a:xfrm>
            <a:off x="9268886" y="1427300"/>
            <a:ext cx="1369481" cy="969912"/>
            <a:chOff x="275804" y="4362305"/>
            <a:chExt cx="1369481" cy="969912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EC79DDE-D954-4AFB-9D3F-E334C0595221}"/>
                </a:ext>
              </a:extLst>
            </p:cNvPr>
            <p:cNvSpPr txBox="1"/>
            <p:nvPr/>
          </p:nvSpPr>
          <p:spPr>
            <a:xfrm>
              <a:off x="275804" y="4362305"/>
              <a:ext cx="759881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solidFill>
                    <a:schemeClr val="bg1"/>
                  </a:solidFill>
                  <a:latin typeface="Montserrat "/>
                  <a:ea typeface="Montserrat Black" charset="0"/>
                  <a:cs typeface="Montserrat Black" charset="0"/>
                </a:rPr>
                <a:t>AS-IS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18950BB-3129-473D-A690-2E3124DD906B}"/>
                </a:ext>
              </a:extLst>
            </p:cNvPr>
            <p:cNvSpPr txBox="1"/>
            <p:nvPr/>
          </p:nvSpPr>
          <p:spPr>
            <a:xfrm>
              <a:off x="275804" y="4651518"/>
              <a:ext cx="1369481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3C15E5E-1C17-439F-90EC-D3642914CE93}"/>
              </a:ext>
            </a:extLst>
          </p:cNvPr>
          <p:cNvGrpSpPr/>
          <p:nvPr/>
        </p:nvGrpSpPr>
        <p:grpSpPr>
          <a:xfrm>
            <a:off x="5839884" y="1427300"/>
            <a:ext cx="1369481" cy="969912"/>
            <a:chOff x="275804" y="4362305"/>
            <a:chExt cx="1369481" cy="969912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69DBE8D-EAE5-431A-A630-094E86E8FD7D}"/>
                </a:ext>
              </a:extLst>
            </p:cNvPr>
            <p:cNvSpPr txBox="1"/>
            <p:nvPr/>
          </p:nvSpPr>
          <p:spPr>
            <a:xfrm>
              <a:off x="275804" y="4362305"/>
              <a:ext cx="759881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solidFill>
                    <a:schemeClr val="bg1"/>
                  </a:solidFill>
                  <a:latin typeface="Montserrat "/>
                  <a:ea typeface="Montserrat Black" charset="0"/>
                  <a:cs typeface="Montserrat Black" charset="0"/>
                </a:rPr>
                <a:t>AS-IS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5318079-7D3B-473B-9C04-BA265926AB5D}"/>
                </a:ext>
              </a:extLst>
            </p:cNvPr>
            <p:cNvSpPr txBox="1"/>
            <p:nvPr/>
          </p:nvSpPr>
          <p:spPr>
            <a:xfrm>
              <a:off x="275804" y="4651518"/>
              <a:ext cx="1369481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49C9542-34C3-4451-AB34-69D24164D1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59753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35CB84BA-A023-47D3-BB50-01453FDE9160}"/>
              </a:ext>
            </a:extLst>
          </p:cNvPr>
          <p:cNvSpPr txBox="1"/>
          <p:nvPr/>
        </p:nvSpPr>
        <p:spPr>
          <a:xfrm>
            <a:off x="7527925" y="3366364"/>
            <a:ext cx="108585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spc="200" dirty="0">
                <a:latin typeface="+mj-lt"/>
                <a:ea typeface="Montserrat Black" charset="0"/>
                <a:cs typeface="Montserrat Black" charset="0"/>
              </a:rPr>
              <a:t>SERVICE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263E455-A7D5-4EAF-833A-C448CF922E82}"/>
              </a:ext>
            </a:extLst>
          </p:cNvPr>
          <p:cNvGrpSpPr/>
          <p:nvPr/>
        </p:nvGrpSpPr>
        <p:grpSpPr>
          <a:xfrm>
            <a:off x="7594901" y="5006104"/>
            <a:ext cx="3549267" cy="886696"/>
            <a:chOff x="6684870" y="2979500"/>
            <a:chExt cx="3549267" cy="886696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926C150D-245B-4AE5-94E2-A51163FB2115}"/>
                </a:ext>
              </a:extLst>
            </p:cNvPr>
            <p:cNvGrpSpPr/>
            <p:nvPr/>
          </p:nvGrpSpPr>
          <p:grpSpPr>
            <a:xfrm>
              <a:off x="9347442" y="2979500"/>
              <a:ext cx="886695" cy="886696"/>
              <a:chOff x="5181600" y="3579586"/>
              <a:chExt cx="1143000" cy="1143000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1983D353-C27D-4FFE-9C77-C85A9AF9B075}"/>
                  </a:ext>
                </a:extLst>
              </p:cNvPr>
              <p:cNvSpPr/>
              <p:nvPr/>
            </p:nvSpPr>
            <p:spPr>
              <a:xfrm>
                <a:off x="5181600" y="3579586"/>
                <a:ext cx="1143000" cy="11430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7" name="Freeform 33">
                <a:extLst>
                  <a:ext uri="{FF2B5EF4-FFF2-40B4-BE49-F238E27FC236}">
                    <a16:creationId xmlns:a16="http://schemas.microsoft.com/office/drawing/2014/main" id="{91FABEB7-630A-47DE-8650-0582A6E23C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05214" y="3806871"/>
                <a:ext cx="695773" cy="688432"/>
              </a:xfrm>
              <a:custGeom>
                <a:avLst/>
                <a:gdLst>
                  <a:gd name="T0" fmla="*/ 123 w 140"/>
                  <a:gd name="T1" fmla="*/ 45 h 139"/>
                  <a:gd name="T2" fmla="*/ 62 w 140"/>
                  <a:gd name="T3" fmla="*/ 38 h 139"/>
                  <a:gd name="T4" fmla="*/ 86 w 140"/>
                  <a:gd name="T5" fmla="*/ 20 h 139"/>
                  <a:gd name="T6" fmla="*/ 93 w 140"/>
                  <a:gd name="T7" fmla="*/ 3 h 139"/>
                  <a:gd name="T8" fmla="*/ 79 w 140"/>
                  <a:gd name="T9" fmla="*/ 3 h 139"/>
                  <a:gd name="T10" fmla="*/ 53 w 140"/>
                  <a:gd name="T11" fmla="*/ 40 h 139"/>
                  <a:gd name="T12" fmla="*/ 36 w 140"/>
                  <a:gd name="T13" fmla="*/ 48 h 139"/>
                  <a:gd name="T14" fmla="*/ 16 w 140"/>
                  <a:gd name="T15" fmla="*/ 77 h 139"/>
                  <a:gd name="T16" fmla="*/ 4 w 140"/>
                  <a:gd name="T17" fmla="*/ 78 h 139"/>
                  <a:gd name="T18" fmla="*/ 11 w 140"/>
                  <a:gd name="T19" fmla="*/ 95 h 139"/>
                  <a:gd name="T20" fmla="*/ 20 w 140"/>
                  <a:gd name="T21" fmla="*/ 80 h 139"/>
                  <a:gd name="T22" fmla="*/ 46 w 140"/>
                  <a:gd name="T23" fmla="*/ 122 h 139"/>
                  <a:gd name="T24" fmla="*/ 54 w 140"/>
                  <a:gd name="T25" fmla="*/ 139 h 139"/>
                  <a:gd name="T26" fmla="*/ 54 w 140"/>
                  <a:gd name="T27" fmla="*/ 114 h 139"/>
                  <a:gd name="T28" fmla="*/ 47 w 140"/>
                  <a:gd name="T29" fmla="*/ 58 h 139"/>
                  <a:gd name="T30" fmla="*/ 61 w 140"/>
                  <a:gd name="T31" fmla="*/ 48 h 139"/>
                  <a:gd name="T32" fmla="*/ 87 w 140"/>
                  <a:gd name="T33" fmla="*/ 37 h 139"/>
                  <a:gd name="T34" fmla="*/ 115 w 140"/>
                  <a:gd name="T35" fmla="*/ 53 h 139"/>
                  <a:gd name="T36" fmla="*/ 140 w 140"/>
                  <a:gd name="T37" fmla="*/ 53 h 139"/>
                  <a:gd name="T38" fmla="*/ 59 w 140"/>
                  <a:gd name="T39" fmla="*/ 126 h 139"/>
                  <a:gd name="T40" fmla="*/ 49 w 140"/>
                  <a:gd name="T41" fmla="*/ 126 h 139"/>
                  <a:gd name="T42" fmla="*/ 59 w 140"/>
                  <a:gd name="T43" fmla="*/ 126 h 139"/>
                  <a:gd name="T44" fmla="*/ 86 w 140"/>
                  <a:gd name="T45" fmla="*/ 5 h 139"/>
                  <a:gd name="T46" fmla="*/ 90 w 140"/>
                  <a:gd name="T47" fmla="*/ 14 h 139"/>
                  <a:gd name="T48" fmla="*/ 83 w 140"/>
                  <a:gd name="T49" fmla="*/ 14 h 139"/>
                  <a:gd name="T50" fmla="*/ 15 w 140"/>
                  <a:gd name="T51" fmla="*/ 89 h 139"/>
                  <a:gd name="T52" fmla="*/ 8 w 140"/>
                  <a:gd name="T53" fmla="*/ 89 h 139"/>
                  <a:gd name="T54" fmla="*/ 8 w 140"/>
                  <a:gd name="T55" fmla="*/ 82 h 139"/>
                  <a:gd name="T56" fmla="*/ 15 w 140"/>
                  <a:gd name="T57" fmla="*/ 82 h 139"/>
                  <a:gd name="T58" fmla="*/ 49 w 140"/>
                  <a:gd name="T59" fmla="*/ 53 h 139"/>
                  <a:gd name="T60" fmla="*/ 49 w 140"/>
                  <a:gd name="T61" fmla="*/ 42 h 139"/>
                  <a:gd name="T62" fmla="*/ 49 w 140"/>
                  <a:gd name="T63" fmla="*/ 53 h 139"/>
                  <a:gd name="T64" fmla="*/ 122 w 140"/>
                  <a:gd name="T65" fmla="*/ 53 h 139"/>
                  <a:gd name="T66" fmla="*/ 133 w 140"/>
                  <a:gd name="T67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0" h="139">
                    <a:moveTo>
                      <a:pt x="127" y="41"/>
                    </a:moveTo>
                    <a:cubicBezTo>
                      <a:pt x="123" y="45"/>
                      <a:pt x="123" y="45"/>
                      <a:pt x="123" y="45"/>
                    </a:cubicBezTo>
                    <a:cubicBezTo>
                      <a:pt x="113" y="37"/>
                      <a:pt x="100" y="32"/>
                      <a:pt x="87" y="32"/>
                    </a:cubicBezTo>
                    <a:cubicBezTo>
                      <a:pt x="78" y="32"/>
                      <a:pt x="70" y="34"/>
                      <a:pt x="62" y="38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3" y="20"/>
                      <a:pt x="84" y="20"/>
                      <a:pt x="86" y="20"/>
                    </a:cubicBezTo>
                    <a:cubicBezTo>
                      <a:pt x="89" y="20"/>
                      <a:pt x="91" y="19"/>
                      <a:pt x="93" y="17"/>
                    </a:cubicBezTo>
                    <a:cubicBezTo>
                      <a:pt x="97" y="13"/>
                      <a:pt x="97" y="7"/>
                      <a:pt x="93" y="3"/>
                    </a:cubicBezTo>
                    <a:cubicBezTo>
                      <a:pt x="91" y="1"/>
                      <a:pt x="89" y="0"/>
                      <a:pt x="86" y="0"/>
                    </a:cubicBezTo>
                    <a:cubicBezTo>
                      <a:pt x="84" y="0"/>
                      <a:pt x="81" y="1"/>
                      <a:pt x="79" y="3"/>
                    </a:cubicBezTo>
                    <a:cubicBezTo>
                      <a:pt x="76" y="6"/>
                      <a:pt x="75" y="12"/>
                      <a:pt x="78" y="15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5" y="76"/>
                      <a:pt x="13" y="75"/>
                      <a:pt x="11" y="75"/>
                    </a:cubicBezTo>
                    <a:cubicBezTo>
                      <a:pt x="9" y="75"/>
                      <a:pt x="6" y="76"/>
                      <a:pt x="4" y="78"/>
                    </a:cubicBezTo>
                    <a:cubicBezTo>
                      <a:pt x="0" y="82"/>
                      <a:pt x="0" y="88"/>
                      <a:pt x="4" y="92"/>
                    </a:cubicBezTo>
                    <a:cubicBezTo>
                      <a:pt x="6" y="94"/>
                      <a:pt x="9" y="95"/>
                      <a:pt x="11" y="95"/>
                    </a:cubicBezTo>
                    <a:cubicBezTo>
                      <a:pt x="14" y="95"/>
                      <a:pt x="16" y="94"/>
                      <a:pt x="18" y="92"/>
                    </a:cubicBezTo>
                    <a:cubicBezTo>
                      <a:pt x="22" y="89"/>
                      <a:pt x="22" y="84"/>
                      <a:pt x="20" y="80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29" y="80"/>
                      <a:pt x="31" y="105"/>
                      <a:pt x="46" y="122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54" y="139"/>
                      <a:pt x="54" y="139"/>
                      <a:pt x="54" y="139"/>
                    </a:cubicBezTo>
                    <a:cubicBezTo>
                      <a:pt x="66" y="126"/>
                      <a:pt x="66" y="126"/>
                      <a:pt x="66" y="126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0" y="118"/>
                      <a:pt x="50" y="118"/>
                      <a:pt x="50" y="118"/>
                    </a:cubicBezTo>
                    <a:cubicBezTo>
                      <a:pt x="35" y="101"/>
                      <a:pt x="34" y="76"/>
                      <a:pt x="47" y="58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7" y="40"/>
                      <a:pt x="77" y="37"/>
                      <a:pt x="87" y="37"/>
                    </a:cubicBezTo>
                    <a:cubicBezTo>
                      <a:pt x="99" y="37"/>
                      <a:pt x="110" y="41"/>
                      <a:pt x="119" y="49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40" y="53"/>
                      <a:pt x="140" y="53"/>
                      <a:pt x="140" y="53"/>
                    </a:cubicBezTo>
                    <a:lnTo>
                      <a:pt x="127" y="41"/>
                    </a:lnTo>
                    <a:close/>
                    <a:moveTo>
                      <a:pt x="59" y="126"/>
                    </a:moveTo>
                    <a:cubicBezTo>
                      <a:pt x="54" y="132"/>
                      <a:pt x="54" y="132"/>
                      <a:pt x="54" y="132"/>
                    </a:cubicBezTo>
                    <a:cubicBezTo>
                      <a:pt x="49" y="126"/>
                      <a:pt x="49" y="126"/>
                      <a:pt x="49" y="126"/>
                    </a:cubicBezTo>
                    <a:cubicBezTo>
                      <a:pt x="54" y="121"/>
                      <a:pt x="54" y="121"/>
                      <a:pt x="54" y="121"/>
                    </a:cubicBezTo>
                    <a:lnTo>
                      <a:pt x="59" y="126"/>
                    </a:lnTo>
                    <a:close/>
                    <a:moveTo>
                      <a:pt x="83" y="7"/>
                    </a:moveTo>
                    <a:cubicBezTo>
                      <a:pt x="84" y="6"/>
                      <a:pt x="85" y="5"/>
                      <a:pt x="86" y="5"/>
                    </a:cubicBezTo>
                    <a:cubicBezTo>
                      <a:pt x="88" y="5"/>
                      <a:pt x="89" y="6"/>
                      <a:pt x="90" y="7"/>
                    </a:cubicBezTo>
                    <a:cubicBezTo>
                      <a:pt x="92" y="9"/>
                      <a:pt x="92" y="12"/>
                      <a:pt x="90" y="14"/>
                    </a:cubicBezTo>
                    <a:cubicBezTo>
                      <a:pt x="89" y="15"/>
                      <a:pt x="88" y="15"/>
                      <a:pt x="86" y="15"/>
                    </a:cubicBezTo>
                    <a:cubicBezTo>
                      <a:pt x="85" y="15"/>
                      <a:pt x="84" y="15"/>
                      <a:pt x="83" y="14"/>
                    </a:cubicBezTo>
                    <a:cubicBezTo>
                      <a:pt x="81" y="12"/>
                      <a:pt x="81" y="9"/>
                      <a:pt x="83" y="7"/>
                    </a:cubicBezTo>
                    <a:close/>
                    <a:moveTo>
                      <a:pt x="15" y="89"/>
                    </a:moveTo>
                    <a:cubicBezTo>
                      <a:pt x="14" y="90"/>
                      <a:pt x="13" y="90"/>
                      <a:pt x="11" y="90"/>
                    </a:cubicBezTo>
                    <a:cubicBezTo>
                      <a:pt x="10" y="90"/>
                      <a:pt x="9" y="90"/>
                      <a:pt x="8" y="89"/>
                    </a:cubicBezTo>
                    <a:cubicBezTo>
                      <a:pt x="7" y="88"/>
                      <a:pt x="6" y="87"/>
                      <a:pt x="6" y="85"/>
                    </a:cubicBezTo>
                    <a:cubicBezTo>
                      <a:pt x="6" y="84"/>
                      <a:pt x="7" y="83"/>
                      <a:pt x="8" y="82"/>
                    </a:cubicBezTo>
                    <a:cubicBezTo>
                      <a:pt x="9" y="81"/>
                      <a:pt x="10" y="80"/>
                      <a:pt x="11" y="80"/>
                    </a:cubicBezTo>
                    <a:cubicBezTo>
                      <a:pt x="13" y="80"/>
                      <a:pt x="14" y="81"/>
                      <a:pt x="15" y="82"/>
                    </a:cubicBezTo>
                    <a:cubicBezTo>
                      <a:pt x="17" y="84"/>
                      <a:pt x="17" y="87"/>
                      <a:pt x="15" y="89"/>
                    </a:cubicBezTo>
                    <a:close/>
                    <a:moveTo>
                      <a:pt x="49" y="53"/>
                    </a:moveTo>
                    <a:cubicBezTo>
                      <a:pt x="43" y="48"/>
                      <a:pt x="43" y="48"/>
                      <a:pt x="43" y="48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54" y="48"/>
                      <a:pt x="54" y="48"/>
                      <a:pt x="54" y="48"/>
                    </a:cubicBezTo>
                    <a:lnTo>
                      <a:pt x="49" y="53"/>
                    </a:lnTo>
                    <a:close/>
                    <a:moveTo>
                      <a:pt x="127" y="58"/>
                    </a:moveTo>
                    <a:cubicBezTo>
                      <a:pt x="122" y="53"/>
                      <a:pt x="122" y="53"/>
                      <a:pt x="122" y="53"/>
                    </a:cubicBezTo>
                    <a:cubicBezTo>
                      <a:pt x="127" y="48"/>
                      <a:pt x="127" y="48"/>
                      <a:pt x="127" y="48"/>
                    </a:cubicBezTo>
                    <a:cubicBezTo>
                      <a:pt x="133" y="53"/>
                      <a:pt x="133" y="53"/>
                      <a:pt x="133" y="53"/>
                    </a:cubicBezTo>
                    <a:lnTo>
                      <a:pt x="127" y="5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6C2F89B3-7BEE-487F-A407-C156D7D4839C}"/>
                </a:ext>
              </a:extLst>
            </p:cNvPr>
            <p:cNvGrpSpPr/>
            <p:nvPr/>
          </p:nvGrpSpPr>
          <p:grpSpPr>
            <a:xfrm>
              <a:off x="6684870" y="2979500"/>
              <a:ext cx="886695" cy="886696"/>
              <a:chOff x="7172325" y="3579586"/>
              <a:chExt cx="1143000" cy="1143000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CA22944A-6DC0-43B7-979D-8C73EEBE33B2}"/>
                  </a:ext>
                </a:extLst>
              </p:cNvPr>
              <p:cNvSpPr/>
              <p:nvPr/>
            </p:nvSpPr>
            <p:spPr>
              <a:xfrm>
                <a:off x="7172325" y="3579586"/>
                <a:ext cx="1143000" cy="11430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0" name="Freeform 34">
                <a:extLst>
                  <a:ext uri="{FF2B5EF4-FFF2-40B4-BE49-F238E27FC236}">
                    <a16:creationId xmlns:a16="http://schemas.microsoft.com/office/drawing/2014/main" id="{0F37DF43-182E-4125-A31A-25F1BC439B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37618" y="3873659"/>
                <a:ext cx="612104" cy="554855"/>
              </a:xfrm>
              <a:custGeom>
                <a:avLst/>
                <a:gdLst>
                  <a:gd name="T0" fmla="*/ 410 w 417"/>
                  <a:gd name="T1" fmla="*/ 108 h 378"/>
                  <a:gd name="T2" fmla="*/ 315 w 417"/>
                  <a:gd name="T3" fmla="*/ 0 h 378"/>
                  <a:gd name="T4" fmla="*/ 102 w 417"/>
                  <a:gd name="T5" fmla="*/ 0 h 378"/>
                  <a:gd name="T6" fmla="*/ 7 w 417"/>
                  <a:gd name="T7" fmla="*/ 108 h 378"/>
                  <a:gd name="T8" fmla="*/ 0 w 417"/>
                  <a:gd name="T9" fmla="*/ 118 h 378"/>
                  <a:gd name="T10" fmla="*/ 7 w 417"/>
                  <a:gd name="T11" fmla="*/ 125 h 378"/>
                  <a:gd name="T12" fmla="*/ 207 w 417"/>
                  <a:gd name="T13" fmla="*/ 378 h 378"/>
                  <a:gd name="T14" fmla="*/ 410 w 417"/>
                  <a:gd name="T15" fmla="*/ 125 h 378"/>
                  <a:gd name="T16" fmla="*/ 417 w 417"/>
                  <a:gd name="T17" fmla="*/ 118 h 378"/>
                  <a:gd name="T18" fmla="*/ 410 w 417"/>
                  <a:gd name="T19" fmla="*/ 108 h 378"/>
                  <a:gd name="T20" fmla="*/ 390 w 417"/>
                  <a:gd name="T21" fmla="*/ 108 h 378"/>
                  <a:gd name="T22" fmla="*/ 231 w 417"/>
                  <a:gd name="T23" fmla="*/ 108 h 378"/>
                  <a:gd name="T24" fmla="*/ 309 w 417"/>
                  <a:gd name="T25" fmla="*/ 17 h 378"/>
                  <a:gd name="T26" fmla="*/ 390 w 417"/>
                  <a:gd name="T27" fmla="*/ 108 h 378"/>
                  <a:gd name="T28" fmla="*/ 207 w 417"/>
                  <a:gd name="T29" fmla="*/ 108 h 378"/>
                  <a:gd name="T30" fmla="*/ 126 w 417"/>
                  <a:gd name="T31" fmla="*/ 14 h 378"/>
                  <a:gd name="T32" fmla="*/ 288 w 417"/>
                  <a:gd name="T33" fmla="*/ 14 h 378"/>
                  <a:gd name="T34" fmla="*/ 210 w 417"/>
                  <a:gd name="T35" fmla="*/ 108 h 378"/>
                  <a:gd name="T36" fmla="*/ 207 w 417"/>
                  <a:gd name="T37" fmla="*/ 108 h 378"/>
                  <a:gd name="T38" fmla="*/ 105 w 417"/>
                  <a:gd name="T39" fmla="*/ 17 h 378"/>
                  <a:gd name="T40" fmla="*/ 187 w 417"/>
                  <a:gd name="T41" fmla="*/ 108 h 378"/>
                  <a:gd name="T42" fmla="*/ 27 w 417"/>
                  <a:gd name="T43" fmla="*/ 108 h 378"/>
                  <a:gd name="T44" fmla="*/ 105 w 417"/>
                  <a:gd name="T45" fmla="*/ 17 h 378"/>
                  <a:gd name="T46" fmla="*/ 200 w 417"/>
                  <a:gd name="T47" fmla="*/ 125 h 378"/>
                  <a:gd name="T48" fmla="*/ 200 w 417"/>
                  <a:gd name="T49" fmla="*/ 344 h 378"/>
                  <a:gd name="T50" fmla="*/ 27 w 417"/>
                  <a:gd name="T51" fmla="*/ 125 h 378"/>
                  <a:gd name="T52" fmla="*/ 200 w 417"/>
                  <a:gd name="T53" fmla="*/ 125 h 378"/>
                  <a:gd name="T54" fmla="*/ 217 w 417"/>
                  <a:gd name="T55" fmla="*/ 344 h 378"/>
                  <a:gd name="T56" fmla="*/ 217 w 417"/>
                  <a:gd name="T57" fmla="*/ 125 h 378"/>
                  <a:gd name="T58" fmla="*/ 390 w 417"/>
                  <a:gd name="T59" fmla="*/ 125 h 378"/>
                  <a:gd name="T60" fmla="*/ 217 w 417"/>
                  <a:gd name="T61" fmla="*/ 34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17" h="378">
                    <a:moveTo>
                      <a:pt x="410" y="108"/>
                    </a:moveTo>
                    <a:lnTo>
                      <a:pt x="315" y="0"/>
                    </a:lnTo>
                    <a:lnTo>
                      <a:pt x="102" y="0"/>
                    </a:lnTo>
                    <a:lnTo>
                      <a:pt x="7" y="108"/>
                    </a:lnTo>
                    <a:lnTo>
                      <a:pt x="0" y="118"/>
                    </a:lnTo>
                    <a:lnTo>
                      <a:pt x="7" y="125"/>
                    </a:lnTo>
                    <a:lnTo>
                      <a:pt x="207" y="378"/>
                    </a:lnTo>
                    <a:lnTo>
                      <a:pt x="410" y="125"/>
                    </a:lnTo>
                    <a:lnTo>
                      <a:pt x="417" y="118"/>
                    </a:lnTo>
                    <a:lnTo>
                      <a:pt x="410" y="108"/>
                    </a:lnTo>
                    <a:close/>
                    <a:moveTo>
                      <a:pt x="390" y="108"/>
                    </a:moveTo>
                    <a:lnTo>
                      <a:pt x="231" y="108"/>
                    </a:lnTo>
                    <a:lnTo>
                      <a:pt x="309" y="17"/>
                    </a:lnTo>
                    <a:lnTo>
                      <a:pt x="390" y="108"/>
                    </a:lnTo>
                    <a:close/>
                    <a:moveTo>
                      <a:pt x="207" y="108"/>
                    </a:moveTo>
                    <a:lnTo>
                      <a:pt x="126" y="14"/>
                    </a:lnTo>
                    <a:lnTo>
                      <a:pt x="288" y="14"/>
                    </a:lnTo>
                    <a:lnTo>
                      <a:pt x="210" y="108"/>
                    </a:lnTo>
                    <a:lnTo>
                      <a:pt x="207" y="108"/>
                    </a:lnTo>
                    <a:close/>
                    <a:moveTo>
                      <a:pt x="105" y="17"/>
                    </a:moveTo>
                    <a:lnTo>
                      <a:pt x="187" y="108"/>
                    </a:lnTo>
                    <a:lnTo>
                      <a:pt x="27" y="108"/>
                    </a:lnTo>
                    <a:lnTo>
                      <a:pt x="105" y="17"/>
                    </a:lnTo>
                    <a:close/>
                    <a:moveTo>
                      <a:pt x="200" y="125"/>
                    </a:moveTo>
                    <a:lnTo>
                      <a:pt x="200" y="344"/>
                    </a:lnTo>
                    <a:lnTo>
                      <a:pt x="27" y="125"/>
                    </a:lnTo>
                    <a:lnTo>
                      <a:pt x="200" y="125"/>
                    </a:lnTo>
                    <a:close/>
                    <a:moveTo>
                      <a:pt x="217" y="344"/>
                    </a:moveTo>
                    <a:lnTo>
                      <a:pt x="217" y="125"/>
                    </a:lnTo>
                    <a:lnTo>
                      <a:pt x="390" y="125"/>
                    </a:lnTo>
                    <a:lnTo>
                      <a:pt x="217" y="34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0AAFFAF6-F93C-4A60-82D8-B0F472AE6953}"/>
                </a:ext>
              </a:extLst>
            </p:cNvPr>
            <p:cNvGrpSpPr/>
            <p:nvPr/>
          </p:nvGrpSpPr>
          <p:grpSpPr>
            <a:xfrm>
              <a:off x="8016156" y="2979500"/>
              <a:ext cx="886695" cy="886696"/>
              <a:chOff x="9163050" y="3579586"/>
              <a:chExt cx="1143000" cy="1143000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9F54FF1A-6436-41F7-BB55-71D60D0151C2}"/>
                  </a:ext>
                </a:extLst>
              </p:cNvPr>
              <p:cNvSpPr/>
              <p:nvPr/>
            </p:nvSpPr>
            <p:spPr>
              <a:xfrm>
                <a:off x="9163050" y="3579586"/>
                <a:ext cx="1143000" cy="11430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3" name="Freeform 35">
                <a:extLst>
                  <a:ext uri="{FF2B5EF4-FFF2-40B4-BE49-F238E27FC236}">
                    <a16:creationId xmlns:a16="http://schemas.microsoft.com/office/drawing/2014/main" id="{12C12F67-F9EE-4436-8023-BA183F902FD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4003" y="3809806"/>
                <a:ext cx="681094" cy="682561"/>
              </a:xfrm>
              <a:custGeom>
                <a:avLst/>
                <a:gdLst>
                  <a:gd name="T0" fmla="*/ 137 w 137"/>
                  <a:gd name="T1" fmla="*/ 78 h 138"/>
                  <a:gd name="T2" fmla="*/ 118 w 137"/>
                  <a:gd name="T3" fmla="*/ 58 h 138"/>
                  <a:gd name="T4" fmla="*/ 122 w 137"/>
                  <a:gd name="T5" fmla="*/ 27 h 138"/>
                  <a:gd name="T6" fmla="*/ 96 w 137"/>
                  <a:gd name="T7" fmla="*/ 26 h 138"/>
                  <a:gd name="T8" fmla="*/ 78 w 137"/>
                  <a:gd name="T9" fmla="*/ 0 h 138"/>
                  <a:gd name="T10" fmla="*/ 57 w 137"/>
                  <a:gd name="T11" fmla="*/ 20 h 138"/>
                  <a:gd name="T12" fmla="*/ 26 w 137"/>
                  <a:gd name="T13" fmla="*/ 15 h 138"/>
                  <a:gd name="T14" fmla="*/ 26 w 137"/>
                  <a:gd name="T15" fmla="*/ 42 h 138"/>
                  <a:gd name="T16" fmla="*/ 0 w 137"/>
                  <a:gd name="T17" fmla="*/ 60 h 138"/>
                  <a:gd name="T18" fmla="*/ 19 w 137"/>
                  <a:gd name="T19" fmla="*/ 80 h 138"/>
                  <a:gd name="T20" fmla="*/ 15 w 137"/>
                  <a:gd name="T21" fmla="*/ 111 h 138"/>
                  <a:gd name="T22" fmla="*/ 41 w 137"/>
                  <a:gd name="T23" fmla="*/ 111 h 138"/>
                  <a:gd name="T24" fmla="*/ 59 w 137"/>
                  <a:gd name="T25" fmla="*/ 138 h 138"/>
                  <a:gd name="T26" fmla="*/ 80 w 137"/>
                  <a:gd name="T27" fmla="*/ 118 h 138"/>
                  <a:gd name="T28" fmla="*/ 111 w 137"/>
                  <a:gd name="T29" fmla="*/ 122 h 138"/>
                  <a:gd name="T30" fmla="*/ 111 w 137"/>
                  <a:gd name="T31" fmla="*/ 96 h 138"/>
                  <a:gd name="T32" fmla="*/ 132 w 137"/>
                  <a:gd name="T33" fmla="*/ 64 h 138"/>
                  <a:gd name="T34" fmla="*/ 117 w 137"/>
                  <a:gd name="T35" fmla="*/ 75 h 138"/>
                  <a:gd name="T36" fmla="*/ 117 w 137"/>
                  <a:gd name="T37" fmla="*/ 63 h 138"/>
                  <a:gd name="T38" fmla="*/ 110 w 137"/>
                  <a:gd name="T39" fmla="*/ 22 h 138"/>
                  <a:gd name="T40" fmla="*/ 107 w 137"/>
                  <a:gd name="T41" fmla="*/ 38 h 138"/>
                  <a:gd name="T42" fmla="*/ 110 w 137"/>
                  <a:gd name="T43" fmla="*/ 22 h 138"/>
                  <a:gd name="T44" fmla="*/ 73 w 137"/>
                  <a:gd name="T45" fmla="*/ 5 h 138"/>
                  <a:gd name="T46" fmla="*/ 68 w 137"/>
                  <a:gd name="T47" fmla="*/ 19 h 138"/>
                  <a:gd name="T48" fmla="*/ 64 w 137"/>
                  <a:gd name="T49" fmla="*/ 5 h 138"/>
                  <a:gd name="T50" fmla="*/ 27 w 137"/>
                  <a:gd name="T51" fmla="*/ 22 h 138"/>
                  <a:gd name="T52" fmla="*/ 34 w 137"/>
                  <a:gd name="T53" fmla="*/ 34 h 138"/>
                  <a:gd name="T54" fmla="*/ 21 w 137"/>
                  <a:gd name="T55" fmla="*/ 27 h 138"/>
                  <a:gd name="T56" fmla="*/ 5 w 137"/>
                  <a:gd name="T57" fmla="*/ 64 h 138"/>
                  <a:gd name="T58" fmla="*/ 19 w 137"/>
                  <a:gd name="T59" fmla="*/ 69 h 138"/>
                  <a:gd name="T60" fmla="*/ 5 w 137"/>
                  <a:gd name="T61" fmla="*/ 74 h 138"/>
                  <a:gd name="T62" fmla="*/ 22 w 137"/>
                  <a:gd name="T63" fmla="*/ 110 h 138"/>
                  <a:gd name="T64" fmla="*/ 38 w 137"/>
                  <a:gd name="T65" fmla="*/ 108 h 138"/>
                  <a:gd name="T66" fmla="*/ 73 w 137"/>
                  <a:gd name="T67" fmla="*/ 133 h 138"/>
                  <a:gd name="T68" fmla="*/ 62 w 137"/>
                  <a:gd name="T69" fmla="*/ 118 h 138"/>
                  <a:gd name="T70" fmla="*/ 68 w 137"/>
                  <a:gd name="T71" fmla="*/ 118 h 138"/>
                  <a:gd name="T72" fmla="*/ 75 w 137"/>
                  <a:gd name="T73" fmla="*/ 118 h 138"/>
                  <a:gd name="T74" fmla="*/ 68 w 137"/>
                  <a:gd name="T75" fmla="*/ 113 h 138"/>
                  <a:gd name="T76" fmla="*/ 37 w 137"/>
                  <a:gd name="T77" fmla="*/ 37 h 138"/>
                  <a:gd name="T78" fmla="*/ 68 w 137"/>
                  <a:gd name="T79" fmla="*/ 24 h 138"/>
                  <a:gd name="T80" fmla="*/ 100 w 137"/>
                  <a:gd name="T81" fmla="*/ 100 h 138"/>
                  <a:gd name="T82" fmla="*/ 116 w 137"/>
                  <a:gd name="T83" fmla="*/ 110 h 138"/>
                  <a:gd name="T84" fmla="*/ 99 w 137"/>
                  <a:gd name="T85" fmla="*/ 108 h 138"/>
                  <a:gd name="T86" fmla="*/ 108 w 137"/>
                  <a:gd name="T87" fmla="*/ 99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7" h="138">
                    <a:moveTo>
                      <a:pt x="118" y="80"/>
                    </a:moveTo>
                    <a:cubicBezTo>
                      <a:pt x="137" y="78"/>
                      <a:pt x="137" y="78"/>
                      <a:pt x="137" y="78"/>
                    </a:cubicBezTo>
                    <a:cubicBezTo>
                      <a:pt x="137" y="60"/>
                      <a:pt x="137" y="60"/>
                      <a:pt x="137" y="60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6" y="52"/>
                      <a:pt x="114" y="46"/>
                      <a:pt x="111" y="42"/>
                    </a:cubicBezTo>
                    <a:cubicBezTo>
                      <a:pt x="122" y="27"/>
                      <a:pt x="122" y="27"/>
                      <a:pt x="122" y="27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1" y="23"/>
                      <a:pt x="86" y="21"/>
                      <a:pt x="80" y="2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1" y="21"/>
                      <a:pt x="46" y="23"/>
                      <a:pt x="42" y="26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3" y="47"/>
                      <a:pt x="21" y="52"/>
                      <a:pt x="19" y="5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21" y="86"/>
                      <a:pt x="23" y="91"/>
                      <a:pt x="26" y="96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41" y="111"/>
                      <a:pt x="41" y="111"/>
                      <a:pt x="41" y="111"/>
                    </a:cubicBezTo>
                    <a:cubicBezTo>
                      <a:pt x="46" y="114"/>
                      <a:pt x="51" y="117"/>
                      <a:pt x="57" y="118"/>
                    </a:cubicBezTo>
                    <a:cubicBezTo>
                      <a:pt x="59" y="138"/>
                      <a:pt x="59" y="138"/>
                      <a:pt x="59" y="138"/>
                    </a:cubicBezTo>
                    <a:cubicBezTo>
                      <a:pt x="78" y="138"/>
                      <a:pt x="78" y="138"/>
                      <a:pt x="78" y="138"/>
                    </a:cubicBezTo>
                    <a:cubicBezTo>
                      <a:pt x="80" y="118"/>
                      <a:pt x="80" y="118"/>
                      <a:pt x="80" y="118"/>
                    </a:cubicBezTo>
                    <a:cubicBezTo>
                      <a:pt x="86" y="117"/>
                      <a:pt x="91" y="114"/>
                      <a:pt x="95" y="111"/>
                    </a:cubicBezTo>
                    <a:cubicBezTo>
                      <a:pt x="111" y="122"/>
                      <a:pt x="111" y="122"/>
                      <a:pt x="111" y="122"/>
                    </a:cubicBez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14" y="91"/>
                      <a:pt x="116" y="86"/>
                      <a:pt x="118" y="80"/>
                    </a:cubicBezTo>
                    <a:close/>
                    <a:moveTo>
                      <a:pt x="132" y="64"/>
                    </a:moveTo>
                    <a:cubicBezTo>
                      <a:pt x="132" y="74"/>
                      <a:pt x="132" y="74"/>
                      <a:pt x="132" y="74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18" y="73"/>
                      <a:pt x="118" y="71"/>
                      <a:pt x="118" y="69"/>
                    </a:cubicBezTo>
                    <a:cubicBezTo>
                      <a:pt x="118" y="67"/>
                      <a:pt x="118" y="65"/>
                      <a:pt x="117" y="63"/>
                    </a:cubicBezTo>
                    <a:lnTo>
                      <a:pt x="132" y="64"/>
                    </a:lnTo>
                    <a:close/>
                    <a:moveTo>
                      <a:pt x="110" y="22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5" y="35"/>
                      <a:pt x="102" y="32"/>
                      <a:pt x="99" y="30"/>
                    </a:cubicBezTo>
                    <a:lnTo>
                      <a:pt x="110" y="22"/>
                    </a:lnTo>
                    <a:close/>
                    <a:moveTo>
                      <a:pt x="64" y="5"/>
                    </a:moveTo>
                    <a:cubicBezTo>
                      <a:pt x="73" y="5"/>
                      <a:pt x="73" y="5"/>
                      <a:pt x="73" y="5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3" y="20"/>
                      <a:pt x="71" y="19"/>
                      <a:pt x="68" y="19"/>
                    </a:cubicBezTo>
                    <a:cubicBezTo>
                      <a:pt x="66" y="19"/>
                      <a:pt x="64" y="20"/>
                      <a:pt x="62" y="20"/>
                    </a:cubicBezTo>
                    <a:lnTo>
                      <a:pt x="64" y="5"/>
                    </a:lnTo>
                    <a:close/>
                    <a:moveTo>
                      <a:pt x="21" y="27"/>
                    </a:moveTo>
                    <a:cubicBezTo>
                      <a:pt x="27" y="22"/>
                      <a:pt x="27" y="22"/>
                      <a:pt x="27" y="22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7" y="31"/>
                      <a:pt x="35" y="32"/>
                      <a:pt x="34" y="34"/>
                    </a:cubicBezTo>
                    <a:cubicBezTo>
                      <a:pt x="32" y="35"/>
                      <a:pt x="31" y="37"/>
                      <a:pt x="29" y="39"/>
                    </a:cubicBezTo>
                    <a:lnTo>
                      <a:pt x="21" y="27"/>
                    </a:lnTo>
                    <a:close/>
                    <a:moveTo>
                      <a:pt x="5" y="7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19" y="65"/>
                      <a:pt x="19" y="67"/>
                      <a:pt x="19" y="69"/>
                    </a:cubicBezTo>
                    <a:cubicBezTo>
                      <a:pt x="19" y="71"/>
                      <a:pt x="19" y="73"/>
                      <a:pt x="19" y="75"/>
                    </a:cubicBezTo>
                    <a:lnTo>
                      <a:pt x="5" y="74"/>
                    </a:lnTo>
                    <a:close/>
                    <a:moveTo>
                      <a:pt x="27" y="116"/>
                    </a:moveTo>
                    <a:cubicBezTo>
                      <a:pt x="22" y="110"/>
                      <a:pt x="22" y="110"/>
                      <a:pt x="22" y="110"/>
                    </a:cubicBezTo>
                    <a:cubicBezTo>
                      <a:pt x="30" y="99"/>
                      <a:pt x="30" y="99"/>
                      <a:pt x="30" y="99"/>
                    </a:cubicBezTo>
                    <a:cubicBezTo>
                      <a:pt x="32" y="103"/>
                      <a:pt x="35" y="105"/>
                      <a:pt x="38" y="108"/>
                    </a:cubicBezTo>
                    <a:lnTo>
                      <a:pt x="27" y="116"/>
                    </a:lnTo>
                    <a:close/>
                    <a:moveTo>
                      <a:pt x="73" y="133"/>
                    </a:moveTo>
                    <a:cubicBezTo>
                      <a:pt x="64" y="133"/>
                      <a:pt x="64" y="133"/>
                      <a:pt x="64" y="133"/>
                    </a:cubicBezTo>
                    <a:cubicBezTo>
                      <a:pt x="62" y="118"/>
                      <a:pt x="62" y="118"/>
                      <a:pt x="62" y="118"/>
                    </a:cubicBezTo>
                    <a:cubicBezTo>
                      <a:pt x="64" y="118"/>
                      <a:pt x="66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71" y="118"/>
                      <a:pt x="73" y="118"/>
                      <a:pt x="75" y="118"/>
                    </a:cubicBezTo>
                    <a:lnTo>
                      <a:pt x="73" y="133"/>
                    </a:lnTo>
                    <a:close/>
                    <a:moveTo>
                      <a:pt x="68" y="113"/>
                    </a:moveTo>
                    <a:cubicBezTo>
                      <a:pt x="44" y="113"/>
                      <a:pt x="24" y="93"/>
                      <a:pt x="24" y="69"/>
                    </a:cubicBezTo>
                    <a:cubicBezTo>
                      <a:pt x="24" y="57"/>
                      <a:pt x="29" y="46"/>
                      <a:pt x="37" y="37"/>
                    </a:cubicBezTo>
                    <a:cubicBezTo>
                      <a:pt x="45" y="29"/>
                      <a:pt x="57" y="24"/>
                      <a:pt x="68" y="24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93" y="24"/>
                      <a:pt x="113" y="44"/>
                      <a:pt x="113" y="69"/>
                    </a:cubicBezTo>
                    <a:cubicBezTo>
                      <a:pt x="113" y="81"/>
                      <a:pt x="108" y="92"/>
                      <a:pt x="100" y="100"/>
                    </a:cubicBezTo>
                    <a:cubicBezTo>
                      <a:pt x="92" y="109"/>
                      <a:pt x="80" y="113"/>
                      <a:pt x="68" y="113"/>
                    </a:cubicBezTo>
                    <a:close/>
                    <a:moveTo>
                      <a:pt x="116" y="110"/>
                    </a:moveTo>
                    <a:cubicBezTo>
                      <a:pt x="110" y="116"/>
                      <a:pt x="110" y="116"/>
                      <a:pt x="110" y="116"/>
                    </a:cubicBezTo>
                    <a:cubicBezTo>
                      <a:pt x="99" y="108"/>
                      <a:pt x="99" y="108"/>
                      <a:pt x="99" y="108"/>
                    </a:cubicBezTo>
                    <a:cubicBezTo>
                      <a:pt x="100" y="107"/>
                      <a:pt x="102" y="105"/>
                      <a:pt x="103" y="104"/>
                    </a:cubicBezTo>
                    <a:cubicBezTo>
                      <a:pt x="105" y="102"/>
                      <a:pt x="106" y="101"/>
                      <a:pt x="108" y="99"/>
                    </a:cubicBezTo>
                    <a:lnTo>
                      <a:pt x="116" y="11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D06A48EA-C86F-4CB7-BDD4-73C3C294A74D}"/>
              </a:ext>
            </a:extLst>
          </p:cNvPr>
          <p:cNvSpPr txBox="1"/>
          <p:nvPr/>
        </p:nvSpPr>
        <p:spPr>
          <a:xfrm>
            <a:off x="7527925" y="3619821"/>
            <a:ext cx="4064001" cy="89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i="1" dirty="0"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i two set had seasons. Fifth don't subdue which i two set had seasons.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AC538A4-0BBB-46B2-9E50-2FFCB8B86E9C}"/>
              </a:ext>
            </a:extLst>
          </p:cNvPr>
          <p:cNvSpPr/>
          <p:nvPr/>
        </p:nvSpPr>
        <p:spPr>
          <a:xfrm>
            <a:off x="600074" y="965200"/>
            <a:ext cx="3068637" cy="4927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AD3721D-C14C-48C5-9F6B-26D79E4E7B4E}"/>
              </a:ext>
            </a:extLst>
          </p:cNvPr>
          <p:cNvSpPr/>
          <p:nvPr/>
        </p:nvSpPr>
        <p:spPr>
          <a:xfrm>
            <a:off x="7156452" y="965200"/>
            <a:ext cx="4435474" cy="1803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8BFA491-3EDF-47D5-A014-E451122FCD40}"/>
              </a:ext>
            </a:extLst>
          </p:cNvPr>
          <p:cNvGrpSpPr/>
          <p:nvPr/>
        </p:nvGrpSpPr>
        <p:grpSpPr>
          <a:xfrm>
            <a:off x="1304581" y="1396999"/>
            <a:ext cx="1659622" cy="4064002"/>
            <a:chOff x="1068131" y="1170233"/>
            <a:chExt cx="1659622" cy="4064002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6351F3E-3204-4148-AE7D-A31CD873BC42}"/>
                </a:ext>
              </a:extLst>
            </p:cNvPr>
            <p:cNvSpPr txBox="1"/>
            <p:nvPr/>
          </p:nvSpPr>
          <p:spPr>
            <a:xfrm rot="16200000">
              <a:off x="385292" y="3920454"/>
              <a:ext cx="1996620" cy="63094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500" b="1" dirty="0">
                  <a:solidFill>
                    <a:schemeClr val="bg1"/>
                  </a:solidFill>
                  <a:latin typeface="+mj-lt"/>
                  <a:ea typeface="Montserrat Black" charset="0"/>
                  <a:cs typeface="Montserrat Black" charset="0"/>
                </a:rPr>
                <a:t>Service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4C4E2F1-7125-4650-945C-98EAB91FC79F}"/>
                </a:ext>
              </a:extLst>
            </p:cNvPr>
            <p:cNvSpPr txBox="1"/>
            <p:nvPr/>
          </p:nvSpPr>
          <p:spPr>
            <a:xfrm rot="16200000">
              <a:off x="248097" y="2754579"/>
              <a:ext cx="4064001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solidFill>
                    <a:schemeClr val="bg1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i two set had seasons. Fifth don't subdue which i two set had seasons.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D13E054-7095-4717-9D03-D4C4A49DE2E3}"/>
              </a:ext>
            </a:extLst>
          </p:cNvPr>
          <p:cNvGrpSpPr/>
          <p:nvPr/>
        </p:nvGrpSpPr>
        <p:grpSpPr>
          <a:xfrm>
            <a:off x="7731921" y="1536794"/>
            <a:ext cx="3284536" cy="613181"/>
            <a:chOff x="838202" y="2768750"/>
            <a:chExt cx="4233862" cy="613181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615D785-387C-4C8E-92A8-678B213C3024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2" y="2935198"/>
              <a:ext cx="0" cy="39220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F4208AB-FE7E-4D85-B15C-6C46D5F1886B}"/>
                </a:ext>
              </a:extLst>
            </p:cNvPr>
            <p:cNvSpPr txBox="1"/>
            <p:nvPr/>
          </p:nvSpPr>
          <p:spPr>
            <a:xfrm>
              <a:off x="1215443" y="2768750"/>
              <a:ext cx="3856621" cy="613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solidFill>
                    <a:schemeClr val="bg1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F2A340-DD57-4326-A871-1710E84DF2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390990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48F8CE48-4174-416C-B9B2-1F6D63D6D4CF}"/>
              </a:ext>
            </a:extLst>
          </p:cNvPr>
          <p:cNvSpPr txBox="1"/>
          <p:nvPr/>
        </p:nvSpPr>
        <p:spPr>
          <a:xfrm>
            <a:off x="5641544" y="965200"/>
            <a:ext cx="2602504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500" b="1" dirty="0">
                <a:latin typeface="+mj-lt"/>
                <a:ea typeface="Montserrat Black" charset="0"/>
                <a:cs typeface="Montserrat Black" charset="0"/>
              </a:rPr>
              <a:t>Our result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CD8A4C-C27B-48D3-A2E1-950D1E303805}"/>
              </a:ext>
            </a:extLst>
          </p:cNvPr>
          <p:cNvSpPr txBox="1"/>
          <p:nvPr/>
        </p:nvSpPr>
        <p:spPr>
          <a:xfrm>
            <a:off x="5641544" y="1791571"/>
            <a:ext cx="5260751" cy="89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i two set had seasons. Fifth you'll, man wherein seas our Living grass to for can't gathered waters had winged. Creepiest don't subdue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3A3F30-FFEC-475B-A9A5-E9E371F9D4A5}"/>
              </a:ext>
            </a:extLst>
          </p:cNvPr>
          <p:cNvSpPr txBox="1"/>
          <p:nvPr/>
        </p:nvSpPr>
        <p:spPr>
          <a:xfrm>
            <a:off x="5641544" y="5569635"/>
            <a:ext cx="2438402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Our Creative Business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64ADC47-5476-495C-BB81-1947F57A8E9F}"/>
              </a:ext>
            </a:extLst>
          </p:cNvPr>
          <p:cNvGrpSpPr/>
          <p:nvPr/>
        </p:nvGrpSpPr>
        <p:grpSpPr>
          <a:xfrm>
            <a:off x="5641544" y="3183808"/>
            <a:ext cx="1369481" cy="969912"/>
            <a:chOff x="275804" y="4362305"/>
            <a:chExt cx="1369481" cy="96991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EE0B138-09A8-4113-B8AB-5724D5E17E9C}"/>
                </a:ext>
              </a:extLst>
            </p:cNvPr>
            <p:cNvSpPr txBox="1"/>
            <p:nvPr/>
          </p:nvSpPr>
          <p:spPr>
            <a:xfrm>
              <a:off x="275804" y="4362305"/>
              <a:ext cx="759881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b="1" dirty="0">
                  <a:latin typeface="Montserrat "/>
                  <a:ea typeface="Montserrat Black" charset="0"/>
                  <a:cs typeface="Montserrat Black" charset="0"/>
                </a:rPr>
                <a:t>AS-IS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B9C83FC-4B3D-49F3-8EA2-6E6F41C4C7D5}"/>
                </a:ext>
              </a:extLst>
            </p:cNvPr>
            <p:cNvSpPr txBox="1"/>
            <p:nvPr/>
          </p:nvSpPr>
          <p:spPr>
            <a:xfrm>
              <a:off x="275804" y="4651518"/>
              <a:ext cx="1369481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0B9AFE-0254-479F-947A-A82737107A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967431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F1C078C1-91F9-4CE5-B858-86F33D7F0165}"/>
              </a:ext>
            </a:extLst>
          </p:cNvPr>
          <p:cNvSpPr/>
          <p:nvPr/>
        </p:nvSpPr>
        <p:spPr>
          <a:xfrm>
            <a:off x="2093602" y="1543049"/>
            <a:ext cx="2542324" cy="179050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5617D9F-48B5-4292-A6B4-FE408AD5C47F}"/>
              </a:ext>
            </a:extLst>
          </p:cNvPr>
          <p:cNvSpPr txBox="1"/>
          <p:nvPr/>
        </p:nvSpPr>
        <p:spPr>
          <a:xfrm>
            <a:off x="2093602" y="3943125"/>
            <a:ext cx="2187542" cy="9531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2500" b="1" dirty="0">
                <a:latin typeface="+mj-lt"/>
                <a:ea typeface="Montserrat Black" charset="0"/>
                <a:cs typeface="Montserrat Black" charset="0"/>
              </a:rPr>
              <a:t>OUR</a:t>
            </a:r>
          </a:p>
          <a:p>
            <a:pPr algn="r">
              <a:lnSpc>
                <a:spcPts val="3500"/>
              </a:lnSpc>
            </a:pPr>
            <a:r>
              <a:rPr lang="en-US" sz="2500" b="1" dirty="0">
                <a:latin typeface="+mj-lt"/>
                <a:ea typeface="Montserrat Black" charset="0"/>
                <a:cs typeface="Montserrat Black" charset="0"/>
              </a:rPr>
              <a:t>PARTNERS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7ACE548-199F-466A-9700-7408B4B14DF8}"/>
              </a:ext>
            </a:extLst>
          </p:cNvPr>
          <p:cNvSpPr/>
          <p:nvPr/>
        </p:nvSpPr>
        <p:spPr>
          <a:xfrm>
            <a:off x="4826818" y="1543049"/>
            <a:ext cx="2542324" cy="17905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F1488FD-1D8B-4BD1-828C-7553C8129B8F}"/>
              </a:ext>
            </a:extLst>
          </p:cNvPr>
          <p:cNvGrpSpPr/>
          <p:nvPr/>
        </p:nvGrpSpPr>
        <p:grpSpPr>
          <a:xfrm>
            <a:off x="5651753" y="2210441"/>
            <a:ext cx="892455" cy="455721"/>
            <a:chOff x="1874838" y="120650"/>
            <a:chExt cx="3357562" cy="1714500"/>
          </a:xfrm>
          <a:solidFill>
            <a:schemeClr val="bg1"/>
          </a:solidFill>
        </p:grpSpPr>
        <p:sp>
          <p:nvSpPr>
            <p:cNvPr id="60" name="Freeform 41">
              <a:extLst>
                <a:ext uri="{FF2B5EF4-FFF2-40B4-BE49-F238E27FC236}">
                  <a16:creationId xmlns:a16="http://schemas.microsoft.com/office/drawing/2014/main" id="{CD5E2A15-7729-487C-BFD4-76D206FC2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4838" y="120650"/>
              <a:ext cx="1646237" cy="1714500"/>
            </a:xfrm>
            <a:custGeom>
              <a:avLst/>
              <a:gdLst>
                <a:gd name="T0" fmla="*/ 397 w 456"/>
                <a:gd name="T1" fmla="*/ 315 h 474"/>
                <a:gd name="T2" fmla="*/ 362 w 456"/>
                <a:gd name="T3" fmla="*/ 220 h 474"/>
                <a:gd name="T4" fmla="*/ 455 w 456"/>
                <a:gd name="T5" fmla="*/ 143 h 474"/>
                <a:gd name="T6" fmla="*/ 237 w 456"/>
                <a:gd name="T7" fmla="*/ 0 h 474"/>
                <a:gd name="T8" fmla="*/ 0 w 456"/>
                <a:gd name="T9" fmla="*/ 237 h 474"/>
                <a:gd name="T10" fmla="*/ 237 w 456"/>
                <a:gd name="T11" fmla="*/ 474 h 474"/>
                <a:gd name="T12" fmla="*/ 456 w 456"/>
                <a:gd name="T13" fmla="*/ 328 h 474"/>
                <a:gd name="T14" fmla="*/ 448 w 456"/>
                <a:gd name="T15" fmla="*/ 328 h 474"/>
                <a:gd name="T16" fmla="*/ 397 w 456"/>
                <a:gd name="T17" fmla="*/ 315 h 474"/>
                <a:gd name="T18" fmla="*/ 166 w 456"/>
                <a:gd name="T19" fmla="*/ 295 h 474"/>
                <a:gd name="T20" fmla="*/ 142 w 456"/>
                <a:gd name="T21" fmla="*/ 255 h 474"/>
                <a:gd name="T22" fmla="*/ 186 w 456"/>
                <a:gd name="T23" fmla="*/ 161 h 474"/>
                <a:gd name="T24" fmla="*/ 194 w 456"/>
                <a:gd name="T25" fmla="*/ 174 h 474"/>
                <a:gd name="T26" fmla="*/ 225 w 456"/>
                <a:gd name="T27" fmla="*/ 254 h 474"/>
                <a:gd name="T28" fmla="*/ 184 w 456"/>
                <a:gd name="T29" fmla="*/ 299 h 474"/>
                <a:gd name="T30" fmla="*/ 166 w 456"/>
                <a:gd name="T31" fmla="*/ 295 h 474"/>
                <a:gd name="T32" fmla="*/ 237 w 456"/>
                <a:gd name="T33" fmla="*/ 348 h 474"/>
                <a:gd name="T34" fmla="*/ 173 w 456"/>
                <a:gd name="T35" fmla="*/ 310 h 474"/>
                <a:gd name="T36" fmla="*/ 184 w 456"/>
                <a:gd name="T37" fmla="*/ 312 h 474"/>
                <a:gd name="T38" fmla="*/ 238 w 456"/>
                <a:gd name="T39" fmla="*/ 254 h 474"/>
                <a:gd name="T40" fmla="*/ 206 w 456"/>
                <a:gd name="T41" fmla="*/ 171 h 474"/>
                <a:gd name="T42" fmla="*/ 237 w 456"/>
                <a:gd name="T43" fmla="*/ 119 h 474"/>
                <a:gd name="T44" fmla="*/ 311 w 456"/>
                <a:gd name="T45" fmla="*/ 275 h 474"/>
                <a:gd name="T46" fmla="*/ 237 w 456"/>
                <a:gd name="T47" fmla="*/ 348 h 474"/>
                <a:gd name="T48" fmla="*/ 237 w 456"/>
                <a:gd name="T49" fmla="*/ 348 h 474"/>
                <a:gd name="T50" fmla="*/ 237 w 456"/>
                <a:gd name="T51" fmla="*/ 348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6" h="474">
                  <a:moveTo>
                    <a:pt x="397" y="315"/>
                  </a:moveTo>
                  <a:cubicBezTo>
                    <a:pt x="368" y="297"/>
                    <a:pt x="355" y="260"/>
                    <a:pt x="362" y="220"/>
                  </a:cubicBezTo>
                  <a:cubicBezTo>
                    <a:pt x="370" y="173"/>
                    <a:pt x="405" y="144"/>
                    <a:pt x="455" y="143"/>
                  </a:cubicBezTo>
                  <a:cubicBezTo>
                    <a:pt x="418" y="59"/>
                    <a:pt x="335" y="0"/>
                    <a:pt x="237" y="0"/>
                  </a:cubicBezTo>
                  <a:cubicBezTo>
                    <a:pt x="106" y="0"/>
                    <a:pt x="0" y="106"/>
                    <a:pt x="0" y="237"/>
                  </a:cubicBezTo>
                  <a:cubicBezTo>
                    <a:pt x="0" y="368"/>
                    <a:pt x="106" y="474"/>
                    <a:pt x="237" y="474"/>
                  </a:cubicBezTo>
                  <a:cubicBezTo>
                    <a:pt x="336" y="474"/>
                    <a:pt x="420" y="414"/>
                    <a:pt x="456" y="328"/>
                  </a:cubicBezTo>
                  <a:cubicBezTo>
                    <a:pt x="453" y="328"/>
                    <a:pt x="451" y="328"/>
                    <a:pt x="448" y="328"/>
                  </a:cubicBezTo>
                  <a:cubicBezTo>
                    <a:pt x="429" y="328"/>
                    <a:pt x="411" y="323"/>
                    <a:pt x="397" y="315"/>
                  </a:cubicBezTo>
                  <a:close/>
                  <a:moveTo>
                    <a:pt x="166" y="295"/>
                  </a:moveTo>
                  <a:cubicBezTo>
                    <a:pt x="152" y="287"/>
                    <a:pt x="142" y="272"/>
                    <a:pt x="142" y="255"/>
                  </a:cubicBezTo>
                  <a:cubicBezTo>
                    <a:pt x="142" y="231"/>
                    <a:pt x="186" y="161"/>
                    <a:pt x="186" y="161"/>
                  </a:cubicBezTo>
                  <a:cubicBezTo>
                    <a:pt x="186" y="161"/>
                    <a:pt x="189" y="166"/>
                    <a:pt x="194" y="174"/>
                  </a:cubicBezTo>
                  <a:cubicBezTo>
                    <a:pt x="213" y="211"/>
                    <a:pt x="225" y="241"/>
                    <a:pt x="225" y="254"/>
                  </a:cubicBezTo>
                  <a:cubicBezTo>
                    <a:pt x="225" y="279"/>
                    <a:pt x="207" y="299"/>
                    <a:pt x="184" y="299"/>
                  </a:cubicBezTo>
                  <a:cubicBezTo>
                    <a:pt x="178" y="299"/>
                    <a:pt x="172" y="298"/>
                    <a:pt x="166" y="295"/>
                  </a:cubicBezTo>
                  <a:close/>
                  <a:moveTo>
                    <a:pt x="237" y="348"/>
                  </a:moveTo>
                  <a:cubicBezTo>
                    <a:pt x="209" y="348"/>
                    <a:pt x="185" y="333"/>
                    <a:pt x="173" y="310"/>
                  </a:cubicBezTo>
                  <a:cubicBezTo>
                    <a:pt x="177" y="311"/>
                    <a:pt x="180" y="312"/>
                    <a:pt x="184" y="312"/>
                  </a:cubicBezTo>
                  <a:cubicBezTo>
                    <a:pt x="214" y="312"/>
                    <a:pt x="238" y="286"/>
                    <a:pt x="238" y="254"/>
                  </a:cubicBezTo>
                  <a:cubicBezTo>
                    <a:pt x="238" y="233"/>
                    <a:pt x="217" y="191"/>
                    <a:pt x="206" y="171"/>
                  </a:cubicBezTo>
                  <a:cubicBezTo>
                    <a:pt x="223" y="142"/>
                    <a:pt x="237" y="119"/>
                    <a:pt x="237" y="119"/>
                  </a:cubicBezTo>
                  <a:cubicBezTo>
                    <a:pt x="237" y="119"/>
                    <a:pt x="311" y="234"/>
                    <a:pt x="311" y="275"/>
                  </a:cubicBezTo>
                  <a:cubicBezTo>
                    <a:pt x="311" y="315"/>
                    <a:pt x="278" y="348"/>
                    <a:pt x="237" y="348"/>
                  </a:cubicBezTo>
                  <a:close/>
                  <a:moveTo>
                    <a:pt x="237" y="348"/>
                  </a:moveTo>
                  <a:cubicBezTo>
                    <a:pt x="237" y="348"/>
                    <a:pt x="237" y="348"/>
                    <a:pt x="237" y="3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3">
              <a:extLst>
                <a:ext uri="{FF2B5EF4-FFF2-40B4-BE49-F238E27FC236}">
                  <a16:creationId xmlns:a16="http://schemas.microsoft.com/office/drawing/2014/main" id="{0F952CA0-15E6-49F5-8A3B-6947880505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24338" y="392113"/>
              <a:ext cx="1008062" cy="871538"/>
            </a:xfrm>
            <a:custGeom>
              <a:avLst/>
              <a:gdLst>
                <a:gd name="T0" fmla="*/ 212 w 279"/>
                <a:gd name="T1" fmla="*/ 114 h 241"/>
                <a:gd name="T2" fmla="*/ 212 w 279"/>
                <a:gd name="T3" fmla="*/ 89 h 241"/>
                <a:gd name="T4" fmla="*/ 178 w 279"/>
                <a:gd name="T5" fmla="*/ 89 h 241"/>
                <a:gd name="T6" fmla="*/ 178 w 279"/>
                <a:gd name="T7" fmla="*/ 175 h 241"/>
                <a:gd name="T8" fmla="*/ 154 w 279"/>
                <a:gd name="T9" fmla="*/ 200 h 241"/>
                <a:gd name="T10" fmla="*/ 138 w 279"/>
                <a:gd name="T11" fmla="*/ 176 h 241"/>
                <a:gd name="T12" fmla="*/ 138 w 279"/>
                <a:gd name="T13" fmla="*/ 0 h 241"/>
                <a:gd name="T14" fmla="*/ 88 w 279"/>
                <a:gd name="T15" fmla="*/ 0 h 241"/>
                <a:gd name="T16" fmla="*/ 88 w 279"/>
                <a:gd name="T17" fmla="*/ 29 h 241"/>
                <a:gd name="T18" fmla="*/ 100 w 279"/>
                <a:gd name="T19" fmla="*/ 29 h 241"/>
                <a:gd name="T20" fmla="*/ 104 w 279"/>
                <a:gd name="T21" fmla="*/ 38 h 241"/>
                <a:gd name="T22" fmla="*/ 104 w 279"/>
                <a:gd name="T23" fmla="*/ 75 h 241"/>
                <a:gd name="T24" fmla="*/ 94 w 279"/>
                <a:gd name="T25" fmla="*/ 84 h 241"/>
                <a:gd name="T26" fmla="*/ 60 w 279"/>
                <a:gd name="T27" fmla="*/ 90 h 241"/>
                <a:gd name="T28" fmla="*/ 9 w 279"/>
                <a:gd name="T29" fmla="*/ 189 h 241"/>
                <a:gd name="T30" fmla="*/ 44 w 279"/>
                <a:gd name="T31" fmla="*/ 234 h 241"/>
                <a:gd name="T32" fmla="*/ 109 w 279"/>
                <a:gd name="T33" fmla="*/ 213 h 241"/>
                <a:gd name="T34" fmla="*/ 158 w 279"/>
                <a:gd name="T35" fmla="*/ 234 h 241"/>
                <a:gd name="T36" fmla="*/ 178 w 279"/>
                <a:gd name="T37" fmla="*/ 225 h 241"/>
                <a:gd name="T38" fmla="*/ 178 w 279"/>
                <a:gd name="T39" fmla="*/ 235 h 241"/>
                <a:gd name="T40" fmla="*/ 214 w 279"/>
                <a:gd name="T41" fmla="*/ 235 h 241"/>
                <a:gd name="T42" fmla="*/ 214 w 279"/>
                <a:gd name="T43" fmla="*/ 168 h 241"/>
                <a:gd name="T44" fmla="*/ 236 w 279"/>
                <a:gd name="T45" fmla="*/ 126 h 241"/>
                <a:gd name="T46" fmla="*/ 246 w 279"/>
                <a:gd name="T47" fmla="*/ 123 h 241"/>
                <a:gd name="T48" fmla="*/ 250 w 279"/>
                <a:gd name="T49" fmla="*/ 133 h 241"/>
                <a:gd name="T50" fmla="*/ 250 w 279"/>
                <a:gd name="T51" fmla="*/ 144 h 241"/>
                <a:gd name="T52" fmla="*/ 279 w 279"/>
                <a:gd name="T53" fmla="*/ 144 h 241"/>
                <a:gd name="T54" fmla="*/ 279 w 279"/>
                <a:gd name="T55" fmla="*/ 95 h 241"/>
                <a:gd name="T56" fmla="*/ 279 w 279"/>
                <a:gd name="T57" fmla="*/ 85 h 241"/>
                <a:gd name="T58" fmla="*/ 270 w 279"/>
                <a:gd name="T59" fmla="*/ 86 h 241"/>
                <a:gd name="T60" fmla="*/ 212 w 279"/>
                <a:gd name="T61" fmla="*/ 114 h 241"/>
                <a:gd name="T62" fmla="*/ 102 w 279"/>
                <a:gd name="T63" fmla="*/ 179 h 241"/>
                <a:gd name="T64" fmla="*/ 68 w 279"/>
                <a:gd name="T65" fmla="*/ 202 h 241"/>
                <a:gd name="T66" fmla="*/ 44 w 279"/>
                <a:gd name="T67" fmla="*/ 175 h 241"/>
                <a:gd name="T68" fmla="*/ 72 w 279"/>
                <a:gd name="T69" fmla="*/ 117 h 241"/>
                <a:gd name="T70" fmla="*/ 98 w 279"/>
                <a:gd name="T71" fmla="*/ 114 h 241"/>
                <a:gd name="T72" fmla="*/ 104 w 279"/>
                <a:gd name="T73" fmla="*/ 122 h 241"/>
                <a:gd name="T74" fmla="*/ 104 w 279"/>
                <a:gd name="T75" fmla="*/ 148 h 241"/>
                <a:gd name="T76" fmla="*/ 102 w 279"/>
                <a:gd name="T77" fmla="*/ 179 h 241"/>
                <a:gd name="T78" fmla="*/ 102 w 279"/>
                <a:gd name="T79" fmla="*/ 179 h 241"/>
                <a:gd name="T80" fmla="*/ 102 w 279"/>
                <a:gd name="T81" fmla="*/ 17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9" h="241">
                  <a:moveTo>
                    <a:pt x="212" y="114"/>
                  </a:moveTo>
                  <a:cubicBezTo>
                    <a:pt x="212" y="89"/>
                    <a:pt x="212" y="89"/>
                    <a:pt x="212" y="89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8" y="175"/>
                    <a:pt x="178" y="175"/>
                    <a:pt x="178" y="175"/>
                  </a:cubicBezTo>
                  <a:cubicBezTo>
                    <a:pt x="178" y="189"/>
                    <a:pt x="167" y="200"/>
                    <a:pt x="154" y="200"/>
                  </a:cubicBezTo>
                  <a:cubicBezTo>
                    <a:pt x="143" y="200"/>
                    <a:pt x="138" y="194"/>
                    <a:pt x="138" y="176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4" y="29"/>
                    <a:pt x="104" y="35"/>
                    <a:pt x="104" y="38"/>
                  </a:cubicBezTo>
                  <a:cubicBezTo>
                    <a:pt x="104" y="50"/>
                    <a:pt x="103" y="63"/>
                    <a:pt x="104" y="75"/>
                  </a:cubicBezTo>
                  <a:cubicBezTo>
                    <a:pt x="104" y="83"/>
                    <a:pt x="101" y="84"/>
                    <a:pt x="94" y="84"/>
                  </a:cubicBezTo>
                  <a:cubicBezTo>
                    <a:pt x="83" y="84"/>
                    <a:pt x="71" y="86"/>
                    <a:pt x="60" y="90"/>
                  </a:cubicBezTo>
                  <a:cubicBezTo>
                    <a:pt x="21" y="104"/>
                    <a:pt x="0" y="146"/>
                    <a:pt x="9" y="189"/>
                  </a:cubicBezTo>
                  <a:cubicBezTo>
                    <a:pt x="13" y="210"/>
                    <a:pt x="23" y="228"/>
                    <a:pt x="44" y="234"/>
                  </a:cubicBezTo>
                  <a:cubicBezTo>
                    <a:pt x="70" y="241"/>
                    <a:pt x="93" y="236"/>
                    <a:pt x="109" y="213"/>
                  </a:cubicBezTo>
                  <a:cubicBezTo>
                    <a:pt x="124" y="234"/>
                    <a:pt x="137" y="239"/>
                    <a:pt x="158" y="234"/>
                  </a:cubicBezTo>
                  <a:cubicBezTo>
                    <a:pt x="165" y="232"/>
                    <a:pt x="178" y="225"/>
                    <a:pt x="178" y="225"/>
                  </a:cubicBezTo>
                  <a:cubicBezTo>
                    <a:pt x="178" y="235"/>
                    <a:pt x="178" y="235"/>
                    <a:pt x="178" y="235"/>
                  </a:cubicBezTo>
                  <a:cubicBezTo>
                    <a:pt x="214" y="235"/>
                    <a:pt x="214" y="235"/>
                    <a:pt x="214" y="235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4" y="152"/>
                    <a:pt x="221" y="136"/>
                    <a:pt x="236" y="126"/>
                  </a:cubicBezTo>
                  <a:cubicBezTo>
                    <a:pt x="240" y="124"/>
                    <a:pt x="242" y="122"/>
                    <a:pt x="246" y="123"/>
                  </a:cubicBezTo>
                  <a:cubicBezTo>
                    <a:pt x="251" y="125"/>
                    <a:pt x="250" y="133"/>
                    <a:pt x="250" y="133"/>
                  </a:cubicBezTo>
                  <a:cubicBezTo>
                    <a:pt x="250" y="144"/>
                    <a:pt x="250" y="144"/>
                    <a:pt x="250" y="144"/>
                  </a:cubicBezTo>
                  <a:cubicBezTo>
                    <a:pt x="279" y="144"/>
                    <a:pt x="279" y="144"/>
                    <a:pt x="279" y="144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46" y="85"/>
                    <a:pt x="212" y="114"/>
                    <a:pt x="212" y="114"/>
                  </a:cubicBezTo>
                  <a:close/>
                  <a:moveTo>
                    <a:pt x="102" y="179"/>
                  </a:moveTo>
                  <a:cubicBezTo>
                    <a:pt x="97" y="194"/>
                    <a:pt x="83" y="204"/>
                    <a:pt x="68" y="202"/>
                  </a:cubicBezTo>
                  <a:cubicBezTo>
                    <a:pt x="54" y="201"/>
                    <a:pt x="46" y="192"/>
                    <a:pt x="44" y="175"/>
                  </a:cubicBezTo>
                  <a:cubicBezTo>
                    <a:pt x="41" y="149"/>
                    <a:pt x="52" y="127"/>
                    <a:pt x="72" y="117"/>
                  </a:cubicBezTo>
                  <a:cubicBezTo>
                    <a:pt x="80" y="114"/>
                    <a:pt x="89" y="114"/>
                    <a:pt x="98" y="114"/>
                  </a:cubicBezTo>
                  <a:cubicBezTo>
                    <a:pt x="103" y="115"/>
                    <a:pt x="104" y="118"/>
                    <a:pt x="104" y="122"/>
                  </a:cubicBezTo>
                  <a:cubicBezTo>
                    <a:pt x="104" y="130"/>
                    <a:pt x="104" y="138"/>
                    <a:pt x="104" y="148"/>
                  </a:cubicBezTo>
                  <a:cubicBezTo>
                    <a:pt x="103" y="157"/>
                    <a:pt x="105" y="168"/>
                    <a:pt x="102" y="179"/>
                  </a:cubicBezTo>
                  <a:close/>
                  <a:moveTo>
                    <a:pt x="102" y="179"/>
                  </a:moveTo>
                  <a:cubicBezTo>
                    <a:pt x="102" y="179"/>
                    <a:pt x="102" y="179"/>
                    <a:pt x="102" y="1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4">
              <a:extLst>
                <a:ext uri="{FF2B5EF4-FFF2-40B4-BE49-F238E27FC236}">
                  <a16:creationId xmlns:a16="http://schemas.microsoft.com/office/drawing/2014/main" id="{1AC78C85-8369-4B7D-B475-107186D548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21038" y="681038"/>
              <a:ext cx="993775" cy="593725"/>
            </a:xfrm>
            <a:custGeom>
              <a:avLst/>
              <a:gdLst>
                <a:gd name="T0" fmla="*/ 234 w 275"/>
                <a:gd name="T1" fmla="*/ 12 h 164"/>
                <a:gd name="T2" fmla="*/ 160 w 275"/>
                <a:gd name="T3" fmla="*/ 16 h 164"/>
                <a:gd name="T4" fmla="*/ 130 w 275"/>
                <a:gd name="T5" fmla="*/ 87 h 164"/>
                <a:gd name="T6" fmla="*/ 132 w 275"/>
                <a:gd name="T7" fmla="*/ 100 h 164"/>
                <a:gd name="T8" fmla="*/ 120 w 275"/>
                <a:gd name="T9" fmla="*/ 112 h 164"/>
                <a:gd name="T10" fmla="*/ 88 w 275"/>
                <a:gd name="T11" fmla="*/ 127 h 164"/>
                <a:gd name="T12" fmla="*/ 41 w 275"/>
                <a:gd name="T13" fmla="*/ 99 h 164"/>
                <a:gd name="T14" fmla="*/ 64 w 275"/>
                <a:gd name="T15" fmla="*/ 38 h 164"/>
                <a:gd name="T16" fmla="*/ 76 w 275"/>
                <a:gd name="T17" fmla="*/ 35 h 164"/>
                <a:gd name="T18" fmla="*/ 76 w 275"/>
                <a:gd name="T19" fmla="*/ 35 h 164"/>
                <a:gd name="T20" fmla="*/ 77 w 275"/>
                <a:gd name="T21" fmla="*/ 35 h 164"/>
                <a:gd name="T22" fmla="*/ 76 w 275"/>
                <a:gd name="T23" fmla="*/ 35 h 164"/>
                <a:gd name="T24" fmla="*/ 89 w 275"/>
                <a:gd name="T25" fmla="*/ 46 h 164"/>
                <a:gd name="T26" fmla="*/ 89 w 275"/>
                <a:gd name="T27" fmla="*/ 61 h 164"/>
                <a:gd name="T28" fmla="*/ 119 w 275"/>
                <a:gd name="T29" fmla="*/ 61 h 164"/>
                <a:gd name="T30" fmla="*/ 119 w 275"/>
                <a:gd name="T31" fmla="*/ 7 h 164"/>
                <a:gd name="T32" fmla="*/ 96 w 275"/>
                <a:gd name="T33" fmla="*/ 5 h 164"/>
                <a:gd name="T34" fmla="*/ 5 w 275"/>
                <a:gd name="T35" fmla="*/ 68 h 164"/>
                <a:gd name="T36" fmla="*/ 33 w 275"/>
                <a:gd name="T37" fmla="*/ 146 h 164"/>
                <a:gd name="T38" fmla="*/ 136 w 275"/>
                <a:gd name="T39" fmla="*/ 135 h 164"/>
                <a:gd name="T40" fmla="*/ 142 w 275"/>
                <a:gd name="T41" fmla="*/ 129 h 164"/>
                <a:gd name="T42" fmla="*/ 147 w 275"/>
                <a:gd name="T43" fmla="*/ 134 h 164"/>
                <a:gd name="T44" fmla="*/ 234 w 275"/>
                <a:gd name="T45" fmla="*/ 148 h 164"/>
                <a:gd name="T46" fmla="*/ 269 w 275"/>
                <a:gd name="T47" fmla="*/ 65 h 164"/>
                <a:gd name="T48" fmla="*/ 234 w 275"/>
                <a:gd name="T49" fmla="*/ 12 h 164"/>
                <a:gd name="T50" fmla="*/ 227 w 275"/>
                <a:gd name="T51" fmla="*/ 110 h 164"/>
                <a:gd name="T52" fmla="*/ 201 w 275"/>
                <a:gd name="T53" fmla="*/ 127 h 164"/>
                <a:gd name="T54" fmla="*/ 173 w 275"/>
                <a:gd name="T55" fmla="*/ 111 h 164"/>
                <a:gd name="T56" fmla="*/ 173 w 275"/>
                <a:gd name="T57" fmla="*/ 49 h 164"/>
                <a:gd name="T58" fmla="*/ 199 w 275"/>
                <a:gd name="T59" fmla="*/ 35 h 164"/>
                <a:gd name="T60" fmla="*/ 227 w 275"/>
                <a:gd name="T61" fmla="*/ 51 h 164"/>
                <a:gd name="T62" fmla="*/ 227 w 275"/>
                <a:gd name="T63" fmla="*/ 110 h 164"/>
                <a:gd name="T64" fmla="*/ 227 w 275"/>
                <a:gd name="T65" fmla="*/ 110 h 164"/>
                <a:gd name="T66" fmla="*/ 227 w 275"/>
                <a:gd name="T67" fmla="*/ 11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5" h="164">
                  <a:moveTo>
                    <a:pt x="234" y="12"/>
                  </a:moveTo>
                  <a:cubicBezTo>
                    <a:pt x="209" y="0"/>
                    <a:pt x="183" y="1"/>
                    <a:pt x="160" y="16"/>
                  </a:cubicBezTo>
                  <a:cubicBezTo>
                    <a:pt x="135" y="33"/>
                    <a:pt x="128" y="59"/>
                    <a:pt x="130" y="87"/>
                  </a:cubicBezTo>
                  <a:cubicBezTo>
                    <a:pt x="130" y="93"/>
                    <a:pt x="132" y="100"/>
                    <a:pt x="132" y="100"/>
                  </a:cubicBezTo>
                  <a:cubicBezTo>
                    <a:pt x="132" y="100"/>
                    <a:pt x="123" y="109"/>
                    <a:pt x="120" y="112"/>
                  </a:cubicBezTo>
                  <a:cubicBezTo>
                    <a:pt x="111" y="121"/>
                    <a:pt x="100" y="126"/>
                    <a:pt x="88" y="127"/>
                  </a:cubicBezTo>
                  <a:cubicBezTo>
                    <a:pt x="65" y="130"/>
                    <a:pt x="47" y="118"/>
                    <a:pt x="41" y="99"/>
                  </a:cubicBezTo>
                  <a:cubicBezTo>
                    <a:pt x="34" y="75"/>
                    <a:pt x="45" y="47"/>
                    <a:pt x="64" y="38"/>
                  </a:cubicBezTo>
                  <a:cubicBezTo>
                    <a:pt x="68" y="36"/>
                    <a:pt x="72" y="35"/>
                    <a:pt x="76" y="35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6" y="35"/>
                    <a:pt x="76" y="35"/>
                    <a:pt x="77" y="35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8" y="35"/>
                    <a:pt x="89" y="35"/>
                    <a:pt x="89" y="46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7"/>
                    <a:pt x="108" y="6"/>
                    <a:pt x="96" y="5"/>
                  </a:cubicBezTo>
                  <a:cubicBezTo>
                    <a:pt x="51" y="1"/>
                    <a:pt x="14" y="20"/>
                    <a:pt x="5" y="68"/>
                  </a:cubicBezTo>
                  <a:cubicBezTo>
                    <a:pt x="0" y="101"/>
                    <a:pt x="10" y="132"/>
                    <a:pt x="33" y="146"/>
                  </a:cubicBezTo>
                  <a:cubicBezTo>
                    <a:pt x="62" y="164"/>
                    <a:pt x="112" y="159"/>
                    <a:pt x="136" y="135"/>
                  </a:cubicBezTo>
                  <a:cubicBezTo>
                    <a:pt x="139" y="132"/>
                    <a:pt x="142" y="129"/>
                    <a:pt x="142" y="129"/>
                  </a:cubicBezTo>
                  <a:cubicBezTo>
                    <a:pt x="142" y="129"/>
                    <a:pt x="145" y="132"/>
                    <a:pt x="147" y="134"/>
                  </a:cubicBezTo>
                  <a:cubicBezTo>
                    <a:pt x="169" y="158"/>
                    <a:pt x="206" y="164"/>
                    <a:pt x="234" y="148"/>
                  </a:cubicBezTo>
                  <a:cubicBezTo>
                    <a:pt x="261" y="134"/>
                    <a:pt x="275" y="100"/>
                    <a:pt x="269" y="65"/>
                  </a:cubicBezTo>
                  <a:cubicBezTo>
                    <a:pt x="265" y="42"/>
                    <a:pt x="256" y="22"/>
                    <a:pt x="234" y="12"/>
                  </a:cubicBezTo>
                  <a:close/>
                  <a:moveTo>
                    <a:pt x="227" y="110"/>
                  </a:moveTo>
                  <a:cubicBezTo>
                    <a:pt x="222" y="121"/>
                    <a:pt x="213" y="127"/>
                    <a:pt x="201" y="127"/>
                  </a:cubicBezTo>
                  <a:cubicBezTo>
                    <a:pt x="188" y="128"/>
                    <a:pt x="178" y="122"/>
                    <a:pt x="173" y="111"/>
                  </a:cubicBezTo>
                  <a:cubicBezTo>
                    <a:pt x="163" y="90"/>
                    <a:pt x="163" y="70"/>
                    <a:pt x="173" y="49"/>
                  </a:cubicBezTo>
                  <a:cubicBezTo>
                    <a:pt x="179" y="39"/>
                    <a:pt x="187" y="35"/>
                    <a:pt x="199" y="35"/>
                  </a:cubicBezTo>
                  <a:cubicBezTo>
                    <a:pt x="212" y="34"/>
                    <a:pt x="221" y="40"/>
                    <a:pt x="227" y="51"/>
                  </a:cubicBezTo>
                  <a:cubicBezTo>
                    <a:pt x="236" y="71"/>
                    <a:pt x="236" y="90"/>
                    <a:pt x="227" y="110"/>
                  </a:cubicBezTo>
                  <a:close/>
                  <a:moveTo>
                    <a:pt x="227" y="110"/>
                  </a:moveTo>
                  <a:cubicBezTo>
                    <a:pt x="227" y="110"/>
                    <a:pt x="227" y="110"/>
                    <a:pt x="227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1FA3A8E-11C1-4BDA-A97B-D5623B907DBF}"/>
              </a:ext>
            </a:extLst>
          </p:cNvPr>
          <p:cNvGrpSpPr/>
          <p:nvPr/>
        </p:nvGrpSpPr>
        <p:grpSpPr>
          <a:xfrm>
            <a:off x="3053731" y="2238012"/>
            <a:ext cx="622066" cy="400578"/>
            <a:chOff x="5611813" y="4730750"/>
            <a:chExt cx="1350962" cy="869950"/>
          </a:xfrm>
          <a:solidFill>
            <a:schemeClr val="bg1"/>
          </a:solidFill>
        </p:grpSpPr>
        <p:sp>
          <p:nvSpPr>
            <p:cNvPr id="52" name="Freeform 61">
              <a:extLst>
                <a:ext uri="{FF2B5EF4-FFF2-40B4-BE49-F238E27FC236}">
                  <a16:creationId xmlns:a16="http://schemas.microsoft.com/office/drawing/2014/main" id="{AA8FAE13-E00D-43DA-87BA-C8890F46DB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1813" y="4967288"/>
              <a:ext cx="177800" cy="566738"/>
            </a:xfrm>
            <a:custGeom>
              <a:avLst/>
              <a:gdLst>
                <a:gd name="T0" fmla="*/ 44 w 49"/>
                <a:gd name="T1" fmla="*/ 0 h 156"/>
                <a:gd name="T2" fmla="*/ 5 w 49"/>
                <a:gd name="T3" fmla="*/ 0 h 156"/>
                <a:gd name="T4" fmla="*/ 0 w 49"/>
                <a:gd name="T5" fmla="*/ 5 h 156"/>
                <a:gd name="T6" fmla="*/ 0 w 49"/>
                <a:gd name="T7" fmla="*/ 151 h 156"/>
                <a:gd name="T8" fmla="*/ 5 w 49"/>
                <a:gd name="T9" fmla="*/ 156 h 156"/>
                <a:gd name="T10" fmla="*/ 44 w 49"/>
                <a:gd name="T11" fmla="*/ 156 h 156"/>
                <a:gd name="T12" fmla="*/ 49 w 49"/>
                <a:gd name="T13" fmla="*/ 151 h 156"/>
                <a:gd name="T14" fmla="*/ 49 w 49"/>
                <a:gd name="T15" fmla="*/ 5 h 156"/>
                <a:gd name="T16" fmla="*/ 44 w 49"/>
                <a:gd name="T17" fmla="*/ 0 h 156"/>
                <a:gd name="T18" fmla="*/ 44 w 49"/>
                <a:gd name="T19" fmla="*/ 0 h 156"/>
                <a:gd name="T20" fmla="*/ 44 w 49"/>
                <a:gd name="T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156">
                  <a:moveTo>
                    <a:pt x="44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4"/>
                    <a:pt x="2" y="156"/>
                    <a:pt x="5" y="156"/>
                  </a:cubicBezTo>
                  <a:cubicBezTo>
                    <a:pt x="44" y="156"/>
                    <a:pt x="44" y="156"/>
                    <a:pt x="44" y="156"/>
                  </a:cubicBezTo>
                  <a:cubicBezTo>
                    <a:pt x="46" y="156"/>
                    <a:pt x="49" y="154"/>
                    <a:pt x="49" y="151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2"/>
                    <a:pt x="46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2">
              <a:extLst>
                <a:ext uri="{FF2B5EF4-FFF2-40B4-BE49-F238E27FC236}">
                  <a16:creationId xmlns:a16="http://schemas.microsoft.com/office/drawing/2014/main" id="{C159E636-0E2C-4F70-8C72-80EE0D3266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1813" y="4767263"/>
              <a:ext cx="177800" cy="163513"/>
            </a:xfrm>
            <a:custGeom>
              <a:avLst/>
              <a:gdLst>
                <a:gd name="T0" fmla="*/ 44 w 49"/>
                <a:gd name="T1" fmla="*/ 0 h 45"/>
                <a:gd name="T2" fmla="*/ 5 w 49"/>
                <a:gd name="T3" fmla="*/ 0 h 45"/>
                <a:gd name="T4" fmla="*/ 0 w 49"/>
                <a:gd name="T5" fmla="*/ 5 h 45"/>
                <a:gd name="T6" fmla="*/ 0 w 49"/>
                <a:gd name="T7" fmla="*/ 40 h 45"/>
                <a:gd name="T8" fmla="*/ 5 w 49"/>
                <a:gd name="T9" fmla="*/ 45 h 45"/>
                <a:gd name="T10" fmla="*/ 44 w 49"/>
                <a:gd name="T11" fmla="*/ 45 h 45"/>
                <a:gd name="T12" fmla="*/ 49 w 49"/>
                <a:gd name="T13" fmla="*/ 40 h 45"/>
                <a:gd name="T14" fmla="*/ 49 w 49"/>
                <a:gd name="T15" fmla="*/ 5 h 45"/>
                <a:gd name="T16" fmla="*/ 44 w 49"/>
                <a:gd name="T17" fmla="*/ 0 h 45"/>
                <a:gd name="T18" fmla="*/ 44 w 49"/>
                <a:gd name="T19" fmla="*/ 0 h 45"/>
                <a:gd name="T20" fmla="*/ 44 w 49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45">
                  <a:moveTo>
                    <a:pt x="44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3"/>
                    <a:pt x="2" y="45"/>
                    <a:pt x="5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6" y="45"/>
                    <a:pt x="49" y="43"/>
                    <a:pt x="49" y="40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2"/>
                    <a:pt x="46" y="0"/>
                    <a:pt x="44" y="0"/>
                  </a:cubicBezTo>
                  <a:close/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63">
              <a:extLst>
                <a:ext uri="{FF2B5EF4-FFF2-40B4-BE49-F238E27FC236}">
                  <a16:creationId xmlns:a16="http://schemas.microsoft.com/office/drawing/2014/main" id="{77A070E4-280F-4BEB-A1B9-72627C156C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34063" y="4956175"/>
              <a:ext cx="555625" cy="593725"/>
            </a:xfrm>
            <a:custGeom>
              <a:avLst/>
              <a:gdLst>
                <a:gd name="T0" fmla="*/ 77 w 153"/>
                <a:gd name="T1" fmla="*/ 0 h 163"/>
                <a:gd name="T2" fmla="*/ 36 w 153"/>
                <a:gd name="T3" fmla="*/ 10 h 163"/>
                <a:gd name="T4" fmla="*/ 7 w 153"/>
                <a:gd name="T5" fmla="*/ 40 h 163"/>
                <a:gd name="T6" fmla="*/ 0 w 153"/>
                <a:gd name="T7" fmla="*/ 79 h 163"/>
                <a:gd name="T8" fmla="*/ 7 w 153"/>
                <a:gd name="T9" fmla="*/ 124 h 163"/>
                <a:gd name="T10" fmla="*/ 37 w 153"/>
                <a:gd name="T11" fmla="*/ 153 h 163"/>
                <a:gd name="T12" fmla="*/ 78 w 153"/>
                <a:gd name="T13" fmla="*/ 163 h 163"/>
                <a:gd name="T14" fmla="*/ 135 w 153"/>
                <a:gd name="T15" fmla="*/ 139 h 163"/>
                <a:gd name="T16" fmla="*/ 153 w 153"/>
                <a:gd name="T17" fmla="*/ 81 h 163"/>
                <a:gd name="T18" fmla="*/ 135 w 153"/>
                <a:gd name="T19" fmla="*/ 23 h 163"/>
                <a:gd name="T20" fmla="*/ 77 w 153"/>
                <a:gd name="T21" fmla="*/ 0 h 163"/>
                <a:gd name="T22" fmla="*/ 99 w 153"/>
                <a:gd name="T23" fmla="*/ 111 h 163"/>
                <a:gd name="T24" fmla="*/ 78 w 153"/>
                <a:gd name="T25" fmla="*/ 121 h 163"/>
                <a:gd name="T26" fmla="*/ 56 w 153"/>
                <a:gd name="T27" fmla="*/ 111 h 163"/>
                <a:gd name="T28" fmla="*/ 49 w 153"/>
                <a:gd name="T29" fmla="*/ 81 h 163"/>
                <a:gd name="T30" fmla="*/ 56 w 153"/>
                <a:gd name="T31" fmla="*/ 51 h 163"/>
                <a:gd name="T32" fmla="*/ 78 w 153"/>
                <a:gd name="T33" fmla="*/ 41 h 163"/>
                <a:gd name="T34" fmla="*/ 99 w 153"/>
                <a:gd name="T35" fmla="*/ 51 h 163"/>
                <a:gd name="T36" fmla="*/ 106 w 153"/>
                <a:gd name="T37" fmla="*/ 81 h 163"/>
                <a:gd name="T38" fmla="*/ 99 w 153"/>
                <a:gd name="T39" fmla="*/ 111 h 163"/>
                <a:gd name="T40" fmla="*/ 99 w 153"/>
                <a:gd name="T41" fmla="*/ 111 h 163"/>
                <a:gd name="T42" fmla="*/ 99 w 153"/>
                <a:gd name="T43" fmla="*/ 11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163">
                  <a:moveTo>
                    <a:pt x="77" y="0"/>
                  </a:moveTo>
                  <a:cubicBezTo>
                    <a:pt x="62" y="0"/>
                    <a:pt x="48" y="3"/>
                    <a:pt x="36" y="10"/>
                  </a:cubicBezTo>
                  <a:cubicBezTo>
                    <a:pt x="24" y="17"/>
                    <a:pt x="14" y="27"/>
                    <a:pt x="7" y="40"/>
                  </a:cubicBezTo>
                  <a:cubicBezTo>
                    <a:pt x="1" y="52"/>
                    <a:pt x="0" y="66"/>
                    <a:pt x="0" y="79"/>
                  </a:cubicBezTo>
                  <a:cubicBezTo>
                    <a:pt x="0" y="97"/>
                    <a:pt x="1" y="112"/>
                    <a:pt x="7" y="124"/>
                  </a:cubicBezTo>
                  <a:cubicBezTo>
                    <a:pt x="14" y="137"/>
                    <a:pt x="24" y="147"/>
                    <a:pt x="37" y="153"/>
                  </a:cubicBezTo>
                  <a:cubicBezTo>
                    <a:pt x="50" y="159"/>
                    <a:pt x="64" y="163"/>
                    <a:pt x="78" y="163"/>
                  </a:cubicBezTo>
                  <a:cubicBezTo>
                    <a:pt x="101" y="163"/>
                    <a:pt x="120" y="155"/>
                    <a:pt x="135" y="139"/>
                  </a:cubicBezTo>
                  <a:cubicBezTo>
                    <a:pt x="150" y="124"/>
                    <a:pt x="153" y="104"/>
                    <a:pt x="153" y="81"/>
                  </a:cubicBezTo>
                  <a:cubicBezTo>
                    <a:pt x="153" y="58"/>
                    <a:pt x="150" y="38"/>
                    <a:pt x="135" y="23"/>
                  </a:cubicBezTo>
                  <a:cubicBezTo>
                    <a:pt x="120" y="8"/>
                    <a:pt x="101" y="0"/>
                    <a:pt x="77" y="0"/>
                  </a:cubicBezTo>
                  <a:close/>
                  <a:moveTo>
                    <a:pt x="99" y="111"/>
                  </a:moveTo>
                  <a:cubicBezTo>
                    <a:pt x="93" y="118"/>
                    <a:pt x="86" y="121"/>
                    <a:pt x="78" y="121"/>
                  </a:cubicBezTo>
                  <a:cubicBezTo>
                    <a:pt x="69" y="121"/>
                    <a:pt x="62" y="118"/>
                    <a:pt x="56" y="111"/>
                  </a:cubicBezTo>
                  <a:cubicBezTo>
                    <a:pt x="50" y="104"/>
                    <a:pt x="49" y="94"/>
                    <a:pt x="49" y="81"/>
                  </a:cubicBezTo>
                  <a:cubicBezTo>
                    <a:pt x="49" y="68"/>
                    <a:pt x="50" y="58"/>
                    <a:pt x="56" y="51"/>
                  </a:cubicBezTo>
                  <a:cubicBezTo>
                    <a:pt x="62" y="45"/>
                    <a:pt x="69" y="41"/>
                    <a:pt x="78" y="41"/>
                  </a:cubicBezTo>
                  <a:cubicBezTo>
                    <a:pt x="86" y="41"/>
                    <a:pt x="93" y="45"/>
                    <a:pt x="99" y="51"/>
                  </a:cubicBezTo>
                  <a:cubicBezTo>
                    <a:pt x="105" y="58"/>
                    <a:pt x="106" y="68"/>
                    <a:pt x="106" y="81"/>
                  </a:cubicBezTo>
                  <a:cubicBezTo>
                    <a:pt x="106" y="94"/>
                    <a:pt x="105" y="104"/>
                    <a:pt x="99" y="111"/>
                  </a:cubicBezTo>
                  <a:close/>
                  <a:moveTo>
                    <a:pt x="99" y="111"/>
                  </a:moveTo>
                  <a:cubicBezTo>
                    <a:pt x="99" y="111"/>
                    <a:pt x="99" y="111"/>
                    <a:pt x="99" y="1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64">
              <a:extLst>
                <a:ext uri="{FF2B5EF4-FFF2-40B4-BE49-F238E27FC236}">
                  <a16:creationId xmlns:a16="http://schemas.microsoft.com/office/drawing/2014/main" id="{CF20AC16-5F87-4BAB-A5C9-636439152C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6863" y="4730750"/>
              <a:ext cx="315912" cy="869950"/>
            </a:xfrm>
            <a:custGeom>
              <a:avLst/>
              <a:gdLst>
                <a:gd name="T0" fmla="*/ 86 w 87"/>
                <a:gd name="T1" fmla="*/ 81 h 239"/>
                <a:gd name="T2" fmla="*/ 84 w 87"/>
                <a:gd name="T3" fmla="*/ 80 h 239"/>
                <a:gd name="T4" fmla="*/ 50 w 87"/>
                <a:gd name="T5" fmla="*/ 80 h 239"/>
                <a:gd name="T6" fmla="*/ 77 w 87"/>
                <a:gd name="T7" fmla="*/ 5 h 239"/>
                <a:gd name="T8" fmla="*/ 77 w 87"/>
                <a:gd name="T9" fmla="*/ 2 h 239"/>
                <a:gd name="T10" fmla="*/ 75 w 87"/>
                <a:gd name="T11" fmla="*/ 0 h 239"/>
                <a:gd name="T12" fmla="*/ 44 w 87"/>
                <a:gd name="T13" fmla="*/ 0 h 239"/>
                <a:gd name="T14" fmla="*/ 41 w 87"/>
                <a:gd name="T15" fmla="*/ 2 h 239"/>
                <a:gd name="T16" fmla="*/ 0 w 87"/>
                <a:gd name="T17" fmla="*/ 107 h 239"/>
                <a:gd name="T18" fmla="*/ 1 w 87"/>
                <a:gd name="T19" fmla="*/ 110 h 239"/>
                <a:gd name="T20" fmla="*/ 3 w 87"/>
                <a:gd name="T21" fmla="*/ 111 h 239"/>
                <a:gd name="T22" fmla="*/ 43 w 87"/>
                <a:gd name="T23" fmla="*/ 111 h 239"/>
                <a:gd name="T24" fmla="*/ 18 w 87"/>
                <a:gd name="T25" fmla="*/ 235 h 239"/>
                <a:gd name="T26" fmla="*/ 20 w 87"/>
                <a:gd name="T27" fmla="*/ 239 h 239"/>
                <a:gd name="T28" fmla="*/ 21 w 87"/>
                <a:gd name="T29" fmla="*/ 239 h 239"/>
                <a:gd name="T30" fmla="*/ 24 w 87"/>
                <a:gd name="T31" fmla="*/ 237 h 239"/>
                <a:gd name="T32" fmla="*/ 87 w 87"/>
                <a:gd name="T33" fmla="*/ 84 h 239"/>
                <a:gd name="T34" fmla="*/ 86 w 87"/>
                <a:gd name="T35" fmla="*/ 81 h 239"/>
                <a:gd name="T36" fmla="*/ 86 w 87"/>
                <a:gd name="T37" fmla="*/ 81 h 239"/>
                <a:gd name="T38" fmla="*/ 86 w 87"/>
                <a:gd name="T39" fmla="*/ 8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239">
                  <a:moveTo>
                    <a:pt x="86" y="81"/>
                  </a:moveTo>
                  <a:cubicBezTo>
                    <a:pt x="86" y="81"/>
                    <a:pt x="85" y="80"/>
                    <a:pt x="84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8" y="4"/>
                    <a:pt x="78" y="3"/>
                    <a:pt x="77" y="2"/>
                  </a:cubicBezTo>
                  <a:cubicBezTo>
                    <a:pt x="77" y="1"/>
                    <a:pt x="76" y="0"/>
                    <a:pt x="7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2" y="0"/>
                    <a:pt x="41" y="1"/>
                    <a:pt x="41" y="2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8"/>
                    <a:pt x="0" y="109"/>
                    <a:pt x="1" y="110"/>
                  </a:cubicBezTo>
                  <a:cubicBezTo>
                    <a:pt x="1" y="111"/>
                    <a:pt x="2" y="111"/>
                    <a:pt x="3" y="111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18" y="235"/>
                    <a:pt x="18" y="235"/>
                    <a:pt x="18" y="235"/>
                  </a:cubicBezTo>
                  <a:cubicBezTo>
                    <a:pt x="18" y="236"/>
                    <a:pt x="19" y="238"/>
                    <a:pt x="20" y="239"/>
                  </a:cubicBezTo>
                  <a:cubicBezTo>
                    <a:pt x="20" y="239"/>
                    <a:pt x="21" y="239"/>
                    <a:pt x="21" y="239"/>
                  </a:cubicBezTo>
                  <a:cubicBezTo>
                    <a:pt x="22" y="239"/>
                    <a:pt x="23" y="238"/>
                    <a:pt x="24" y="237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83"/>
                    <a:pt x="87" y="82"/>
                    <a:pt x="86" y="81"/>
                  </a:cubicBezTo>
                  <a:close/>
                  <a:moveTo>
                    <a:pt x="86" y="81"/>
                  </a:moveTo>
                  <a:cubicBezTo>
                    <a:pt x="86" y="81"/>
                    <a:pt x="86" y="81"/>
                    <a:pt x="86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029090E9-2A89-4E1B-94F8-06588C8F22B3}"/>
              </a:ext>
            </a:extLst>
          </p:cNvPr>
          <p:cNvSpPr/>
          <p:nvPr/>
        </p:nvSpPr>
        <p:spPr>
          <a:xfrm>
            <a:off x="4824838" y="3524446"/>
            <a:ext cx="2542324" cy="17905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E9A6D3F-82A8-4DC9-A68E-5F54ABF1F7E0}"/>
              </a:ext>
            </a:extLst>
          </p:cNvPr>
          <p:cNvGrpSpPr/>
          <p:nvPr/>
        </p:nvGrpSpPr>
        <p:grpSpPr>
          <a:xfrm>
            <a:off x="5667629" y="4245623"/>
            <a:ext cx="856743" cy="348151"/>
            <a:chOff x="9236075" y="3068638"/>
            <a:chExt cx="2144713" cy="871537"/>
          </a:xfrm>
          <a:solidFill>
            <a:schemeClr val="bg1"/>
          </a:solidFill>
        </p:grpSpPr>
        <p:sp>
          <p:nvSpPr>
            <p:cNvPr id="38" name="Freeform 54">
              <a:extLst>
                <a:ext uri="{FF2B5EF4-FFF2-40B4-BE49-F238E27FC236}">
                  <a16:creationId xmlns:a16="http://schemas.microsoft.com/office/drawing/2014/main" id="{7C8013A4-5D7D-494D-8493-6A038DCEEA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83775" y="3155950"/>
              <a:ext cx="350838" cy="736600"/>
            </a:xfrm>
            <a:custGeom>
              <a:avLst/>
              <a:gdLst>
                <a:gd name="T0" fmla="*/ 94 w 97"/>
                <a:gd name="T1" fmla="*/ 162 h 202"/>
                <a:gd name="T2" fmla="*/ 69 w 97"/>
                <a:gd name="T3" fmla="*/ 157 h 202"/>
                <a:gd name="T4" fmla="*/ 68 w 97"/>
                <a:gd name="T5" fmla="*/ 155 h 202"/>
                <a:gd name="T6" fmla="*/ 67 w 97"/>
                <a:gd name="T7" fmla="*/ 136 h 202"/>
                <a:gd name="T8" fmla="*/ 67 w 97"/>
                <a:gd name="T9" fmla="*/ 82 h 202"/>
                <a:gd name="T10" fmla="*/ 88 w 97"/>
                <a:gd name="T11" fmla="*/ 82 h 202"/>
                <a:gd name="T12" fmla="*/ 93 w 97"/>
                <a:gd name="T13" fmla="*/ 77 h 202"/>
                <a:gd name="T14" fmla="*/ 93 w 97"/>
                <a:gd name="T15" fmla="*/ 46 h 202"/>
                <a:gd name="T16" fmla="*/ 88 w 97"/>
                <a:gd name="T17" fmla="*/ 41 h 202"/>
                <a:gd name="T18" fmla="*/ 67 w 97"/>
                <a:gd name="T19" fmla="*/ 41 h 202"/>
                <a:gd name="T20" fmla="*/ 67 w 97"/>
                <a:gd name="T21" fmla="*/ 5 h 202"/>
                <a:gd name="T22" fmla="*/ 65 w 97"/>
                <a:gd name="T23" fmla="*/ 1 h 202"/>
                <a:gd name="T24" fmla="*/ 59 w 97"/>
                <a:gd name="T25" fmla="*/ 1 h 202"/>
                <a:gd name="T26" fmla="*/ 21 w 97"/>
                <a:gd name="T27" fmla="*/ 13 h 202"/>
                <a:gd name="T28" fmla="*/ 18 w 97"/>
                <a:gd name="T29" fmla="*/ 17 h 202"/>
                <a:gd name="T30" fmla="*/ 18 w 97"/>
                <a:gd name="T31" fmla="*/ 41 h 202"/>
                <a:gd name="T32" fmla="*/ 5 w 97"/>
                <a:gd name="T33" fmla="*/ 41 h 202"/>
                <a:gd name="T34" fmla="*/ 0 w 97"/>
                <a:gd name="T35" fmla="*/ 46 h 202"/>
                <a:gd name="T36" fmla="*/ 0 w 97"/>
                <a:gd name="T37" fmla="*/ 77 h 202"/>
                <a:gd name="T38" fmla="*/ 5 w 97"/>
                <a:gd name="T39" fmla="*/ 82 h 202"/>
                <a:gd name="T40" fmla="*/ 18 w 97"/>
                <a:gd name="T41" fmla="*/ 82 h 202"/>
                <a:gd name="T42" fmla="*/ 18 w 97"/>
                <a:gd name="T43" fmla="*/ 141 h 202"/>
                <a:gd name="T44" fmla="*/ 19 w 97"/>
                <a:gd name="T45" fmla="*/ 169 h 202"/>
                <a:gd name="T46" fmla="*/ 26 w 97"/>
                <a:gd name="T47" fmla="*/ 186 h 202"/>
                <a:gd name="T48" fmla="*/ 40 w 97"/>
                <a:gd name="T49" fmla="*/ 197 h 202"/>
                <a:gd name="T50" fmla="*/ 61 w 97"/>
                <a:gd name="T51" fmla="*/ 201 h 202"/>
                <a:gd name="T52" fmla="*/ 94 w 97"/>
                <a:gd name="T53" fmla="*/ 198 h 202"/>
                <a:gd name="T54" fmla="*/ 97 w 97"/>
                <a:gd name="T55" fmla="*/ 192 h 202"/>
                <a:gd name="T56" fmla="*/ 97 w 97"/>
                <a:gd name="T57" fmla="*/ 165 h 202"/>
                <a:gd name="T58" fmla="*/ 94 w 97"/>
                <a:gd name="T59" fmla="*/ 162 h 202"/>
                <a:gd name="T60" fmla="*/ 94 w 97"/>
                <a:gd name="T61" fmla="*/ 162 h 202"/>
                <a:gd name="T62" fmla="*/ 94 w 97"/>
                <a:gd name="T63" fmla="*/ 16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7" h="202">
                  <a:moveTo>
                    <a:pt x="94" y="162"/>
                  </a:moveTo>
                  <a:cubicBezTo>
                    <a:pt x="79" y="163"/>
                    <a:pt x="69" y="157"/>
                    <a:pt x="69" y="157"/>
                  </a:cubicBezTo>
                  <a:cubicBezTo>
                    <a:pt x="68" y="157"/>
                    <a:pt x="68" y="156"/>
                    <a:pt x="68" y="155"/>
                  </a:cubicBezTo>
                  <a:cubicBezTo>
                    <a:pt x="68" y="155"/>
                    <a:pt x="67" y="152"/>
                    <a:pt x="67" y="136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91" y="82"/>
                    <a:pt x="93" y="80"/>
                    <a:pt x="93" y="77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3"/>
                    <a:pt x="91" y="41"/>
                    <a:pt x="88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3"/>
                    <a:pt x="66" y="2"/>
                    <a:pt x="65" y="1"/>
                  </a:cubicBezTo>
                  <a:cubicBezTo>
                    <a:pt x="63" y="0"/>
                    <a:pt x="61" y="0"/>
                    <a:pt x="59" y="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9" y="14"/>
                    <a:pt x="18" y="15"/>
                    <a:pt x="18" y="17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3" y="41"/>
                    <a:pt x="0" y="43"/>
                    <a:pt x="0" y="4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0"/>
                    <a:pt x="3" y="82"/>
                    <a:pt x="5" y="82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55"/>
                    <a:pt x="19" y="164"/>
                    <a:pt x="19" y="169"/>
                  </a:cubicBezTo>
                  <a:cubicBezTo>
                    <a:pt x="21" y="176"/>
                    <a:pt x="23" y="182"/>
                    <a:pt x="26" y="186"/>
                  </a:cubicBezTo>
                  <a:cubicBezTo>
                    <a:pt x="29" y="190"/>
                    <a:pt x="34" y="194"/>
                    <a:pt x="40" y="197"/>
                  </a:cubicBezTo>
                  <a:cubicBezTo>
                    <a:pt x="46" y="199"/>
                    <a:pt x="53" y="200"/>
                    <a:pt x="61" y="201"/>
                  </a:cubicBezTo>
                  <a:cubicBezTo>
                    <a:pt x="73" y="201"/>
                    <a:pt x="84" y="202"/>
                    <a:pt x="94" y="198"/>
                  </a:cubicBezTo>
                  <a:cubicBezTo>
                    <a:pt x="96" y="197"/>
                    <a:pt x="97" y="194"/>
                    <a:pt x="97" y="192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6" y="162"/>
                    <a:pt x="94" y="162"/>
                  </a:cubicBezTo>
                  <a:close/>
                  <a:moveTo>
                    <a:pt x="94" y="162"/>
                  </a:moveTo>
                  <a:cubicBezTo>
                    <a:pt x="94" y="162"/>
                    <a:pt x="94" y="162"/>
                    <a:pt x="94" y="1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5">
              <a:extLst>
                <a:ext uri="{FF2B5EF4-FFF2-40B4-BE49-F238E27FC236}">
                  <a16:creationId xmlns:a16="http://schemas.microsoft.com/office/drawing/2014/main" id="{423683EB-950B-4935-BBEA-59DD10AED9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80650" y="3105150"/>
              <a:ext cx="517525" cy="768350"/>
            </a:xfrm>
            <a:custGeom>
              <a:avLst/>
              <a:gdLst>
                <a:gd name="T0" fmla="*/ 133 w 143"/>
                <a:gd name="T1" fmla="*/ 72 h 211"/>
                <a:gd name="T2" fmla="*/ 115 w 143"/>
                <a:gd name="T3" fmla="*/ 57 h 211"/>
                <a:gd name="T4" fmla="*/ 89 w 143"/>
                <a:gd name="T5" fmla="*/ 52 h 211"/>
                <a:gd name="T6" fmla="*/ 49 w 143"/>
                <a:gd name="T7" fmla="*/ 66 h 211"/>
                <a:gd name="T8" fmla="*/ 49 w 143"/>
                <a:gd name="T9" fmla="*/ 5 h 211"/>
                <a:gd name="T10" fmla="*/ 44 w 143"/>
                <a:gd name="T11" fmla="*/ 0 h 211"/>
                <a:gd name="T12" fmla="*/ 5 w 143"/>
                <a:gd name="T13" fmla="*/ 0 h 211"/>
                <a:gd name="T14" fmla="*/ 0 w 143"/>
                <a:gd name="T15" fmla="*/ 5 h 211"/>
                <a:gd name="T16" fmla="*/ 0 w 143"/>
                <a:gd name="T17" fmla="*/ 206 h 211"/>
                <a:gd name="T18" fmla="*/ 5 w 143"/>
                <a:gd name="T19" fmla="*/ 211 h 211"/>
                <a:gd name="T20" fmla="*/ 44 w 143"/>
                <a:gd name="T21" fmla="*/ 211 h 211"/>
                <a:gd name="T22" fmla="*/ 49 w 143"/>
                <a:gd name="T23" fmla="*/ 206 h 211"/>
                <a:gd name="T24" fmla="*/ 49 w 143"/>
                <a:gd name="T25" fmla="*/ 133 h 211"/>
                <a:gd name="T26" fmla="*/ 52 w 143"/>
                <a:gd name="T27" fmla="*/ 107 h 211"/>
                <a:gd name="T28" fmla="*/ 61 w 143"/>
                <a:gd name="T29" fmla="*/ 95 h 211"/>
                <a:gd name="T30" fmla="*/ 76 w 143"/>
                <a:gd name="T31" fmla="*/ 92 h 211"/>
                <a:gd name="T32" fmla="*/ 87 w 143"/>
                <a:gd name="T33" fmla="*/ 94 h 211"/>
                <a:gd name="T34" fmla="*/ 93 w 143"/>
                <a:gd name="T35" fmla="*/ 102 h 211"/>
                <a:gd name="T36" fmla="*/ 95 w 143"/>
                <a:gd name="T37" fmla="*/ 129 h 211"/>
                <a:gd name="T38" fmla="*/ 95 w 143"/>
                <a:gd name="T39" fmla="*/ 206 h 211"/>
                <a:gd name="T40" fmla="*/ 100 w 143"/>
                <a:gd name="T41" fmla="*/ 211 h 211"/>
                <a:gd name="T42" fmla="*/ 138 w 143"/>
                <a:gd name="T43" fmla="*/ 211 h 211"/>
                <a:gd name="T44" fmla="*/ 143 w 143"/>
                <a:gd name="T45" fmla="*/ 206 h 211"/>
                <a:gd name="T46" fmla="*/ 143 w 143"/>
                <a:gd name="T47" fmla="*/ 121 h 211"/>
                <a:gd name="T48" fmla="*/ 141 w 143"/>
                <a:gd name="T49" fmla="*/ 90 h 211"/>
                <a:gd name="T50" fmla="*/ 133 w 143"/>
                <a:gd name="T51" fmla="*/ 72 h 211"/>
                <a:gd name="T52" fmla="*/ 133 w 143"/>
                <a:gd name="T53" fmla="*/ 72 h 211"/>
                <a:gd name="T54" fmla="*/ 133 w 143"/>
                <a:gd name="T55" fmla="*/ 7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3" h="211">
                  <a:moveTo>
                    <a:pt x="133" y="72"/>
                  </a:moveTo>
                  <a:cubicBezTo>
                    <a:pt x="129" y="66"/>
                    <a:pt x="123" y="61"/>
                    <a:pt x="115" y="57"/>
                  </a:cubicBezTo>
                  <a:cubicBezTo>
                    <a:pt x="107" y="54"/>
                    <a:pt x="98" y="52"/>
                    <a:pt x="89" y="52"/>
                  </a:cubicBezTo>
                  <a:cubicBezTo>
                    <a:pt x="74" y="52"/>
                    <a:pt x="61" y="57"/>
                    <a:pt x="49" y="66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2"/>
                    <a:pt x="47" y="0"/>
                    <a:pt x="4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09"/>
                    <a:pt x="2" y="211"/>
                    <a:pt x="5" y="211"/>
                  </a:cubicBezTo>
                  <a:cubicBezTo>
                    <a:pt x="44" y="211"/>
                    <a:pt x="44" y="211"/>
                    <a:pt x="44" y="211"/>
                  </a:cubicBezTo>
                  <a:cubicBezTo>
                    <a:pt x="47" y="211"/>
                    <a:pt x="49" y="209"/>
                    <a:pt x="49" y="206"/>
                  </a:cubicBezTo>
                  <a:cubicBezTo>
                    <a:pt x="49" y="133"/>
                    <a:pt x="49" y="133"/>
                    <a:pt x="49" y="133"/>
                  </a:cubicBezTo>
                  <a:cubicBezTo>
                    <a:pt x="49" y="121"/>
                    <a:pt x="50" y="113"/>
                    <a:pt x="52" y="107"/>
                  </a:cubicBezTo>
                  <a:cubicBezTo>
                    <a:pt x="54" y="102"/>
                    <a:pt x="57" y="98"/>
                    <a:pt x="61" y="95"/>
                  </a:cubicBezTo>
                  <a:cubicBezTo>
                    <a:pt x="65" y="93"/>
                    <a:pt x="70" y="92"/>
                    <a:pt x="76" y="92"/>
                  </a:cubicBezTo>
                  <a:cubicBezTo>
                    <a:pt x="80" y="92"/>
                    <a:pt x="84" y="92"/>
                    <a:pt x="87" y="94"/>
                  </a:cubicBezTo>
                  <a:cubicBezTo>
                    <a:pt x="90" y="96"/>
                    <a:pt x="92" y="99"/>
                    <a:pt x="93" y="102"/>
                  </a:cubicBezTo>
                  <a:cubicBezTo>
                    <a:pt x="93" y="104"/>
                    <a:pt x="95" y="110"/>
                    <a:pt x="95" y="129"/>
                  </a:cubicBezTo>
                  <a:cubicBezTo>
                    <a:pt x="95" y="206"/>
                    <a:pt x="95" y="206"/>
                    <a:pt x="95" y="206"/>
                  </a:cubicBezTo>
                  <a:cubicBezTo>
                    <a:pt x="95" y="209"/>
                    <a:pt x="97" y="211"/>
                    <a:pt x="100" y="211"/>
                  </a:cubicBezTo>
                  <a:cubicBezTo>
                    <a:pt x="138" y="211"/>
                    <a:pt x="138" y="211"/>
                    <a:pt x="138" y="211"/>
                  </a:cubicBezTo>
                  <a:cubicBezTo>
                    <a:pt x="141" y="211"/>
                    <a:pt x="143" y="209"/>
                    <a:pt x="143" y="206"/>
                  </a:cubicBezTo>
                  <a:cubicBezTo>
                    <a:pt x="143" y="121"/>
                    <a:pt x="143" y="121"/>
                    <a:pt x="143" y="121"/>
                  </a:cubicBezTo>
                  <a:cubicBezTo>
                    <a:pt x="143" y="107"/>
                    <a:pt x="143" y="97"/>
                    <a:pt x="141" y="90"/>
                  </a:cubicBezTo>
                  <a:cubicBezTo>
                    <a:pt x="140" y="84"/>
                    <a:pt x="137" y="77"/>
                    <a:pt x="133" y="72"/>
                  </a:cubicBezTo>
                  <a:close/>
                  <a:moveTo>
                    <a:pt x="133" y="72"/>
                  </a:moveTo>
                  <a:cubicBezTo>
                    <a:pt x="133" y="72"/>
                    <a:pt x="133" y="72"/>
                    <a:pt x="133" y="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6">
              <a:extLst>
                <a:ext uri="{FF2B5EF4-FFF2-40B4-BE49-F238E27FC236}">
                  <a16:creationId xmlns:a16="http://schemas.microsoft.com/office/drawing/2014/main" id="{7DFFF7F5-EC92-42BE-B179-DB33FEB642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3263" y="3305175"/>
              <a:ext cx="517525" cy="584200"/>
            </a:xfrm>
            <a:custGeom>
              <a:avLst/>
              <a:gdLst>
                <a:gd name="T0" fmla="*/ 138 w 143"/>
                <a:gd name="T1" fmla="*/ 0 h 160"/>
                <a:gd name="T2" fmla="*/ 99 w 143"/>
                <a:gd name="T3" fmla="*/ 0 h 160"/>
                <a:gd name="T4" fmla="*/ 94 w 143"/>
                <a:gd name="T5" fmla="*/ 5 h 160"/>
                <a:gd name="T6" fmla="*/ 94 w 143"/>
                <a:gd name="T7" fmla="*/ 67 h 160"/>
                <a:gd name="T8" fmla="*/ 91 w 143"/>
                <a:gd name="T9" fmla="*/ 104 h 160"/>
                <a:gd name="T10" fmla="*/ 82 w 143"/>
                <a:gd name="T11" fmla="*/ 116 h 160"/>
                <a:gd name="T12" fmla="*/ 68 w 143"/>
                <a:gd name="T13" fmla="*/ 120 h 160"/>
                <a:gd name="T14" fmla="*/ 56 w 143"/>
                <a:gd name="T15" fmla="*/ 117 h 160"/>
                <a:gd name="T16" fmla="*/ 50 w 143"/>
                <a:gd name="T17" fmla="*/ 109 h 160"/>
                <a:gd name="T18" fmla="*/ 48 w 143"/>
                <a:gd name="T19" fmla="*/ 72 h 160"/>
                <a:gd name="T20" fmla="*/ 48 w 143"/>
                <a:gd name="T21" fmla="*/ 5 h 160"/>
                <a:gd name="T22" fmla="*/ 43 w 143"/>
                <a:gd name="T23" fmla="*/ 0 h 160"/>
                <a:gd name="T24" fmla="*/ 5 w 143"/>
                <a:gd name="T25" fmla="*/ 0 h 160"/>
                <a:gd name="T26" fmla="*/ 0 w 143"/>
                <a:gd name="T27" fmla="*/ 5 h 160"/>
                <a:gd name="T28" fmla="*/ 0 w 143"/>
                <a:gd name="T29" fmla="*/ 98 h 160"/>
                <a:gd name="T30" fmla="*/ 5 w 143"/>
                <a:gd name="T31" fmla="*/ 132 h 160"/>
                <a:gd name="T32" fmla="*/ 24 w 143"/>
                <a:gd name="T33" fmla="*/ 153 h 160"/>
                <a:gd name="T34" fmla="*/ 53 w 143"/>
                <a:gd name="T35" fmla="*/ 160 h 160"/>
                <a:gd name="T36" fmla="*/ 83 w 143"/>
                <a:gd name="T37" fmla="*/ 152 h 160"/>
                <a:gd name="T38" fmla="*/ 97 w 143"/>
                <a:gd name="T39" fmla="*/ 143 h 160"/>
                <a:gd name="T40" fmla="*/ 97 w 143"/>
                <a:gd name="T41" fmla="*/ 151 h 160"/>
                <a:gd name="T42" fmla="*/ 102 w 143"/>
                <a:gd name="T43" fmla="*/ 156 h 160"/>
                <a:gd name="T44" fmla="*/ 138 w 143"/>
                <a:gd name="T45" fmla="*/ 156 h 160"/>
                <a:gd name="T46" fmla="*/ 143 w 143"/>
                <a:gd name="T47" fmla="*/ 151 h 160"/>
                <a:gd name="T48" fmla="*/ 143 w 143"/>
                <a:gd name="T49" fmla="*/ 5 h 160"/>
                <a:gd name="T50" fmla="*/ 138 w 143"/>
                <a:gd name="T51" fmla="*/ 0 h 160"/>
                <a:gd name="T52" fmla="*/ 138 w 143"/>
                <a:gd name="T53" fmla="*/ 0 h 160"/>
                <a:gd name="T54" fmla="*/ 138 w 143"/>
                <a:gd name="T5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3" h="160">
                  <a:moveTo>
                    <a:pt x="138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96" y="0"/>
                    <a:pt x="94" y="2"/>
                    <a:pt x="94" y="5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92"/>
                    <a:pt x="92" y="101"/>
                    <a:pt x="91" y="104"/>
                  </a:cubicBezTo>
                  <a:cubicBezTo>
                    <a:pt x="90" y="109"/>
                    <a:pt x="87" y="112"/>
                    <a:pt x="82" y="116"/>
                  </a:cubicBezTo>
                  <a:cubicBezTo>
                    <a:pt x="78" y="119"/>
                    <a:pt x="73" y="120"/>
                    <a:pt x="68" y="120"/>
                  </a:cubicBezTo>
                  <a:cubicBezTo>
                    <a:pt x="63" y="120"/>
                    <a:pt x="59" y="119"/>
                    <a:pt x="56" y="117"/>
                  </a:cubicBezTo>
                  <a:cubicBezTo>
                    <a:pt x="53" y="115"/>
                    <a:pt x="51" y="112"/>
                    <a:pt x="50" y="109"/>
                  </a:cubicBezTo>
                  <a:cubicBezTo>
                    <a:pt x="50" y="106"/>
                    <a:pt x="48" y="98"/>
                    <a:pt x="48" y="72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6" y="0"/>
                    <a:pt x="4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2"/>
                    <a:pt x="1" y="123"/>
                    <a:pt x="5" y="132"/>
                  </a:cubicBezTo>
                  <a:cubicBezTo>
                    <a:pt x="9" y="141"/>
                    <a:pt x="16" y="148"/>
                    <a:pt x="24" y="153"/>
                  </a:cubicBezTo>
                  <a:cubicBezTo>
                    <a:pt x="33" y="157"/>
                    <a:pt x="43" y="160"/>
                    <a:pt x="53" y="160"/>
                  </a:cubicBezTo>
                  <a:cubicBezTo>
                    <a:pt x="64" y="160"/>
                    <a:pt x="74" y="157"/>
                    <a:pt x="83" y="152"/>
                  </a:cubicBezTo>
                  <a:cubicBezTo>
                    <a:pt x="88" y="150"/>
                    <a:pt x="93" y="147"/>
                    <a:pt x="97" y="143"/>
                  </a:cubicBezTo>
                  <a:cubicBezTo>
                    <a:pt x="97" y="151"/>
                    <a:pt x="97" y="151"/>
                    <a:pt x="97" y="151"/>
                  </a:cubicBezTo>
                  <a:cubicBezTo>
                    <a:pt x="97" y="154"/>
                    <a:pt x="99" y="156"/>
                    <a:pt x="102" y="156"/>
                  </a:cubicBezTo>
                  <a:cubicBezTo>
                    <a:pt x="138" y="156"/>
                    <a:pt x="138" y="156"/>
                    <a:pt x="138" y="156"/>
                  </a:cubicBezTo>
                  <a:cubicBezTo>
                    <a:pt x="140" y="156"/>
                    <a:pt x="143" y="154"/>
                    <a:pt x="143" y="151"/>
                  </a:cubicBezTo>
                  <a:cubicBezTo>
                    <a:pt x="143" y="5"/>
                    <a:pt x="143" y="5"/>
                    <a:pt x="143" y="5"/>
                  </a:cubicBezTo>
                  <a:cubicBezTo>
                    <a:pt x="143" y="2"/>
                    <a:pt x="140" y="0"/>
                    <a:pt x="138" y="0"/>
                  </a:cubicBezTo>
                  <a:close/>
                  <a:moveTo>
                    <a:pt x="138" y="0"/>
                  </a:moveTo>
                  <a:cubicBezTo>
                    <a:pt x="138" y="0"/>
                    <a:pt x="138" y="0"/>
                    <a:pt x="1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7">
              <a:extLst>
                <a:ext uri="{FF2B5EF4-FFF2-40B4-BE49-F238E27FC236}">
                  <a16:creationId xmlns:a16="http://schemas.microsoft.com/office/drawing/2014/main" id="{99630751-4796-4CFD-879B-EEF5A54D7B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36075" y="3068638"/>
              <a:ext cx="314325" cy="871537"/>
            </a:xfrm>
            <a:custGeom>
              <a:avLst/>
              <a:gdLst>
                <a:gd name="T0" fmla="*/ 84 w 87"/>
                <a:gd name="T1" fmla="*/ 80 h 239"/>
                <a:gd name="T2" fmla="*/ 50 w 87"/>
                <a:gd name="T3" fmla="*/ 80 h 239"/>
                <a:gd name="T4" fmla="*/ 77 w 87"/>
                <a:gd name="T5" fmla="*/ 5 h 239"/>
                <a:gd name="T6" fmla="*/ 77 w 87"/>
                <a:gd name="T7" fmla="*/ 2 h 239"/>
                <a:gd name="T8" fmla="*/ 74 w 87"/>
                <a:gd name="T9" fmla="*/ 0 h 239"/>
                <a:gd name="T10" fmla="*/ 43 w 87"/>
                <a:gd name="T11" fmla="*/ 0 h 239"/>
                <a:gd name="T12" fmla="*/ 41 w 87"/>
                <a:gd name="T13" fmla="*/ 2 h 239"/>
                <a:gd name="T14" fmla="*/ 0 w 87"/>
                <a:gd name="T15" fmla="*/ 107 h 239"/>
                <a:gd name="T16" fmla="*/ 1 w 87"/>
                <a:gd name="T17" fmla="*/ 110 h 239"/>
                <a:gd name="T18" fmla="*/ 3 w 87"/>
                <a:gd name="T19" fmla="*/ 111 h 239"/>
                <a:gd name="T20" fmla="*/ 43 w 87"/>
                <a:gd name="T21" fmla="*/ 111 h 239"/>
                <a:gd name="T22" fmla="*/ 18 w 87"/>
                <a:gd name="T23" fmla="*/ 235 h 239"/>
                <a:gd name="T24" fmla="*/ 20 w 87"/>
                <a:gd name="T25" fmla="*/ 239 h 239"/>
                <a:gd name="T26" fmla="*/ 21 w 87"/>
                <a:gd name="T27" fmla="*/ 239 h 239"/>
                <a:gd name="T28" fmla="*/ 24 w 87"/>
                <a:gd name="T29" fmla="*/ 237 h 239"/>
                <a:gd name="T30" fmla="*/ 86 w 87"/>
                <a:gd name="T31" fmla="*/ 84 h 239"/>
                <a:gd name="T32" fmla="*/ 86 w 87"/>
                <a:gd name="T33" fmla="*/ 82 h 239"/>
                <a:gd name="T34" fmla="*/ 84 w 87"/>
                <a:gd name="T35" fmla="*/ 80 h 239"/>
                <a:gd name="T36" fmla="*/ 84 w 87"/>
                <a:gd name="T37" fmla="*/ 80 h 239"/>
                <a:gd name="T38" fmla="*/ 84 w 87"/>
                <a:gd name="T39" fmla="*/ 8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239">
                  <a:moveTo>
                    <a:pt x="84" y="80"/>
                  </a:moveTo>
                  <a:cubicBezTo>
                    <a:pt x="50" y="80"/>
                    <a:pt x="50" y="80"/>
                    <a:pt x="50" y="80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8" y="4"/>
                    <a:pt x="78" y="3"/>
                    <a:pt x="77" y="2"/>
                  </a:cubicBezTo>
                  <a:cubicBezTo>
                    <a:pt x="76" y="1"/>
                    <a:pt x="75" y="0"/>
                    <a:pt x="74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41" y="1"/>
                    <a:pt x="41" y="2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8"/>
                    <a:pt x="0" y="109"/>
                    <a:pt x="1" y="110"/>
                  </a:cubicBezTo>
                  <a:cubicBezTo>
                    <a:pt x="1" y="111"/>
                    <a:pt x="2" y="111"/>
                    <a:pt x="3" y="111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18" y="235"/>
                    <a:pt x="18" y="235"/>
                    <a:pt x="18" y="235"/>
                  </a:cubicBezTo>
                  <a:cubicBezTo>
                    <a:pt x="18" y="237"/>
                    <a:pt x="18" y="238"/>
                    <a:pt x="20" y="239"/>
                  </a:cubicBezTo>
                  <a:cubicBezTo>
                    <a:pt x="20" y="239"/>
                    <a:pt x="21" y="239"/>
                    <a:pt x="21" y="239"/>
                  </a:cubicBezTo>
                  <a:cubicBezTo>
                    <a:pt x="22" y="239"/>
                    <a:pt x="23" y="238"/>
                    <a:pt x="24" y="237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7" y="83"/>
                    <a:pt x="87" y="82"/>
                    <a:pt x="86" y="82"/>
                  </a:cubicBezTo>
                  <a:cubicBezTo>
                    <a:pt x="86" y="81"/>
                    <a:pt x="85" y="80"/>
                    <a:pt x="84" y="80"/>
                  </a:cubicBezTo>
                  <a:close/>
                  <a:moveTo>
                    <a:pt x="84" y="80"/>
                  </a:moveTo>
                  <a:cubicBezTo>
                    <a:pt x="84" y="80"/>
                    <a:pt x="84" y="80"/>
                    <a:pt x="84" y="8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B3728184-8379-4484-852E-9D1DC4056EE4}"/>
              </a:ext>
            </a:extLst>
          </p:cNvPr>
          <p:cNvSpPr/>
          <p:nvPr/>
        </p:nvSpPr>
        <p:spPr>
          <a:xfrm>
            <a:off x="7556073" y="3518420"/>
            <a:ext cx="2542324" cy="179050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49B0ED8-A2E1-4D9F-84FC-23A505E6DCFE}"/>
              </a:ext>
            </a:extLst>
          </p:cNvPr>
          <p:cNvGrpSpPr/>
          <p:nvPr/>
        </p:nvGrpSpPr>
        <p:grpSpPr>
          <a:xfrm>
            <a:off x="8381008" y="4185812"/>
            <a:ext cx="892455" cy="455721"/>
            <a:chOff x="1874838" y="120650"/>
            <a:chExt cx="3357562" cy="1714500"/>
          </a:xfrm>
          <a:solidFill>
            <a:schemeClr val="bg1"/>
          </a:solidFill>
        </p:grpSpPr>
        <p:sp>
          <p:nvSpPr>
            <p:cNvPr id="68" name="Freeform 41">
              <a:extLst>
                <a:ext uri="{FF2B5EF4-FFF2-40B4-BE49-F238E27FC236}">
                  <a16:creationId xmlns:a16="http://schemas.microsoft.com/office/drawing/2014/main" id="{F3439CEF-0243-4CE5-898C-E7ED449C2C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4838" y="120650"/>
              <a:ext cx="1646237" cy="1714500"/>
            </a:xfrm>
            <a:custGeom>
              <a:avLst/>
              <a:gdLst>
                <a:gd name="T0" fmla="*/ 397 w 456"/>
                <a:gd name="T1" fmla="*/ 315 h 474"/>
                <a:gd name="T2" fmla="*/ 362 w 456"/>
                <a:gd name="T3" fmla="*/ 220 h 474"/>
                <a:gd name="T4" fmla="*/ 455 w 456"/>
                <a:gd name="T5" fmla="*/ 143 h 474"/>
                <a:gd name="T6" fmla="*/ 237 w 456"/>
                <a:gd name="T7" fmla="*/ 0 h 474"/>
                <a:gd name="T8" fmla="*/ 0 w 456"/>
                <a:gd name="T9" fmla="*/ 237 h 474"/>
                <a:gd name="T10" fmla="*/ 237 w 456"/>
                <a:gd name="T11" fmla="*/ 474 h 474"/>
                <a:gd name="T12" fmla="*/ 456 w 456"/>
                <a:gd name="T13" fmla="*/ 328 h 474"/>
                <a:gd name="T14" fmla="*/ 448 w 456"/>
                <a:gd name="T15" fmla="*/ 328 h 474"/>
                <a:gd name="T16" fmla="*/ 397 w 456"/>
                <a:gd name="T17" fmla="*/ 315 h 474"/>
                <a:gd name="T18" fmla="*/ 166 w 456"/>
                <a:gd name="T19" fmla="*/ 295 h 474"/>
                <a:gd name="T20" fmla="*/ 142 w 456"/>
                <a:gd name="T21" fmla="*/ 255 h 474"/>
                <a:gd name="T22" fmla="*/ 186 w 456"/>
                <a:gd name="T23" fmla="*/ 161 h 474"/>
                <a:gd name="T24" fmla="*/ 194 w 456"/>
                <a:gd name="T25" fmla="*/ 174 h 474"/>
                <a:gd name="T26" fmla="*/ 225 w 456"/>
                <a:gd name="T27" fmla="*/ 254 h 474"/>
                <a:gd name="T28" fmla="*/ 184 w 456"/>
                <a:gd name="T29" fmla="*/ 299 h 474"/>
                <a:gd name="T30" fmla="*/ 166 w 456"/>
                <a:gd name="T31" fmla="*/ 295 h 474"/>
                <a:gd name="T32" fmla="*/ 237 w 456"/>
                <a:gd name="T33" fmla="*/ 348 h 474"/>
                <a:gd name="T34" fmla="*/ 173 w 456"/>
                <a:gd name="T35" fmla="*/ 310 h 474"/>
                <a:gd name="T36" fmla="*/ 184 w 456"/>
                <a:gd name="T37" fmla="*/ 312 h 474"/>
                <a:gd name="T38" fmla="*/ 238 w 456"/>
                <a:gd name="T39" fmla="*/ 254 h 474"/>
                <a:gd name="T40" fmla="*/ 206 w 456"/>
                <a:gd name="T41" fmla="*/ 171 h 474"/>
                <a:gd name="T42" fmla="*/ 237 w 456"/>
                <a:gd name="T43" fmla="*/ 119 h 474"/>
                <a:gd name="T44" fmla="*/ 311 w 456"/>
                <a:gd name="T45" fmla="*/ 275 h 474"/>
                <a:gd name="T46" fmla="*/ 237 w 456"/>
                <a:gd name="T47" fmla="*/ 348 h 474"/>
                <a:gd name="T48" fmla="*/ 237 w 456"/>
                <a:gd name="T49" fmla="*/ 348 h 474"/>
                <a:gd name="T50" fmla="*/ 237 w 456"/>
                <a:gd name="T51" fmla="*/ 348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6" h="474">
                  <a:moveTo>
                    <a:pt x="397" y="315"/>
                  </a:moveTo>
                  <a:cubicBezTo>
                    <a:pt x="368" y="297"/>
                    <a:pt x="355" y="260"/>
                    <a:pt x="362" y="220"/>
                  </a:cubicBezTo>
                  <a:cubicBezTo>
                    <a:pt x="370" y="173"/>
                    <a:pt x="405" y="144"/>
                    <a:pt x="455" y="143"/>
                  </a:cubicBezTo>
                  <a:cubicBezTo>
                    <a:pt x="418" y="59"/>
                    <a:pt x="335" y="0"/>
                    <a:pt x="237" y="0"/>
                  </a:cubicBezTo>
                  <a:cubicBezTo>
                    <a:pt x="106" y="0"/>
                    <a:pt x="0" y="106"/>
                    <a:pt x="0" y="237"/>
                  </a:cubicBezTo>
                  <a:cubicBezTo>
                    <a:pt x="0" y="368"/>
                    <a:pt x="106" y="474"/>
                    <a:pt x="237" y="474"/>
                  </a:cubicBezTo>
                  <a:cubicBezTo>
                    <a:pt x="336" y="474"/>
                    <a:pt x="420" y="414"/>
                    <a:pt x="456" y="328"/>
                  </a:cubicBezTo>
                  <a:cubicBezTo>
                    <a:pt x="453" y="328"/>
                    <a:pt x="451" y="328"/>
                    <a:pt x="448" y="328"/>
                  </a:cubicBezTo>
                  <a:cubicBezTo>
                    <a:pt x="429" y="328"/>
                    <a:pt x="411" y="323"/>
                    <a:pt x="397" y="315"/>
                  </a:cubicBezTo>
                  <a:close/>
                  <a:moveTo>
                    <a:pt x="166" y="295"/>
                  </a:moveTo>
                  <a:cubicBezTo>
                    <a:pt x="152" y="287"/>
                    <a:pt x="142" y="272"/>
                    <a:pt x="142" y="255"/>
                  </a:cubicBezTo>
                  <a:cubicBezTo>
                    <a:pt x="142" y="231"/>
                    <a:pt x="186" y="161"/>
                    <a:pt x="186" y="161"/>
                  </a:cubicBezTo>
                  <a:cubicBezTo>
                    <a:pt x="186" y="161"/>
                    <a:pt x="189" y="166"/>
                    <a:pt x="194" y="174"/>
                  </a:cubicBezTo>
                  <a:cubicBezTo>
                    <a:pt x="213" y="211"/>
                    <a:pt x="225" y="241"/>
                    <a:pt x="225" y="254"/>
                  </a:cubicBezTo>
                  <a:cubicBezTo>
                    <a:pt x="225" y="279"/>
                    <a:pt x="207" y="299"/>
                    <a:pt x="184" y="299"/>
                  </a:cubicBezTo>
                  <a:cubicBezTo>
                    <a:pt x="178" y="299"/>
                    <a:pt x="172" y="298"/>
                    <a:pt x="166" y="295"/>
                  </a:cubicBezTo>
                  <a:close/>
                  <a:moveTo>
                    <a:pt x="237" y="348"/>
                  </a:moveTo>
                  <a:cubicBezTo>
                    <a:pt x="209" y="348"/>
                    <a:pt x="185" y="333"/>
                    <a:pt x="173" y="310"/>
                  </a:cubicBezTo>
                  <a:cubicBezTo>
                    <a:pt x="177" y="311"/>
                    <a:pt x="180" y="312"/>
                    <a:pt x="184" y="312"/>
                  </a:cubicBezTo>
                  <a:cubicBezTo>
                    <a:pt x="214" y="312"/>
                    <a:pt x="238" y="286"/>
                    <a:pt x="238" y="254"/>
                  </a:cubicBezTo>
                  <a:cubicBezTo>
                    <a:pt x="238" y="233"/>
                    <a:pt x="217" y="191"/>
                    <a:pt x="206" y="171"/>
                  </a:cubicBezTo>
                  <a:cubicBezTo>
                    <a:pt x="223" y="142"/>
                    <a:pt x="237" y="119"/>
                    <a:pt x="237" y="119"/>
                  </a:cubicBezTo>
                  <a:cubicBezTo>
                    <a:pt x="237" y="119"/>
                    <a:pt x="311" y="234"/>
                    <a:pt x="311" y="275"/>
                  </a:cubicBezTo>
                  <a:cubicBezTo>
                    <a:pt x="311" y="315"/>
                    <a:pt x="278" y="348"/>
                    <a:pt x="237" y="348"/>
                  </a:cubicBezTo>
                  <a:close/>
                  <a:moveTo>
                    <a:pt x="237" y="348"/>
                  </a:moveTo>
                  <a:cubicBezTo>
                    <a:pt x="237" y="348"/>
                    <a:pt x="237" y="348"/>
                    <a:pt x="237" y="3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3">
              <a:extLst>
                <a:ext uri="{FF2B5EF4-FFF2-40B4-BE49-F238E27FC236}">
                  <a16:creationId xmlns:a16="http://schemas.microsoft.com/office/drawing/2014/main" id="{8E5E681A-1B48-4113-8F08-F7C621AD71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24338" y="392113"/>
              <a:ext cx="1008062" cy="871538"/>
            </a:xfrm>
            <a:custGeom>
              <a:avLst/>
              <a:gdLst>
                <a:gd name="T0" fmla="*/ 212 w 279"/>
                <a:gd name="T1" fmla="*/ 114 h 241"/>
                <a:gd name="T2" fmla="*/ 212 w 279"/>
                <a:gd name="T3" fmla="*/ 89 h 241"/>
                <a:gd name="T4" fmla="*/ 178 w 279"/>
                <a:gd name="T5" fmla="*/ 89 h 241"/>
                <a:gd name="T6" fmla="*/ 178 w 279"/>
                <a:gd name="T7" fmla="*/ 175 h 241"/>
                <a:gd name="T8" fmla="*/ 154 w 279"/>
                <a:gd name="T9" fmla="*/ 200 h 241"/>
                <a:gd name="T10" fmla="*/ 138 w 279"/>
                <a:gd name="T11" fmla="*/ 176 h 241"/>
                <a:gd name="T12" fmla="*/ 138 w 279"/>
                <a:gd name="T13" fmla="*/ 0 h 241"/>
                <a:gd name="T14" fmla="*/ 88 w 279"/>
                <a:gd name="T15" fmla="*/ 0 h 241"/>
                <a:gd name="T16" fmla="*/ 88 w 279"/>
                <a:gd name="T17" fmla="*/ 29 h 241"/>
                <a:gd name="T18" fmla="*/ 100 w 279"/>
                <a:gd name="T19" fmla="*/ 29 h 241"/>
                <a:gd name="T20" fmla="*/ 104 w 279"/>
                <a:gd name="T21" fmla="*/ 38 h 241"/>
                <a:gd name="T22" fmla="*/ 104 w 279"/>
                <a:gd name="T23" fmla="*/ 75 h 241"/>
                <a:gd name="T24" fmla="*/ 94 w 279"/>
                <a:gd name="T25" fmla="*/ 84 h 241"/>
                <a:gd name="T26" fmla="*/ 60 w 279"/>
                <a:gd name="T27" fmla="*/ 90 h 241"/>
                <a:gd name="T28" fmla="*/ 9 w 279"/>
                <a:gd name="T29" fmla="*/ 189 h 241"/>
                <a:gd name="T30" fmla="*/ 44 w 279"/>
                <a:gd name="T31" fmla="*/ 234 h 241"/>
                <a:gd name="T32" fmla="*/ 109 w 279"/>
                <a:gd name="T33" fmla="*/ 213 h 241"/>
                <a:gd name="T34" fmla="*/ 158 w 279"/>
                <a:gd name="T35" fmla="*/ 234 h 241"/>
                <a:gd name="T36" fmla="*/ 178 w 279"/>
                <a:gd name="T37" fmla="*/ 225 h 241"/>
                <a:gd name="T38" fmla="*/ 178 w 279"/>
                <a:gd name="T39" fmla="*/ 235 h 241"/>
                <a:gd name="T40" fmla="*/ 214 w 279"/>
                <a:gd name="T41" fmla="*/ 235 h 241"/>
                <a:gd name="T42" fmla="*/ 214 w 279"/>
                <a:gd name="T43" fmla="*/ 168 h 241"/>
                <a:gd name="T44" fmla="*/ 236 w 279"/>
                <a:gd name="T45" fmla="*/ 126 h 241"/>
                <a:gd name="T46" fmla="*/ 246 w 279"/>
                <a:gd name="T47" fmla="*/ 123 h 241"/>
                <a:gd name="T48" fmla="*/ 250 w 279"/>
                <a:gd name="T49" fmla="*/ 133 h 241"/>
                <a:gd name="T50" fmla="*/ 250 w 279"/>
                <a:gd name="T51" fmla="*/ 144 h 241"/>
                <a:gd name="T52" fmla="*/ 279 w 279"/>
                <a:gd name="T53" fmla="*/ 144 h 241"/>
                <a:gd name="T54" fmla="*/ 279 w 279"/>
                <a:gd name="T55" fmla="*/ 95 h 241"/>
                <a:gd name="T56" fmla="*/ 279 w 279"/>
                <a:gd name="T57" fmla="*/ 85 h 241"/>
                <a:gd name="T58" fmla="*/ 270 w 279"/>
                <a:gd name="T59" fmla="*/ 86 h 241"/>
                <a:gd name="T60" fmla="*/ 212 w 279"/>
                <a:gd name="T61" fmla="*/ 114 h 241"/>
                <a:gd name="T62" fmla="*/ 102 w 279"/>
                <a:gd name="T63" fmla="*/ 179 h 241"/>
                <a:gd name="T64" fmla="*/ 68 w 279"/>
                <a:gd name="T65" fmla="*/ 202 h 241"/>
                <a:gd name="T66" fmla="*/ 44 w 279"/>
                <a:gd name="T67" fmla="*/ 175 h 241"/>
                <a:gd name="T68" fmla="*/ 72 w 279"/>
                <a:gd name="T69" fmla="*/ 117 h 241"/>
                <a:gd name="T70" fmla="*/ 98 w 279"/>
                <a:gd name="T71" fmla="*/ 114 h 241"/>
                <a:gd name="T72" fmla="*/ 104 w 279"/>
                <a:gd name="T73" fmla="*/ 122 h 241"/>
                <a:gd name="T74" fmla="*/ 104 w 279"/>
                <a:gd name="T75" fmla="*/ 148 h 241"/>
                <a:gd name="T76" fmla="*/ 102 w 279"/>
                <a:gd name="T77" fmla="*/ 179 h 241"/>
                <a:gd name="T78" fmla="*/ 102 w 279"/>
                <a:gd name="T79" fmla="*/ 179 h 241"/>
                <a:gd name="T80" fmla="*/ 102 w 279"/>
                <a:gd name="T81" fmla="*/ 17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9" h="241">
                  <a:moveTo>
                    <a:pt x="212" y="114"/>
                  </a:moveTo>
                  <a:cubicBezTo>
                    <a:pt x="212" y="89"/>
                    <a:pt x="212" y="89"/>
                    <a:pt x="212" y="89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8" y="175"/>
                    <a:pt x="178" y="175"/>
                    <a:pt x="178" y="175"/>
                  </a:cubicBezTo>
                  <a:cubicBezTo>
                    <a:pt x="178" y="189"/>
                    <a:pt x="167" y="200"/>
                    <a:pt x="154" y="200"/>
                  </a:cubicBezTo>
                  <a:cubicBezTo>
                    <a:pt x="143" y="200"/>
                    <a:pt x="138" y="194"/>
                    <a:pt x="138" y="176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4" y="29"/>
                    <a:pt x="104" y="35"/>
                    <a:pt x="104" y="38"/>
                  </a:cubicBezTo>
                  <a:cubicBezTo>
                    <a:pt x="104" y="50"/>
                    <a:pt x="103" y="63"/>
                    <a:pt x="104" y="75"/>
                  </a:cubicBezTo>
                  <a:cubicBezTo>
                    <a:pt x="104" y="83"/>
                    <a:pt x="101" y="84"/>
                    <a:pt x="94" y="84"/>
                  </a:cubicBezTo>
                  <a:cubicBezTo>
                    <a:pt x="83" y="84"/>
                    <a:pt x="71" y="86"/>
                    <a:pt x="60" y="90"/>
                  </a:cubicBezTo>
                  <a:cubicBezTo>
                    <a:pt x="21" y="104"/>
                    <a:pt x="0" y="146"/>
                    <a:pt x="9" y="189"/>
                  </a:cubicBezTo>
                  <a:cubicBezTo>
                    <a:pt x="13" y="210"/>
                    <a:pt x="23" y="228"/>
                    <a:pt x="44" y="234"/>
                  </a:cubicBezTo>
                  <a:cubicBezTo>
                    <a:pt x="70" y="241"/>
                    <a:pt x="93" y="236"/>
                    <a:pt x="109" y="213"/>
                  </a:cubicBezTo>
                  <a:cubicBezTo>
                    <a:pt x="124" y="234"/>
                    <a:pt x="137" y="239"/>
                    <a:pt x="158" y="234"/>
                  </a:cubicBezTo>
                  <a:cubicBezTo>
                    <a:pt x="165" y="232"/>
                    <a:pt x="178" y="225"/>
                    <a:pt x="178" y="225"/>
                  </a:cubicBezTo>
                  <a:cubicBezTo>
                    <a:pt x="178" y="235"/>
                    <a:pt x="178" y="235"/>
                    <a:pt x="178" y="235"/>
                  </a:cubicBezTo>
                  <a:cubicBezTo>
                    <a:pt x="214" y="235"/>
                    <a:pt x="214" y="235"/>
                    <a:pt x="214" y="235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4" y="152"/>
                    <a:pt x="221" y="136"/>
                    <a:pt x="236" y="126"/>
                  </a:cubicBezTo>
                  <a:cubicBezTo>
                    <a:pt x="240" y="124"/>
                    <a:pt x="242" y="122"/>
                    <a:pt x="246" y="123"/>
                  </a:cubicBezTo>
                  <a:cubicBezTo>
                    <a:pt x="251" y="125"/>
                    <a:pt x="250" y="133"/>
                    <a:pt x="250" y="133"/>
                  </a:cubicBezTo>
                  <a:cubicBezTo>
                    <a:pt x="250" y="144"/>
                    <a:pt x="250" y="144"/>
                    <a:pt x="250" y="144"/>
                  </a:cubicBezTo>
                  <a:cubicBezTo>
                    <a:pt x="279" y="144"/>
                    <a:pt x="279" y="144"/>
                    <a:pt x="279" y="144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46" y="85"/>
                    <a:pt x="212" y="114"/>
                    <a:pt x="212" y="114"/>
                  </a:cubicBezTo>
                  <a:close/>
                  <a:moveTo>
                    <a:pt x="102" y="179"/>
                  </a:moveTo>
                  <a:cubicBezTo>
                    <a:pt x="97" y="194"/>
                    <a:pt x="83" y="204"/>
                    <a:pt x="68" y="202"/>
                  </a:cubicBezTo>
                  <a:cubicBezTo>
                    <a:pt x="54" y="201"/>
                    <a:pt x="46" y="192"/>
                    <a:pt x="44" y="175"/>
                  </a:cubicBezTo>
                  <a:cubicBezTo>
                    <a:pt x="41" y="149"/>
                    <a:pt x="52" y="127"/>
                    <a:pt x="72" y="117"/>
                  </a:cubicBezTo>
                  <a:cubicBezTo>
                    <a:pt x="80" y="114"/>
                    <a:pt x="89" y="114"/>
                    <a:pt x="98" y="114"/>
                  </a:cubicBezTo>
                  <a:cubicBezTo>
                    <a:pt x="103" y="115"/>
                    <a:pt x="104" y="118"/>
                    <a:pt x="104" y="122"/>
                  </a:cubicBezTo>
                  <a:cubicBezTo>
                    <a:pt x="104" y="130"/>
                    <a:pt x="104" y="138"/>
                    <a:pt x="104" y="148"/>
                  </a:cubicBezTo>
                  <a:cubicBezTo>
                    <a:pt x="103" y="157"/>
                    <a:pt x="105" y="168"/>
                    <a:pt x="102" y="179"/>
                  </a:cubicBezTo>
                  <a:close/>
                  <a:moveTo>
                    <a:pt x="102" y="179"/>
                  </a:moveTo>
                  <a:cubicBezTo>
                    <a:pt x="102" y="179"/>
                    <a:pt x="102" y="179"/>
                    <a:pt x="102" y="1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4">
              <a:extLst>
                <a:ext uri="{FF2B5EF4-FFF2-40B4-BE49-F238E27FC236}">
                  <a16:creationId xmlns:a16="http://schemas.microsoft.com/office/drawing/2014/main" id="{F9BE18CD-2329-40FC-B76D-103A00DED7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21038" y="681038"/>
              <a:ext cx="993775" cy="593725"/>
            </a:xfrm>
            <a:custGeom>
              <a:avLst/>
              <a:gdLst>
                <a:gd name="T0" fmla="*/ 234 w 275"/>
                <a:gd name="T1" fmla="*/ 12 h 164"/>
                <a:gd name="T2" fmla="*/ 160 w 275"/>
                <a:gd name="T3" fmla="*/ 16 h 164"/>
                <a:gd name="T4" fmla="*/ 130 w 275"/>
                <a:gd name="T5" fmla="*/ 87 h 164"/>
                <a:gd name="T6" fmla="*/ 132 w 275"/>
                <a:gd name="T7" fmla="*/ 100 h 164"/>
                <a:gd name="T8" fmla="*/ 120 w 275"/>
                <a:gd name="T9" fmla="*/ 112 h 164"/>
                <a:gd name="T10" fmla="*/ 88 w 275"/>
                <a:gd name="T11" fmla="*/ 127 h 164"/>
                <a:gd name="T12" fmla="*/ 41 w 275"/>
                <a:gd name="T13" fmla="*/ 99 h 164"/>
                <a:gd name="T14" fmla="*/ 64 w 275"/>
                <a:gd name="T15" fmla="*/ 38 h 164"/>
                <a:gd name="T16" fmla="*/ 76 w 275"/>
                <a:gd name="T17" fmla="*/ 35 h 164"/>
                <a:gd name="T18" fmla="*/ 76 w 275"/>
                <a:gd name="T19" fmla="*/ 35 h 164"/>
                <a:gd name="T20" fmla="*/ 77 w 275"/>
                <a:gd name="T21" fmla="*/ 35 h 164"/>
                <a:gd name="T22" fmla="*/ 76 w 275"/>
                <a:gd name="T23" fmla="*/ 35 h 164"/>
                <a:gd name="T24" fmla="*/ 89 w 275"/>
                <a:gd name="T25" fmla="*/ 46 h 164"/>
                <a:gd name="T26" fmla="*/ 89 w 275"/>
                <a:gd name="T27" fmla="*/ 61 h 164"/>
                <a:gd name="T28" fmla="*/ 119 w 275"/>
                <a:gd name="T29" fmla="*/ 61 h 164"/>
                <a:gd name="T30" fmla="*/ 119 w 275"/>
                <a:gd name="T31" fmla="*/ 7 h 164"/>
                <a:gd name="T32" fmla="*/ 96 w 275"/>
                <a:gd name="T33" fmla="*/ 5 h 164"/>
                <a:gd name="T34" fmla="*/ 5 w 275"/>
                <a:gd name="T35" fmla="*/ 68 h 164"/>
                <a:gd name="T36" fmla="*/ 33 w 275"/>
                <a:gd name="T37" fmla="*/ 146 h 164"/>
                <a:gd name="T38" fmla="*/ 136 w 275"/>
                <a:gd name="T39" fmla="*/ 135 h 164"/>
                <a:gd name="T40" fmla="*/ 142 w 275"/>
                <a:gd name="T41" fmla="*/ 129 h 164"/>
                <a:gd name="T42" fmla="*/ 147 w 275"/>
                <a:gd name="T43" fmla="*/ 134 h 164"/>
                <a:gd name="T44" fmla="*/ 234 w 275"/>
                <a:gd name="T45" fmla="*/ 148 h 164"/>
                <a:gd name="T46" fmla="*/ 269 w 275"/>
                <a:gd name="T47" fmla="*/ 65 h 164"/>
                <a:gd name="T48" fmla="*/ 234 w 275"/>
                <a:gd name="T49" fmla="*/ 12 h 164"/>
                <a:gd name="T50" fmla="*/ 227 w 275"/>
                <a:gd name="T51" fmla="*/ 110 h 164"/>
                <a:gd name="T52" fmla="*/ 201 w 275"/>
                <a:gd name="T53" fmla="*/ 127 h 164"/>
                <a:gd name="T54" fmla="*/ 173 w 275"/>
                <a:gd name="T55" fmla="*/ 111 h 164"/>
                <a:gd name="T56" fmla="*/ 173 w 275"/>
                <a:gd name="T57" fmla="*/ 49 h 164"/>
                <a:gd name="T58" fmla="*/ 199 w 275"/>
                <a:gd name="T59" fmla="*/ 35 h 164"/>
                <a:gd name="T60" fmla="*/ 227 w 275"/>
                <a:gd name="T61" fmla="*/ 51 h 164"/>
                <a:gd name="T62" fmla="*/ 227 w 275"/>
                <a:gd name="T63" fmla="*/ 110 h 164"/>
                <a:gd name="T64" fmla="*/ 227 w 275"/>
                <a:gd name="T65" fmla="*/ 110 h 164"/>
                <a:gd name="T66" fmla="*/ 227 w 275"/>
                <a:gd name="T67" fmla="*/ 11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5" h="164">
                  <a:moveTo>
                    <a:pt x="234" y="12"/>
                  </a:moveTo>
                  <a:cubicBezTo>
                    <a:pt x="209" y="0"/>
                    <a:pt x="183" y="1"/>
                    <a:pt x="160" y="16"/>
                  </a:cubicBezTo>
                  <a:cubicBezTo>
                    <a:pt x="135" y="33"/>
                    <a:pt x="128" y="59"/>
                    <a:pt x="130" y="87"/>
                  </a:cubicBezTo>
                  <a:cubicBezTo>
                    <a:pt x="130" y="93"/>
                    <a:pt x="132" y="100"/>
                    <a:pt x="132" y="100"/>
                  </a:cubicBezTo>
                  <a:cubicBezTo>
                    <a:pt x="132" y="100"/>
                    <a:pt x="123" y="109"/>
                    <a:pt x="120" y="112"/>
                  </a:cubicBezTo>
                  <a:cubicBezTo>
                    <a:pt x="111" y="121"/>
                    <a:pt x="100" y="126"/>
                    <a:pt x="88" y="127"/>
                  </a:cubicBezTo>
                  <a:cubicBezTo>
                    <a:pt x="65" y="130"/>
                    <a:pt x="47" y="118"/>
                    <a:pt x="41" y="99"/>
                  </a:cubicBezTo>
                  <a:cubicBezTo>
                    <a:pt x="34" y="75"/>
                    <a:pt x="45" y="47"/>
                    <a:pt x="64" y="38"/>
                  </a:cubicBezTo>
                  <a:cubicBezTo>
                    <a:pt x="68" y="36"/>
                    <a:pt x="72" y="35"/>
                    <a:pt x="76" y="35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6" y="35"/>
                    <a:pt x="76" y="35"/>
                    <a:pt x="77" y="35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8" y="35"/>
                    <a:pt x="89" y="35"/>
                    <a:pt x="89" y="46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7"/>
                    <a:pt x="108" y="6"/>
                    <a:pt x="96" y="5"/>
                  </a:cubicBezTo>
                  <a:cubicBezTo>
                    <a:pt x="51" y="1"/>
                    <a:pt x="14" y="20"/>
                    <a:pt x="5" y="68"/>
                  </a:cubicBezTo>
                  <a:cubicBezTo>
                    <a:pt x="0" y="101"/>
                    <a:pt x="10" y="132"/>
                    <a:pt x="33" y="146"/>
                  </a:cubicBezTo>
                  <a:cubicBezTo>
                    <a:pt x="62" y="164"/>
                    <a:pt x="112" y="159"/>
                    <a:pt x="136" y="135"/>
                  </a:cubicBezTo>
                  <a:cubicBezTo>
                    <a:pt x="139" y="132"/>
                    <a:pt x="142" y="129"/>
                    <a:pt x="142" y="129"/>
                  </a:cubicBezTo>
                  <a:cubicBezTo>
                    <a:pt x="142" y="129"/>
                    <a:pt x="145" y="132"/>
                    <a:pt x="147" y="134"/>
                  </a:cubicBezTo>
                  <a:cubicBezTo>
                    <a:pt x="169" y="158"/>
                    <a:pt x="206" y="164"/>
                    <a:pt x="234" y="148"/>
                  </a:cubicBezTo>
                  <a:cubicBezTo>
                    <a:pt x="261" y="134"/>
                    <a:pt x="275" y="100"/>
                    <a:pt x="269" y="65"/>
                  </a:cubicBezTo>
                  <a:cubicBezTo>
                    <a:pt x="265" y="42"/>
                    <a:pt x="256" y="22"/>
                    <a:pt x="234" y="12"/>
                  </a:cubicBezTo>
                  <a:close/>
                  <a:moveTo>
                    <a:pt x="227" y="110"/>
                  </a:moveTo>
                  <a:cubicBezTo>
                    <a:pt x="222" y="121"/>
                    <a:pt x="213" y="127"/>
                    <a:pt x="201" y="127"/>
                  </a:cubicBezTo>
                  <a:cubicBezTo>
                    <a:pt x="188" y="128"/>
                    <a:pt x="178" y="122"/>
                    <a:pt x="173" y="111"/>
                  </a:cubicBezTo>
                  <a:cubicBezTo>
                    <a:pt x="163" y="90"/>
                    <a:pt x="163" y="70"/>
                    <a:pt x="173" y="49"/>
                  </a:cubicBezTo>
                  <a:cubicBezTo>
                    <a:pt x="179" y="39"/>
                    <a:pt x="187" y="35"/>
                    <a:pt x="199" y="35"/>
                  </a:cubicBezTo>
                  <a:cubicBezTo>
                    <a:pt x="212" y="34"/>
                    <a:pt x="221" y="40"/>
                    <a:pt x="227" y="51"/>
                  </a:cubicBezTo>
                  <a:cubicBezTo>
                    <a:pt x="236" y="71"/>
                    <a:pt x="236" y="90"/>
                    <a:pt x="227" y="110"/>
                  </a:cubicBezTo>
                  <a:close/>
                  <a:moveTo>
                    <a:pt x="227" y="110"/>
                  </a:moveTo>
                  <a:cubicBezTo>
                    <a:pt x="227" y="110"/>
                    <a:pt x="227" y="110"/>
                    <a:pt x="227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2664BED-60AD-4BC1-9924-D9930B1C4E9F}"/>
              </a:ext>
            </a:extLst>
          </p:cNvPr>
          <p:cNvGrpSpPr/>
          <p:nvPr/>
        </p:nvGrpSpPr>
        <p:grpSpPr>
          <a:xfrm>
            <a:off x="7958138" y="2170818"/>
            <a:ext cx="3304945" cy="613181"/>
            <a:chOff x="6325281" y="3263950"/>
            <a:chExt cx="4448772" cy="613181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7F089F4-BEC0-4D67-B6E2-3B263CD1EB09}"/>
                </a:ext>
              </a:extLst>
            </p:cNvPr>
            <p:cNvCxnSpPr>
              <a:cxnSpLocks/>
            </p:cNvCxnSpPr>
            <p:nvPr/>
          </p:nvCxnSpPr>
          <p:spPr>
            <a:xfrm>
              <a:off x="6325281" y="3430398"/>
              <a:ext cx="0" cy="3922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8E29AA69-51F5-4D40-BECC-01AC422C4FD8}"/>
                </a:ext>
              </a:extLst>
            </p:cNvPr>
            <p:cNvSpPr txBox="1"/>
            <p:nvPr/>
          </p:nvSpPr>
          <p:spPr>
            <a:xfrm>
              <a:off x="6702522" y="3263950"/>
              <a:ext cx="4071531" cy="613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2845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97AB196-9A89-4B16-A9CB-2D6B77ECB54E}"/>
              </a:ext>
            </a:extLst>
          </p:cNvPr>
          <p:cNvSpPr/>
          <p:nvPr/>
        </p:nvSpPr>
        <p:spPr>
          <a:xfrm>
            <a:off x="2" y="0"/>
            <a:ext cx="459105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88000"/>
                </a:schemeClr>
              </a:gs>
              <a:gs pos="100000">
                <a:schemeClr val="tx2">
                  <a:alpha val="89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BF8BC33-5F4B-41ED-A525-335F3BFF108F}"/>
              </a:ext>
            </a:extLst>
          </p:cNvPr>
          <p:cNvSpPr/>
          <p:nvPr/>
        </p:nvSpPr>
        <p:spPr>
          <a:xfrm>
            <a:off x="600074" y="2886002"/>
            <a:ext cx="3390904" cy="1085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8C74582-4445-4899-B3CE-88B3BEC815AB}"/>
              </a:ext>
            </a:extLst>
          </p:cNvPr>
          <p:cNvSpPr txBox="1"/>
          <p:nvPr/>
        </p:nvSpPr>
        <p:spPr>
          <a:xfrm>
            <a:off x="1103540" y="3113529"/>
            <a:ext cx="2383974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dirty="0">
                <a:latin typeface="+mj-lt"/>
                <a:ea typeface="Montserrat Black" charset="0"/>
                <a:cs typeface="Montserrat Black" charset="0"/>
              </a:rPr>
              <a:t>Portfolio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E10B336-4A59-4C93-8D70-992C3EE0E6FC}"/>
              </a:ext>
            </a:extLst>
          </p:cNvPr>
          <p:cNvSpPr/>
          <p:nvPr/>
        </p:nvSpPr>
        <p:spPr>
          <a:xfrm>
            <a:off x="4933951" y="2882900"/>
            <a:ext cx="4387850" cy="1109562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DE2B531-4EF6-49B7-942C-010ED42916F5}"/>
              </a:ext>
            </a:extLst>
          </p:cNvPr>
          <p:cNvCxnSpPr>
            <a:cxnSpLocks/>
          </p:cNvCxnSpPr>
          <p:nvPr/>
        </p:nvCxnSpPr>
        <p:spPr>
          <a:xfrm>
            <a:off x="5570538" y="3241580"/>
            <a:ext cx="0" cy="39220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395FDA71-9A1F-4060-8482-AA244C78716B}"/>
              </a:ext>
            </a:extLst>
          </p:cNvPr>
          <p:cNvSpPr txBox="1"/>
          <p:nvPr/>
        </p:nvSpPr>
        <p:spPr>
          <a:xfrm>
            <a:off x="5850786" y="3070489"/>
            <a:ext cx="3024697" cy="613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i="1" dirty="0"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BEC0ED-477F-4FAC-A654-803A3EE8A8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3C6EF0-ED9B-4006-9E13-ED043E9F25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28617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623EA5A3-B3A0-41AE-A4EC-93DCB1CCAE54}"/>
              </a:ext>
            </a:extLst>
          </p:cNvPr>
          <p:cNvSpPr txBox="1"/>
          <p:nvPr/>
        </p:nvSpPr>
        <p:spPr>
          <a:xfrm>
            <a:off x="2093602" y="1081578"/>
            <a:ext cx="5888265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500" b="1" spc="500" dirty="0">
                <a:latin typeface="+mj-lt"/>
                <a:ea typeface="Montserrat Black" charset="0"/>
                <a:cs typeface="Montserrat Black" charset="0"/>
              </a:rPr>
              <a:t>COMPANY PORTFOLIO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C7AC23-F677-4B09-8CEC-A43E2351BD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F5204F-9035-4192-9C99-54D4F4039A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E4F9074-0578-49AD-8FF4-49261C026C7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F1C8699-B82D-4430-982E-1F2B7297DDC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D54D357-770A-47B2-A291-CCBFF7AC6F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DA4EB73-B9F8-467A-BA94-790022696B1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7850160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DB0BF8C-B8AD-4C35-A2D7-B6BC87AE4B0B}"/>
              </a:ext>
            </a:extLst>
          </p:cNvPr>
          <p:cNvSpPr/>
          <p:nvPr/>
        </p:nvSpPr>
        <p:spPr>
          <a:xfrm>
            <a:off x="0" y="1"/>
            <a:ext cx="12192000" cy="6857998"/>
          </a:xfrm>
          <a:prstGeom prst="rect">
            <a:avLst/>
          </a:prstGeom>
          <a:gradFill>
            <a:gsLst>
              <a:gs pos="0">
                <a:schemeClr val="accent1">
                  <a:alpha val="88000"/>
                </a:schemeClr>
              </a:gs>
              <a:gs pos="100000">
                <a:schemeClr val="tx2">
                  <a:alpha val="89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5243C0C-936A-4DC0-8020-9F46345482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6316200"/>
              </p:ext>
            </p:extLst>
          </p:nvPr>
        </p:nvGraphicFramePr>
        <p:xfrm>
          <a:off x="4800600" y="1093258"/>
          <a:ext cx="6762752" cy="4671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92F748F1-2E26-4959-B6FD-43B169CBE270}"/>
              </a:ext>
            </a:extLst>
          </p:cNvPr>
          <p:cNvSpPr/>
          <p:nvPr/>
        </p:nvSpPr>
        <p:spPr>
          <a:xfrm>
            <a:off x="628648" y="1093258"/>
            <a:ext cx="3486152" cy="4671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06FAF97-3372-41AA-95AD-93ACC132D1C6}"/>
              </a:ext>
            </a:extLst>
          </p:cNvPr>
          <p:cNvGrpSpPr/>
          <p:nvPr/>
        </p:nvGrpSpPr>
        <p:grpSpPr>
          <a:xfrm>
            <a:off x="1095228" y="2208628"/>
            <a:ext cx="2552991" cy="2440742"/>
            <a:chOff x="1095228" y="1718040"/>
            <a:chExt cx="2552991" cy="244074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6E908B0-EDB1-431E-8F7A-A2BF3897382B}"/>
                </a:ext>
              </a:extLst>
            </p:cNvPr>
            <p:cNvSpPr txBox="1"/>
            <p:nvPr/>
          </p:nvSpPr>
          <p:spPr>
            <a:xfrm>
              <a:off x="1400173" y="1718040"/>
              <a:ext cx="1943102" cy="7848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4500" b="1" dirty="0">
                  <a:latin typeface="+mj-lt"/>
                  <a:ea typeface="Montserrat Black" charset="0"/>
                  <a:cs typeface="Montserrat Black" charset="0"/>
                </a:rPr>
                <a:t>Chart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D6D128F-3EB9-450B-A329-096C442F6252}"/>
                </a:ext>
              </a:extLst>
            </p:cNvPr>
            <p:cNvSpPr txBox="1"/>
            <p:nvPr/>
          </p:nvSpPr>
          <p:spPr>
            <a:xfrm>
              <a:off x="1095228" y="2699215"/>
              <a:ext cx="2552991" cy="1459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900" i="1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i two set had seasons. Fifth don't subdue which i two set had seasons.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4416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E786F43-39FF-4355-AEBA-36134F7755BC}"/>
              </a:ext>
            </a:extLst>
          </p:cNvPr>
          <p:cNvSpPr/>
          <p:nvPr/>
        </p:nvSpPr>
        <p:spPr>
          <a:xfrm>
            <a:off x="600074" y="2705100"/>
            <a:ext cx="8239126" cy="144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07FF2B9-0DA5-47E1-95C8-3F858F438440}"/>
              </a:ext>
            </a:extLst>
          </p:cNvPr>
          <p:cNvSpPr txBox="1"/>
          <p:nvPr/>
        </p:nvSpPr>
        <p:spPr>
          <a:xfrm>
            <a:off x="1679574" y="3113529"/>
            <a:ext cx="245745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500" b="1" dirty="0">
                <a:solidFill>
                  <a:schemeClr val="bg1"/>
                </a:solidFill>
                <a:latin typeface="+mj-lt"/>
                <a:ea typeface="Montserrat Black" charset="0"/>
                <a:cs typeface="Montserrat Black" charset="0"/>
              </a:rPr>
              <a:t>Welcome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C2A2E11-12D7-4EC4-8438-7610E5F6535C}"/>
              </a:ext>
            </a:extLst>
          </p:cNvPr>
          <p:cNvGrpSpPr/>
          <p:nvPr/>
        </p:nvGrpSpPr>
        <p:grpSpPr>
          <a:xfrm>
            <a:off x="1819274" y="5279619"/>
            <a:ext cx="3324226" cy="613181"/>
            <a:chOff x="838202" y="2768750"/>
            <a:chExt cx="3324226" cy="613181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B1937A7-C320-4818-819C-0FFA747449BD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2" y="2935198"/>
              <a:ext cx="0" cy="3922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2FB66B2-5B98-4F92-B9B9-A50CF7298160}"/>
                </a:ext>
              </a:extLst>
            </p:cNvPr>
            <p:cNvSpPr txBox="1"/>
            <p:nvPr/>
          </p:nvSpPr>
          <p:spPr>
            <a:xfrm>
              <a:off x="1215444" y="2768750"/>
              <a:ext cx="2946984" cy="613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FAD236C9-578F-4DF0-AA10-BFA1ACEE86F1}"/>
              </a:ext>
            </a:extLst>
          </p:cNvPr>
          <p:cNvSpPr txBox="1"/>
          <p:nvPr/>
        </p:nvSpPr>
        <p:spPr>
          <a:xfrm>
            <a:off x="1679574" y="965200"/>
            <a:ext cx="279082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www.example.com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78C3BB-EBED-48B1-AA85-738B3F3075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674453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6CE64D6-3B9B-44A8-A567-06C4C93D4578}"/>
              </a:ext>
            </a:extLst>
          </p:cNvPr>
          <p:cNvSpPr txBox="1"/>
          <p:nvPr/>
        </p:nvSpPr>
        <p:spPr>
          <a:xfrm>
            <a:off x="2537277" y="965200"/>
            <a:ext cx="3638097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4800"/>
              </a:lnSpc>
            </a:pPr>
            <a:r>
              <a:rPr lang="en-US" sz="4000" dirty="0">
                <a:latin typeface="Montserrat Light" panose="00000400000000000000" pitchFamily="50" charset="0"/>
                <a:ea typeface="Montserrat Black" charset="0"/>
                <a:cs typeface="Montserrat Black" charset="0"/>
              </a:rPr>
              <a:t>DATA</a:t>
            </a:r>
          </a:p>
          <a:p>
            <a:pPr>
              <a:lnSpc>
                <a:spcPts val="4800"/>
              </a:lnSpc>
            </a:pPr>
            <a:r>
              <a:rPr lang="en-US" sz="4000" b="1" spc="1500" dirty="0">
                <a:latin typeface="+mj-lt"/>
                <a:ea typeface="Montserrat Black" charset="0"/>
                <a:cs typeface="Montserrat Black" charset="0"/>
              </a:rPr>
              <a:t>CHART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0E257BE-92AA-438C-AC8C-F2E3E9B97BDE}"/>
              </a:ext>
            </a:extLst>
          </p:cNvPr>
          <p:cNvSpPr/>
          <p:nvPr/>
        </p:nvSpPr>
        <p:spPr>
          <a:xfrm>
            <a:off x="-647700" y="-358369"/>
            <a:ext cx="2070100" cy="2070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97EA054-DA6C-4BB6-AAF6-65E407B95E15}"/>
              </a:ext>
            </a:extLst>
          </p:cNvPr>
          <p:cNvSpPr/>
          <p:nvPr/>
        </p:nvSpPr>
        <p:spPr>
          <a:xfrm>
            <a:off x="739774" y="898931"/>
            <a:ext cx="822326" cy="8223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AA19BC6-2753-4FE0-8700-B60111FF0397}"/>
              </a:ext>
            </a:extLst>
          </p:cNvPr>
          <p:cNvSpPr/>
          <p:nvPr/>
        </p:nvSpPr>
        <p:spPr>
          <a:xfrm>
            <a:off x="1562100" y="6446837"/>
            <a:ext cx="822326" cy="82232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373A11A-AC9B-4A76-A5FA-363EC799CDB5}"/>
              </a:ext>
            </a:extLst>
          </p:cNvPr>
          <p:cNvSpPr/>
          <p:nvPr/>
        </p:nvSpPr>
        <p:spPr>
          <a:xfrm>
            <a:off x="11156950" y="2194331"/>
            <a:ext cx="2070100" cy="2070100"/>
          </a:xfrm>
          <a:prstGeom prst="ellipse">
            <a:avLst/>
          </a:prstGeom>
          <a:noFill/>
          <a:ln w="76200">
            <a:solidFill>
              <a:schemeClr val="accent1">
                <a:alpha val="1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DFC7B59-888A-4493-816B-D120D406339D}"/>
              </a:ext>
            </a:extLst>
          </p:cNvPr>
          <p:cNvSpPr/>
          <p:nvPr/>
        </p:nvSpPr>
        <p:spPr>
          <a:xfrm>
            <a:off x="11493500" y="2530881"/>
            <a:ext cx="1397000" cy="1397000"/>
          </a:xfrm>
          <a:prstGeom prst="ellipse">
            <a:avLst/>
          </a:prstGeom>
          <a:noFill/>
          <a:ln w="12700">
            <a:solidFill>
              <a:schemeClr val="accent1">
                <a:alpha val="1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F727500-2C17-4260-AA26-CBD5BAD13D35}"/>
              </a:ext>
            </a:extLst>
          </p:cNvPr>
          <p:cNvSpPr/>
          <p:nvPr/>
        </p:nvSpPr>
        <p:spPr>
          <a:xfrm flipV="1">
            <a:off x="11861800" y="2899181"/>
            <a:ext cx="660400" cy="660400"/>
          </a:xfrm>
          <a:prstGeom prst="ellipse">
            <a:avLst/>
          </a:prstGeom>
          <a:solidFill>
            <a:schemeClr val="tx2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736F779-CDE7-4984-A5C2-2A63F1E8A7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87218"/>
              </p:ext>
            </p:extLst>
          </p:nvPr>
        </p:nvGraphicFramePr>
        <p:xfrm>
          <a:off x="2537276" y="2794067"/>
          <a:ext cx="8251373" cy="3098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288751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309C0C0-DE15-4CCF-8554-160327FCC479}"/>
              </a:ext>
            </a:extLst>
          </p:cNvPr>
          <p:cNvSpPr/>
          <p:nvPr/>
        </p:nvSpPr>
        <p:spPr>
          <a:xfrm>
            <a:off x="600074" y="965200"/>
            <a:ext cx="10991851" cy="492760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D69DE1-A1C2-4CD2-8D98-C7B1551678F7}"/>
              </a:ext>
            </a:extLst>
          </p:cNvPr>
          <p:cNvSpPr txBox="1"/>
          <p:nvPr/>
        </p:nvSpPr>
        <p:spPr>
          <a:xfrm>
            <a:off x="4316639" y="2151728"/>
            <a:ext cx="3558723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 dirty="0">
                <a:latin typeface="Montserrat Light" panose="00000400000000000000" pitchFamily="50" charset="0"/>
                <a:ea typeface="Montserrat Black" charset="0"/>
                <a:cs typeface="Montserrat Black" charset="0"/>
              </a:rPr>
              <a:t>HAVE</a:t>
            </a:r>
          </a:p>
          <a:p>
            <a:pPr algn="ctr">
              <a:lnSpc>
                <a:spcPts val="4800"/>
              </a:lnSpc>
            </a:pPr>
            <a:r>
              <a:rPr lang="en-US" sz="4000" b="1" dirty="0">
                <a:latin typeface="+mj-lt"/>
                <a:ea typeface="Montserrat Black" charset="0"/>
                <a:cs typeface="Montserrat Black" charset="0"/>
              </a:rPr>
              <a:t>ANY</a:t>
            </a:r>
          </a:p>
          <a:p>
            <a:pPr algn="ctr">
              <a:lnSpc>
                <a:spcPts val="4800"/>
              </a:lnSpc>
            </a:pPr>
            <a:r>
              <a:rPr lang="en-US" sz="4000" b="1" dirty="0">
                <a:latin typeface="+mj-lt"/>
                <a:ea typeface="Montserrat Black" charset="0"/>
                <a:cs typeface="Montserrat Black" charset="0"/>
              </a:rPr>
              <a:t>QUESTION</a:t>
            </a:r>
          </a:p>
          <a:p>
            <a:pPr algn="ctr">
              <a:lnSpc>
                <a:spcPts val="4800"/>
              </a:lnSpc>
            </a:pPr>
            <a:r>
              <a:rPr lang="en-US" sz="4000" b="1" dirty="0">
                <a:latin typeface="+mj-lt"/>
                <a:ea typeface="Montserrat Black" charset="0"/>
                <a:cs typeface="Montserrat Black" charset="0"/>
              </a:rPr>
              <a:t>?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DB5FDD-FF59-495A-A851-7E8A15C61F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726263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14CE22B-F245-478B-B18A-D0D8640D6DB3}"/>
              </a:ext>
            </a:extLst>
          </p:cNvPr>
          <p:cNvSpPr/>
          <p:nvPr/>
        </p:nvSpPr>
        <p:spPr>
          <a:xfrm>
            <a:off x="600074" y="965200"/>
            <a:ext cx="10991851" cy="492760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83BFD2-825F-4D83-9E0C-8CFEF3CAC0B2}"/>
              </a:ext>
            </a:extLst>
          </p:cNvPr>
          <p:cNvSpPr txBox="1"/>
          <p:nvPr/>
        </p:nvSpPr>
        <p:spPr>
          <a:xfrm>
            <a:off x="3151867" y="3237626"/>
            <a:ext cx="588826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Montserrat Black" charset="0"/>
                <a:cs typeface="Montserrat Black" charset="0"/>
              </a:rPr>
              <a:t>www.example.com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15265B-57F7-45F2-8E16-6B260A44D6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06250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4CBFAF9-784D-4DD6-83F9-4344DBE228A8}"/>
              </a:ext>
            </a:extLst>
          </p:cNvPr>
          <p:cNvSpPr/>
          <p:nvPr/>
        </p:nvSpPr>
        <p:spPr>
          <a:xfrm>
            <a:off x="1028700" y="965200"/>
            <a:ext cx="2578099" cy="2463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2DEB5E-7EDE-4CDD-902C-9DFF842C2981}"/>
              </a:ext>
            </a:extLst>
          </p:cNvPr>
          <p:cNvSpPr/>
          <p:nvPr/>
        </p:nvSpPr>
        <p:spPr>
          <a:xfrm>
            <a:off x="600074" y="965200"/>
            <a:ext cx="136526" cy="2463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D7010C-BD25-4AC3-B953-178B3263BF01}"/>
              </a:ext>
            </a:extLst>
          </p:cNvPr>
          <p:cNvSpPr txBox="1"/>
          <p:nvPr/>
        </p:nvSpPr>
        <p:spPr>
          <a:xfrm>
            <a:off x="4102100" y="2951946"/>
            <a:ext cx="3162302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500" b="1" dirty="0">
                <a:latin typeface="+mj-lt"/>
                <a:ea typeface="Montserrat Black" charset="0"/>
                <a:cs typeface="Montserrat Black" charset="0"/>
              </a:rPr>
              <a:t>Samir</a:t>
            </a:r>
            <a:endParaRPr lang="en-US" sz="4500" b="1" dirty="0">
              <a:latin typeface="+mj-lt"/>
              <a:ea typeface="Montserrat Black" charset="0"/>
              <a:cs typeface="Montserrat Black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106C80-DF24-482E-8EAA-88423020EC6E}"/>
              </a:ext>
            </a:extLst>
          </p:cNvPr>
          <p:cNvSpPr txBox="1"/>
          <p:nvPr/>
        </p:nvSpPr>
        <p:spPr>
          <a:xfrm>
            <a:off x="4102100" y="3666711"/>
            <a:ext cx="3905250" cy="89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900" i="1" dirty="0"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i two set had seasons. Creepiest don't subdue which i two set had seasons.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495958-428C-4FE7-9531-520E750F737C}"/>
              </a:ext>
            </a:extLst>
          </p:cNvPr>
          <p:cNvSpPr txBox="1"/>
          <p:nvPr/>
        </p:nvSpPr>
        <p:spPr>
          <a:xfrm>
            <a:off x="4102100" y="4994786"/>
            <a:ext cx="19939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5000" b="1" dirty="0">
                <a:latin typeface="BlackSingature" panose="02000A03000000000000" pitchFamily="50" charset="0"/>
                <a:ea typeface="Montserrat Black" charset="0"/>
                <a:cs typeface="Montserrat Black" charset="0"/>
              </a:rPr>
              <a:t>Samir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4DFE8A8-4DFE-4C68-9773-0650CD7115D2}"/>
              </a:ext>
            </a:extLst>
          </p:cNvPr>
          <p:cNvSpPr/>
          <p:nvPr/>
        </p:nvSpPr>
        <p:spPr>
          <a:xfrm>
            <a:off x="10871200" y="965200"/>
            <a:ext cx="720726" cy="2463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B20D058-9BD9-43EF-BBFD-949F7F6F07B6}"/>
              </a:ext>
            </a:extLst>
          </p:cNvPr>
          <p:cNvGrpSpPr/>
          <p:nvPr/>
        </p:nvGrpSpPr>
        <p:grpSpPr>
          <a:xfrm>
            <a:off x="11101505" y="1647825"/>
            <a:ext cx="260118" cy="260120"/>
            <a:chOff x="7136966" y="5134202"/>
            <a:chExt cx="588412" cy="588417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C5925333-D3AD-4AC5-A1BF-E53032F1F547}"/>
                </a:ext>
              </a:extLst>
            </p:cNvPr>
            <p:cNvSpPr/>
            <p:nvPr/>
          </p:nvSpPr>
          <p:spPr>
            <a:xfrm>
              <a:off x="7136966" y="5134202"/>
              <a:ext cx="588412" cy="588417"/>
            </a:xfrm>
            <a:prstGeom prst="ellipse">
              <a:avLst/>
            </a:prstGeom>
            <a:gradFill>
              <a:gsLst>
                <a:gs pos="0">
                  <a:schemeClr val="tx2">
                    <a:alpha val="90000"/>
                  </a:schemeClr>
                </a:gs>
                <a:gs pos="100000">
                  <a:schemeClr val="accent1">
                    <a:alpha val="80000"/>
                  </a:schemeClr>
                </a:gs>
              </a:gsLst>
              <a:lin ang="5400000" scaled="1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AutoShape 1">
              <a:extLst>
                <a:ext uri="{FF2B5EF4-FFF2-40B4-BE49-F238E27FC236}">
                  <a16:creationId xmlns:a16="http://schemas.microsoft.com/office/drawing/2014/main" id="{E5276BC4-55AC-4D52-A6AE-8359982B8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092" y="5304814"/>
              <a:ext cx="304161" cy="24719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A26EC3C-4DAA-44DD-9AFD-BD17FE51E321}"/>
              </a:ext>
            </a:extLst>
          </p:cNvPr>
          <p:cNvGrpSpPr/>
          <p:nvPr/>
        </p:nvGrpSpPr>
        <p:grpSpPr>
          <a:xfrm>
            <a:off x="11101505" y="2048271"/>
            <a:ext cx="260118" cy="260120"/>
            <a:chOff x="7991862" y="5134202"/>
            <a:chExt cx="588412" cy="588417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643D7B0-3EBC-41D7-9440-36D63C005BB0}"/>
                </a:ext>
              </a:extLst>
            </p:cNvPr>
            <p:cNvSpPr/>
            <p:nvPr/>
          </p:nvSpPr>
          <p:spPr>
            <a:xfrm>
              <a:off x="7991862" y="5134202"/>
              <a:ext cx="588412" cy="588417"/>
            </a:xfrm>
            <a:prstGeom prst="ellipse">
              <a:avLst/>
            </a:prstGeom>
            <a:gradFill>
              <a:gsLst>
                <a:gs pos="0">
                  <a:schemeClr val="tx2">
                    <a:alpha val="90000"/>
                  </a:schemeClr>
                </a:gs>
                <a:gs pos="100000">
                  <a:schemeClr val="accent1">
                    <a:alpha val="80000"/>
                  </a:schemeClr>
                </a:gs>
              </a:gsLst>
              <a:lin ang="5400000" scaled="1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AutoShape 21">
              <a:extLst>
                <a:ext uri="{FF2B5EF4-FFF2-40B4-BE49-F238E27FC236}">
                  <a16:creationId xmlns:a16="http://schemas.microsoft.com/office/drawing/2014/main" id="{07AB94C5-DEEE-432B-9A77-DC4853175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4240" y="5316581"/>
              <a:ext cx="223656" cy="22365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1F8092-1A1D-4EC7-9491-D94094EF48F9}"/>
              </a:ext>
            </a:extLst>
          </p:cNvPr>
          <p:cNvGrpSpPr/>
          <p:nvPr/>
        </p:nvGrpSpPr>
        <p:grpSpPr>
          <a:xfrm>
            <a:off x="11101505" y="2486255"/>
            <a:ext cx="260118" cy="260120"/>
            <a:chOff x="8846763" y="5134202"/>
            <a:chExt cx="588412" cy="588417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E795B1F-DAEB-4360-8F46-31F2747E0FE9}"/>
                </a:ext>
              </a:extLst>
            </p:cNvPr>
            <p:cNvSpPr/>
            <p:nvPr/>
          </p:nvSpPr>
          <p:spPr>
            <a:xfrm>
              <a:off x="8846763" y="5134202"/>
              <a:ext cx="588412" cy="588417"/>
            </a:xfrm>
            <a:prstGeom prst="ellipse">
              <a:avLst/>
            </a:prstGeom>
            <a:gradFill>
              <a:gsLst>
                <a:gs pos="0">
                  <a:schemeClr val="tx2">
                    <a:alpha val="90000"/>
                  </a:schemeClr>
                </a:gs>
                <a:gs pos="100000">
                  <a:schemeClr val="accent1">
                    <a:alpha val="80000"/>
                  </a:schemeClr>
                </a:gs>
              </a:gsLst>
              <a:lin ang="5400000" scaled="1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AutoShape 18">
              <a:extLst>
                <a:ext uri="{FF2B5EF4-FFF2-40B4-BE49-F238E27FC236}">
                  <a16:creationId xmlns:a16="http://schemas.microsoft.com/office/drawing/2014/main" id="{C4A773F1-D667-4C91-964E-8FC353300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4458" y="5322042"/>
              <a:ext cx="333023" cy="212741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B82C92-B395-4EC5-8008-90C6480A252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087539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6CE64D6-3B9B-44A8-A567-06C4C93D4578}"/>
              </a:ext>
            </a:extLst>
          </p:cNvPr>
          <p:cNvSpPr txBox="1"/>
          <p:nvPr/>
        </p:nvSpPr>
        <p:spPr>
          <a:xfrm>
            <a:off x="3439886" y="2459504"/>
            <a:ext cx="5312228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 dirty="0">
                <a:latin typeface="Montserrat Light" panose="00000400000000000000" pitchFamily="50" charset="0"/>
                <a:ea typeface="Montserrat Black" charset="0"/>
                <a:cs typeface="Montserrat Black" charset="0"/>
              </a:rPr>
              <a:t>MINIMAL</a:t>
            </a:r>
          </a:p>
          <a:p>
            <a:pPr algn="ctr">
              <a:lnSpc>
                <a:spcPts val="4800"/>
              </a:lnSpc>
            </a:pPr>
            <a:r>
              <a:rPr lang="en-US" sz="4000" b="1" spc="2000" dirty="0">
                <a:latin typeface="+mj-lt"/>
                <a:ea typeface="Montserrat Black" charset="0"/>
                <a:cs typeface="Montserrat Black" charset="0"/>
              </a:rPr>
              <a:t>BUSINESS</a:t>
            </a:r>
          </a:p>
          <a:p>
            <a:pPr algn="ctr">
              <a:lnSpc>
                <a:spcPts val="4800"/>
              </a:lnSpc>
            </a:pPr>
            <a:r>
              <a:rPr lang="en-US" sz="4000" b="1" dirty="0">
                <a:latin typeface="Montserrat Light" panose="00000400000000000000" pitchFamily="50" charset="0"/>
                <a:ea typeface="Montserrat Black" charset="0"/>
                <a:cs typeface="Montserrat Black" charset="0"/>
              </a:rPr>
              <a:t>POWERPOINT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F4B235-3619-458A-AC4A-D4A115ACCFAE}"/>
              </a:ext>
            </a:extLst>
          </p:cNvPr>
          <p:cNvSpPr txBox="1"/>
          <p:nvPr/>
        </p:nvSpPr>
        <p:spPr>
          <a:xfrm>
            <a:off x="5014912" y="1493356"/>
            <a:ext cx="2162176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spc="200" dirty="0">
                <a:latin typeface="+mj-lt"/>
                <a:ea typeface="Montserrat Black" charset="0"/>
                <a:cs typeface="Montserrat Black" charset="0"/>
              </a:rPr>
              <a:t>Minimal business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10EC15-4817-4479-8CC0-1D9445151CA5}"/>
              </a:ext>
            </a:extLst>
          </p:cNvPr>
          <p:cNvSpPr txBox="1"/>
          <p:nvPr/>
        </p:nvSpPr>
        <p:spPr>
          <a:xfrm>
            <a:off x="2809874" y="4753436"/>
            <a:ext cx="6572252" cy="613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900" i="1" dirty="0"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i two winged. Creepiest don't subdue which i two set had seasons.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0E257BE-92AA-438C-AC8C-F2E3E9B97BDE}"/>
              </a:ext>
            </a:extLst>
          </p:cNvPr>
          <p:cNvSpPr/>
          <p:nvPr/>
        </p:nvSpPr>
        <p:spPr>
          <a:xfrm>
            <a:off x="-647700" y="-358369"/>
            <a:ext cx="2070100" cy="2070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97EA054-DA6C-4BB6-AAF6-65E407B95E15}"/>
              </a:ext>
            </a:extLst>
          </p:cNvPr>
          <p:cNvSpPr/>
          <p:nvPr/>
        </p:nvSpPr>
        <p:spPr>
          <a:xfrm>
            <a:off x="739774" y="898931"/>
            <a:ext cx="822326" cy="8223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AA19BC6-2753-4FE0-8700-B60111FF0397}"/>
              </a:ext>
            </a:extLst>
          </p:cNvPr>
          <p:cNvSpPr/>
          <p:nvPr/>
        </p:nvSpPr>
        <p:spPr>
          <a:xfrm>
            <a:off x="1562100" y="6446837"/>
            <a:ext cx="822326" cy="82232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373A11A-AC9B-4A76-A5FA-363EC799CDB5}"/>
              </a:ext>
            </a:extLst>
          </p:cNvPr>
          <p:cNvSpPr/>
          <p:nvPr/>
        </p:nvSpPr>
        <p:spPr>
          <a:xfrm>
            <a:off x="11156950" y="2194331"/>
            <a:ext cx="2070100" cy="2070100"/>
          </a:xfrm>
          <a:prstGeom prst="ellipse">
            <a:avLst/>
          </a:prstGeom>
          <a:noFill/>
          <a:ln w="76200">
            <a:solidFill>
              <a:schemeClr val="accent1">
                <a:alpha val="1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DFC7B59-888A-4493-816B-D120D406339D}"/>
              </a:ext>
            </a:extLst>
          </p:cNvPr>
          <p:cNvSpPr/>
          <p:nvPr/>
        </p:nvSpPr>
        <p:spPr>
          <a:xfrm>
            <a:off x="11493500" y="2530881"/>
            <a:ext cx="1397000" cy="1397000"/>
          </a:xfrm>
          <a:prstGeom prst="ellipse">
            <a:avLst/>
          </a:prstGeom>
          <a:noFill/>
          <a:ln w="12700">
            <a:solidFill>
              <a:schemeClr val="accent1">
                <a:alpha val="1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F727500-2C17-4260-AA26-CBD5BAD13D35}"/>
              </a:ext>
            </a:extLst>
          </p:cNvPr>
          <p:cNvSpPr/>
          <p:nvPr/>
        </p:nvSpPr>
        <p:spPr>
          <a:xfrm flipV="1">
            <a:off x="11861800" y="2899181"/>
            <a:ext cx="660400" cy="660400"/>
          </a:xfrm>
          <a:prstGeom prst="ellipse">
            <a:avLst/>
          </a:prstGeom>
          <a:solidFill>
            <a:schemeClr val="tx2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02760003-231C-4D50-8642-AA8E4C57EF3D}"/>
              </a:ext>
            </a:extLst>
          </p:cNvPr>
          <p:cNvSpPr txBox="1"/>
          <p:nvPr/>
        </p:nvSpPr>
        <p:spPr>
          <a:xfrm>
            <a:off x="895350" y="3177690"/>
            <a:ext cx="3162302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500" b="1" dirty="0">
                <a:latin typeface="+mj-lt"/>
                <a:ea typeface="Montserrat Black" charset="0"/>
                <a:cs typeface="Montserrat Black" charset="0"/>
              </a:rPr>
              <a:t>Creative</a:t>
            </a:r>
          </a:p>
          <a:p>
            <a:pPr algn="r"/>
            <a:r>
              <a:rPr lang="en-US" sz="4500" b="1" dirty="0">
                <a:latin typeface="+mj-lt"/>
                <a:ea typeface="Montserrat Black" charset="0"/>
                <a:cs typeface="Montserrat Black" charset="0"/>
              </a:rPr>
              <a:t>About 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968BBF-61A8-4DB8-AB5E-BD5265815D52}"/>
              </a:ext>
            </a:extLst>
          </p:cNvPr>
          <p:cNvSpPr txBox="1"/>
          <p:nvPr/>
        </p:nvSpPr>
        <p:spPr>
          <a:xfrm>
            <a:off x="1238250" y="4778836"/>
            <a:ext cx="4997450" cy="89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900" i="1" dirty="0"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i two winged. Creepiest don't subdue which i two set had seasons.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E8CD6D4-DE1B-44D0-AC42-838C6C98F049}"/>
              </a:ext>
            </a:extLst>
          </p:cNvPr>
          <p:cNvGrpSpPr/>
          <p:nvPr/>
        </p:nvGrpSpPr>
        <p:grpSpPr>
          <a:xfrm>
            <a:off x="8401050" y="1342619"/>
            <a:ext cx="3324226" cy="613181"/>
            <a:chOff x="838202" y="2768750"/>
            <a:chExt cx="3324226" cy="61318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4BC5FBE-8E0A-4901-9EB4-DF9E2C57F192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2" y="2935198"/>
              <a:ext cx="0" cy="3922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FD29AF8-FDE6-4A5B-8070-6D7D1C01E015}"/>
                </a:ext>
              </a:extLst>
            </p:cNvPr>
            <p:cNvSpPr txBox="1"/>
            <p:nvPr/>
          </p:nvSpPr>
          <p:spPr>
            <a:xfrm>
              <a:off x="1215444" y="2768750"/>
              <a:ext cx="2946984" cy="613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F00701A6-62AD-41C2-A803-2A605E5991BA}"/>
              </a:ext>
            </a:extLst>
          </p:cNvPr>
          <p:cNvSpPr/>
          <p:nvPr/>
        </p:nvSpPr>
        <p:spPr>
          <a:xfrm>
            <a:off x="6464300" y="4937788"/>
            <a:ext cx="1346202" cy="71095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34">
            <a:extLst>
              <a:ext uri="{FF2B5EF4-FFF2-40B4-BE49-F238E27FC236}">
                <a16:creationId xmlns:a16="http://schemas.microsoft.com/office/drawing/2014/main" id="{B74E7CF8-07A8-4E2E-B19E-BDA46FDE531F}"/>
              </a:ext>
            </a:extLst>
          </p:cNvPr>
          <p:cNvSpPr>
            <a:spLocks noEditPoints="1"/>
          </p:cNvSpPr>
          <p:nvPr/>
        </p:nvSpPr>
        <p:spPr bwMode="auto">
          <a:xfrm>
            <a:off x="6899978" y="5078049"/>
            <a:ext cx="474847" cy="430435"/>
          </a:xfrm>
          <a:custGeom>
            <a:avLst/>
            <a:gdLst>
              <a:gd name="T0" fmla="*/ 410 w 417"/>
              <a:gd name="T1" fmla="*/ 108 h 378"/>
              <a:gd name="T2" fmla="*/ 315 w 417"/>
              <a:gd name="T3" fmla="*/ 0 h 378"/>
              <a:gd name="T4" fmla="*/ 102 w 417"/>
              <a:gd name="T5" fmla="*/ 0 h 378"/>
              <a:gd name="T6" fmla="*/ 7 w 417"/>
              <a:gd name="T7" fmla="*/ 108 h 378"/>
              <a:gd name="T8" fmla="*/ 0 w 417"/>
              <a:gd name="T9" fmla="*/ 118 h 378"/>
              <a:gd name="T10" fmla="*/ 7 w 417"/>
              <a:gd name="T11" fmla="*/ 125 h 378"/>
              <a:gd name="T12" fmla="*/ 207 w 417"/>
              <a:gd name="T13" fmla="*/ 378 h 378"/>
              <a:gd name="T14" fmla="*/ 410 w 417"/>
              <a:gd name="T15" fmla="*/ 125 h 378"/>
              <a:gd name="T16" fmla="*/ 417 w 417"/>
              <a:gd name="T17" fmla="*/ 118 h 378"/>
              <a:gd name="T18" fmla="*/ 410 w 417"/>
              <a:gd name="T19" fmla="*/ 108 h 378"/>
              <a:gd name="T20" fmla="*/ 390 w 417"/>
              <a:gd name="T21" fmla="*/ 108 h 378"/>
              <a:gd name="T22" fmla="*/ 231 w 417"/>
              <a:gd name="T23" fmla="*/ 108 h 378"/>
              <a:gd name="T24" fmla="*/ 309 w 417"/>
              <a:gd name="T25" fmla="*/ 17 h 378"/>
              <a:gd name="T26" fmla="*/ 390 w 417"/>
              <a:gd name="T27" fmla="*/ 108 h 378"/>
              <a:gd name="T28" fmla="*/ 207 w 417"/>
              <a:gd name="T29" fmla="*/ 108 h 378"/>
              <a:gd name="T30" fmla="*/ 126 w 417"/>
              <a:gd name="T31" fmla="*/ 14 h 378"/>
              <a:gd name="T32" fmla="*/ 288 w 417"/>
              <a:gd name="T33" fmla="*/ 14 h 378"/>
              <a:gd name="T34" fmla="*/ 210 w 417"/>
              <a:gd name="T35" fmla="*/ 108 h 378"/>
              <a:gd name="T36" fmla="*/ 207 w 417"/>
              <a:gd name="T37" fmla="*/ 108 h 378"/>
              <a:gd name="T38" fmla="*/ 105 w 417"/>
              <a:gd name="T39" fmla="*/ 17 h 378"/>
              <a:gd name="T40" fmla="*/ 187 w 417"/>
              <a:gd name="T41" fmla="*/ 108 h 378"/>
              <a:gd name="T42" fmla="*/ 27 w 417"/>
              <a:gd name="T43" fmla="*/ 108 h 378"/>
              <a:gd name="T44" fmla="*/ 105 w 417"/>
              <a:gd name="T45" fmla="*/ 17 h 378"/>
              <a:gd name="T46" fmla="*/ 200 w 417"/>
              <a:gd name="T47" fmla="*/ 125 h 378"/>
              <a:gd name="T48" fmla="*/ 200 w 417"/>
              <a:gd name="T49" fmla="*/ 344 h 378"/>
              <a:gd name="T50" fmla="*/ 27 w 417"/>
              <a:gd name="T51" fmla="*/ 125 h 378"/>
              <a:gd name="T52" fmla="*/ 200 w 417"/>
              <a:gd name="T53" fmla="*/ 125 h 378"/>
              <a:gd name="T54" fmla="*/ 217 w 417"/>
              <a:gd name="T55" fmla="*/ 344 h 378"/>
              <a:gd name="T56" fmla="*/ 217 w 417"/>
              <a:gd name="T57" fmla="*/ 125 h 378"/>
              <a:gd name="T58" fmla="*/ 390 w 417"/>
              <a:gd name="T59" fmla="*/ 125 h 378"/>
              <a:gd name="T60" fmla="*/ 217 w 417"/>
              <a:gd name="T61" fmla="*/ 34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7" h="378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FD79D6-EC5C-464C-9531-D615889D9C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BFFA1E-0DF2-4D8B-9ECD-93D93336F3D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535974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9ED94C9-C8E0-4840-B65A-D0CA339D66FE}"/>
              </a:ext>
            </a:extLst>
          </p:cNvPr>
          <p:cNvSpPr/>
          <p:nvPr/>
        </p:nvSpPr>
        <p:spPr>
          <a:xfrm>
            <a:off x="1262742" y="965200"/>
            <a:ext cx="10329183" cy="4927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52F764-F51D-4993-9AB0-1D58C6B652F3}"/>
              </a:ext>
            </a:extLst>
          </p:cNvPr>
          <p:cNvSpPr txBox="1"/>
          <p:nvPr/>
        </p:nvSpPr>
        <p:spPr>
          <a:xfrm>
            <a:off x="600074" y="2450078"/>
            <a:ext cx="1863271" cy="17546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4500"/>
              </a:lnSpc>
            </a:pPr>
            <a:r>
              <a:rPr lang="en-US" sz="2500" b="1" dirty="0">
                <a:latin typeface="+mj-lt"/>
                <a:ea typeface="Montserrat Black" charset="0"/>
                <a:cs typeface="Montserrat Black" charset="0"/>
              </a:rPr>
              <a:t>Creative</a:t>
            </a:r>
          </a:p>
          <a:p>
            <a:pPr>
              <a:lnSpc>
                <a:spcPts val="4500"/>
              </a:lnSpc>
            </a:pPr>
            <a:r>
              <a:rPr lang="en-US" sz="2500" b="1" dirty="0">
                <a:latin typeface="+mj-lt"/>
                <a:ea typeface="Montserrat Black" charset="0"/>
                <a:cs typeface="Montserrat Black" charset="0"/>
              </a:rPr>
              <a:t>Clean</a:t>
            </a:r>
          </a:p>
          <a:p>
            <a:pPr>
              <a:lnSpc>
                <a:spcPts val="4500"/>
              </a:lnSpc>
            </a:pPr>
            <a:r>
              <a:rPr lang="en-US" sz="2500" b="1" dirty="0">
                <a:latin typeface="+mj-lt"/>
                <a:ea typeface="Montserrat Black" charset="0"/>
                <a:cs typeface="Montserrat Black" charset="0"/>
              </a:rPr>
              <a:t>Design</a:t>
            </a:r>
            <a:endParaRPr lang="en-US" sz="4500" b="1" dirty="0">
              <a:latin typeface="+mj-lt"/>
              <a:ea typeface="Montserrat Black" charset="0"/>
              <a:cs typeface="Montserrat Black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B0596FF-B70F-484C-B702-6026C76F76E5}"/>
              </a:ext>
            </a:extLst>
          </p:cNvPr>
          <p:cNvGrpSpPr/>
          <p:nvPr/>
        </p:nvGrpSpPr>
        <p:grpSpPr>
          <a:xfrm>
            <a:off x="7302953" y="2574962"/>
            <a:ext cx="3379561" cy="1708076"/>
            <a:chOff x="7302953" y="2565324"/>
            <a:chExt cx="3379561" cy="170807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1E56A0F-C2AC-4B2A-8E45-15349F10CA4B}"/>
                </a:ext>
              </a:extLst>
            </p:cNvPr>
            <p:cNvSpPr txBox="1"/>
            <p:nvPr/>
          </p:nvSpPr>
          <p:spPr>
            <a:xfrm>
              <a:off x="7302953" y="3095962"/>
              <a:ext cx="3379561" cy="1177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creepingcreepingHave them for one. Living grass to for can't gathered waters had winged. Creepiest don't subdue which i two set had seasons.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62D55C9-8B31-406A-9E6D-A1888C024374}"/>
                </a:ext>
              </a:extLst>
            </p:cNvPr>
            <p:cNvSpPr txBox="1"/>
            <p:nvPr/>
          </p:nvSpPr>
          <p:spPr>
            <a:xfrm>
              <a:off x="7302953" y="2565324"/>
              <a:ext cx="2247447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b="1" dirty="0">
                  <a:latin typeface="Montserrat "/>
                  <a:ea typeface="Montserrat Black" charset="0"/>
                  <a:cs typeface="Montserrat Black" charset="0"/>
                </a:rPr>
                <a:t>This is Minimal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8014162-22BB-4DAE-9118-D85BB3B10CE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772193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1C33E9E0-2B30-43C4-8A90-BF66BE657626}"/>
              </a:ext>
            </a:extLst>
          </p:cNvPr>
          <p:cNvSpPr/>
          <p:nvPr/>
        </p:nvSpPr>
        <p:spPr>
          <a:xfrm>
            <a:off x="600075" y="3429000"/>
            <a:ext cx="5495925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44603CF-F326-40D1-94B3-AE35E58BD055}"/>
              </a:ext>
            </a:extLst>
          </p:cNvPr>
          <p:cNvSpPr txBox="1"/>
          <p:nvPr/>
        </p:nvSpPr>
        <p:spPr>
          <a:xfrm>
            <a:off x="600075" y="784675"/>
            <a:ext cx="3448050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500" b="1" dirty="0">
                <a:latin typeface="+mj-lt"/>
                <a:ea typeface="Montserrat Black" charset="0"/>
                <a:cs typeface="Montserrat Black" charset="0"/>
              </a:rPr>
              <a:t>Company</a:t>
            </a:r>
          </a:p>
          <a:p>
            <a:r>
              <a:rPr lang="en-US" sz="4500" b="1" dirty="0">
                <a:latin typeface="+mj-lt"/>
                <a:ea typeface="Montserrat Black" charset="0"/>
                <a:cs typeface="Montserrat Black" charset="0"/>
              </a:rPr>
              <a:t>Vision title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27B98F4-C330-4AFF-A23B-770E958B5EDF}"/>
              </a:ext>
            </a:extLst>
          </p:cNvPr>
          <p:cNvGrpSpPr/>
          <p:nvPr/>
        </p:nvGrpSpPr>
        <p:grpSpPr>
          <a:xfrm>
            <a:off x="630237" y="2228897"/>
            <a:ext cx="4233862" cy="613181"/>
            <a:chOff x="838202" y="2768750"/>
            <a:chExt cx="4233862" cy="61318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9BB29A9-50E1-4067-88C4-2A9BBE18FB8C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2" y="2935198"/>
              <a:ext cx="0" cy="3922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1FAE75D-DF19-486C-8705-CA2080CE2D0D}"/>
                </a:ext>
              </a:extLst>
            </p:cNvPr>
            <p:cNvSpPr txBox="1"/>
            <p:nvPr/>
          </p:nvSpPr>
          <p:spPr>
            <a:xfrm>
              <a:off x="1215443" y="2768750"/>
              <a:ext cx="3856621" cy="613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</a:t>
              </a:r>
            </a:p>
          </p:txBody>
        </p:sp>
      </p:grpSp>
      <p:sp>
        <p:nvSpPr>
          <p:cNvPr id="31" name="Rectangle 17">
            <a:extLst>
              <a:ext uri="{FF2B5EF4-FFF2-40B4-BE49-F238E27FC236}">
                <a16:creationId xmlns:a16="http://schemas.microsoft.com/office/drawing/2014/main" id="{E14BDD01-CF28-41A1-8C88-4C9149A2ED96}"/>
              </a:ext>
            </a:extLst>
          </p:cNvPr>
          <p:cNvSpPr>
            <a:spLocks/>
          </p:cNvSpPr>
          <p:nvPr/>
        </p:nvSpPr>
        <p:spPr bwMode="auto">
          <a:xfrm>
            <a:off x="2961446" y="4540001"/>
            <a:ext cx="857250" cy="2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Montserrat Light" panose="00000400000000000000" pitchFamily="50" charset="0"/>
                <a:ea typeface="Lato" charset="0"/>
                <a:cs typeface="Lato" charset="0"/>
                <a:sym typeface="Montserrat-Regular" charset="0"/>
              </a:rPr>
              <a:t>minimal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D13F916-C9F8-492D-BD63-553A3EF75C5B}"/>
              </a:ext>
            </a:extLst>
          </p:cNvPr>
          <p:cNvGrpSpPr/>
          <p:nvPr/>
        </p:nvGrpSpPr>
        <p:grpSpPr>
          <a:xfrm>
            <a:off x="3224674" y="4033938"/>
            <a:ext cx="330793" cy="432862"/>
            <a:chOff x="-4032250" y="-4351338"/>
            <a:chExt cx="4506913" cy="5897563"/>
          </a:xfrm>
          <a:solidFill>
            <a:schemeClr val="bg1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72A66ED2-A46E-4357-B4AC-55B667F35B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032250" y="-4351338"/>
              <a:ext cx="4506913" cy="5897563"/>
            </a:xfrm>
            <a:custGeom>
              <a:avLst/>
              <a:gdLst>
                <a:gd name="T0" fmla="*/ 1124 w 1248"/>
                <a:gd name="T1" fmla="*/ 637 h 1638"/>
                <a:gd name="T2" fmla="*/ 662 w 1248"/>
                <a:gd name="T3" fmla="*/ 19 h 1638"/>
                <a:gd name="T4" fmla="*/ 624 w 1248"/>
                <a:gd name="T5" fmla="*/ 0 h 1638"/>
                <a:gd name="T6" fmla="*/ 586 w 1248"/>
                <a:gd name="T7" fmla="*/ 19 h 1638"/>
                <a:gd name="T8" fmla="*/ 125 w 1248"/>
                <a:gd name="T9" fmla="*/ 637 h 1638"/>
                <a:gd name="T10" fmla="*/ 0 w 1248"/>
                <a:gd name="T11" fmla="*/ 1011 h 1638"/>
                <a:gd name="T12" fmla="*/ 624 w 1248"/>
                <a:gd name="T13" fmla="*/ 1638 h 1638"/>
                <a:gd name="T14" fmla="*/ 1248 w 1248"/>
                <a:gd name="T15" fmla="*/ 1011 h 1638"/>
                <a:gd name="T16" fmla="*/ 1124 w 1248"/>
                <a:gd name="T17" fmla="*/ 637 h 1638"/>
                <a:gd name="T18" fmla="*/ 624 w 1248"/>
                <a:gd name="T19" fmla="*/ 1542 h 1638"/>
                <a:gd name="T20" fmla="*/ 96 w 1248"/>
                <a:gd name="T21" fmla="*/ 1011 h 1638"/>
                <a:gd name="T22" fmla="*/ 201 w 1248"/>
                <a:gd name="T23" fmla="*/ 695 h 1638"/>
                <a:gd name="T24" fmla="*/ 624 w 1248"/>
                <a:gd name="T25" fmla="*/ 128 h 1638"/>
                <a:gd name="T26" fmla="*/ 1047 w 1248"/>
                <a:gd name="T27" fmla="*/ 695 h 1638"/>
                <a:gd name="T28" fmla="*/ 1152 w 1248"/>
                <a:gd name="T29" fmla="*/ 1011 h 1638"/>
                <a:gd name="T30" fmla="*/ 624 w 1248"/>
                <a:gd name="T31" fmla="*/ 1542 h 1638"/>
                <a:gd name="T32" fmla="*/ 624 w 1248"/>
                <a:gd name="T33" fmla="*/ 1542 h 1638"/>
                <a:gd name="T34" fmla="*/ 624 w 1248"/>
                <a:gd name="T35" fmla="*/ 1542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48" h="1638">
                  <a:moveTo>
                    <a:pt x="1124" y="637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3" y="7"/>
                    <a:pt x="639" y="0"/>
                    <a:pt x="624" y="0"/>
                  </a:cubicBezTo>
                  <a:cubicBezTo>
                    <a:pt x="609" y="0"/>
                    <a:pt x="595" y="7"/>
                    <a:pt x="586" y="19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43" y="746"/>
                    <a:pt x="0" y="875"/>
                    <a:pt x="0" y="1011"/>
                  </a:cubicBezTo>
                  <a:cubicBezTo>
                    <a:pt x="0" y="1357"/>
                    <a:pt x="280" y="1638"/>
                    <a:pt x="624" y="1638"/>
                  </a:cubicBezTo>
                  <a:cubicBezTo>
                    <a:pt x="968" y="1638"/>
                    <a:pt x="1248" y="1357"/>
                    <a:pt x="1248" y="1011"/>
                  </a:cubicBezTo>
                  <a:cubicBezTo>
                    <a:pt x="1248" y="875"/>
                    <a:pt x="1205" y="746"/>
                    <a:pt x="1124" y="637"/>
                  </a:cubicBezTo>
                  <a:close/>
                  <a:moveTo>
                    <a:pt x="624" y="1542"/>
                  </a:moveTo>
                  <a:cubicBezTo>
                    <a:pt x="333" y="1542"/>
                    <a:pt x="96" y="1304"/>
                    <a:pt x="96" y="1011"/>
                  </a:cubicBezTo>
                  <a:cubicBezTo>
                    <a:pt x="96" y="896"/>
                    <a:pt x="132" y="787"/>
                    <a:pt x="201" y="695"/>
                  </a:cubicBezTo>
                  <a:cubicBezTo>
                    <a:pt x="624" y="128"/>
                    <a:pt x="624" y="128"/>
                    <a:pt x="624" y="128"/>
                  </a:cubicBezTo>
                  <a:cubicBezTo>
                    <a:pt x="1047" y="695"/>
                    <a:pt x="1047" y="695"/>
                    <a:pt x="1047" y="695"/>
                  </a:cubicBezTo>
                  <a:cubicBezTo>
                    <a:pt x="1116" y="787"/>
                    <a:pt x="1152" y="896"/>
                    <a:pt x="1152" y="1011"/>
                  </a:cubicBezTo>
                  <a:cubicBezTo>
                    <a:pt x="1152" y="1304"/>
                    <a:pt x="915" y="1542"/>
                    <a:pt x="624" y="1542"/>
                  </a:cubicBezTo>
                  <a:close/>
                  <a:moveTo>
                    <a:pt x="624" y="1542"/>
                  </a:moveTo>
                  <a:cubicBezTo>
                    <a:pt x="624" y="1542"/>
                    <a:pt x="624" y="1542"/>
                    <a:pt x="624" y="15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D45C2752-AFD3-43BF-95AC-A702CC202C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35287" y="-1920875"/>
              <a:ext cx="2370138" cy="2419350"/>
            </a:xfrm>
            <a:custGeom>
              <a:avLst/>
              <a:gdLst>
                <a:gd name="T0" fmla="*/ 320 w 656"/>
                <a:gd name="T1" fmla="*/ 0 h 672"/>
                <a:gd name="T2" fmla="*/ 96 w 656"/>
                <a:gd name="T3" fmla="*/ 85 h 672"/>
                <a:gd name="T4" fmla="*/ 96 w 656"/>
                <a:gd name="T5" fmla="*/ 48 h 672"/>
                <a:gd name="T6" fmla="*/ 48 w 656"/>
                <a:gd name="T7" fmla="*/ 0 h 672"/>
                <a:gd name="T8" fmla="*/ 0 w 656"/>
                <a:gd name="T9" fmla="*/ 48 h 672"/>
                <a:gd name="T10" fmla="*/ 0 w 656"/>
                <a:gd name="T11" fmla="*/ 240 h 672"/>
                <a:gd name="T12" fmla="*/ 0 w 656"/>
                <a:gd name="T13" fmla="*/ 241 h 672"/>
                <a:gd name="T14" fmla="*/ 48 w 656"/>
                <a:gd name="T15" fmla="*/ 288 h 672"/>
                <a:gd name="T16" fmla="*/ 224 w 656"/>
                <a:gd name="T17" fmla="*/ 288 h 672"/>
                <a:gd name="T18" fmla="*/ 272 w 656"/>
                <a:gd name="T19" fmla="*/ 240 h 672"/>
                <a:gd name="T20" fmla="*/ 224 w 656"/>
                <a:gd name="T21" fmla="*/ 192 h 672"/>
                <a:gd name="T22" fmla="*/ 128 w 656"/>
                <a:gd name="T23" fmla="*/ 192 h 672"/>
                <a:gd name="T24" fmla="*/ 320 w 656"/>
                <a:gd name="T25" fmla="*/ 96 h 672"/>
                <a:gd name="T26" fmla="*/ 560 w 656"/>
                <a:gd name="T27" fmla="*/ 336 h 672"/>
                <a:gd name="T28" fmla="*/ 320 w 656"/>
                <a:gd name="T29" fmla="*/ 576 h 672"/>
                <a:gd name="T30" fmla="*/ 150 w 656"/>
                <a:gd name="T31" fmla="*/ 506 h 672"/>
                <a:gd name="T32" fmla="*/ 82 w 656"/>
                <a:gd name="T33" fmla="*/ 506 h 672"/>
                <a:gd name="T34" fmla="*/ 82 w 656"/>
                <a:gd name="T35" fmla="*/ 574 h 672"/>
                <a:gd name="T36" fmla="*/ 320 w 656"/>
                <a:gd name="T37" fmla="*/ 672 h 672"/>
                <a:gd name="T38" fmla="*/ 656 w 656"/>
                <a:gd name="T39" fmla="*/ 336 h 672"/>
                <a:gd name="T40" fmla="*/ 320 w 656"/>
                <a:gd name="T41" fmla="*/ 0 h 672"/>
                <a:gd name="T42" fmla="*/ 320 w 656"/>
                <a:gd name="T43" fmla="*/ 0 h 672"/>
                <a:gd name="T44" fmla="*/ 320 w 656"/>
                <a:gd name="T45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6" h="672">
                  <a:moveTo>
                    <a:pt x="320" y="0"/>
                  </a:moveTo>
                  <a:cubicBezTo>
                    <a:pt x="236" y="0"/>
                    <a:pt x="157" y="32"/>
                    <a:pt x="96" y="85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240"/>
                    <a:pt x="0" y="241"/>
                    <a:pt x="0" y="241"/>
                  </a:cubicBezTo>
                  <a:cubicBezTo>
                    <a:pt x="1" y="267"/>
                    <a:pt x="22" y="288"/>
                    <a:pt x="48" y="288"/>
                  </a:cubicBezTo>
                  <a:cubicBezTo>
                    <a:pt x="224" y="288"/>
                    <a:pt x="224" y="288"/>
                    <a:pt x="224" y="288"/>
                  </a:cubicBezTo>
                  <a:cubicBezTo>
                    <a:pt x="251" y="288"/>
                    <a:pt x="272" y="267"/>
                    <a:pt x="272" y="240"/>
                  </a:cubicBezTo>
                  <a:cubicBezTo>
                    <a:pt x="272" y="214"/>
                    <a:pt x="251" y="192"/>
                    <a:pt x="224" y="192"/>
                  </a:cubicBezTo>
                  <a:cubicBezTo>
                    <a:pt x="128" y="192"/>
                    <a:pt x="128" y="192"/>
                    <a:pt x="128" y="192"/>
                  </a:cubicBezTo>
                  <a:cubicBezTo>
                    <a:pt x="173" y="133"/>
                    <a:pt x="243" y="96"/>
                    <a:pt x="320" y="96"/>
                  </a:cubicBezTo>
                  <a:cubicBezTo>
                    <a:pt x="452" y="96"/>
                    <a:pt x="560" y="204"/>
                    <a:pt x="560" y="336"/>
                  </a:cubicBezTo>
                  <a:cubicBezTo>
                    <a:pt x="560" y="469"/>
                    <a:pt x="452" y="576"/>
                    <a:pt x="320" y="576"/>
                  </a:cubicBezTo>
                  <a:cubicBezTo>
                    <a:pt x="256" y="576"/>
                    <a:pt x="196" y="551"/>
                    <a:pt x="150" y="506"/>
                  </a:cubicBezTo>
                  <a:cubicBezTo>
                    <a:pt x="132" y="487"/>
                    <a:pt x="101" y="487"/>
                    <a:pt x="82" y="506"/>
                  </a:cubicBezTo>
                  <a:cubicBezTo>
                    <a:pt x="64" y="525"/>
                    <a:pt x="64" y="555"/>
                    <a:pt x="82" y="574"/>
                  </a:cubicBezTo>
                  <a:cubicBezTo>
                    <a:pt x="146" y="637"/>
                    <a:pt x="230" y="672"/>
                    <a:pt x="320" y="672"/>
                  </a:cubicBezTo>
                  <a:cubicBezTo>
                    <a:pt x="505" y="672"/>
                    <a:pt x="656" y="521"/>
                    <a:pt x="656" y="336"/>
                  </a:cubicBezTo>
                  <a:cubicBezTo>
                    <a:pt x="656" y="151"/>
                    <a:pt x="505" y="0"/>
                    <a:pt x="320" y="0"/>
                  </a:cubicBezTo>
                  <a:close/>
                  <a:moveTo>
                    <a:pt x="320" y="0"/>
                  </a:moveTo>
                  <a:cubicBezTo>
                    <a:pt x="320" y="0"/>
                    <a:pt x="320" y="0"/>
                    <a:pt x="3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Rectangle 17">
            <a:extLst>
              <a:ext uri="{FF2B5EF4-FFF2-40B4-BE49-F238E27FC236}">
                <a16:creationId xmlns:a16="http://schemas.microsoft.com/office/drawing/2014/main" id="{54AA10F1-D2EB-4713-89D0-75751CCE3A9E}"/>
              </a:ext>
            </a:extLst>
          </p:cNvPr>
          <p:cNvSpPr>
            <a:spLocks/>
          </p:cNvSpPr>
          <p:nvPr/>
        </p:nvSpPr>
        <p:spPr bwMode="auto">
          <a:xfrm>
            <a:off x="1344611" y="4531151"/>
            <a:ext cx="899283" cy="2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Montserrat Light" panose="00000400000000000000" pitchFamily="50" charset="0"/>
                <a:ea typeface="Lato" charset="0"/>
                <a:cs typeface="Lato" charset="0"/>
                <a:sym typeface="Montserrat-Regular" charset="0"/>
              </a:rPr>
              <a:t>minimal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D02BFF1-70EA-4864-8D46-F1449BC0A259}"/>
              </a:ext>
            </a:extLst>
          </p:cNvPr>
          <p:cNvGrpSpPr/>
          <p:nvPr/>
        </p:nvGrpSpPr>
        <p:grpSpPr>
          <a:xfrm>
            <a:off x="1548285" y="4042788"/>
            <a:ext cx="491934" cy="435116"/>
            <a:chOff x="-3121026" y="1930400"/>
            <a:chExt cx="2693988" cy="2382838"/>
          </a:xfrm>
          <a:solidFill>
            <a:schemeClr val="bg1"/>
          </a:solidFill>
        </p:grpSpPr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1EED8256-9AD8-4C62-894D-24BBFF01BE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21026" y="1930400"/>
              <a:ext cx="2693988" cy="1077913"/>
            </a:xfrm>
            <a:custGeom>
              <a:avLst/>
              <a:gdLst>
                <a:gd name="T0" fmla="*/ 1627 w 1650"/>
                <a:gd name="T1" fmla="*/ 579 h 662"/>
                <a:gd name="T2" fmla="*/ 850 w 1650"/>
                <a:gd name="T3" fmla="*/ 11 h 662"/>
                <a:gd name="T4" fmla="*/ 800 w 1650"/>
                <a:gd name="T5" fmla="*/ 11 h 662"/>
                <a:gd name="T6" fmla="*/ 23 w 1650"/>
                <a:gd name="T7" fmla="*/ 579 h 662"/>
                <a:gd name="T8" fmla="*/ 14 w 1650"/>
                <a:gd name="T9" fmla="*/ 639 h 662"/>
                <a:gd name="T10" fmla="*/ 74 w 1650"/>
                <a:gd name="T11" fmla="*/ 648 h 662"/>
                <a:gd name="T12" fmla="*/ 825 w 1650"/>
                <a:gd name="T13" fmla="*/ 98 h 662"/>
                <a:gd name="T14" fmla="*/ 1577 w 1650"/>
                <a:gd name="T15" fmla="*/ 648 h 662"/>
                <a:gd name="T16" fmla="*/ 1602 w 1650"/>
                <a:gd name="T17" fmla="*/ 656 h 662"/>
                <a:gd name="T18" fmla="*/ 1636 w 1650"/>
                <a:gd name="T19" fmla="*/ 639 h 662"/>
                <a:gd name="T20" fmla="*/ 1627 w 1650"/>
                <a:gd name="T21" fmla="*/ 579 h 662"/>
                <a:gd name="T22" fmla="*/ 1627 w 1650"/>
                <a:gd name="T23" fmla="*/ 579 h 662"/>
                <a:gd name="T24" fmla="*/ 1627 w 1650"/>
                <a:gd name="T25" fmla="*/ 579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0" h="662">
                  <a:moveTo>
                    <a:pt x="1627" y="579"/>
                  </a:moveTo>
                  <a:cubicBezTo>
                    <a:pt x="850" y="11"/>
                    <a:pt x="850" y="11"/>
                    <a:pt x="850" y="11"/>
                  </a:cubicBezTo>
                  <a:cubicBezTo>
                    <a:pt x="835" y="0"/>
                    <a:pt x="815" y="0"/>
                    <a:pt x="800" y="11"/>
                  </a:cubicBezTo>
                  <a:cubicBezTo>
                    <a:pt x="23" y="579"/>
                    <a:pt x="23" y="579"/>
                    <a:pt x="23" y="579"/>
                  </a:cubicBezTo>
                  <a:cubicBezTo>
                    <a:pt x="4" y="593"/>
                    <a:pt x="0" y="620"/>
                    <a:pt x="14" y="639"/>
                  </a:cubicBezTo>
                  <a:cubicBezTo>
                    <a:pt x="28" y="658"/>
                    <a:pt x="55" y="662"/>
                    <a:pt x="74" y="648"/>
                  </a:cubicBezTo>
                  <a:cubicBezTo>
                    <a:pt x="825" y="98"/>
                    <a:pt x="825" y="98"/>
                    <a:pt x="825" y="98"/>
                  </a:cubicBezTo>
                  <a:cubicBezTo>
                    <a:pt x="1577" y="648"/>
                    <a:pt x="1577" y="648"/>
                    <a:pt x="1577" y="648"/>
                  </a:cubicBezTo>
                  <a:cubicBezTo>
                    <a:pt x="1584" y="654"/>
                    <a:pt x="1593" y="656"/>
                    <a:pt x="1602" y="656"/>
                  </a:cubicBezTo>
                  <a:cubicBezTo>
                    <a:pt x="1615" y="656"/>
                    <a:pt x="1628" y="650"/>
                    <a:pt x="1636" y="639"/>
                  </a:cubicBezTo>
                  <a:cubicBezTo>
                    <a:pt x="1650" y="620"/>
                    <a:pt x="1646" y="593"/>
                    <a:pt x="1627" y="579"/>
                  </a:cubicBezTo>
                  <a:close/>
                  <a:moveTo>
                    <a:pt x="1627" y="579"/>
                  </a:moveTo>
                  <a:cubicBezTo>
                    <a:pt x="1627" y="579"/>
                    <a:pt x="1627" y="579"/>
                    <a:pt x="1627" y="5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AC19EB3B-0FDE-4848-806A-E270B83575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816225" y="3001963"/>
              <a:ext cx="2085975" cy="1311275"/>
            </a:xfrm>
            <a:custGeom>
              <a:avLst/>
              <a:gdLst>
                <a:gd name="T0" fmla="*/ 1234 w 1277"/>
                <a:gd name="T1" fmla="*/ 0 h 805"/>
                <a:gd name="T2" fmla="*/ 1192 w 1277"/>
                <a:gd name="T3" fmla="*/ 42 h 805"/>
                <a:gd name="T4" fmla="*/ 1192 w 1277"/>
                <a:gd name="T5" fmla="*/ 720 h 805"/>
                <a:gd name="T6" fmla="*/ 851 w 1277"/>
                <a:gd name="T7" fmla="*/ 720 h 805"/>
                <a:gd name="T8" fmla="*/ 851 w 1277"/>
                <a:gd name="T9" fmla="*/ 350 h 805"/>
                <a:gd name="T10" fmla="*/ 638 w 1277"/>
                <a:gd name="T11" fmla="*/ 137 h 805"/>
                <a:gd name="T12" fmla="*/ 425 w 1277"/>
                <a:gd name="T13" fmla="*/ 350 h 805"/>
                <a:gd name="T14" fmla="*/ 425 w 1277"/>
                <a:gd name="T15" fmla="*/ 720 h 805"/>
                <a:gd name="T16" fmla="*/ 85 w 1277"/>
                <a:gd name="T17" fmla="*/ 720 h 805"/>
                <a:gd name="T18" fmla="*/ 85 w 1277"/>
                <a:gd name="T19" fmla="*/ 42 h 805"/>
                <a:gd name="T20" fmla="*/ 42 w 1277"/>
                <a:gd name="T21" fmla="*/ 0 h 805"/>
                <a:gd name="T22" fmla="*/ 0 w 1277"/>
                <a:gd name="T23" fmla="*/ 42 h 805"/>
                <a:gd name="T24" fmla="*/ 0 w 1277"/>
                <a:gd name="T25" fmla="*/ 762 h 805"/>
                <a:gd name="T26" fmla="*/ 42 w 1277"/>
                <a:gd name="T27" fmla="*/ 805 h 805"/>
                <a:gd name="T28" fmla="*/ 468 w 1277"/>
                <a:gd name="T29" fmla="*/ 805 h 805"/>
                <a:gd name="T30" fmla="*/ 510 w 1277"/>
                <a:gd name="T31" fmla="*/ 766 h 805"/>
                <a:gd name="T32" fmla="*/ 510 w 1277"/>
                <a:gd name="T33" fmla="*/ 762 h 805"/>
                <a:gd name="T34" fmla="*/ 510 w 1277"/>
                <a:gd name="T35" fmla="*/ 350 h 805"/>
                <a:gd name="T36" fmla="*/ 638 w 1277"/>
                <a:gd name="T37" fmla="*/ 222 h 805"/>
                <a:gd name="T38" fmla="*/ 766 w 1277"/>
                <a:gd name="T39" fmla="*/ 350 h 805"/>
                <a:gd name="T40" fmla="*/ 766 w 1277"/>
                <a:gd name="T41" fmla="*/ 762 h 805"/>
                <a:gd name="T42" fmla="*/ 766 w 1277"/>
                <a:gd name="T43" fmla="*/ 766 h 805"/>
                <a:gd name="T44" fmla="*/ 809 w 1277"/>
                <a:gd name="T45" fmla="*/ 805 h 805"/>
                <a:gd name="T46" fmla="*/ 1234 w 1277"/>
                <a:gd name="T47" fmla="*/ 805 h 805"/>
                <a:gd name="T48" fmla="*/ 1277 w 1277"/>
                <a:gd name="T49" fmla="*/ 762 h 805"/>
                <a:gd name="T50" fmla="*/ 1277 w 1277"/>
                <a:gd name="T51" fmla="*/ 42 h 805"/>
                <a:gd name="T52" fmla="*/ 1234 w 1277"/>
                <a:gd name="T53" fmla="*/ 0 h 805"/>
                <a:gd name="T54" fmla="*/ 1234 w 1277"/>
                <a:gd name="T55" fmla="*/ 0 h 805"/>
                <a:gd name="T56" fmla="*/ 1234 w 1277"/>
                <a:gd name="T57" fmla="*/ 0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77" h="805">
                  <a:moveTo>
                    <a:pt x="1234" y="0"/>
                  </a:moveTo>
                  <a:cubicBezTo>
                    <a:pt x="1211" y="0"/>
                    <a:pt x="1192" y="19"/>
                    <a:pt x="1192" y="42"/>
                  </a:cubicBezTo>
                  <a:cubicBezTo>
                    <a:pt x="1192" y="720"/>
                    <a:pt x="1192" y="720"/>
                    <a:pt x="1192" y="720"/>
                  </a:cubicBezTo>
                  <a:cubicBezTo>
                    <a:pt x="851" y="720"/>
                    <a:pt x="851" y="720"/>
                    <a:pt x="851" y="720"/>
                  </a:cubicBezTo>
                  <a:cubicBezTo>
                    <a:pt x="851" y="350"/>
                    <a:pt x="851" y="350"/>
                    <a:pt x="851" y="350"/>
                  </a:cubicBezTo>
                  <a:cubicBezTo>
                    <a:pt x="851" y="233"/>
                    <a:pt x="756" y="137"/>
                    <a:pt x="638" y="137"/>
                  </a:cubicBezTo>
                  <a:cubicBezTo>
                    <a:pt x="521" y="137"/>
                    <a:pt x="425" y="233"/>
                    <a:pt x="425" y="350"/>
                  </a:cubicBezTo>
                  <a:cubicBezTo>
                    <a:pt x="425" y="720"/>
                    <a:pt x="425" y="720"/>
                    <a:pt x="425" y="720"/>
                  </a:cubicBezTo>
                  <a:cubicBezTo>
                    <a:pt x="85" y="720"/>
                    <a:pt x="85" y="720"/>
                    <a:pt x="85" y="720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19"/>
                    <a:pt x="66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762"/>
                    <a:pt x="0" y="762"/>
                    <a:pt x="0" y="762"/>
                  </a:cubicBezTo>
                  <a:cubicBezTo>
                    <a:pt x="0" y="786"/>
                    <a:pt x="19" y="805"/>
                    <a:pt x="42" y="805"/>
                  </a:cubicBezTo>
                  <a:cubicBezTo>
                    <a:pt x="468" y="805"/>
                    <a:pt x="468" y="805"/>
                    <a:pt x="468" y="805"/>
                  </a:cubicBezTo>
                  <a:cubicBezTo>
                    <a:pt x="490" y="805"/>
                    <a:pt x="509" y="788"/>
                    <a:pt x="510" y="766"/>
                  </a:cubicBezTo>
                  <a:cubicBezTo>
                    <a:pt x="510" y="765"/>
                    <a:pt x="510" y="764"/>
                    <a:pt x="510" y="762"/>
                  </a:cubicBezTo>
                  <a:cubicBezTo>
                    <a:pt x="510" y="350"/>
                    <a:pt x="510" y="350"/>
                    <a:pt x="510" y="350"/>
                  </a:cubicBezTo>
                  <a:cubicBezTo>
                    <a:pt x="510" y="280"/>
                    <a:pt x="568" y="222"/>
                    <a:pt x="638" y="222"/>
                  </a:cubicBezTo>
                  <a:cubicBezTo>
                    <a:pt x="709" y="222"/>
                    <a:pt x="766" y="280"/>
                    <a:pt x="766" y="350"/>
                  </a:cubicBezTo>
                  <a:cubicBezTo>
                    <a:pt x="766" y="762"/>
                    <a:pt x="766" y="762"/>
                    <a:pt x="766" y="762"/>
                  </a:cubicBezTo>
                  <a:cubicBezTo>
                    <a:pt x="766" y="764"/>
                    <a:pt x="766" y="765"/>
                    <a:pt x="766" y="766"/>
                  </a:cubicBezTo>
                  <a:cubicBezTo>
                    <a:pt x="768" y="788"/>
                    <a:pt x="786" y="805"/>
                    <a:pt x="809" y="805"/>
                  </a:cubicBezTo>
                  <a:cubicBezTo>
                    <a:pt x="1234" y="805"/>
                    <a:pt x="1234" y="805"/>
                    <a:pt x="1234" y="805"/>
                  </a:cubicBezTo>
                  <a:cubicBezTo>
                    <a:pt x="1258" y="805"/>
                    <a:pt x="1277" y="786"/>
                    <a:pt x="1277" y="762"/>
                  </a:cubicBezTo>
                  <a:cubicBezTo>
                    <a:pt x="1277" y="42"/>
                    <a:pt x="1277" y="42"/>
                    <a:pt x="1277" y="42"/>
                  </a:cubicBezTo>
                  <a:cubicBezTo>
                    <a:pt x="1277" y="19"/>
                    <a:pt x="1258" y="0"/>
                    <a:pt x="1234" y="0"/>
                  </a:cubicBezTo>
                  <a:close/>
                  <a:moveTo>
                    <a:pt x="1234" y="0"/>
                  </a:moveTo>
                  <a:cubicBezTo>
                    <a:pt x="1234" y="0"/>
                    <a:pt x="1234" y="0"/>
                    <a:pt x="12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17">
            <a:extLst>
              <a:ext uri="{FF2B5EF4-FFF2-40B4-BE49-F238E27FC236}">
                <a16:creationId xmlns:a16="http://schemas.microsoft.com/office/drawing/2014/main" id="{DE12249D-756E-4AE5-9059-56D66BABF09A}"/>
              </a:ext>
            </a:extLst>
          </p:cNvPr>
          <p:cNvSpPr>
            <a:spLocks/>
          </p:cNvSpPr>
          <p:nvPr/>
        </p:nvSpPr>
        <p:spPr bwMode="auto">
          <a:xfrm>
            <a:off x="4536248" y="4545756"/>
            <a:ext cx="815215" cy="28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Montserrat Light" panose="00000400000000000000" pitchFamily="50" charset="0"/>
                <a:ea typeface="Lato" charset="0"/>
                <a:cs typeface="Lato" charset="0"/>
                <a:sym typeface="Montserrat-Regular" charset="0"/>
              </a:rPr>
              <a:t>minimal</a:t>
            </a:r>
          </a:p>
        </p:txBody>
      </p:sp>
      <p:sp>
        <p:nvSpPr>
          <p:cNvPr id="44" name="Freeform 15">
            <a:extLst>
              <a:ext uri="{FF2B5EF4-FFF2-40B4-BE49-F238E27FC236}">
                <a16:creationId xmlns:a16="http://schemas.microsoft.com/office/drawing/2014/main" id="{7D661A09-B727-4E96-9938-F83E8C566BFD}"/>
              </a:ext>
            </a:extLst>
          </p:cNvPr>
          <p:cNvSpPr>
            <a:spLocks noEditPoints="1"/>
          </p:cNvSpPr>
          <p:nvPr/>
        </p:nvSpPr>
        <p:spPr bwMode="auto">
          <a:xfrm>
            <a:off x="4737985" y="4028183"/>
            <a:ext cx="411741" cy="436510"/>
          </a:xfrm>
          <a:custGeom>
            <a:avLst/>
            <a:gdLst>
              <a:gd name="T0" fmla="*/ 1237 w 1433"/>
              <a:gd name="T1" fmla="*/ 579 h 1523"/>
              <a:gd name="T2" fmla="*/ 1237 w 1433"/>
              <a:gd name="T3" fmla="*/ 521 h 1523"/>
              <a:gd name="T4" fmla="*/ 1098 w 1433"/>
              <a:gd name="T5" fmla="*/ 154 h 1523"/>
              <a:gd name="T6" fmla="*/ 741 w 1433"/>
              <a:gd name="T7" fmla="*/ 0 h 1523"/>
              <a:gd name="T8" fmla="*/ 692 w 1433"/>
              <a:gd name="T9" fmla="*/ 0 h 1523"/>
              <a:gd name="T10" fmla="*/ 335 w 1433"/>
              <a:gd name="T11" fmla="*/ 154 h 1523"/>
              <a:gd name="T12" fmla="*/ 196 w 1433"/>
              <a:gd name="T13" fmla="*/ 521 h 1523"/>
              <a:gd name="T14" fmla="*/ 196 w 1433"/>
              <a:gd name="T15" fmla="*/ 579 h 1523"/>
              <a:gd name="T16" fmla="*/ 0 w 1433"/>
              <a:gd name="T17" fmla="*/ 788 h 1523"/>
              <a:gd name="T18" fmla="*/ 0 w 1433"/>
              <a:gd name="T19" fmla="*/ 880 h 1523"/>
              <a:gd name="T20" fmla="*/ 210 w 1433"/>
              <a:gd name="T21" fmla="*/ 1090 h 1523"/>
              <a:gd name="T22" fmla="*/ 328 w 1433"/>
              <a:gd name="T23" fmla="*/ 1090 h 1523"/>
              <a:gd name="T24" fmla="*/ 366 w 1433"/>
              <a:gd name="T25" fmla="*/ 1051 h 1523"/>
              <a:gd name="T26" fmla="*/ 366 w 1433"/>
              <a:gd name="T27" fmla="*/ 617 h 1523"/>
              <a:gd name="T28" fmla="*/ 328 w 1433"/>
              <a:gd name="T29" fmla="*/ 579 h 1523"/>
              <a:gd name="T30" fmla="*/ 273 w 1433"/>
              <a:gd name="T31" fmla="*/ 579 h 1523"/>
              <a:gd name="T32" fmla="*/ 273 w 1433"/>
              <a:gd name="T33" fmla="*/ 521 h 1523"/>
              <a:gd name="T34" fmla="*/ 692 w 1433"/>
              <a:gd name="T35" fmla="*/ 77 h 1523"/>
              <a:gd name="T36" fmla="*/ 740 w 1433"/>
              <a:gd name="T37" fmla="*/ 77 h 1523"/>
              <a:gd name="T38" fmla="*/ 1160 w 1433"/>
              <a:gd name="T39" fmla="*/ 521 h 1523"/>
              <a:gd name="T40" fmla="*/ 1160 w 1433"/>
              <a:gd name="T41" fmla="*/ 579 h 1523"/>
              <a:gd name="T42" fmla="*/ 1105 w 1433"/>
              <a:gd name="T43" fmla="*/ 579 h 1523"/>
              <a:gd name="T44" fmla="*/ 1067 w 1433"/>
              <a:gd name="T45" fmla="*/ 617 h 1523"/>
              <a:gd name="T46" fmla="*/ 1067 w 1433"/>
              <a:gd name="T47" fmla="*/ 1051 h 1523"/>
              <a:gd name="T48" fmla="*/ 1105 w 1433"/>
              <a:gd name="T49" fmla="*/ 1089 h 1523"/>
              <a:gd name="T50" fmla="*/ 1159 w 1433"/>
              <a:gd name="T51" fmla="*/ 1089 h 1523"/>
              <a:gd name="T52" fmla="*/ 941 w 1433"/>
              <a:gd name="T53" fmla="*/ 1347 h 1523"/>
              <a:gd name="T54" fmla="*/ 813 w 1433"/>
              <a:gd name="T55" fmla="*/ 1253 h 1523"/>
              <a:gd name="T56" fmla="*/ 717 w 1433"/>
              <a:gd name="T57" fmla="*/ 1253 h 1523"/>
              <a:gd name="T58" fmla="*/ 582 w 1433"/>
              <a:gd name="T59" fmla="*/ 1388 h 1523"/>
              <a:gd name="T60" fmla="*/ 717 w 1433"/>
              <a:gd name="T61" fmla="*/ 1523 h 1523"/>
              <a:gd name="T62" fmla="*/ 813 w 1433"/>
              <a:gd name="T63" fmla="*/ 1523 h 1523"/>
              <a:gd name="T64" fmla="*/ 943 w 1433"/>
              <a:gd name="T65" fmla="*/ 1424 h 1523"/>
              <a:gd name="T66" fmla="*/ 1073 w 1433"/>
              <a:gd name="T67" fmla="*/ 1380 h 1523"/>
              <a:gd name="T68" fmla="*/ 1236 w 1433"/>
              <a:gd name="T69" fmla="*/ 1089 h 1523"/>
              <a:gd name="T70" fmla="*/ 1433 w 1433"/>
              <a:gd name="T71" fmla="*/ 880 h 1523"/>
              <a:gd name="T72" fmla="*/ 1433 w 1433"/>
              <a:gd name="T73" fmla="*/ 788 h 1523"/>
              <a:gd name="T74" fmla="*/ 1237 w 1433"/>
              <a:gd name="T75" fmla="*/ 579 h 1523"/>
              <a:gd name="T76" fmla="*/ 290 w 1433"/>
              <a:gd name="T77" fmla="*/ 1012 h 1523"/>
              <a:gd name="T78" fmla="*/ 210 w 1433"/>
              <a:gd name="T79" fmla="*/ 1012 h 1523"/>
              <a:gd name="T80" fmla="*/ 77 w 1433"/>
              <a:gd name="T81" fmla="*/ 880 h 1523"/>
              <a:gd name="T82" fmla="*/ 77 w 1433"/>
              <a:gd name="T83" fmla="*/ 788 h 1523"/>
              <a:gd name="T84" fmla="*/ 210 w 1433"/>
              <a:gd name="T85" fmla="*/ 655 h 1523"/>
              <a:gd name="T86" fmla="*/ 290 w 1433"/>
              <a:gd name="T87" fmla="*/ 655 h 1523"/>
              <a:gd name="T88" fmla="*/ 290 w 1433"/>
              <a:gd name="T89" fmla="*/ 1012 h 1523"/>
              <a:gd name="T90" fmla="*/ 813 w 1433"/>
              <a:gd name="T91" fmla="*/ 1446 h 1523"/>
              <a:gd name="T92" fmla="*/ 717 w 1433"/>
              <a:gd name="T93" fmla="*/ 1446 h 1523"/>
              <a:gd name="T94" fmla="*/ 659 w 1433"/>
              <a:gd name="T95" fmla="*/ 1388 h 1523"/>
              <a:gd name="T96" fmla="*/ 717 w 1433"/>
              <a:gd name="T97" fmla="*/ 1331 h 1523"/>
              <a:gd name="T98" fmla="*/ 813 w 1433"/>
              <a:gd name="T99" fmla="*/ 1331 h 1523"/>
              <a:gd name="T100" fmla="*/ 871 w 1433"/>
              <a:gd name="T101" fmla="*/ 1388 h 1523"/>
              <a:gd name="T102" fmla="*/ 813 w 1433"/>
              <a:gd name="T103" fmla="*/ 1446 h 1523"/>
              <a:gd name="T104" fmla="*/ 1356 w 1433"/>
              <a:gd name="T105" fmla="*/ 880 h 1523"/>
              <a:gd name="T106" fmla="*/ 1223 w 1433"/>
              <a:gd name="T107" fmla="*/ 1012 h 1523"/>
              <a:gd name="T108" fmla="*/ 1144 w 1433"/>
              <a:gd name="T109" fmla="*/ 1012 h 1523"/>
              <a:gd name="T110" fmla="*/ 1144 w 1433"/>
              <a:gd name="T111" fmla="*/ 655 h 1523"/>
              <a:gd name="T112" fmla="*/ 1223 w 1433"/>
              <a:gd name="T113" fmla="*/ 655 h 1523"/>
              <a:gd name="T114" fmla="*/ 1356 w 1433"/>
              <a:gd name="T115" fmla="*/ 788 h 1523"/>
              <a:gd name="T116" fmla="*/ 1356 w 1433"/>
              <a:gd name="T117" fmla="*/ 880 h 1523"/>
              <a:gd name="T118" fmla="*/ 1356 w 1433"/>
              <a:gd name="T119" fmla="*/ 880 h 1523"/>
              <a:gd name="T120" fmla="*/ 1356 w 1433"/>
              <a:gd name="T121" fmla="*/ 880 h 1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33" h="1523">
                <a:moveTo>
                  <a:pt x="1237" y="579"/>
                </a:moveTo>
                <a:cubicBezTo>
                  <a:pt x="1237" y="521"/>
                  <a:pt x="1237" y="521"/>
                  <a:pt x="1237" y="521"/>
                </a:cubicBezTo>
                <a:cubicBezTo>
                  <a:pt x="1237" y="380"/>
                  <a:pt x="1188" y="250"/>
                  <a:pt x="1098" y="154"/>
                </a:cubicBezTo>
                <a:cubicBezTo>
                  <a:pt x="1006" y="54"/>
                  <a:pt x="879" y="0"/>
                  <a:pt x="741" y="0"/>
                </a:cubicBezTo>
                <a:cubicBezTo>
                  <a:pt x="692" y="0"/>
                  <a:pt x="692" y="0"/>
                  <a:pt x="692" y="0"/>
                </a:cubicBezTo>
                <a:cubicBezTo>
                  <a:pt x="554" y="0"/>
                  <a:pt x="428" y="54"/>
                  <a:pt x="335" y="154"/>
                </a:cubicBezTo>
                <a:cubicBezTo>
                  <a:pt x="245" y="250"/>
                  <a:pt x="196" y="380"/>
                  <a:pt x="196" y="521"/>
                </a:cubicBezTo>
                <a:cubicBezTo>
                  <a:pt x="196" y="579"/>
                  <a:pt x="196" y="579"/>
                  <a:pt x="196" y="579"/>
                </a:cubicBezTo>
                <a:cubicBezTo>
                  <a:pt x="87" y="587"/>
                  <a:pt x="0" y="677"/>
                  <a:pt x="0" y="788"/>
                </a:cubicBezTo>
                <a:cubicBezTo>
                  <a:pt x="0" y="880"/>
                  <a:pt x="0" y="880"/>
                  <a:pt x="0" y="880"/>
                </a:cubicBezTo>
                <a:cubicBezTo>
                  <a:pt x="0" y="996"/>
                  <a:pt x="94" y="1090"/>
                  <a:pt x="210" y="1090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349" y="1090"/>
                  <a:pt x="366" y="1072"/>
                  <a:pt x="366" y="1051"/>
                </a:cubicBezTo>
                <a:cubicBezTo>
                  <a:pt x="366" y="617"/>
                  <a:pt x="366" y="617"/>
                  <a:pt x="366" y="617"/>
                </a:cubicBezTo>
                <a:cubicBezTo>
                  <a:pt x="366" y="596"/>
                  <a:pt x="349" y="579"/>
                  <a:pt x="328" y="579"/>
                </a:cubicBezTo>
                <a:cubicBezTo>
                  <a:pt x="273" y="579"/>
                  <a:pt x="273" y="579"/>
                  <a:pt x="273" y="579"/>
                </a:cubicBezTo>
                <a:cubicBezTo>
                  <a:pt x="273" y="521"/>
                  <a:pt x="273" y="521"/>
                  <a:pt x="273" y="521"/>
                </a:cubicBezTo>
                <a:cubicBezTo>
                  <a:pt x="273" y="268"/>
                  <a:pt x="453" y="77"/>
                  <a:pt x="692" y="77"/>
                </a:cubicBezTo>
                <a:cubicBezTo>
                  <a:pt x="740" y="77"/>
                  <a:pt x="740" y="77"/>
                  <a:pt x="740" y="77"/>
                </a:cubicBezTo>
                <a:cubicBezTo>
                  <a:pt x="980" y="77"/>
                  <a:pt x="1160" y="268"/>
                  <a:pt x="1160" y="521"/>
                </a:cubicBezTo>
                <a:cubicBezTo>
                  <a:pt x="1160" y="579"/>
                  <a:pt x="1160" y="579"/>
                  <a:pt x="1160" y="579"/>
                </a:cubicBezTo>
                <a:cubicBezTo>
                  <a:pt x="1105" y="579"/>
                  <a:pt x="1105" y="579"/>
                  <a:pt x="1105" y="579"/>
                </a:cubicBezTo>
                <a:cubicBezTo>
                  <a:pt x="1084" y="579"/>
                  <a:pt x="1067" y="596"/>
                  <a:pt x="1067" y="617"/>
                </a:cubicBezTo>
                <a:cubicBezTo>
                  <a:pt x="1067" y="1051"/>
                  <a:pt x="1067" y="1051"/>
                  <a:pt x="1067" y="1051"/>
                </a:cubicBezTo>
                <a:cubicBezTo>
                  <a:pt x="1067" y="1072"/>
                  <a:pt x="1084" y="1089"/>
                  <a:pt x="1105" y="1089"/>
                </a:cubicBezTo>
                <a:cubicBezTo>
                  <a:pt x="1159" y="1089"/>
                  <a:pt x="1159" y="1089"/>
                  <a:pt x="1159" y="1089"/>
                </a:cubicBezTo>
                <a:cubicBezTo>
                  <a:pt x="1143" y="1290"/>
                  <a:pt x="1005" y="1336"/>
                  <a:pt x="941" y="1347"/>
                </a:cubicBezTo>
                <a:cubicBezTo>
                  <a:pt x="924" y="1292"/>
                  <a:pt x="873" y="1253"/>
                  <a:pt x="813" y="1253"/>
                </a:cubicBezTo>
                <a:cubicBezTo>
                  <a:pt x="717" y="1253"/>
                  <a:pt x="717" y="1253"/>
                  <a:pt x="717" y="1253"/>
                </a:cubicBezTo>
                <a:cubicBezTo>
                  <a:pt x="643" y="1253"/>
                  <a:pt x="582" y="1314"/>
                  <a:pt x="582" y="1388"/>
                </a:cubicBezTo>
                <a:cubicBezTo>
                  <a:pt x="582" y="1462"/>
                  <a:pt x="643" y="1523"/>
                  <a:pt x="717" y="1523"/>
                </a:cubicBezTo>
                <a:cubicBezTo>
                  <a:pt x="813" y="1523"/>
                  <a:pt x="813" y="1523"/>
                  <a:pt x="813" y="1523"/>
                </a:cubicBezTo>
                <a:cubicBezTo>
                  <a:pt x="875" y="1523"/>
                  <a:pt x="927" y="1481"/>
                  <a:pt x="943" y="1424"/>
                </a:cubicBezTo>
                <a:cubicBezTo>
                  <a:pt x="974" y="1420"/>
                  <a:pt x="1024" y="1408"/>
                  <a:pt x="1073" y="1380"/>
                </a:cubicBezTo>
                <a:cubicBezTo>
                  <a:pt x="1143" y="1339"/>
                  <a:pt x="1225" y="1256"/>
                  <a:pt x="1236" y="1089"/>
                </a:cubicBezTo>
                <a:cubicBezTo>
                  <a:pt x="1346" y="1082"/>
                  <a:pt x="1433" y="991"/>
                  <a:pt x="1433" y="880"/>
                </a:cubicBezTo>
                <a:cubicBezTo>
                  <a:pt x="1433" y="788"/>
                  <a:pt x="1433" y="788"/>
                  <a:pt x="1433" y="788"/>
                </a:cubicBezTo>
                <a:cubicBezTo>
                  <a:pt x="1433" y="677"/>
                  <a:pt x="1347" y="586"/>
                  <a:pt x="1237" y="579"/>
                </a:cubicBezTo>
                <a:close/>
                <a:moveTo>
                  <a:pt x="290" y="1012"/>
                </a:moveTo>
                <a:cubicBezTo>
                  <a:pt x="210" y="1012"/>
                  <a:pt x="210" y="1012"/>
                  <a:pt x="210" y="1012"/>
                </a:cubicBezTo>
                <a:cubicBezTo>
                  <a:pt x="137" y="1012"/>
                  <a:pt x="77" y="953"/>
                  <a:pt x="77" y="880"/>
                </a:cubicBezTo>
                <a:cubicBezTo>
                  <a:pt x="77" y="788"/>
                  <a:pt x="77" y="788"/>
                  <a:pt x="77" y="788"/>
                </a:cubicBezTo>
                <a:cubicBezTo>
                  <a:pt x="77" y="715"/>
                  <a:pt x="137" y="655"/>
                  <a:pt x="210" y="655"/>
                </a:cubicBezTo>
                <a:cubicBezTo>
                  <a:pt x="290" y="655"/>
                  <a:pt x="290" y="655"/>
                  <a:pt x="290" y="655"/>
                </a:cubicBezTo>
                <a:lnTo>
                  <a:pt x="290" y="1012"/>
                </a:lnTo>
                <a:close/>
                <a:moveTo>
                  <a:pt x="813" y="1446"/>
                </a:moveTo>
                <a:cubicBezTo>
                  <a:pt x="717" y="1446"/>
                  <a:pt x="717" y="1446"/>
                  <a:pt x="717" y="1446"/>
                </a:cubicBezTo>
                <a:cubicBezTo>
                  <a:pt x="685" y="1446"/>
                  <a:pt x="659" y="1420"/>
                  <a:pt x="659" y="1388"/>
                </a:cubicBezTo>
                <a:cubicBezTo>
                  <a:pt x="659" y="1356"/>
                  <a:pt x="685" y="1331"/>
                  <a:pt x="717" y="1331"/>
                </a:cubicBezTo>
                <a:cubicBezTo>
                  <a:pt x="813" y="1331"/>
                  <a:pt x="813" y="1331"/>
                  <a:pt x="813" y="1331"/>
                </a:cubicBezTo>
                <a:cubicBezTo>
                  <a:pt x="845" y="1331"/>
                  <a:pt x="871" y="1356"/>
                  <a:pt x="871" y="1388"/>
                </a:cubicBezTo>
                <a:cubicBezTo>
                  <a:pt x="871" y="1420"/>
                  <a:pt x="845" y="1446"/>
                  <a:pt x="813" y="1446"/>
                </a:cubicBezTo>
                <a:close/>
                <a:moveTo>
                  <a:pt x="1356" y="880"/>
                </a:moveTo>
                <a:cubicBezTo>
                  <a:pt x="1356" y="953"/>
                  <a:pt x="1297" y="1012"/>
                  <a:pt x="1223" y="1012"/>
                </a:cubicBezTo>
                <a:cubicBezTo>
                  <a:pt x="1144" y="1012"/>
                  <a:pt x="1144" y="1012"/>
                  <a:pt x="1144" y="1012"/>
                </a:cubicBezTo>
                <a:cubicBezTo>
                  <a:pt x="1144" y="655"/>
                  <a:pt x="1144" y="655"/>
                  <a:pt x="1144" y="655"/>
                </a:cubicBezTo>
                <a:cubicBezTo>
                  <a:pt x="1223" y="655"/>
                  <a:pt x="1223" y="655"/>
                  <a:pt x="1223" y="655"/>
                </a:cubicBezTo>
                <a:cubicBezTo>
                  <a:pt x="1297" y="655"/>
                  <a:pt x="1356" y="715"/>
                  <a:pt x="1356" y="788"/>
                </a:cubicBezTo>
                <a:lnTo>
                  <a:pt x="1356" y="880"/>
                </a:lnTo>
                <a:close/>
                <a:moveTo>
                  <a:pt x="1356" y="880"/>
                </a:moveTo>
                <a:cubicBezTo>
                  <a:pt x="1356" y="880"/>
                  <a:pt x="1356" y="880"/>
                  <a:pt x="1356" y="88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0352694-173D-4D5D-934A-87081DB5DEEC}"/>
              </a:ext>
            </a:extLst>
          </p:cNvPr>
          <p:cNvSpPr txBox="1"/>
          <p:nvPr/>
        </p:nvSpPr>
        <p:spPr>
          <a:xfrm>
            <a:off x="1344611" y="5279619"/>
            <a:ext cx="4064001" cy="613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900" i="1" dirty="0">
                <a:solidFill>
                  <a:schemeClr val="bg1"/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don't subdue which i two set had seasons.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DE86B0-E17D-4BE3-AF10-3374A21AD0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367039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CDD7358-01A4-48C5-BE1E-E6C27D184EAC}"/>
              </a:ext>
            </a:extLst>
          </p:cNvPr>
          <p:cNvSpPr/>
          <p:nvPr/>
        </p:nvSpPr>
        <p:spPr>
          <a:xfrm>
            <a:off x="5540378" y="0"/>
            <a:ext cx="1724026" cy="31337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546163C-D548-4D82-8D8A-90B721D0B168}"/>
              </a:ext>
            </a:extLst>
          </p:cNvPr>
          <p:cNvGrpSpPr/>
          <p:nvPr/>
        </p:nvGrpSpPr>
        <p:grpSpPr>
          <a:xfrm>
            <a:off x="6295119" y="1819728"/>
            <a:ext cx="5055051" cy="2057403"/>
            <a:chOff x="5540377" y="965200"/>
            <a:chExt cx="5055051" cy="205740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47558EE-4602-4B76-AC59-7DF46C55378F}"/>
                </a:ext>
              </a:extLst>
            </p:cNvPr>
            <p:cNvSpPr txBox="1"/>
            <p:nvPr/>
          </p:nvSpPr>
          <p:spPr>
            <a:xfrm>
              <a:off x="5540377" y="965200"/>
              <a:ext cx="5055051" cy="116955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500" b="1" dirty="0">
                  <a:latin typeface="+mj-lt"/>
                  <a:ea typeface="Montserrat Black" charset="0"/>
                  <a:cs typeface="Montserrat Black" charset="0"/>
                </a:rPr>
                <a:t>Company</a:t>
              </a:r>
            </a:p>
            <a:p>
              <a:r>
                <a:rPr lang="en-US" sz="4500" b="1" dirty="0">
                  <a:latin typeface="+mj-lt"/>
                  <a:ea typeface="Montserrat Black" charset="0"/>
                  <a:cs typeface="Montserrat Black" charset="0"/>
                </a:rPr>
                <a:t>Mission title 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7E38098-4487-4086-8380-064E9EE74780}"/>
                </a:ext>
              </a:extLst>
            </p:cNvPr>
            <p:cNvGrpSpPr/>
            <p:nvPr/>
          </p:nvGrpSpPr>
          <p:grpSpPr>
            <a:xfrm>
              <a:off x="5570539" y="2409422"/>
              <a:ext cx="4233862" cy="613181"/>
              <a:chOff x="838202" y="2768750"/>
              <a:chExt cx="4233862" cy="613181"/>
            </a:xfrm>
          </p:grpSpPr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0660DAF-FA28-4F48-A80F-FFD6D12A9D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8202" y="2935198"/>
                <a:ext cx="0" cy="39220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4F5B1DC-3A84-445C-86E3-D427EF4052E2}"/>
                  </a:ext>
                </a:extLst>
              </p:cNvPr>
              <p:cNvSpPr txBox="1"/>
              <p:nvPr/>
            </p:nvSpPr>
            <p:spPr>
              <a:xfrm>
                <a:off x="1215443" y="2768750"/>
                <a:ext cx="3856621" cy="6131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200"/>
                  </a:lnSpc>
                </a:pPr>
                <a:r>
                  <a:rPr lang="en-US" sz="900" i="1" dirty="0">
                    <a:latin typeface="Montserrat Light" panose="00000400000000000000" pitchFamily="50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Have them for one. Living grass to for can't gathered waters had winged. Creepiest don't</a:t>
                </a:r>
              </a:p>
            </p:txBody>
          </p:sp>
        </p:grp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C7F3FA7-D77E-400D-852B-89DDB560AFDD}"/>
              </a:ext>
            </a:extLst>
          </p:cNvPr>
          <p:cNvSpPr txBox="1"/>
          <p:nvPr/>
        </p:nvSpPr>
        <p:spPr>
          <a:xfrm>
            <a:off x="6295119" y="4376058"/>
            <a:ext cx="4938935" cy="613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2200"/>
              </a:lnSpc>
              <a:buClr>
                <a:schemeClr val="accent5"/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900" i="1" dirty="0"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i two set had seasons.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2184C-A243-4088-9EC7-29373DA711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BD385C5-BF67-487E-AAD1-F3A336F4A8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155449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D1824CC-F1A3-45BC-8338-7E65BDF188E5}"/>
              </a:ext>
            </a:extLst>
          </p:cNvPr>
          <p:cNvCxnSpPr>
            <a:cxnSpLocks/>
          </p:cNvCxnSpPr>
          <p:nvPr/>
        </p:nvCxnSpPr>
        <p:spPr>
          <a:xfrm>
            <a:off x="6096000" y="3843339"/>
            <a:ext cx="0" cy="301466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58D8FCC5-9A50-498A-B1E8-7C5AB000F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Montserrat "/>
                <a:ea typeface="Montserrat Black" charset="0"/>
                <a:cs typeface="Montserrat Black" charset="0"/>
              </a:rPr>
              <a:t>Our timeline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8C84D8-33C4-47C0-A7C2-80713AFF4F1A}"/>
              </a:ext>
            </a:extLst>
          </p:cNvPr>
          <p:cNvSpPr txBox="1"/>
          <p:nvPr/>
        </p:nvSpPr>
        <p:spPr>
          <a:xfrm>
            <a:off x="5388428" y="2748507"/>
            <a:ext cx="1415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latin typeface="+mj-lt"/>
                <a:ea typeface="Montserrat Black" charset="0"/>
                <a:cs typeface="Montserrat Black" charset="0"/>
              </a:rPr>
              <a:t>Creative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56E572-1FA3-4060-9B1E-4F96FB11CD6A}"/>
              </a:ext>
            </a:extLst>
          </p:cNvPr>
          <p:cNvSpPr txBox="1"/>
          <p:nvPr/>
        </p:nvSpPr>
        <p:spPr>
          <a:xfrm>
            <a:off x="2774471" y="1487275"/>
            <a:ext cx="6539878" cy="613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900" i="1" dirty="0"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don’t subdue which i two set had seasons. Fifth you'll, man wherein seas our creeping.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112DCEB-787C-49F3-BF75-A0BBD83C7AD1}"/>
              </a:ext>
            </a:extLst>
          </p:cNvPr>
          <p:cNvGrpSpPr/>
          <p:nvPr/>
        </p:nvGrpSpPr>
        <p:grpSpPr>
          <a:xfrm>
            <a:off x="7182989" y="3753064"/>
            <a:ext cx="2131359" cy="1705238"/>
            <a:chOff x="7170060" y="3630167"/>
            <a:chExt cx="2131359" cy="170523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E2C57FD-59E9-4E9A-871B-787C5C5CBABF}"/>
                </a:ext>
              </a:extLst>
            </p:cNvPr>
            <p:cNvSpPr txBox="1"/>
            <p:nvPr/>
          </p:nvSpPr>
          <p:spPr>
            <a:xfrm>
              <a:off x="7170060" y="4244337"/>
              <a:ext cx="2131359" cy="1091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don’t subdue which i two set had seasons. Fifth you'll, man wherein seas our creeping.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AAF4E77-48A7-4D01-B00F-1911D1F33258}"/>
                </a:ext>
              </a:extLst>
            </p:cNvPr>
            <p:cNvSpPr txBox="1"/>
            <p:nvPr/>
          </p:nvSpPr>
          <p:spPr>
            <a:xfrm>
              <a:off x="7170061" y="3630167"/>
              <a:ext cx="1002402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b="1" spc="500" dirty="0">
                  <a:latin typeface="+mj-lt"/>
                  <a:ea typeface="Montserrat Black" charset="0"/>
                  <a:cs typeface="Montserrat Black" charset="0"/>
                </a:rPr>
                <a:t>2012</a:t>
              </a:r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3F69CD4-EC2D-42BB-ABDE-FF325156757C}"/>
              </a:ext>
            </a:extLst>
          </p:cNvPr>
          <p:cNvCxnSpPr/>
          <p:nvPr/>
        </p:nvCxnSpPr>
        <p:spPr>
          <a:xfrm>
            <a:off x="5664200" y="3843339"/>
            <a:ext cx="863600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092B2C7-BC16-4692-9342-48D82A7E2972}"/>
              </a:ext>
            </a:extLst>
          </p:cNvPr>
          <p:cNvSpPr/>
          <p:nvPr/>
        </p:nvSpPr>
        <p:spPr>
          <a:xfrm>
            <a:off x="-647700" y="-358369"/>
            <a:ext cx="2070100" cy="2070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4525F41-54C2-4A43-B37A-C6CA0A660C1A}"/>
              </a:ext>
            </a:extLst>
          </p:cNvPr>
          <p:cNvSpPr/>
          <p:nvPr/>
        </p:nvSpPr>
        <p:spPr>
          <a:xfrm>
            <a:off x="739774" y="898931"/>
            <a:ext cx="822326" cy="8223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816BF2F-1E0D-4035-883E-5D432D6BED9F}"/>
              </a:ext>
            </a:extLst>
          </p:cNvPr>
          <p:cNvSpPr/>
          <p:nvPr/>
        </p:nvSpPr>
        <p:spPr>
          <a:xfrm>
            <a:off x="11156950" y="2194331"/>
            <a:ext cx="2070100" cy="2070100"/>
          </a:xfrm>
          <a:prstGeom prst="ellipse">
            <a:avLst/>
          </a:prstGeom>
          <a:noFill/>
          <a:ln w="76200">
            <a:solidFill>
              <a:schemeClr val="accent4">
                <a:alpha val="1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F26D8B-6BB8-465B-8E74-A037E2919158}"/>
              </a:ext>
            </a:extLst>
          </p:cNvPr>
          <p:cNvSpPr/>
          <p:nvPr/>
        </p:nvSpPr>
        <p:spPr>
          <a:xfrm>
            <a:off x="11493500" y="2530881"/>
            <a:ext cx="1397000" cy="1397000"/>
          </a:xfrm>
          <a:prstGeom prst="ellipse">
            <a:avLst/>
          </a:prstGeom>
          <a:noFill/>
          <a:ln w="12700">
            <a:solidFill>
              <a:schemeClr val="accent3">
                <a:alpha val="1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A86A65D-FC67-44FE-AF6E-4798BA167717}"/>
              </a:ext>
            </a:extLst>
          </p:cNvPr>
          <p:cNvSpPr/>
          <p:nvPr/>
        </p:nvSpPr>
        <p:spPr>
          <a:xfrm flipV="1">
            <a:off x="11861800" y="2899181"/>
            <a:ext cx="660400" cy="660400"/>
          </a:xfrm>
          <a:prstGeom prst="ellipse">
            <a:avLst/>
          </a:prstGeom>
          <a:solidFill>
            <a:schemeClr val="accent2">
              <a:alpha val="52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DF4E321-904C-4ED7-97FD-0406FD002B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83270055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29050</TotalTime>
  <Words>845</Words>
  <Application>Microsoft Office PowerPoint</Application>
  <PresentationFormat>Widescreen</PresentationFormat>
  <Paragraphs>96</Paragraphs>
  <Slides>22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BlackSingature</vt:lpstr>
      <vt:lpstr>Calibri</vt:lpstr>
      <vt:lpstr>Montserrat</vt:lpstr>
      <vt:lpstr>Montserrat </vt:lpstr>
      <vt:lpstr>Montserrat Light</vt:lpstr>
      <vt:lpstr>Montserrat Medium</vt:lpstr>
      <vt:lpstr>Wingdings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timeline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 src</cp:lastModifiedBy>
  <cp:revision>4757</cp:revision>
  <dcterms:created xsi:type="dcterms:W3CDTF">2015-09-24T05:44:04Z</dcterms:created>
  <dcterms:modified xsi:type="dcterms:W3CDTF">2020-01-21T05:29:38Z</dcterms:modified>
</cp:coreProperties>
</file>