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64" r:id="rId3"/>
    <p:sldMasterId id="2147483665" r:id="rId4"/>
  </p:sldMasterIdLst>
  <p:notesMasterIdLst>
    <p:notesMasterId r:id="rId5"/>
  </p:notesMasterIdLst>
  <p:sldIdLst>
    <p:sldId id="256" r:id="rId6"/>
    <p:sldId id="257" r:id="rId7"/>
    <p:sldId id="258" r:id="rId8"/>
    <p:sldId id="259" r:id="rId9"/>
    <p:sldId id="260" r:id="rId10"/>
  </p:sldIdLst>
  <p:sldSz cy="5143500" cx="9144000"/>
  <p:notesSz cx="6858000" cy="9144000"/>
  <p:embeddedFontLst>
    <p:embeddedFont>
      <p:font typeface="Montserrat"/>
      <p:regular r:id="rId11"/>
      <p:bold r:id="rId12"/>
      <p:italic r:id="rId13"/>
      <p:boldItalic r:id="rId14"/>
    </p:embeddedFont>
    <p:embeddedFont>
      <p:font typeface="Lato"/>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11" Type="http://schemas.openxmlformats.org/officeDocument/2006/relationships/font" Target="fonts/Montserrat-regular.fntdata"/><Relationship Id="rId10" Type="http://schemas.openxmlformats.org/officeDocument/2006/relationships/slide" Target="slides/slide5.xml"/><Relationship Id="rId13" Type="http://schemas.openxmlformats.org/officeDocument/2006/relationships/font" Target="fonts/Montserrat-italic.fntdata"/><Relationship Id="rId12" Type="http://schemas.openxmlformats.org/officeDocument/2006/relationships/font" Target="fonts/Montserrat-bold.fntdata"/><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slideMaster" Target="slideMasters/slideMaster2.xml"/><Relationship Id="rId9" Type="http://schemas.openxmlformats.org/officeDocument/2006/relationships/slide" Target="slides/slide4.xml"/><Relationship Id="rId15" Type="http://schemas.openxmlformats.org/officeDocument/2006/relationships/font" Target="fonts/Lato-regular.fntdata"/><Relationship Id="rId14" Type="http://schemas.openxmlformats.org/officeDocument/2006/relationships/font" Target="fonts/Montserrat-boldItalic.fntdata"/><Relationship Id="rId17" Type="http://schemas.openxmlformats.org/officeDocument/2006/relationships/font" Target="fonts/Lato-italic.fntdata"/><Relationship Id="rId16" Type="http://schemas.openxmlformats.org/officeDocument/2006/relationships/font" Target="fonts/Lato-bold.fntdata"/><Relationship Id="rId5" Type="http://schemas.openxmlformats.org/officeDocument/2006/relationships/notesMaster" Target="notesMasters/notesMaster1.xml"/><Relationship Id="rId6" Type="http://schemas.openxmlformats.org/officeDocument/2006/relationships/slide" Target="slides/slide1.xml"/><Relationship Id="rId18" Type="http://schemas.openxmlformats.org/officeDocument/2006/relationships/font" Target="fonts/Lato-boldItalic.fntdata"/><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Shape 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4" name="Shape 4"/>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3" name="Shape 83"/>
        <p:cNvGrpSpPr/>
        <p:nvPr/>
      </p:nvGrpSpPr>
      <p:grpSpPr>
        <a:xfrm>
          <a:off x="0" y="0"/>
          <a:ext cx="0" cy="0"/>
          <a:chOff x="0" y="0"/>
          <a:chExt cx="0" cy="0"/>
        </a:xfrm>
      </p:grpSpPr>
      <p:sp>
        <p:nvSpPr>
          <p:cNvPr id="84" name="Shape 84"/>
          <p:cNvSpPr txBox="1"/>
          <p:nvPr>
            <p:ph idx="1" type="body"/>
          </p:nvPr>
        </p:nvSpPr>
        <p:spPr>
          <a:xfrm>
            <a:off x="685800" y="4400550"/>
            <a:ext cx="5486400" cy="3600450"/>
          </a:xfrm>
          <a:prstGeom prst="rect">
            <a:avLst/>
          </a:prstGeom>
          <a:no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85" name="Shape 85"/>
          <p:cNvSpPr/>
          <p:nvPr>
            <p:ph idx="2" type="sldImg"/>
          </p:nvPr>
        </p:nvSpPr>
        <p:spPr>
          <a:xfrm>
            <a:off x="685800" y="1143000"/>
            <a:ext cx="5486400" cy="30861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7" name="Shape 97"/>
        <p:cNvGrpSpPr/>
        <p:nvPr/>
      </p:nvGrpSpPr>
      <p:grpSpPr>
        <a:xfrm>
          <a:off x="0" y="0"/>
          <a:ext cx="0" cy="0"/>
          <a:chOff x="0" y="0"/>
          <a:chExt cx="0" cy="0"/>
        </a:xfrm>
      </p:grpSpPr>
      <p:sp>
        <p:nvSpPr>
          <p:cNvPr id="98" name="Shape 98"/>
          <p:cNvSpPr txBox="1"/>
          <p:nvPr>
            <p:ph idx="1" type="body"/>
          </p:nvPr>
        </p:nvSpPr>
        <p:spPr>
          <a:xfrm>
            <a:off x="685800" y="4400550"/>
            <a:ext cx="5486400" cy="3600450"/>
          </a:xfrm>
          <a:prstGeom prst="rect">
            <a:avLst/>
          </a:prstGeom>
          <a:no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99" name="Shape 99"/>
          <p:cNvSpPr/>
          <p:nvPr>
            <p:ph idx="2" type="sldImg"/>
          </p:nvPr>
        </p:nvSpPr>
        <p:spPr>
          <a:xfrm>
            <a:off x="685800" y="1143000"/>
            <a:ext cx="5486400" cy="30861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28" name="Shape 128"/>
        <p:cNvGrpSpPr/>
        <p:nvPr/>
      </p:nvGrpSpPr>
      <p:grpSpPr>
        <a:xfrm>
          <a:off x="0" y="0"/>
          <a:ext cx="0" cy="0"/>
          <a:chOff x="0" y="0"/>
          <a:chExt cx="0" cy="0"/>
        </a:xfrm>
      </p:grpSpPr>
      <p:sp>
        <p:nvSpPr>
          <p:cNvPr id="129" name="Shape 129"/>
          <p:cNvSpPr txBox="1"/>
          <p:nvPr>
            <p:ph idx="1" type="body"/>
          </p:nvPr>
        </p:nvSpPr>
        <p:spPr>
          <a:xfrm>
            <a:off x="685800" y="4400550"/>
            <a:ext cx="5486400" cy="3600450"/>
          </a:xfrm>
          <a:prstGeom prst="rect">
            <a:avLst/>
          </a:prstGeom>
          <a:no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30" name="Shape 130"/>
          <p:cNvSpPr/>
          <p:nvPr>
            <p:ph idx="2" type="sldImg"/>
          </p:nvPr>
        </p:nvSpPr>
        <p:spPr>
          <a:xfrm>
            <a:off x="685800" y="1143000"/>
            <a:ext cx="5486400" cy="30861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1" name="Shape 141"/>
        <p:cNvGrpSpPr/>
        <p:nvPr/>
      </p:nvGrpSpPr>
      <p:grpSpPr>
        <a:xfrm>
          <a:off x="0" y="0"/>
          <a:ext cx="0" cy="0"/>
          <a:chOff x="0" y="0"/>
          <a:chExt cx="0" cy="0"/>
        </a:xfrm>
      </p:grpSpPr>
      <p:sp>
        <p:nvSpPr>
          <p:cNvPr id="142" name="Shape 142"/>
          <p:cNvSpPr txBox="1"/>
          <p:nvPr>
            <p:ph idx="1" type="body"/>
          </p:nvPr>
        </p:nvSpPr>
        <p:spPr>
          <a:xfrm>
            <a:off x="685800" y="4400550"/>
            <a:ext cx="5486400" cy="3600450"/>
          </a:xfrm>
          <a:prstGeom prst="rect">
            <a:avLst/>
          </a:prstGeom>
          <a:no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43" name="Shape 143"/>
          <p:cNvSpPr/>
          <p:nvPr>
            <p:ph idx="2" type="sldImg"/>
          </p:nvPr>
        </p:nvSpPr>
        <p:spPr>
          <a:xfrm>
            <a:off x="685800" y="1143000"/>
            <a:ext cx="5486400" cy="30861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60" name="Shape 160"/>
        <p:cNvGrpSpPr/>
        <p:nvPr/>
      </p:nvGrpSpPr>
      <p:grpSpPr>
        <a:xfrm>
          <a:off x="0" y="0"/>
          <a:ext cx="0" cy="0"/>
          <a:chOff x="0" y="0"/>
          <a:chExt cx="0" cy="0"/>
        </a:xfrm>
      </p:grpSpPr>
      <p:sp>
        <p:nvSpPr>
          <p:cNvPr id="161" name="Shape 161"/>
          <p:cNvSpPr txBox="1"/>
          <p:nvPr>
            <p:ph idx="1" type="body"/>
          </p:nvPr>
        </p:nvSpPr>
        <p:spPr>
          <a:xfrm>
            <a:off x="685800" y="4400550"/>
            <a:ext cx="5486400" cy="3600450"/>
          </a:xfrm>
          <a:prstGeom prst="rect">
            <a:avLst/>
          </a:prstGeom>
          <a:no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162" name="Shape 162"/>
          <p:cNvSpPr/>
          <p:nvPr>
            <p:ph idx="2" type="sldImg"/>
          </p:nvPr>
        </p:nvSpPr>
        <p:spPr>
          <a:xfrm>
            <a:off x="685800" y="1143000"/>
            <a:ext cx="5486400" cy="30861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Shape 10"/>
          <p:cNvSpPr txBox="1"/>
          <p:nvPr>
            <p:ph type="ctrTitle"/>
          </p:nvPr>
        </p:nvSpPr>
        <p:spPr>
          <a:xfrm>
            <a:off x="311708" y="744575"/>
            <a:ext cx="8520600" cy="2052600"/>
          </a:xfrm>
          <a:prstGeom prst="rect">
            <a:avLst/>
          </a:prstGeom>
        </p:spPr>
        <p:txBody>
          <a:bodyPr anchorCtr="0" anchor="b" bIns="91425" lIns="91425" spcFirstLastPara="1" rIns="91425" wrap="square" tIns="91425"/>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Shape 11"/>
          <p:cNvSpPr txBox="1"/>
          <p:nvPr>
            <p:ph idx="1" type="subTitle"/>
          </p:nvPr>
        </p:nvSpPr>
        <p:spPr>
          <a:xfrm>
            <a:off x="311700" y="2834125"/>
            <a:ext cx="8520600" cy="7926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Shape 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4" name="Shape 44"/>
        <p:cNvGrpSpPr/>
        <p:nvPr/>
      </p:nvGrpSpPr>
      <p:grpSpPr>
        <a:xfrm>
          <a:off x="0" y="0"/>
          <a:ext cx="0" cy="0"/>
          <a:chOff x="0" y="0"/>
          <a:chExt cx="0" cy="0"/>
        </a:xfrm>
      </p:grpSpPr>
      <p:sp>
        <p:nvSpPr>
          <p:cNvPr id="45" name="Shape 45"/>
          <p:cNvSpPr txBox="1"/>
          <p:nvPr>
            <p:ph type="title"/>
          </p:nvPr>
        </p:nvSpPr>
        <p:spPr>
          <a:xfrm>
            <a:off x="311700" y="1106125"/>
            <a:ext cx="8520600" cy="1963500"/>
          </a:xfrm>
          <a:prstGeom prst="rect">
            <a:avLst/>
          </a:prstGeom>
        </p:spPr>
        <p:txBody>
          <a:bodyPr anchorCtr="0" anchor="b" bIns="91425" lIns="91425" spcFirstLastPara="1" rIns="91425" wrap="square" tIns="91425"/>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p:txBody>
      </p:sp>
      <p:sp>
        <p:nvSpPr>
          <p:cNvPr id="46" name="Shape 46"/>
          <p:cNvSpPr txBox="1"/>
          <p:nvPr>
            <p:ph idx="1" type="body"/>
          </p:nvPr>
        </p:nvSpPr>
        <p:spPr>
          <a:xfrm>
            <a:off x="311700" y="3152225"/>
            <a:ext cx="8520600" cy="1300800"/>
          </a:xfrm>
          <a:prstGeom prst="rect">
            <a:avLst/>
          </a:prstGeom>
        </p:spPr>
        <p:txBody>
          <a:bodyPr anchorCtr="0" anchor="t" bIns="91425" lIns="91425" spcFirstLastPara="1" rIns="91425" wrap="square" tIns="91425"/>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Shape 4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48" name="Shape 48"/>
        <p:cNvGrpSpPr/>
        <p:nvPr/>
      </p:nvGrpSpPr>
      <p:grpSpPr>
        <a:xfrm>
          <a:off x="0" y="0"/>
          <a:ext cx="0" cy="0"/>
          <a:chOff x="0" y="0"/>
          <a:chExt cx="0" cy="0"/>
        </a:xfrm>
      </p:grpSpPr>
      <p:sp>
        <p:nvSpPr>
          <p:cNvPr id="49" name="Shape 4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1 page">
  <p:cSld name="1 page">
    <p:spTree>
      <p:nvGrpSpPr>
        <p:cNvPr id="51" name="Shape 51"/>
        <p:cNvGrpSpPr/>
        <p:nvPr/>
      </p:nvGrpSpPr>
      <p:grpSpPr>
        <a:xfrm>
          <a:off x="0" y="0"/>
          <a:ext cx="0" cy="0"/>
          <a:chOff x="0" y="0"/>
          <a:chExt cx="0" cy="0"/>
        </a:xfrm>
      </p:grpSpPr>
      <p:sp>
        <p:nvSpPr>
          <p:cNvPr id="52" name="Shape 52"/>
          <p:cNvSpPr/>
          <p:nvPr>
            <p:ph idx="2" type="pic"/>
          </p:nvPr>
        </p:nvSpPr>
        <p:spPr>
          <a:xfrm>
            <a:off x="0" y="0"/>
            <a:ext cx="9144000" cy="5143500"/>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53" name="Shape 53"/>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Calibri"/>
              <a:ea typeface="Calibri"/>
              <a:cs typeface="Calibri"/>
              <a:sym typeface="Calibri"/>
            </a:endParaRPr>
          </a:p>
        </p:txBody>
      </p:sp>
      <p:sp>
        <p:nvSpPr>
          <p:cNvPr id="54" name="Shape 54"/>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lvl1pPr indent="0" lvl="0" marL="0" marR="0" rtl="0" algn="ctr">
              <a:spcBef>
                <a:spcPts val="0"/>
              </a:spcBef>
              <a:buNone/>
              <a:defRPr b="1" i="0" sz="800" u="none" cap="none" strike="noStrike">
                <a:solidFill>
                  <a:srgbClr val="FFFFFF"/>
                </a:solidFill>
                <a:latin typeface="Lato"/>
                <a:ea typeface="Lato"/>
                <a:cs typeface="Lato"/>
                <a:sym typeface="Lato"/>
              </a:defRPr>
            </a:lvl1pPr>
            <a:lvl2pPr indent="0" lvl="1" marL="0" marR="0" rtl="0" algn="ctr">
              <a:spcBef>
                <a:spcPts val="0"/>
              </a:spcBef>
              <a:buNone/>
              <a:defRPr b="1" i="0" sz="800" u="none" cap="none" strike="noStrike">
                <a:solidFill>
                  <a:srgbClr val="FFFFFF"/>
                </a:solidFill>
                <a:latin typeface="Lato"/>
                <a:ea typeface="Lato"/>
                <a:cs typeface="Lato"/>
                <a:sym typeface="Lato"/>
              </a:defRPr>
            </a:lvl2pPr>
            <a:lvl3pPr indent="0" lvl="2" marL="0" marR="0" rtl="0" algn="ctr">
              <a:spcBef>
                <a:spcPts val="0"/>
              </a:spcBef>
              <a:buNone/>
              <a:defRPr b="1" i="0" sz="800" u="none" cap="none" strike="noStrike">
                <a:solidFill>
                  <a:srgbClr val="FFFFFF"/>
                </a:solidFill>
                <a:latin typeface="Lato"/>
                <a:ea typeface="Lato"/>
                <a:cs typeface="Lato"/>
                <a:sym typeface="Lato"/>
              </a:defRPr>
            </a:lvl3pPr>
            <a:lvl4pPr indent="0" lvl="3" marL="0" marR="0" rtl="0" algn="ctr">
              <a:spcBef>
                <a:spcPts val="0"/>
              </a:spcBef>
              <a:buNone/>
              <a:defRPr b="1" i="0" sz="800" u="none" cap="none" strike="noStrike">
                <a:solidFill>
                  <a:srgbClr val="FFFFFF"/>
                </a:solidFill>
                <a:latin typeface="Lato"/>
                <a:ea typeface="Lato"/>
                <a:cs typeface="Lato"/>
                <a:sym typeface="Lato"/>
              </a:defRPr>
            </a:lvl4pPr>
            <a:lvl5pPr indent="0" lvl="4" marL="0" marR="0" rtl="0" algn="ctr">
              <a:spcBef>
                <a:spcPts val="0"/>
              </a:spcBef>
              <a:buNone/>
              <a:defRPr b="1" i="0" sz="800" u="none" cap="none" strike="noStrike">
                <a:solidFill>
                  <a:srgbClr val="FFFFFF"/>
                </a:solidFill>
                <a:latin typeface="Lato"/>
                <a:ea typeface="Lato"/>
                <a:cs typeface="Lato"/>
                <a:sym typeface="Lato"/>
              </a:defRPr>
            </a:lvl5pPr>
            <a:lvl6pPr indent="0" lvl="5" marL="0" marR="0" rtl="0" algn="ctr">
              <a:spcBef>
                <a:spcPts val="0"/>
              </a:spcBef>
              <a:buNone/>
              <a:defRPr b="1" i="0" sz="800" u="none" cap="none" strike="noStrike">
                <a:solidFill>
                  <a:srgbClr val="FFFFFF"/>
                </a:solidFill>
                <a:latin typeface="Lato"/>
                <a:ea typeface="Lato"/>
                <a:cs typeface="Lato"/>
                <a:sym typeface="Lato"/>
              </a:defRPr>
            </a:lvl6pPr>
            <a:lvl7pPr indent="0" lvl="6" marL="0" marR="0" rtl="0" algn="ctr">
              <a:spcBef>
                <a:spcPts val="0"/>
              </a:spcBef>
              <a:buNone/>
              <a:defRPr b="1" i="0" sz="800" u="none" cap="none" strike="noStrike">
                <a:solidFill>
                  <a:srgbClr val="FFFFFF"/>
                </a:solidFill>
                <a:latin typeface="Lato"/>
                <a:ea typeface="Lato"/>
                <a:cs typeface="Lato"/>
                <a:sym typeface="Lato"/>
              </a:defRPr>
            </a:lvl7pPr>
            <a:lvl8pPr indent="0" lvl="7" marL="0" marR="0" rtl="0" algn="ctr">
              <a:spcBef>
                <a:spcPts val="0"/>
              </a:spcBef>
              <a:buNone/>
              <a:defRPr b="1" i="0" sz="800" u="none" cap="none" strike="noStrike">
                <a:solidFill>
                  <a:srgbClr val="FFFFFF"/>
                </a:solidFill>
                <a:latin typeface="Lato"/>
                <a:ea typeface="Lato"/>
                <a:cs typeface="Lato"/>
                <a:sym typeface="Lato"/>
              </a:defRPr>
            </a:lvl8pPr>
            <a:lvl9pPr indent="0" lvl="8" marL="0" marR="0" rtl="0" algn="ctr">
              <a:spcBef>
                <a:spcPts val="0"/>
              </a:spcBef>
              <a:buNone/>
              <a:defRPr b="1" i="0" sz="800" u="none" cap="none" strike="noStrike">
                <a:solidFill>
                  <a:srgbClr val="FFFFFF"/>
                </a:solidFill>
                <a:latin typeface="Lato"/>
                <a:ea typeface="Lato"/>
                <a:cs typeface="Lato"/>
                <a:sym typeface="Lato"/>
              </a:defRPr>
            </a:lvl9pPr>
          </a:lstStyle>
          <a:p>
            <a:pPr indent="0" lvl="0" marL="0">
              <a:spcBef>
                <a:spcPts val="0"/>
              </a:spcBef>
              <a:spcAft>
                <a:spcPts val="0"/>
              </a:spcAft>
              <a:buNone/>
            </a:pPr>
            <a:fld id="{00000000-1234-1234-1234-123412341234}" type="slidenum">
              <a:rPr lang="en"/>
              <a:t>‹#›</a:t>
            </a:fld>
            <a:endParaRPr/>
          </a:p>
        </p:txBody>
      </p:sp>
      <p:sp>
        <p:nvSpPr>
          <p:cNvPr id="55" name="Shape 55"/>
          <p:cNvSpPr txBox="1"/>
          <p:nvPr>
            <p:ph idx="11" type="ftr"/>
          </p:nvPr>
        </p:nvSpPr>
        <p:spPr>
          <a:xfrm>
            <a:off x="497437" y="4778888"/>
            <a:ext cx="1037665" cy="250591"/>
          </a:xfrm>
          <a:prstGeom prst="rect">
            <a:avLst/>
          </a:prstGeom>
          <a:noFill/>
          <a:ln>
            <a:noFill/>
          </a:ln>
        </p:spPr>
        <p:txBody>
          <a:bodyPr anchorCtr="0" anchor="ctr" bIns="68575" lIns="68575" spcFirstLastPara="1" rIns="68575" wrap="square" tIns="68575"/>
          <a:lstStyle>
            <a:lvl1pPr lvl="0" marR="0" rtl="0" algn="ctr">
              <a:spcBef>
                <a:spcPts val="0"/>
              </a:spcBef>
              <a:spcAft>
                <a:spcPts val="0"/>
              </a:spcAft>
              <a:buSzPts val="1100"/>
              <a:buNone/>
              <a:defRPr b="1" i="0" sz="800" u="none" cap="none" strike="noStrike">
                <a:solidFill>
                  <a:schemeClr val="dk1"/>
                </a:solidFill>
                <a:latin typeface="Lato"/>
                <a:ea typeface="Lato"/>
                <a:cs typeface="Lato"/>
                <a:sym typeface="Lato"/>
              </a:defRPr>
            </a:lvl1pPr>
            <a:lvl2pPr lvl="1"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2 page 4 image">
  <p:cSld name="2 page 4 image">
    <p:spTree>
      <p:nvGrpSpPr>
        <p:cNvPr id="56" name="Shape 56"/>
        <p:cNvGrpSpPr/>
        <p:nvPr/>
      </p:nvGrpSpPr>
      <p:grpSpPr>
        <a:xfrm>
          <a:off x="0" y="0"/>
          <a:ext cx="0" cy="0"/>
          <a:chOff x="0" y="0"/>
          <a:chExt cx="0" cy="0"/>
        </a:xfrm>
      </p:grpSpPr>
      <p:sp>
        <p:nvSpPr>
          <p:cNvPr id="57" name="Shape 57"/>
          <p:cNvSpPr/>
          <p:nvPr>
            <p:ph idx="2" type="pic"/>
          </p:nvPr>
        </p:nvSpPr>
        <p:spPr>
          <a:xfrm>
            <a:off x="0" y="0"/>
            <a:ext cx="9144000" cy="2545300"/>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58" name="Shape 58"/>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59" name="Shape 59"/>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lvl1pPr indent="0" lvl="0" marL="0" marR="0" rtl="0" algn="ctr">
              <a:spcBef>
                <a:spcPts val="0"/>
              </a:spcBef>
              <a:buNone/>
              <a:defRPr b="1" i="0" sz="800">
                <a:solidFill>
                  <a:srgbClr val="FFFFFF"/>
                </a:solidFill>
                <a:latin typeface="Lato"/>
                <a:ea typeface="Lato"/>
                <a:cs typeface="Lato"/>
                <a:sym typeface="Lato"/>
              </a:defRPr>
            </a:lvl1pPr>
            <a:lvl2pPr indent="0" lvl="1" marL="0" marR="0" rtl="0" algn="ctr">
              <a:spcBef>
                <a:spcPts val="0"/>
              </a:spcBef>
              <a:buNone/>
              <a:defRPr b="1" i="0" sz="800">
                <a:solidFill>
                  <a:srgbClr val="FFFFFF"/>
                </a:solidFill>
                <a:latin typeface="Lato"/>
                <a:ea typeface="Lato"/>
                <a:cs typeface="Lato"/>
                <a:sym typeface="Lato"/>
              </a:defRPr>
            </a:lvl2pPr>
            <a:lvl3pPr indent="0" lvl="2" marL="0" marR="0" rtl="0" algn="ctr">
              <a:spcBef>
                <a:spcPts val="0"/>
              </a:spcBef>
              <a:buNone/>
              <a:defRPr b="1" i="0" sz="800">
                <a:solidFill>
                  <a:srgbClr val="FFFFFF"/>
                </a:solidFill>
                <a:latin typeface="Lato"/>
                <a:ea typeface="Lato"/>
                <a:cs typeface="Lato"/>
                <a:sym typeface="Lato"/>
              </a:defRPr>
            </a:lvl3pPr>
            <a:lvl4pPr indent="0" lvl="3" marL="0" marR="0" rtl="0" algn="ctr">
              <a:spcBef>
                <a:spcPts val="0"/>
              </a:spcBef>
              <a:buNone/>
              <a:defRPr b="1" i="0" sz="800">
                <a:solidFill>
                  <a:srgbClr val="FFFFFF"/>
                </a:solidFill>
                <a:latin typeface="Lato"/>
                <a:ea typeface="Lato"/>
                <a:cs typeface="Lato"/>
                <a:sym typeface="Lato"/>
              </a:defRPr>
            </a:lvl4pPr>
            <a:lvl5pPr indent="0" lvl="4" marL="0" marR="0" rtl="0" algn="ctr">
              <a:spcBef>
                <a:spcPts val="0"/>
              </a:spcBef>
              <a:buNone/>
              <a:defRPr b="1" i="0" sz="800">
                <a:solidFill>
                  <a:srgbClr val="FFFFFF"/>
                </a:solidFill>
                <a:latin typeface="Lato"/>
                <a:ea typeface="Lato"/>
                <a:cs typeface="Lato"/>
                <a:sym typeface="Lato"/>
              </a:defRPr>
            </a:lvl5pPr>
            <a:lvl6pPr indent="0" lvl="5" marL="0" marR="0" rtl="0" algn="ctr">
              <a:spcBef>
                <a:spcPts val="0"/>
              </a:spcBef>
              <a:buNone/>
              <a:defRPr b="1" i="0" sz="800">
                <a:solidFill>
                  <a:srgbClr val="FFFFFF"/>
                </a:solidFill>
                <a:latin typeface="Lato"/>
                <a:ea typeface="Lato"/>
                <a:cs typeface="Lato"/>
                <a:sym typeface="Lato"/>
              </a:defRPr>
            </a:lvl6pPr>
            <a:lvl7pPr indent="0" lvl="6" marL="0" marR="0" rtl="0" algn="ctr">
              <a:spcBef>
                <a:spcPts val="0"/>
              </a:spcBef>
              <a:buNone/>
              <a:defRPr b="1" i="0" sz="800">
                <a:solidFill>
                  <a:srgbClr val="FFFFFF"/>
                </a:solidFill>
                <a:latin typeface="Lato"/>
                <a:ea typeface="Lato"/>
                <a:cs typeface="Lato"/>
                <a:sym typeface="Lato"/>
              </a:defRPr>
            </a:lvl7pPr>
            <a:lvl8pPr indent="0" lvl="7" marL="0" marR="0" rtl="0" algn="ctr">
              <a:spcBef>
                <a:spcPts val="0"/>
              </a:spcBef>
              <a:buNone/>
              <a:defRPr b="1" i="0" sz="800">
                <a:solidFill>
                  <a:srgbClr val="FFFFFF"/>
                </a:solidFill>
                <a:latin typeface="Lato"/>
                <a:ea typeface="Lato"/>
                <a:cs typeface="Lato"/>
                <a:sym typeface="Lato"/>
              </a:defRPr>
            </a:lvl8pPr>
            <a:lvl9pPr indent="0" lvl="8" marL="0" marR="0" rtl="0" algn="ctr">
              <a:spcBef>
                <a:spcPts val="0"/>
              </a:spcBef>
              <a:buNone/>
              <a:defRPr b="1" i="0" sz="800">
                <a:solidFill>
                  <a:srgbClr val="FFFFFF"/>
                </a:solidFill>
                <a:latin typeface="Lato"/>
                <a:ea typeface="Lato"/>
                <a:cs typeface="Lato"/>
                <a:sym typeface="Lato"/>
              </a:defRPr>
            </a:lvl9pPr>
          </a:lstStyle>
          <a:p>
            <a:pPr indent="0" lvl="0" marL="0">
              <a:spcBef>
                <a:spcPts val="0"/>
              </a:spcBef>
              <a:spcAft>
                <a:spcPts val="0"/>
              </a:spcAft>
              <a:buNone/>
            </a:pPr>
            <a:fld id="{00000000-1234-1234-1234-123412341234}" type="slidenum">
              <a:rPr lang="en"/>
              <a:t>‹#›</a:t>
            </a:fld>
            <a:endParaRPr/>
          </a:p>
        </p:txBody>
      </p:sp>
      <p:sp>
        <p:nvSpPr>
          <p:cNvPr id="60" name="Shape 60"/>
          <p:cNvSpPr txBox="1"/>
          <p:nvPr>
            <p:ph idx="11" type="ftr"/>
          </p:nvPr>
        </p:nvSpPr>
        <p:spPr>
          <a:xfrm>
            <a:off x="497437" y="4778888"/>
            <a:ext cx="1037665" cy="250591"/>
          </a:xfrm>
          <a:prstGeom prst="rect">
            <a:avLst/>
          </a:prstGeom>
          <a:noFill/>
          <a:ln>
            <a:noFill/>
          </a:ln>
        </p:spPr>
        <p:txBody>
          <a:bodyPr anchorCtr="0" anchor="ctr" bIns="68575" lIns="68575" spcFirstLastPara="1" rIns="68575" wrap="square" tIns="68575"/>
          <a:lstStyle>
            <a:lvl1pPr lvl="0" marR="0" rtl="0" algn="ctr">
              <a:spcBef>
                <a:spcPts val="0"/>
              </a:spcBef>
              <a:spcAft>
                <a:spcPts val="0"/>
              </a:spcAft>
              <a:buSzPts val="1100"/>
              <a:buNone/>
              <a:defRPr b="1" i="0" sz="800">
                <a:solidFill>
                  <a:schemeClr val="dk1"/>
                </a:solidFill>
                <a:latin typeface="Lato"/>
                <a:ea typeface="Lato"/>
                <a:cs typeface="Lato"/>
                <a:sym typeface="Lato"/>
              </a:defRPr>
            </a:lvl1pPr>
            <a:lvl2pPr lvl="1"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Shape 61"/>
          <p:cNvSpPr/>
          <p:nvPr>
            <p:ph idx="3" type="pic"/>
          </p:nvPr>
        </p:nvSpPr>
        <p:spPr>
          <a:xfrm>
            <a:off x="0" y="2598199"/>
            <a:ext cx="3021551" cy="2545300"/>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2" name="Shape 62"/>
          <p:cNvSpPr/>
          <p:nvPr>
            <p:ph idx="4" type="pic"/>
          </p:nvPr>
        </p:nvSpPr>
        <p:spPr>
          <a:xfrm>
            <a:off x="3074448" y="2598197"/>
            <a:ext cx="2995103" cy="2545300"/>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3" name="Shape 63"/>
          <p:cNvSpPr/>
          <p:nvPr>
            <p:ph idx="5" type="pic"/>
          </p:nvPr>
        </p:nvSpPr>
        <p:spPr>
          <a:xfrm>
            <a:off x="6122449" y="2598199"/>
            <a:ext cx="3021551" cy="2545300"/>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3 page 3 image">
  <p:cSld name="3 page 3 image">
    <p:spTree>
      <p:nvGrpSpPr>
        <p:cNvPr id="64" name="Shape 64"/>
        <p:cNvGrpSpPr/>
        <p:nvPr/>
      </p:nvGrpSpPr>
      <p:grpSpPr>
        <a:xfrm>
          <a:off x="0" y="0"/>
          <a:ext cx="0" cy="0"/>
          <a:chOff x="0" y="0"/>
          <a:chExt cx="0" cy="0"/>
        </a:xfrm>
      </p:grpSpPr>
      <p:sp>
        <p:nvSpPr>
          <p:cNvPr id="65" name="Shape 65"/>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66" name="Shape 66"/>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lvl1pPr indent="0" lvl="0" marL="0" marR="0" rtl="0" algn="ctr">
              <a:spcBef>
                <a:spcPts val="0"/>
              </a:spcBef>
              <a:buNone/>
              <a:defRPr b="1" i="0" sz="800">
                <a:solidFill>
                  <a:srgbClr val="FFFFFF"/>
                </a:solidFill>
                <a:latin typeface="Lato"/>
                <a:ea typeface="Lato"/>
                <a:cs typeface="Lato"/>
                <a:sym typeface="Lato"/>
              </a:defRPr>
            </a:lvl1pPr>
            <a:lvl2pPr indent="0" lvl="1" marL="0" marR="0" rtl="0" algn="ctr">
              <a:spcBef>
                <a:spcPts val="0"/>
              </a:spcBef>
              <a:buNone/>
              <a:defRPr b="1" i="0" sz="800">
                <a:solidFill>
                  <a:srgbClr val="FFFFFF"/>
                </a:solidFill>
                <a:latin typeface="Lato"/>
                <a:ea typeface="Lato"/>
                <a:cs typeface="Lato"/>
                <a:sym typeface="Lato"/>
              </a:defRPr>
            </a:lvl2pPr>
            <a:lvl3pPr indent="0" lvl="2" marL="0" marR="0" rtl="0" algn="ctr">
              <a:spcBef>
                <a:spcPts val="0"/>
              </a:spcBef>
              <a:buNone/>
              <a:defRPr b="1" i="0" sz="800">
                <a:solidFill>
                  <a:srgbClr val="FFFFFF"/>
                </a:solidFill>
                <a:latin typeface="Lato"/>
                <a:ea typeface="Lato"/>
                <a:cs typeface="Lato"/>
                <a:sym typeface="Lato"/>
              </a:defRPr>
            </a:lvl3pPr>
            <a:lvl4pPr indent="0" lvl="3" marL="0" marR="0" rtl="0" algn="ctr">
              <a:spcBef>
                <a:spcPts val="0"/>
              </a:spcBef>
              <a:buNone/>
              <a:defRPr b="1" i="0" sz="800">
                <a:solidFill>
                  <a:srgbClr val="FFFFFF"/>
                </a:solidFill>
                <a:latin typeface="Lato"/>
                <a:ea typeface="Lato"/>
                <a:cs typeface="Lato"/>
                <a:sym typeface="Lato"/>
              </a:defRPr>
            </a:lvl4pPr>
            <a:lvl5pPr indent="0" lvl="4" marL="0" marR="0" rtl="0" algn="ctr">
              <a:spcBef>
                <a:spcPts val="0"/>
              </a:spcBef>
              <a:buNone/>
              <a:defRPr b="1" i="0" sz="800">
                <a:solidFill>
                  <a:srgbClr val="FFFFFF"/>
                </a:solidFill>
                <a:latin typeface="Lato"/>
                <a:ea typeface="Lato"/>
                <a:cs typeface="Lato"/>
                <a:sym typeface="Lato"/>
              </a:defRPr>
            </a:lvl5pPr>
            <a:lvl6pPr indent="0" lvl="5" marL="0" marR="0" rtl="0" algn="ctr">
              <a:spcBef>
                <a:spcPts val="0"/>
              </a:spcBef>
              <a:buNone/>
              <a:defRPr b="1" i="0" sz="800">
                <a:solidFill>
                  <a:srgbClr val="FFFFFF"/>
                </a:solidFill>
                <a:latin typeface="Lato"/>
                <a:ea typeface="Lato"/>
                <a:cs typeface="Lato"/>
                <a:sym typeface="Lato"/>
              </a:defRPr>
            </a:lvl6pPr>
            <a:lvl7pPr indent="0" lvl="6" marL="0" marR="0" rtl="0" algn="ctr">
              <a:spcBef>
                <a:spcPts val="0"/>
              </a:spcBef>
              <a:buNone/>
              <a:defRPr b="1" i="0" sz="800">
                <a:solidFill>
                  <a:srgbClr val="FFFFFF"/>
                </a:solidFill>
                <a:latin typeface="Lato"/>
                <a:ea typeface="Lato"/>
                <a:cs typeface="Lato"/>
                <a:sym typeface="Lato"/>
              </a:defRPr>
            </a:lvl7pPr>
            <a:lvl8pPr indent="0" lvl="7" marL="0" marR="0" rtl="0" algn="ctr">
              <a:spcBef>
                <a:spcPts val="0"/>
              </a:spcBef>
              <a:buNone/>
              <a:defRPr b="1" i="0" sz="800">
                <a:solidFill>
                  <a:srgbClr val="FFFFFF"/>
                </a:solidFill>
                <a:latin typeface="Lato"/>
                <a:ea typeface="Lato"/>
                <a:cs typeface="Lato"/>
                <a:sym typeface="Lato"/>
              </a:defRPr>
            </a:lvl8pPr>
            <a:lvl9pPr indent="0" lvl="8" marL="0" marR="0" rtl="0" algn="ctr">
              <a:spcBef>
                <a:spcPts val="0"/>
              </a:spcBef>
              <a:buNone/>
              <a:defRPr b="1" i="0" sz="800">
                <a:solidFill>
                  <a:srgbClr val="FFFFFF"/>
                </a:solidFill>
                <a:latin typeface="Lato"/>
                <a:ea typeface="Lato"/>
                <a:cs typeface="Lato"/>
                <a:sym typeface="Lato"/>
              </a:defRPr>
            </a:lvl9pPr>
          </a:lstStyle>
          <a:p>
            <a:pPr indent="0" lvl="0" marL="0">
              <a:spcBef>
                <a:spcPts val="0"/>
              </a:spcBef>
              <a:spcAft>
                <a:spcPts val="0"/>
              </a:spcAft>
              <a:buNone/>
            </a:pPr>
            <a:fld id="{00000000-1234-1234-1234-123412341234}" type="slidenum">
              <a:rPr lang="en"/>
              <a:t>‹#›</a:t>
            </a:fld>
            <a:endParaRPr/>
          </a:p>
        </p:txBody>
      </p:sp>
      <p:sp>
        <p:nvSpPr>
          <p:cNvPr id="67" name="Shape 67"/>
          <p:cNvSpPr txBox="1"/>
          <p:nvPr>
            <p:ph idx="11" type="ftr"/>
          </p:nvPr>
        </p:nvSpPr>
        <p:spPr>
          <a:xfrm>
            <a:off x="497437" y="4778888"/>
            <a:ext cx="1037665" cy="250591"/>
          </a:xfrm>
          <a:prstGeom prst="rect">
            <a:avLst/>
          </a:prstGeom>
          <a:noFill/>
          <a:ln>
            <a:noFill/>
          </a:ln>
        </p:spPr>
        <p:txBody>
          <a:bodyPr anchorCtr="0" anchor="ctr" bIns="68575" lIns="68575" spcFirstLastPara="1" rIns="68575" wrap="square" tIns="68575"/>
          <a:lstStyle>
            <a:lvl1pPr lvl="0" marR="0" rtl="0" algn="ctr">
              <a:spcBef>
                <a:spcPts val="0"/>
              </a:spcBef>
              <a:spcAft>
                <a:spcPts val="0"/>
              </a:spcAft>
              <a:buSzPts val="1100"/>
              <a:buNone/>
              <a:defRPr b="1" i="0" sz="800">
                <a:solidFill>
                  <a:schemeClr val="dk1"/>
                </a:solidFill>
                <a:latin typeface="Lato"/>
                <a:ea typeface="Lato"/>
                <a:cs typeface="Lato"/>
                <a:sym typeface="Lato"/>
              </a:defRPr>
            </a:lvl1pPr>
            <a:lvl2pPr lvl="1"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8" name="Shape 68"/>
          <p:cNvSpPr/>
          <p:nvPr>
            <p:ph idx="2" type="pic"/>
          </p:nvPr>
        </p:nvSpPr>
        <p:spPr>
          <a:xfrm>
            <a:off x="0" y="0"/>
            <a:ext cx="2612233" cy="5143499"/>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9" name="Shape 69"/>
          <p:cNvSpPr/>
          <p:nvPr>
            <p:ph idx="3" type="pic"/>
          </p:nvPr>
        </p:nvSpPr>
        <p:spPr>
          <a:xfrm>
            <a:off x="2819400" y="2671763"/>
            <a:ext cx="3505200" cy="2471736"/>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0" name="Shape 70"/>
          <p:cNvSpPr/>
          <p:nvPr>
            <p:ph idx="4" type="pic"/>
          </p:nvPr>
        </p:nvSpPr>
        <p:spPr>
          <a:xfrm>
            <a:off x="6529386" y="0"/>
            <a:ext cx="2612233" cy="5143499"/>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4 page 3 image">
  <p:cSld name="4 page 3 image">
    <p:spTree>
      <p:nvGrpSpPr>
        <p:cNvPr id="71" name="Shape 71"/>
        <p:cNvGrpSpPr/>
        <p:nvPr/>
      </p:nvGrpSpPr>
      <p:grpSpPr>
        <a:xfrm>
          <a:off x="0" y="0"/>
          <a:ext cx="0" cy="0"/>
          <a:chOff x="0" y="0"/>
          <a:chExt cx="0" cy="0"/>
        </a:xfrm>
      </p:grpSpPr>
      <p:sp>
        <p:nvSpPr>
          <p:cNvPr id="72" name="Shape 72"/>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73" name="Shape 73"/>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lvl1pPr indent="0" lvl="0" marL="0" marR="0" rtl="0" algn="ctr">
              <a:spcBef>
                <a:spcPts val="0"/>
              </a:spcBef>
              <a:buNone/>
              <a:defRPr b="1" i="0" sz="800">
                <a:solidFill>
                  <a:srgbClr val="FFFFFF"/>
                </a:solidFill>
                <a:latin typeface="Lato"/>
                <a:ea typeface="Lato"/>
                <a:cs typeface="Lato"/>
                <a:sym typeface="Lato"/>
              </a:defRPr>
            </a:lvl1pPr>
            <a:lvl2pPr indent="0" lvl="1" marL="0" marR="0" rtl="0" algn="ctr">
              <a:spcBef>
                <a:spcPts val="0"/>
              </a:spcBef>
              <a:buNone/>
              <a:defRPr b="1" i="0" sz="800">
                <a:solidFill>
                  <a:srgbClr val="FFFFFF"/>
                </a:solidFill>
                <a:latin typeface="Lato"/>
                <a:ea typeface="Lato"/>
                <a:cs typeface="Lato"/>
                <a:sym typeface="Lato"/>
              </a:defRPr>
            </a:lvl2pPr>
            <a:lvl3pPr indent="0" lvl="2" marL="0" marR="0" rtl="0" algn="ctr">
              <a:spcBef>
                <a:spcPts val="0"/>
              </a:spcBef>
              <a:buNone/>
              <a:defRPr b="1" i="0" sz="800">
                <a:solidFill>
                  <a:srgbClr val="FFFFFF"/>
                </a:solidFill>
                <a:latin typeface="Lato"/>
                <a:ea typeface="Lato"/>
                <a:cs typeface="Lato"/>
                <a:sym typeface="Lato"/>
              </a:defRPr>
            </a:lvl3pPr>
            <a:lvl4pPr indent="0" lvl="3" marL="0" marR="0" rtl="0" algn="ctr">
              <a:spcBef>
                <a:spcPts val="0"/>
              </a:spcBef>
              <a:buNone/>
              <a:defRPr b="1" i="0" sz="800">
                <a:solidFill>
                  <a:srgbClr val="FFFFFF"/>
                </a:solidFill>
                <a:latin typeface="Lato"/>
                <a:ea typeface="Lato"/>
                <a:cs typeface="Lato"/>
                <a:sym typeface="Lato"/>
              </a:defRPr>
            </a:lvl4pPr>
            <a:lvl5pPr indent="0" lvl="4" marL="0" marR="0" rtl="0" algn="ctr">
              <a:spcBef>
                <a:spcPts val="0"/>
              </a:spcBef>
              <a:buNone/>
              <a:defRPr b="1" i="0" sz="800">
                <a:solidFill>
                  <a:srgbClr val="FFFFFF"/>
                </a:solidFill>
                <a:latin typeface="Lato"/>
                <a:ea typeface="Lato"/>
                <a:cs typeface="Lato"/>
                <a:sym typeface="Lato"/>
              </a:defRPr>
            </a:lvl5pPr>
            <a:lvl6pPr indent="0" lvl="5" marL="0" marR="0" rtl="0" algn="ctr">
              <a:spcBef>
                <a:spcPts val="0"/>
              </a:spcBef>
              <a:buNone/>
              <a:defRPr b="1" i="0" sz="800">
                <a:solidFill>
                  <a:srgbClr val="FFFFFF"/>
                </a:solidFill>
                <a:latin typeface="Lato"/>
                <a:ea typeface="Lato"/>
                <a:cs typeface="Lato"/>
                <a:sym typeface="Lato"/>
              </a:defRPr>
            </a:lvl6pPr>
            <a:lvl7pPr indent="0" lvl="6" marL="0" marR="0" rtl="0" algn="ctr">
              <a:spcBef>
                <a:spcPts val="0"/>
              </a:spcBef>
              <a:buNone/>
              <a:defRPr b="1" i="0" sz="800">
                <a:solidFill>
                  <a:srgbClr val="FFFFFF"/>
                </a:solidFill>
                <a:latin typeface="Lato"/>
                <a:ea typeface="Lato"/>
                <a:cs typeface="Lato"/>
                <a:sym typeface="Lato"/>
              </a:defRPr>
            </a:lvl7pPr>
            <a:lvl8pPr indent="0" lvl="7" marL="0" marR="0" rtl="0" algn="ctr">
              <a:spcBef>
                <a:spcPts val="0"/>
              </a:spcBef>
              <a:buNone/>
              <a:defRPr b="1" i="0" sz="800">
                <a:solidFill>
                  <a:srgbClr val="FFFFFF"/>
                </a:solidFill>
                <a:latin typeface="Lato"/>
                <a:ea typeface="Lato"/>
                <a:cs typeface="Lato"/>
                <a:sym typeface="Lato"/>
              </a:defRPr>
            </a:lvl8pPr>
            <a:lvl9pPr indent="0" lvl="8" marL="0" marR="0" rtl="0" algn="ctr">
              <a:spcBef>
                <a:spcPts val="0"/>
              </a:spcBef>
              <a:buNone/>
              <a:defRPr b="1" i="0" sz="800">
                <a:solidFill>
                  <a:srgbClr val="FFFFFF"/>
                </a:solidFill>
                <a:latin typeface="Lato"/>
                <a:ea typeface="Lato"/>
                <a:cs typeface="Lato"/>
                <a:sym typeface="Lato"/>
              </a:defRPr>
            </a:lvl9pPr>
          </a:lstStyle>
          <a:p>
            <a:pPr indent="0" lvl="0" marL="0">
              <a:spcBef>
                <a:spcPts val="0"/>
              </a:spcBef>
              <a:spcAft>
                <a:spcPts val="0"/>
              </a:spcAft>
              <a:buNone/>
            </a:pPr>
            <a:fld id="{00000000-1234-1234-1234-123412341234}" type="slidenum">
              <a:rPr lang="en"/>
              <a:t>‹#›</a:t>
            </a:fld>
            <a:endParaRPr/>
          </a:p>
        </p:txBody>
      </p:sp>
      <p:sp>
        <p:nvSpPr>
          <p:cNvPr id="74" name="Shape 74"/>
          <p:cNvSpPr txBox="1"/>
          <p:nvPr>
            <p:ph idx="11" type="ftr"/>
          </p:nvPr>
        </p:nvSpPr>
        <p:spPr>
          <a:xfrm>
            <a:off x="497437" y="4778888"/>
            <a:ext cx="1037665" cy="250591"/>
          </a:xfrm>
          <a:prstGeom prst="rect">
            <a:avLst/>
          </a:prstGeom>
          <a:noFill/>
          <a:ln>
            <a:noFill/>
          </a:ln>
        </p:spPr>
        <p:txBody>
          <a:bodyPr anchorCtr="0" anchor="ctr" bIns="68575" lIns="68575" spcFirstLastPara="1" rIns="68575" wrap="square" tIns="68575"/>
          <a:lstStyle>
            <a:lvl1pPr lvl="0" marR="0" rtl="0" algn="ctr">
              <a:spcBef>
                <a:spcPts val="0"/>
              </a:spcBef>
              <a:spcAft>
                <a:spcPts val="0"/>
              </a:spcAft>
              <a:buSzPts val="1100"/>
              <a:buNone/>
              <a:defRPr b="1" i="0" sz="800">
                <a:solidFill>
                  <a:schemeClr val="dk1"/>
                </a:solidFill>
                <a:latin typeface="Lato"/>
                <a:ea typeface="Lato"/>
                <a:cs typeface="Lato"/>
                <a:sym typeface="Lato"/>
              </a:defRPr>
            </a:lvl1pPr>
            <a:lvl2pPr lvl="1"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5" name="Shape 75"/>
          <p:cNvSpPr/>
          <p:nvPr>
            <p:ph idx="2" type="pic"/>
          </p:nvPr>
        </p:nvSpPr>
        <p:spPr>
          <a:xfrm>
            <a:off x="0" y="2639887"/>
            <a:ext cx="2957150" cy="2503613"/>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Shape 76"/>
          <p:cNvSpPr/>
          <p:nvPr>
            <p:ph idx="3" type="pic"/>
          </p:nvPr>
        </p:nvSpPr>
        <p:spPr>
          <a:xfrm>
            <a:off x="3093425" y="-1"/>
            <a:ext cx="2957150" cy="2503613"/>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7" name="Shape 77"/>
          <p:cNvSpPr/>
          <p:nvPr>
            <p:ph idx="4" type="pic"/>
          </p:nvPr>
        </p:nvSpPr>
        <p:spPr>
          <a:xfrm>
            <a:off x="6186849" y="2639887"/>
            <a:ext cx="2957150" cy="2503613"/>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5 page 1 image">
  <p:cSld name="5 page 1 image">
    <p:spTree>
      <p:nvGrpSpPr>
        <p:cNvPr id="78" name="Shape 78"/>
        <p:cNvGrpSpPr/>
        <p:nvPr/>
      </p:nvGrpSpPr>
      <p:grpSpPr>
        <a:xfrm>
          <a:off x="0" y="0"/>
          <a:ext cx="0" cy="0"/>
          <a:chOff x="0" y="0"/>
          <a:chExt cx="0" cy="0"/>
        </a:xfrm>
      </p:grpSpPr>
      <p:sp>
        <p:nvSpPr>
          <p:cNvPr id="79" name="Shape 79"/>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80" name="Shape 80"/>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lvl1pPr indent="0" lvl="0" marL="0" marR="0" rtl="0" algn="ctr">
              <a:spcBef>
                <a:spcPts val="0"/>
              </a:spcBef>
              <a:buNone/>
              <a:defRPr b="1" i="0" sz="800">
                <a:solidFill>
                  <a:srgbClr val="FFFFFF"/>
                </a:solidFill>
                <a:latin typeface="Lato"/>
                <a:ea typeface="Lato"/>
                <a:cs typeface="Lato"/>
                <a:sym typeface="Lato"/>
              </a:defRPr>
            </a:lvl1pPr>
            <a:lvl2pPr indent="0" lvl="1" marL="0" marR="0" rtl="0" algn="ctr">
              <a:spcBef>
                <a:spcPts val="0"/>
              </a:spcBef>
              <a:buNone/>
              <a:defRPr b="1" i="0" sz="800">
                <a:solidFill>
                  <a:srgbClr val="FFFFFF"/>
                </a:solidFill>
                <a:latin typeface="Lato"/>
                <a:ea typeface="Lato"/>
                <a:cs typeface="Lato"/>
                <a:sym typeface="Lato"/>
              </a:defRPr>
            </a:lvl2pPr>
            <a:lvl3pPr indent="0" lvl="2" marL="0" marR="0" rtl="0" algn="ctr">
              <a:spcBef>
                <a:spcPts val="0"/>
              </a:spcBef>
              <a:buNone/>
              <a:defRPr b="1" i="0" sz="800">
                <a:solidFill>
                  <a:srgbClr val="FFFFFF"/>
                </a:solidFill>
                <a:latin typeface="Lato"/>
                <a:ea typeface="Lato"/>
                <a:cs typeface="Lato"/>
                <a:sym typeface="Lato"/>
              </a:defRPr>
            </a:lvl3pPr>
            <a:lvl4pPr indent="0" lvl="3" marL="0" marR="0" rtl="0" algn="ctr">
              <a:spcBef>
                <a:spcPts val="0"/>
              </a:spcBef>
              <a:buNone/>
              <a:defRPr b="1" i="0" sz="800">
                <a:solidFill>
                  <a:srgbClr val="FFFFFF"/>
                </a:solidFill>
                <a:latin typeface="Lato"/>
                <a:ea typeface="Lato"/>
                <a:cs typeface="Lato"/>
                <a:sym typeface="Lato"/>
              </a:defRPr>
            </a:lvl4pPr>
            <a:lvl5pPr indent="0" lvl="4" marL="0" marR="0" rtl="0" algn="ctr">
              <a:spcBef>
                <a:spcPts val="0"/>
              </a:spcBef>
              <a:buNone/>
              <a:defRPr b="1" i="0" sz="800">
                <a:solidFill>
                  <a:srgbClr val="FFFFFF"/>
                </a:solidFill>
                <a:latin typeface="Lato"/>
                <a:ea typeface="Lato"/>
                <a:cs typeface="Lato"/>
                <a:sym typeface="Lato"/>
              </a:defRPr>
            </a:lvl5pPr>
            <a:lvl6pPr indent="0" lvl="5" marL="0" marR="0" rtl="0" algn="ctr">
              <a:spcBef>
                <a:spcPts val="0"/>
              </a:spcBef>
              <a:buNone/>
              <a:defRPr b="1" i="0" sz="800">
                <a:solidFill>
                  <a:srgbClr val="FFFFFF"/>
                </a:solidFill>
                <a:latin typeface="Lato"/>
                <a:ea typeface="Lato"/>
                <a:cs typeface="Lato"/>
                <a:sym typeface="Lato"/>
              </a:defRPr>
            </a:lvl6pPr>
            <a:lvl7pPr indent="0" lvl="6" marL="0" marR="0" rtl="0" algn="ctr">
              <a:spcBef>
                <a:spcPts val="0"/>
              </a:spcBef>
              <a:buNone/>
              <a:defRPr b="1" i="0" sz="800">
                <a:solidFill>
                  <a:srgbClr val="FFFFFF"/>
                </a:solidFill>
                <a:latin typeface="Lato"/>
                <a:ea typeface="Lato"/>
                <a:cs typeface="Lato"/>
                <a:sym typeface="Lato"/>
              </a:defRPr>
            </a:lvl7pPr>
            <a:lvl8pPr indent="0" lvl="7" marL="0" marR="0" rtl="0" algn="ctr">
              <a:spcBef>
                <a:spcPts val="0"/>
              </a:spcBef>
              <a:buNone/>
              <a:defRPr b="1" i="0" sz="800">
                <a:solidFill>
                  <a:srgbClr val="FFFFFF"/>
                </a:solidFill>
                <a:latin typeface="Lato"/>
                <a:ea typeface="Lato"/>
                <a:cs typeface="Lato"/>
                <a:sym typeface="Lato"/>
              </a:defRPr>
            </a:lvl8pPr>
            <a:lvl9pPr indent="0" lvl="8" marL="0" marR="0" rtl="0" algn="ctr">
              <a:spcBef>
                <a:spcPts val="0"/>
              </a:spcBef>
              <a:buNone/>
              <a:defRPr b="1" i="0" sz="800">
                <a:solidFill>
                  <a:srgbClr val="FFFFFF"/>
                </a:solidFill>
                <a:latin typeface="Lato"/>
                <a:ea typeface="Lato"/>
                <a:cs typeface="Lato"/>
                <a:sym typeface="Lato"/>
              </a:defRPr>
            </a:lvl9pPr>
          </a:lstStyle>
          <a:p>
            <a:pPr indent="0" lvl="0" marL="0">
              <a:spcBef>
                <a:spcPts val="0"/>
              </a:spcBef>
              <a:spcAft>
                <a:spcPts val="0"/>
              </a:spcAft>
              <a:buNone/>
            </a:pPr>
            <a:fld id="{00000000-1234-1234-1234-123412341234}" type="slidenum">
              <a:rPr lang="en"/>
              <a:t>‹#›</a:t>
            </a:fld>
            <a:endParaRPr/>
          </a:p>
        </p:txBody>
      </p:sp>
      <p:sp>
        <p:nvSpPr>
          <p:cNvPr id="81" name="Shape 81"/>
          <p:cNvSpPr txBox="1"/>
          <p:nvPr>
            <p:ph idx="11" type="ftr"/>
          </p:nvPr>
        </p:nvSpPr>
        <p:spPr>
          <a:xfrm>
            <a:off x="497437" y="4778888"/>
            <a:ext cx="1037665" cy="250591"/>
          </a:xfrm>
          <a:prstGeom prst="rect">
            <a:avLst/>
          </a:prstGeom>
          <a:noFill/>
          <a:ln>
            <a:noFill/>
          </a:ln>
        </p:spPr>
        <p:txBody>
          <a:bodyPr anchorCtr="0" anchor="ctr" bIns="68575" lIns="68575" spcFirstLastPara="1" rIns="68575" wrap="square" tIns="68575"/>
          <a:lstStyle>
            <a:lvl1pPr lvl="0" marR="0" rtl="0" algn="ctr">
              <a:spcBef>
                <a:spcPts val="0"/>
              </a:spcBef>
              <a:spcAft>
                <a:spcPts val="0"/>
              </a:spcAft>
              <a:buSzPts val="1100"/>
              <a:buNone/>
              <a:defRPr b="1" i="0" sz="800">
                <a:solidFill>
                  <a:schemeClr val="dk1"/>
                </a:solidFill>
                <a:latin typeface="Lato"/>
                <a:ea typeface="Lato"/>
                <a:cs typeface="Lato"/>
                <a:sym typeface="Lato"/>
              </a:defRPr>
            </a:lvl1pPr>
            <a:lvl2pPr lvl="1"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2" name="Shape 82"/>
          <p:cNvSpPr/>
          <p:nvPr>
            <p:ph idx="2" type="pic"/>
          </p:nvPr>
        </p:nvSpPr>
        <p:spPr>
          <a:xfrm>
            <a:off x="0" y="-1"/>
            <a:ext cx="9144000" cy="5143501"/>
          </a:xfrm>
          <a:prstGeom prst="rect">
            <a:avLst/>
          </a:prstGeom>
          <a:noFill/>
          <a:ln>
            <a:noFill/>
          </a:ln>
        </p:spPr>
        <p:txBody>
          <a:bodyPr anchorCtr="0" anchor="t" bIns="68575" lIns="68575" spcFirstLastPara="1" rIns="68575" wrap="square" tIns="68575"/>
          <a:lstStyle>
            <a:lvl1pPr lvl="0" marR="0" rtl="0" algn="ctr">
              <a:lnSpc>
                <a:spcPct val="90000"/>
              </a:lnSpc>
              <a:spcBef>
                <a:spcPts val="800"/>
              </a:spcBef>
              <a:spcAft>
                <a:spcPts val="0"/>
              </a:spcAft>
              <a:buClr>
                <a:schemeClr val="dk1"/>
              </a:buClr>
              <a:buSzPts val="800"/>
              <a:buFont typeface="Arial"/>
              <a:buChar char="•"/>
              <a:defRPr b="1" i="0" sz="800" u="none" cap="none" strike="noStrike">
                <a:solidFill>
                  <a:schemeClr val="dk1"/>
                </a:solidFill>
                <a:latin typeface="Montserrat"/>
                <a:ea typeface="Montserrat"/>
                <a:cs typeface="Montserrat"/>
                <a:sym typeface="Montserrat"/>
              </a:defRPr>
            </a:lvl1pPr>
            <a:lvl2pPr lvl="1" marR="0" rtl="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lvl="2" marR="0" rtl="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lvl="3"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lvl="4"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lvl="5"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lvl="6"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lvl="7"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lvl="8" marR="0" rtl="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3" name="Shape 13"/>
        <p:cNvGrpSpPr/>
        <p:nvPr/>
      </p:nvGrpSpPr>
      <p:grpSpPr>
        <a:xfrm>
          <a:off x="0" y="0"/>
          <a:ext cx="0" cy="0"/>
          <a:chOff x="0" y="0"/>
          <a:chExt cx="0" cy="0"/>
        </a:xfrm>
      </p:grpSpPr>
      <p:sp>
        <p:nvSpPr>
          <p:cNvPr id="14" name="Shape 14"/>
          <p:cNvSpPr txBox="1"/>
          <p:nvPr>
            <p:ph type="title"/>
          </p:nvPr>
        </p:nvSpPr>
        <p:spPr>
          <a:xfrm>
            <a:off x="311700" y="2150850"/>
            <a:ext cx="8520600" cy="841800"/>
          </a:xfrm>
          <a:prstGeom prst="rect">
            <a:avLst/>
          </a:prstGeom>
        </p:spPr>
        <p:txBody>
          <a:bodyPr anchorCtr="0" anchor="ctr" bIns="91425" lIns="91425" spcFirstLastPara="1" rIns="91425" wrap="square" tIns="91425"/>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Shape 1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6" name="Shape 16"/>
        <p:cNvGrpSpPr/>
        <p:nvPr/>
      </p:nvGrpSpPr>
      <p:grpSpPr>
        <a:xfrm>
          <a:off x="0" y="0"/>
          <a:ext cx="0" cy="0"/>
          <a:chOff x="0" y="0"/>
          <a:chExt cx="0" cy="0"/>
        </a:xfrm>
      </p:grpSpPr>
      <p:sp>
        <p:nvSpPr>
          <p:cNvPr id="17" name="Shape 17"/>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Shape 18"/>
          <p:cNvSpPr txBox="1"/>
          <p:nvPr>
            <p:ph idx="1" type="body"/>
          </p:nvPr>
        </p:nvSpPr>
        <p:spPr>
          <a:xfrm>
            <a:off x="311700" y="1152475"/>
            <a:ext cx="8520600" cy="3416400"/>
          </a:xfrm>
          <a:prstGeom prst="rect">
            <a:avLst/>
          </a:prstGeom>
        </p:spPr>
        <p:txBody>
          <a:bodyPr anchorCtr="0" anchor="t"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Shape 1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0" name="Shape 20"/>
        <p:cNvGrpSpPr/>
        <p:nvPr/>
      </p:nvGrpSpPr>
      <p:grpSpPr>
        <a:xfrm>
          <a:off x="0" y="0"/>
          <a:ext cx="0" cy="0"/>
          <a:chOff x="0" y="0"/>
          <a:chExt cx="0" cy="0"/>
        </a:xfrm>
      </p:grpSpPr>
      <p:sp>
        <p:nvSpPr>
          <p:cNvPr id="21" name="Shape 21"/>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Shape 22"/>
          <p:cNvSpPr txBox="1"/>
          <p:nvPr>
            <p:ph idx="1" type="body"/>
          </p:nvPr>
        </p:nvSpPr>
        <p:spPr>
          <a:xfrm>
            <a:off x="3117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Shape 23"/>
          <p:cNvSpPr txBox="1"/>
          <p:nvPr>
            <p:ph idx="2" type="body"/>
          </p:nvPr>
        </p:nvSpPr>
        <p:spPr>
          <a:xfrm>
            <a:off x="48324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Shape 2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5" name="Shape 25"/>
        <p:cNvGrpSpPr/>
        <p:nvPr/>
      </p:nvGrpSpPr>
      <p:grpSpPr>
        <a:xfrm>
          <a:off x="0" y="0"/>
          <a:ext cx="0" cy="0"/>
          <a:chOff x="0" y="0"/>
          <a:chExt cx="0" cy="0"/>
        </a:xfrm>
      </p:grpSpPr>
      <p:sp>
        <p:nvSpPr>
          <p:cNvPr id="26" name="Shape 26"/>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Shape 2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8" name="Shape 28"/>
        <p:cNvGrpSpPr/>
        <p:nvPr/>
      </p:nvGrpSpPr>
      <p:grpSpPr>
        <a:xfrm>
          <a:off x="0" y="0"/>
          <a:ext cx="0" cy="0"/>
          <a:chOff x="0" y="0"/>
          <a:chExt cx="0" cy="0"/>
        </a:xfrm>
      </p:grpSpPr>
      <p:sp>
        <p:nvSpPr>
          <p:cNvPr id="29" name="Shape 29"/>
          <p:cNvSpPr txBox="1"/>
          <p:nvPr>
            <p:ph type="title"/>
          </p:nvPr>
        </p:nvSpPr>
        <p:spPr>
          <a:xfrm>
            <a:off x="311700" y="555600"/>
            <a:ext cx="2808000" cy="755700"/>
          </a:xfrm>
          <a:prstGeom prst="rect">
            <a:avLst/>
          </a:prstGeom>
        </p:spPr>
        <p:txBody>
          <a:bodyPr anchorCtr="0" anchor="b"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Shape 30"/>
          <p:cNvSpPr txBox="1"/>
          <p:nvPr>
            <p:ph idx="1" type="body"/>
          </p:nvPr>
        </p:nvSpPr>
        <p:spPr>
          <a:xfrm>
            <a:off x="311700" y="1389600"/>
            <a:ext cx="2808000" cy="3179400"/>
          </a:xfrm>
          <a:prstGeom prst="rect">
            <a:avLst/>
          </a:prstGeom>
        </p:spPr>
        <p:txBody>
          <a:bodyPr anchorCtr="0" anchor="t" bIns="91425" lIns="91425" spcFirstLastPara="1" rIns="91425" wrap="square" tIns="91425"/>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Shape 3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2" name="Shape 32"/>
        <p:cNvGrpSpPr/>
        <p:nvPr/>
      </p:nvGrpSpPr>
      <p:grpSpPr>
        <a:xfrm>
          <a:off x="0" y="0"/>
          <a:ext cx="0" cy="0"/>
          <a:chOff x="0" y="0"/>
          <a:chExt cx="0" cy="0"/>
        </a:xfrm>
      </p:grpSpPr>
      <p:sp>
        <p:nvSpPr>
          <p:cNvPr id="33" name="Shape 33"/>
          <p:cNvSpPr txBox="1"/>
          <p:nvPr>
            <p:ph type="title"/>
          </p:nvPr>
        </p:nvSpPr>
        <p:spPr>
          <a:xfrm>
            <a:off x="490250" y="450150"/>
            <a:ext cx="6367800" cy="4090800"/>
          </a:xfrm>
          <a:prstGeom prst="rect">
            <a:avLst/>
          </a:prstGeom>
        </p:spPr>
        <p:txBody>
          <a:bodyPr anchorCtr="0" anchor="ctr" bIns="91425" lIns="91425" spcFirstLastPara="1" rIns="91425" wrap="square" tIns="91425"/>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Shape 3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5" name="Shape 35"/>
        <p:cNvGrpSpPr/>
        <p:nvPr/>
      </p:nvGrpSpPr>
      <p:grpSpPr>
        <a:xfrm>
          <a:off x="0" y="0"/>
          <a:ext cx="0" cy="0"/>
          <a:chOff x="0" y="0"/>
          <a:chExt cx="0" cy="0"/>
        </a:xfrm>
      </p:grpSpPr>
      <p:sp>
        <p:nvSpPr>
          <p:cNvPr id="36" name="Shape 36"/>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a:spcBef>
                <a:spcPts val="0"/>
              </a:spcBef>
              <a:spcAft>
                <a:spcPts val="0"/>
              </a:spcAft>
              <a:buNone/>
            </a:pPr>
            <a:r>
              <a:t/>
            </a:r>
            <a:endParaRPr/>
          </a:p>
        </p:txBody>
      </p:sp>
      <p:sp>
        <p:nvSpPr>
          <p:cNvPr id="37" name="Shape 37"/>
          <p:cNvSpPr txBox="1"/>
          <p:nvPr>
            <p:ph type="title"/>
          </p:nvPr>
        </p:nvSpPr>
        <p:spPr>
          <a:xfrm>
            <a:off x="265500" y="1233175"/>
            <a:ext cx="4045200" cy="1482300"/>
          </a:xfrm>
          <a:prstGeom prst="rect">
            <a:avLst/>
          </a:prstGeom>
        </p:spPr>
        <p:txBody>
          <a:bodyPr anchorCtr="0" anchor="b" bIns="91425" lIns="91425" spcFirstLastPara="1" rIns="91425" wrap="square" tIns="91425"/>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Shape 38"/>
          <p:cNvSpPr txBox="1"/>
          <p:nvPr>
            <p:ph idx="1" type="subTitle"/>
          </p:nvPr>
        </p:nvSpPr>
        <p:spPr>
          <a:xfrm>
            <a:off x="265500" y="2803075"/>
            <a:ext cx="4045200" cy="12351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Shape 39"/>
          <p:cNvSpPr txBox="1"/>
          <p:nvPr>
            <p:ph idx="2" type="body"/>
          </p:nvPr>
        </p:nvSpPr>
        <p:spPr>
          <a:xfrm>
            <a:off x="4939500" y="724075"/>
            <a:ext cx="3837000" cy="3695100"/>
          </a:xfrm>
          <a:prstGeom prst="rect">
            <a:avLst/>
          </a:prstGeom>
        </p:spPr>
        <p:txBody>
          <a:bodyPr anchorCtr="0" anchor="ctr"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Shape 4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1" name="Shape 41"/>
        <p:cNvGrpSpPr/>
        <p:nvPr/>
      </p:nvGrpSpPr>
      <p:grpSpPr>
        <a:xfrm>
          <a:off x="0" y="0"/>
          <a:ext cx="0" cy="0"/>
          <a:chOff x="0" y="0"/>
          <a:chExt cx="0" cy="0"/>
        </a:xfrm>
      </p:grpSpPr>
      <p:sp>
        <p:nvSpPr>
          <p:cNvPr id="42" name="Shape 42"/>
          <p:cNvSpPr txBox="1"/>
          <p:nvPr>
            <p:ph idx="1" type="body"/>
          </p:nvPr>
        </p:nvSpPr>
        <p:spPr>
          <a:xfrm>
            <a:off x="311700" y="4230575"/>
            <a:ext cx="5998800" cy="605100"/>
          </a:xfrm>
          <a:prstGeom prst="rect">
            <a:avLst/>
          </a:prstGeom>
        </p:spPr>
        <p:txBody>
          <a:bodyPr anchorCtr="0" anchor="ctr" bIns="91425" lIns="91425" spcFirstLastPara="1" rIns="91425" wrap="square" tIns="91425"/>
          <a:lstStyle>
            <a:lvl1pPr indent="-228600" lvl="0" marL="457200">
              <a:lnSpc>
                <a:spcPct val="100000"/>
              </a:lnSpc>
              <a:spcBef>
                <a:spcPts val="0"/>
              </a:spcBef>
              <a:spcAft>
                <a:spcPts val="0"/>
              </a:spcAft>
              <a:buSzPts val="1800"/>
              <a:buNone/>
              <a:defRPr/>
            </a:lvl1pPr>
          </a:lstStyle>
          <a:p/>
        </p:txBody>
      </p:sp>
      <p:sp>
        <p:nvSpPr>
          <p:cNvPr id="43" name="Shape 4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spcBef>
                <a:spcPts val="0"/>
              </a:spcBef>
              <a:buNone/>
              <a:defRPr/>
            </a:lvl1pPr>
            <a:lvl2pPr lvl="1">
              <a:spcBef>
                <a:spcPts val="0"/>
              </a:spcBef>
              <a:buNone/>
              <a:defRPr/>
            </a:lvl2pPr>
            <a:lvl3pPr lvl="2">
              <a:spcBef>
                <a:spcPts val="0"/>
              </a:spcBef>
              <a:buNone/>
              <a:defRPr/>
            </a:lvl3pPr>
            <a:lvl4pPr lvl="3">
              <a:spcBef>
                <a:spcPts val="0"/>
              </a:spcBef>
              <a:buNone/>
              <a:defRPr/>
            </a:lvl4pPr>
            <a:lvl5pPr lvl="4">
              <a:spcBef>
                <a:spcPts val="0"/>
              </a:spcBef>
              <a:buNone/>
              <a:defRPr/>
            </a:lvl5pPr>
            <a:lvl6pPr lvl="5">
              <a:spcBef>
                <a:spcPts val="0"/>
              </a:spcBef>
              <a:buNone/>
              <a:defRPr/>
            </a:lvl6pPr>
            <a:lvl7pPr lvl="6">
              <a:spcBef>
                <a:spcPts val="0"/>
              </a:spcBef>
              <a:buNone/>
              <a:defRPr/>
            </a:lvl7pPr>
            <a:lvl8pPr lvl="7">
              <a:spcBef>
                <a:spcPts val="0"/>
              </a:spcBef>
              <a:buNone/>
              <a:defRPr/>
            </a:lvl8pPr>
            <a:lvl9pPr lvl="8">
              <a:spcBef>
                <a:spcPts val="0"/>
              </a:spcBef>
              <a:buNone/>
              <a:defRPr/>
            </a:lvl9pPr>
          </a:lstStyle>
          <a:p>
            <a:pPr indent="0" lvl="0" mar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imple-light-2">
    <p:bg>
      <p:bgPr>
        <a:solidFill>
          <a:schemeClr val="lt1"/>
        </a:solidFill>
      </p:bgPr>
    </p:bg>
    <p:spTree>
      <p:nvGrpSpPr>
        <p:cNvPr id="5" name="Shape 5"/>
        <p:cNvGrpSpPr/>
        <p:nvPr/>
      </p:nvGrpSpPr>
      <p:grpSpPr>
        <a:xfrm>
          <a:off x="0" y="0"/>
          <a:ext cx="0" cy="0"/>
          <a:chOff x="0" y="0"/>
          <a:chExt cx="0" cy="0"/>
        </a:xfrm>
      </p:grpSpPr>
      <p:sp>
        <p:nvSpPr>
          <p:cNvPr id="6" name="Shape 6"/>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Shape 7"/>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Shape 8"/>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spcBef>
                <a:spcPts val="0"/>
              </a:spcBef>
              <a:buNone/>
              <a:defRPr sz="1000">
                <a:solidFill>
                  <a:schemeClr val="dk2"/>
                </a:solidFill>
              </a:defRPr>
            </a:lvl1pPr>
            <a:lvl2pPr lvl="1" algn="r">
              <a:spcBef>
                <a:spcPts val="0"/>
              </a:spcBef>
              <a:buNone/>
              <a:defRPr sz="1000">
                <a:solidFill>
                  <a:schemeClr val="dk2"/>
                </a:solidFill>
              </a:defRPr>
            </a:lvl2pPr>
            <a:lvl3pPr lvl="2" algn="r">
              <a:spcBef>
                <a:spcPts val="0"/>
              </a:spcBef>
              <a:buNone/>
              <a:defRPr sz="1000">
                <a:solidFill>
                  <a:schemeClr val="dk2"/>
                </a:solidFill>
              </a:defRPr>
            </a:lvl3pPr>
            <a:lvl4pPr lvl="3" algn="r">
              <a:spcBef>
                <a:spcPts val="0"/>
              </a:spcBef>
              <a:buNone/>
              <a:defRPr sz="1000">
                <a:solidFill>
                  <a:schemeClr val="dk2"/>
                </a:solidFill>
              </a:defRPr>
            </a:lvl4pPr>
            <a:lvl5pPr lvl="4" algn="r">
              <a:spcBef>
                <a:spcPts val="0"/>
              </a:spcBef>
              <a:buNone/>
              <a:defRPr sz="1000">
                <a:solidFill>
                  <a:schemeClr val="dk2"/>
                </a:solidFill>
              </a:defRPr>
            </a:lvl5pPr>
            <a:lvl6pPr lvl="5" algn="r">
              <a:spcBef>
                <a:spcPts val="0"/>
              </a:spcBef>
              <a:buNone/>
              <a:defRPr sz="1000">
                <a:solidFill>
                  <a:schemeClr val="dk2"/>
                </a:solidFill>
              </a:defRPr>
            </a:lvl6pPr>
            <a:lvl7pPr lvl="6" algn="r">
              <a:spcBef>
                <a:spcPts val="0"/>
              </a:spcBef>
              <a:buNone/>
              <a:defRPr sz="1000">
                <a:solidFill>
                  <a:schemeClr val="dk2"/>
                </a:solidFill>
              </a:defRPr>
            </a:lvl7pPr>
            <a:lvl8pPr lvl="7" algn="r">
              <a:spcBef>
                <a:spcPts val="0"/>
              </a:spcBef>
              <a:buNone/>
              <a:defRPr sz="1000">
                <a:solidFill>
                  <a:schemeClr val="dk2"/>
                </a:solidFill>
              </a:defRPr>
            </a:lvl8pPr>
            <a:lvl9pPr lvl="8" algn="r">
              <a:spcBef>
                <a:spcPts val="0"/>
              </a:spcBef>
              <a:buNone/>
              <a:defRPr sz="1000">
                <a:solidFill>
                  <a:schemeClr val="dk2"/>
                </a:solidFill>
              </a:defRPr>
            </a:lvl9pPr>
          </a:lstStyle>
          <a:p>
            <a:pPr indent="0" lvl="0" marL="0">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chemeClr val="lt1"/>
        </a:solidFill>
      </p:bgPr>
    </p:bg>
    <p:spTree>
      <p:nvGrpSpPr>
        <p:cNvPr id="50" name="Shape 50"/>
        <p:cNvGrpSpPr/>
        <p:nvPr/>
      </p:nvGrpSpPr>
      <p:grpSpPr>
        <a:xfrm>
          <a:off x="0" y="0"/>
          <a:ext cx="0" cy="0"/>
          <a:chOff x="0" y="0"/>
          <a:chExt cx="0" cy="0"/>
        </a:xfrm>
      </p:grpSpPr>
    </p:spTree>
  </p:cSld>
  <p:clrMap accent1="accent1" accent2="accent2" accent3="accent3" accent4="accent4" accent5="accent5" accent6="accent6" bg1="lt1" bg2="dk2" tx1="dk1" tx2="lt2" folHlink="folHlink" hlink="hlink"/>
  <p:sldLayoutIdLst>
    <p:sldLayoutId id="2147483659" r:id="rId1"/>
    <p:sldLayoutId id="2147483660" r:id="rId2"/>
    <p:sldLayoutId id="2147483661" r:id="rId3"/>
    <p:sldLayoutId id="2147483662" r:id="rId4"/>
    <p:sldLayoutId id="2147483663" r:id="rId5"/>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4.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6.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6" name="Shape 86"/>
        <p:cNvGrpSpPr/>
        <p:nvPr/>
      </p:nvGrpSpPr>
      <p:grpSpPr>
        <a:xfrm>
          <a:off x="0" y="0"/>
          <a:ext cx="0" cy="0"/>
          <a:chOff x="0" y="0"/>
          <a:chExt cx="0" cy="0"/>
        </a:xfrm>
      </p:grpSpPr>
      <p:sp>
        <p:nvSpPr>
          <p:cNvPr id="87" name="Shape 87"/>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Calibri"/>
              <a:ea typeface="Calibri"/>
              <a:cs typeface="Calibri"/>
              <a:sym typeface="Calibri"/>
            </a:endParaRPr>
          </a:p>
        </p:txBody>
      </p:sp>
      <p:sp>
        <p:nvSpPr>
          <p:cNvPr id="88" name="Shape 88"/>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fld id="{00000000-1234-1234-1234-123412341234}" type="slidenum">
              <a:rPr b="1" i="0" lang="en" sz="800" u="none" cap="none" strike="noStrike">
                <a:solidFill>
                  <a:srgbClr val="FFFFFF"/>
                </a:solidFill>
                <a:latin typeface="Lato"/>
                <a:ea typeface="Lato"/>
                <a:cs typeface="Lato"/>
                <a:sym typeface="Lato"/>
              </a:rPr>
              <a:t>‹#›</a:t>
            </a:fld>
            <a:endParaRPr b="1" i="0" sz="800" u="none" cap="none" strike="noStrike">
              <a:solidFill>
                <a:srgbClr val="FFFFFF"/>
              </a:solidFill>
              <a:latin typeface="Lato"/>
              <a:ea typeface="Lato"/>
              <a:cs typeface="Lato"/>
              <a:sym typeface="Lato"/>
            </a:endParaRPr>
          </a:p>
        </p:txBody>
      </p:sp>
      <p:sp>
        <p:nvSpPr>
          <p:cNvPr id="89" name="Shape 89"/>
          <p:cNvSpPr txBox="1"/>
          <p:nvPr>
            <p:ph idx="11" type="ftr"/>
          </p:nvPr>
        </p:nvSpPr>
        <p:spPr>
          <a:xfrm>
            <a:off x="497437" y="4778888"/>
            <a:ext cx="1037665" cy="250591"/>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rPr b="1" i="0" lang="en" sz="800" u="none" cap="none" strike="noStrike">
                <a:solidFill>
                  <a:schemeClr val="lt1"/>
                </a:solidFill>
                <a:latin typeface="Lato"/>
                <a:ea typeface="Lato"/>
                <a:cs typeface="Lato"/>
                <a:sym typeface="Lato"/>
              </a:rPr>
              <a:t>www.website.com</a:t>
            </a:r>
            <a:endParaRPr sz="1100"/>
          </a:p>
        </p:txBody>
      </p:sp>
      <p:sp>
        <p:nvSpPr>
          <p:cNvPr id="90" name="Shape 90"/>
          <p:cNvSpPr/>
          <p:nvPr/>
        </p:nvSpPr>
        <p:spPr>
          <a:xfrm>
            <a:off x="3113314" y="1423307"/>
            <a:ext cx="2917371" cy="2296886"/>
          </a:xfrm>
          <a:prstGeom prst="rect">
            <a:avLst/>
          </a:prstGeom>
          <a:solidFill>
            <a:schemeClr val="accent6">
              <a:alpha val="84705"/>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0" i="0" sz="1400" u="none" cap="none" strike="noStrike">
              <a:solidFill>
                <a:schemeClr val="lt1"/>
              </a:solidFill>
              <a:latin typeface="Calibri"/>
              <a:ea typeface="Calibri"/>
              <a:cs typeface="Calibri"/>
              <a:sym typeface="Calibri"/>
            </a:endParaRPr>
          </a:p>
        </p:txBody>
      </p:sp>
      <p:sp>
        <p:nvSpPr>
          <p:cNvPr id="91" name="Shape 91"/>
          <p:cNvSpPr txBox="1"/>
          <p:nvPr/>
        </p:nvSpPr>
        <p:spPr>
          <a:xfrm>
            <a:off x="3497850" y="2555400"/>
            <a:ext cx="2148300" cy="323100"/>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i="0" lang="en" sz="1700" u="none" cap="none" strike="noStrike">
                <a:solidFill>
                  <a:schemeClr val="lt1"/>
                </a:solidFill>
                <a:latin typeface="Montserrat"/>
                <a:ea typeface="Montserrat"/>
                <a:cs typeface="Montserrat"/>
                <a:sym typeface="Montserrat"/>
              </a:rPr>
              <a:t>PHOTO GRAPHY</a:t>
            </a:r>
            <a:endParaRPr sz="1100"/>
          </a:p>
        </p:txBody>
      </p:sp>
      <p:sp>
        <p:nvSpPr>
          <p:cNvPr id="92" name="Shape 92"/>
          <p:cNvSpPr/>
          <p:nvPr/>
        </p:nvSpPr>
        <p:spPr>
          <a:xfrm>
            <a:off x="4328592" y="2057412"/>
            <a:ext cx="486816" cy="390523"/>
          </a:xfrm>
          <a:custGeom>
            <a:pathLst>
              <a:path extrusionOk="0" h="120000" w="120000">
                <a:moveTo>
                  <a:pt x="60000" y="45000"/>
                </a:moveTo>
                <a:cubicBezTo>
                  <a:pt x="49875" y="45000"/>
                  <a:pt x="42000" y="54843"/>
                  <a:pt x="42000" y="67500"/>
                </a:cubicBezTo>
                <a:cubicBezTo>
                  <a:pt x="42000" y="80156"/>
                  <a:pt x="49875" y="90000"/>
                  <a:pt x="60000" y="90000"/>
                </a:cubicBezTo>
                <a:cubicBezTo>
                  <a:pt x="69750" y="90000"/>
                  <a:pt x="78000" y="80156"/>
                  <a:pt x="78000" y="67500"/>
                </a:cubicBezTo>
                <a:cubicBezTo>
                  <a:pt x="78000" y="54843"/>
                  <a:pt x="69750" y="45000"/>
                  <a:pt x="60000" y="45000"/>
                </a:cubicBezTo>
                <a:close/>
                <a:moveTo>
                  <a:pt x="108000" y="22500"/>
                </a:moveTo>
                <a:cubicBezTo>
                  <a:pt x="93375" y="22500"/>
                  <a:pt x="93375" y="22500"/>
                  <a:pt x="93375" y="22500"/>
                </a:cubicBezTo>
                <a:cubicBezTo>
                  <a:pt x="91500" y="22500"/>
                  <a:pt x="89250" y="20625"/>
                  <a:pt x="88875" y="18281"/>
                </a:cubicBezTo>
                <a:cubicBezTo>
                  <a:pt x="85125" y="4218"/>
                  <a:pt x="85125" y="4218"/>
                  <a:pt x="85125" y="4218"/>
                </a:cubicBezTo>
                <a:cubicBezTo>
                  <a:pt x="84375" y="1875"/>
                  <a:pt x="82125" y="0"/>
                  <a:pt x="80250" y="0"/>
                </a:cubicBezTo>
                <a:cubicBezTo>
                  <a:pt x="39375" y="0"/>
                  <a:pt x="39375" y="0"/>
                  <a:pt x="39375" y="0"/>
                </a:cubicBezTo>
                <a:cubicBezTo>
                  <a:pt x="37500" y="0"/>
                  <a:pt x="35250" y="1875"/>
                  <a:pt x="34875" y="4218"/>
                </a:cubicBezTo>
                <a:cubicBezTo>
                  <a:pt x="31125" y="18281"/>
                  <a:pt x="31125" y="18281"/>
                  <a:pt x="31125" y="18281"/>
                </a:cubicBezTo>
                <a:cubicBezTo>
                  <a:pt x="30375" y="20625"/>
                  <a:pt x="28125" y="22500"/>
                  <a:pt x="26250" y="22500"/>
                </a:cubicBezTo>
                <a:cubicBezTo>
                  <a:pt x="12000" y="22500"/>
                  <a:pt x="12000" y="22500"/>
                  <a:pt x="12000" y="22500"/>
                </a:cubicBezTo>
                <a:cubicBezTo>
                  <a:pt x="5250" y="22500"/>
                  <a:pt x="0" y="29062"/>
                  <a:pt x="0" y="37500"/>
                </a:cubicBezTo>
                <a:cubicBezTo>
                  <a:pt x="0" y="105000"/>
                  <a:pt x="0" y="105000"/>
                  <a:pt x="0" y="105000"/>
                </a:cubicBezTo>
                <a:cubicBezTo>
                  <a:pt x="0" y="113437"/>
                  <a:pt x="5250" y="120000"/>
                  <a:pt x="12000" y="120000"/>
                </a:cubicBezTo>
                <a:cubicBezTo>
                  <a:pt x="108000" y="120000"/>
                  <a:pt x="108000" y="120000"/>
                  <a:pt x="108000" y="120000"/>
                </a:cubicBezTo>
                <a:cubicBezTo>
                  <a:pt x="114375" y="120000"/>
                  <a:pt x="120000" y="113437"/>
                  <a:pt x="120000" y="105000"/>
                </a:cubicBezTo>
                <a:cubicBezTo>
                  <a:pt x="120000" y="37500"/>
                  <a:pt x="120000" y="37500"/>
                  <a:pt x="120000" y="37500"/>
                </a:cubicBezTo>
                <a:cubicBezTo>
                  <a:pt x="120000" y="29062"/>
                  <a:pt x="114375" y="22500"/>
                  <a:pt x="108000" y="22500"/>
                </a:cubicBezTo>
                <a:close/>
                <a:moveTo>
                  <a:pt x="60000" y="105000"/>
                </a:moveTo>
                <a:cubicBezTo>
                  <a:pt x="43500" y="105000"/>
                  <a:pt x="30000" y="88125"/>
                  <a:pt x="30000" y="67500"/>
                </a:cubicBezTo>
                <a:cubicBezTo>
                  <a:pt x="30000" y="46875"/>
                  <a:pt x="43500" y="30000"/>
                  <a:pt x="60000" y="30000"/>
                </a:cubicBezTo>
                <a:cubicBezTo>
                  <a:pt x="76500" y="30000"/>
                  <a:pt x="90000" y="46875"/>
                  <a:pt x="90000" y="67500"/>
                </a:cubicBezTo>
                <a:cubicBezTo>
                  <a:pt x="90000" y="88125"/>
                  <a:pt x="76500" y="105000"/>
                  <a:pt x="60000" y="105000"/>
                </a:cubicBezTo>
                <a:close/>
                <a:moveTo>
                  <a:pt x="103875" y="47812"/>
                </a:moveTo>
                <a:cubicBezTo>
                  <a:pt x="101250" y="47812"/>
                  <a:pt x="99375" y="45468"/>
                  <a:pt x="99375" y="42656"/>
                </a:cubicBezTo>
                <a:cubicBezTo>
                  <a:pt x="99375" y="39843"/>
                  <a:pt x="101250" y="37500"/>
                  <a:pt x="103875" y="37500"/>
                </a:cubicBezTo>
                <a:cubicBezTo>
                  <a:pt x="106125" y="37500"/>
                  <a:pt x="108000" y="39843"/>
                  <a:pt x="108000" y="42656"/>
                </a:cubicBezTo>
                <a:cubicBezTo>
                  <a:pt x="108000" y="45468"/>
                  <a:pt x="106125" y="47812"/>
                  <a:pt x="103875" y="47812"/>
                </a:cubicBezTo>
                <a:close/>
                <a:moveTo>
                  <a:pt x="103875" y="47812"/>
                </a:moveTo>
                <a:cubicBezTo>
                  <a:pt x="103875" y="47812"/>
                  <a:pt x="103875" y="47812"/>
                  <a:pt x="103875" y="47812"/>
                </a:cubicBezTo>
              </a:path>
            </a:pathLst>
          </a:custGeom>
          <a:solidFill>
            <a:schemeClr val="lt1"/>
          </a:solidFill>
          <a:ln>
            <a:noFill/>
          </a:ln>
        </p:spPr>
        <p:txBody>
          <a:bodyPr anchorCtr="0" anchor="t" bIns="34275" lIns="68575" spcFirstLastPara="1" rIns="68575" wrap="square" tIns="34275">
            <a:noAutofit/>
          </a:bodyPr>
          <a:lstStyle/>
          <a:p>
            <a:pPr indent="0" lvl="0" marL="0" marR="0" rtl="0" algn="l">
              <a:spcBef>
                <a:spcPts val="0"/>
              </a:spcBef>
              <a:spcAft>
                <a:spcPts val="0"/>
              </a:spcAft>
              <a:buNone/>
            </a:pPr>
            <a:r>
              <a:t/>
            </a:r>
            <a:endParaRPr sz="1400">
              <a:solidFill>
                <a:schemeClr val="dk1"/>
              </a:solidFill>
              <a:latin typeface="Calibri"/>
              <a:ea typeface="Calibri"/>
              <a:cs typeface="Calibri"/>
              <a:sym typeface="Calibri"/>
            </a:endParaRPr>
          </a:p>
        </p:txBody>
      </p:sp>
      <p:sp>
        <p:nvSpPr>
          <p:cNvPr id="93" name="Shape 93"/>
          <p:cNvSpPr/>
          <p:nvPr/>
        </p:nvSpPr>
        <p:spPr>
          <a:xfrm>
            <a:off x="3879056" y="2402695"/>
            <a:ext cx="382360" cy="45241"/>
          </a:xfrm>
          <a:prstGeom prst="rect">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94" name="Shape 94"/>
          <p:cNvSpPr/>
          <p:nvPr/>
        </p:nvSpPr>
        <p:spPr>
          <a:xfrm>
            <a:off x="4882583" y="2402695"/>
            <a:ext cx="382360" cy="45241"/>
          </a:xfrm>
          <a:prstGeom prst="rect">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95" name="Shape 95"/>
          <p:cNvSpPr txBox="1"/>
          <p:nvPr/>
        </p:nvSpPr>
        <p:spPr>
          <a:xfrm>
            <a:off x="4012200" y="2901425"/>
            <a:ext cx="1119600" cy="184800"/>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800">
                <a:solidFill>
                  <a:schemeClr val="lt1"/>
                </a:solidFill>
                <a:latin typeface="Montserrat"/>
                <a:ea typeface="Montserrat"/>
                <a:cs typeface="Montserrat"/>
                <a:sym typeface="Montserrat"/>
              </a:rPr>
              <a:t>PRESENTATION</a:t>
            </a:r>
            <a:endParaRPr sz="1100"/>
          </a:p>
        </p:txBody>
      </p:sp>
      <p:sp>
        <p:nvSpPr>
          <p:cNvPr id="96" name="Shape 96"/>
          <p:cNvSpPr/>
          <p:nvPr>
            <p:ph idx="2" type="pic"/>
          </p:nvPr>
        </p:nvSpPr>
        <p:spPr>
          <a:xfrm>
            <a:off x="0" y="0"/>
            <a:ext cx="9144000" cy="5143500"/>
          </a:xfrm>
          <a:prstGeom prst="rect">
            <a:avLst/>
          </a:prstGeom>
          <a:noFill/>
          <a:ln>
            <a:noFill/>
          </a:ln>
        </p:spPr>
        <p:txBody>
          <a:bodyPr anchorCtr="0" anchor="t" bIns="68575" lIns="68575" spcFirstLastPara="1" rIns="68575" wrap="square" tIns="68575">
            <a:noAutofit/>
          </a:bodyPr>
          <a:lstStyle/>
          <a:p>
            <a:pPr indent="0" lvl="0" marL="0" rtl="0">
              <a:spcBef>
                <a:spcPts val="800"/>
              </a:spcBef>
              <a:spcAft>
                <a:spcPts val="0"/>
              </a:spcAft>
              <a:buNone/>
            </a:pPr>
            <a:r>
              <a:t/>
            </a:r>
            <a:endParaRPr/>
          </a:p>
        </p:txBody>
      </p:sp>
    </p:spTree>
  </p:cSld>
  <p:clrMapOvr>
    <a:masterClrMapping/>
  </p:clrMapOvr>
  <p:transition spd="slow">
    <p:fade thruBlk="1"/>
  </p:transition>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0" name="Shape 100"/>
        <p:cNvGrpSpPr/>
        <p:nvPr/>
      </p:nvGrpSpPr>
      <p:grpSpPr>
        <a:xfrm>
          <a:off x="0" y="0"/>
          <a:ext cx="0" cy="0"/>
          <a:chOff x="0" y="0"/>
          <a:chExt cx="0" cy="0"/>
        </a:xfrm>
      </p:grpSpPr>
      <p:sp>
        <p:nvSpPr>
          <p:cNvPr id="101" name="Shape 101"/>
          <p:cNvSpPr/>
          <p:nvPr/>
        </p:nvSpPr>
        <p:spPr>
          <a:xfrm>
            <a:off x="3074448" y="2598197"/>
            <a:ext cx="3021551" cy="2545300"/>
          </a:xfrm>
          <a:prstGeom prst="rect">
            <a:avLst/>
          </a:prstGeom>
          <a:solidFill>
            <a:schemeClr val="accent3">
              <a:alpha val="14901"/>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02" name="Shape 102"/>
          <p:cNvSpPr/>
          <p:nvPr/>
        </p:nvSpPr>
        <p:spPr>
          <a:xfrm>
            <a:off x="6122449" y="2598199"/>
            <a:ext cx="3021551" cy="2545300"/>
          </a:xfrm>
          <a:prstGeom prst="rect">
            <a:avLst/>
          </a:prstGeom>
          <a:solidFill>
            <a:schemeClr val="accent4">
              <a:alpha val="14901"/>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03" name="Shape 103"/>
          <p:cNvSpPr/>
          <p:nvPr/>
        </p:nvSpPr>
        <p:spPr>
          <a:xfrm>
            <a:off x="0" y="2598199"/>
            <a:ext cx="3021551" cy="2545300"/>
          </a:xfrm>
          <a:prstGeom prst="rect">
            <a:avLst/>
          </a:prstGeom>
          <a:solidFill>
            <a:schemeClr val="accent6">
              <a:alpha val="14901"/>
            </a:scheme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04" name="Shape 104"/>
          <p:cNvSpPr/>
          <p:nvPr/>
        </p:nvSpPr>
        <p:spPr>
          <a:xfrm>
            <a:off x="0" y="0"/>
            <a:ext cx="9144000" cy="2545300"/>
          </a:xfrm>
          <a:prstGeom prst="rect">
            <a:avLst/>
          </a:prstGeom>
          <a:solidFill>
            <a:srgbClr val="37CA9D">
              <a:alpha val="20000"/>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05" name="Shape 105"/>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06" name="Shape 106"/>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fld id="{00000000-1234-1234-1234-123412341234}" type="slidenum">
              <a:rPr b="1" i="0" lang="en" sz="800">
                <a:solidFill>
                  <a:srgbClr val="FFFFFF"/>
                </a:solidFill>
                <a:latin typeface="Lato"/>
                <a:ea typeface="Lato"/>
                <a:cs typeface="Lato"/>
                <a:sym typeface="Lato"/>
              </a:rPr>
              <a:t>‹#›</a:t>
            </a:fld>
            <a:endParaRPr b="1" i="0" sz="800">
              <a:solidFill>
                <a:srgbClr val="FFFFFF"/>
              </a:solidFill>
              <a:latin typeface="Lato"/>
              <a:ea typeface="Lato"/>
              <a:cs typeface="Lato"/>
              <a:sym typeface="Lato"/>
            </a:endParaRPr>
          </a:p>
        </p:txBody>
      </p:sp>
      <p:sp>
        <p:nvSpPr>
          <p:cNvPr id="107" name="Shape 107"/>
          <p:cNvSpPr txBox="1"/>
          <p:nvPr>
            <p:ph idx="11" type="ftr"/>
          </p:nvPr>
        </p:nvSpPr>
        <p:spPr>
          <a:xfrm>
            <a:off x="497437" y="4778888"/>
            <a:ext cx="1037665" cy="250591"/>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rPr b="1" i="0" lang="en" sz="800">
                <a:solidFill>
                  <a:schemeClr val="dk1"/>
                </a:solidFill>
                <a:latin typeface="Lato"/>
                <a:ea typeface="Lato"/>
                <a:cs typeface="Lato"/>
                <a:sym typeface="Lato"/>
              </a:rPr>
              <a:t>www.website.com</a:t>
            </a:r>
            <a:endParaRPr sz="1100"/>
          </a:p>
        </p:txBody>
      </p:sp>
      <p:sp>
        <p:nvSpPr>
          <p:cNvPr id="108" name="Shape 108"/>
          <p:cNvSpPr txBox="1"/>
          <p:nvPr/>
        </p:nvSpPr>
        <p:spPr>
          <a:xfrm>
            <a:off x="628650" y="911537"/>
            <a:ext cx="7886700" cy="376645"/>
          </a:xfrm>
          <a:prstGeom prst="rect">
            <a:avLst/>
          </a:prstGeom>
          <a:noFill/>
          <a:ln>
            <a:noFill/>
          </a:ln>
        </p:spPr>
        <p:txBody>
          <a:bodyPr anchorCtr="0" anchor="t" bIns="34275" lIns="68575" spcFirstLastPara="1" rIns="68575" wrap="square" tIns="34275">
            <a:noAutofit/>
          </a:bodyPr>
          <a:lstStyle/>
          <a:p>
            <a:pPr indent="0" lvl="0" marL="0" marR="0" rtl="0" algn="ctr">
              <a:lnSpc>
                <a:spcPct val="90000"/>
              </a:lnSpc>
              <a:spcBef>
                <a:spcPts val="0"/>
              </a:spcBef>
              <a:spcAft>
                <a:spcPts val="0"/>
              </a:spcAft>
              <a:buClr>
                <a:schemeClr val="lt1"/>
              </a:buClr>
              <a:buSzPts val="2300"/>
              <a:buFont typeface="Montserrat"/>
              <a:buNone/>
            </a:pPr>
            <a:r>
              <a:rPr b="0" i="0" lang="en" sz="2300">
                <a:solidFill>
                  <a:schemeClr val="lt1"/>
                </a:solidFill>
                <a:latin typeface="Montserrat"/>
                <a:ea typeface="Montserrat"/>
                <a:cs typeface="Montserrat"/>
                <a:sym typeface="Montserrat"/>
              </a:rPr>
              <a:t>Photo Graphy</a:t>
            </a:r>
            <a:endParaRPr b="1" i="0" sz="2300">
              <a:solidFill>
                <a:schemeClr val="lt1"/>
              </a:solidFill>
              <a:latin typeface="Montserrat"/>
              <a:ea typeface="Montserrat"/>
              <a:cs typeface="Montserrat"/>
              <a:sym typeface="Montserrat"/>
            </a:endParaRPr>
          </a:p>
        </p:txBody>
      </p:sp>
      <p:sp>
        <p:nvSpPr>
          <p:cNvPr id="109" name="Shape 109"/>
          <p:cNvSpPr txBox="1"/>
          <p:nvPr/>
        </p:nvSpPr>
        <p:spPr>
          <a:xfrm>
            <a:off x="628650" y="1284563"/>
            <a:ext cx="7886700" cy="238005"/>
          </a:xfrm>
          <a:prstGeom prst="rect">
            <a:avLst/>
          </a:prstGeom>
          <a:noFill/>
          <a:ln>
            <a:noFill/>
          </a:ln>
        </p:spPr>
        <p:txBody>
          <a:bodyPr anchorCtr="0" anchor="ctr" bIns="34275" lIns="68575" spcFirstLastPara="1" rIns="68575" wrap="square" tIns="34275">
            <a:noAutofit/>
          </a:bodyPr>
          <a:lstStyle/>
          <a:p>
            <a:pPr indent="0" lvl="0" marL="0" marR="0" rtl="0" algn="ctr">
              <a:lnSpc>
                <a:spcPct val="90000"/>
              </a:lnSpc>
              <a:spcBef>
                <a:spcPts val="0"/>
              </a:spcBef>
              <a:spcAft>
                <a:spcPts val="0"/>
              </a:spcAft>
              <a:buClr>
                <a:schemeClr val="lt1"/>
              </a:buClr>
              <a:buSzPts val="900"/>
              <a:buFont typeface="Lato"/>
              <a:buNone/>
            </a:pPr>
            <a:r>
              <a:rPr b="1" lang="en" sz="900">
                <a:solidFill>
                  <a:schemeClr val="lt1"/>
                </a:solidFill>
                <a:latin typeface="Lato"/>
                <a:ea typeface="Lato"/>
                <a:cs typeface="Lato"/>
                <a:sym typeface="Lato"/>
              </a:rPr>
              <a:t>Lorem Ipsum text your Dolor Site Amet Text to Here lorem ipsum.</a:t>
            </a:r>
            <a:endParaRPr sz="1100"/>
          </a:p>
        </p:txBody>
      </p:sp>
      <p:sp>
        <p:nvSpPr>
          <p:cNvPr id="110" name="Shape 110"/>
          <p:cNvSpPr/>
          <p:nvPr/>
        </p:nvSpPr>
        <p:spPr>
          <a:xfrm>
            <a:off x="4243388" y="1615019"/>
            <a:ext cx="657225" cy="61977"/>
          </a:xfrm>
          <a:prstGeom prst="rect">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grpSp>
        <p:nvGrpSpPr>
          <p:cNvPr id="111" name="Shape 111"/>
          <p:cNvGrpSpPr/>
          <p:nvPr/>
        </p:nvGrpSpPr>
        <p:grpSpPr>
          <a:xfrm>
            <a:off x="572264" y="3061787"/>
            <a:ext cx="7999472" cy="1618122"/>
            <a:chOff x="763019" y="3808680"/>
            <a:chExt cx="10665962" cy="2157496"/>
          </a:xfrm>
        </p:grpSpPr>
        <p:sp>
          <p:nvSpPr>
            <p:cNvPr id="112" name="Shape 112"/>
            <p:cNvSpPr/>
            <p:nvPr/>
          </p:nvSpPr>
          <p:spPr>
            <a:xfrm rot="10800000">
              <a:off x="763019" y="3808680"/>
              <a:ext cx="2502696" cy="2157496"/>
            </a:xfrm>
            <a:prstGeom prst="triangle">
              <a:avLst>
                <a:gd fmla="val 50000" name="adj"/>
              </a:avLst>
            </a:prstGeom>
            <a:solidFill>
              <a:srgbClr val="37CA9D">
                <a:alpha val="8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13" name="Shape 113"/>
            <p:cNvSpPr/>
            <p:nvPr/>
          </p:nvSpPr>
          <p:spPr>
            <a:xfrm rot="10800000">
              <a:off x="4844651" y="3808680"/>
              <a:ext cx="2502696" cy="2157496"/>
            </a:xfrm>
            <a:prstGeom prst="triangle">
              <a:avLst>
                <a:gd fmla="val 50000" name="adj"/>
              </a:avLst>
            </a:prstGeom>
            <a:solidFill>
              <a:srgbClr val="62BA46">
                <a:alpha val="8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14" name="Shape 114"/>
            <p:cNvSpPr/>
            <p:nvPr/>
          </p:nvSpPr>
          <p:spPr>
            <a:xfrm rot="10800000">
              <a:off x="8926285" y="3808680"/>
              <a:ext cx="2502696" cy="2157496"/>
            </a:xfrm>
            <a:prstGeom prst="triangle">
              <a:avLst>
                <a:gd fmla="val 50000" name="adj"/>
              </a:avLst>
            </a:prstGeom>
            <a:solidFill>
              <a:srgbClr val="F6921E">
                <a:alpha val="84705"/>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15" name="Shape 115"/>
            <p:cNvSpPr txBox="1"/>
            <p:nvPr/>
          </p:nvSpPr>
          <p:spPr>
            <a:xfrm>
              <a:off x="1545320" y="4104708"/>
              <a:ext cx="938094" cy="270782"/>
            </a:xfrm>
            <a:prstGeom prst="rect">
              <a:avLst/>
            </a:prstGeom>
            <a:noFill/>
            <a:ln>
              <a:noFill/>
            </a:ln>
          </p:spPr>
          <p:txBody>
            <a:bodyPr anchorCtr="0" anchor="t" bIns="34275" lIns="68575" spcFirstLastPara="1" rIns="68575" wrap="square" tIns="34275">
              <a:noAutofit/>
            </a:bodyPr>
            <a:lstStyle/>
            <a:p>
              <a:pPr indent="0" lvl="0" marL="0" marR="0" rtl="0" algn="ctr">
                <a:lnSpc>
                  <a:spcPct val="90000"/>
                </a:lnSpc>
                <a:spcBef>
                  <a:spcPts val="0"/>
                </a:spcBef>
                <a:spcAft>
                  <a:spcPts val="0"/>
                </a:spcAft>
                <a:buClr>
                  <a:schemeClr val="lt1"/>
                </a:buClr>
                <a:buSzPts val="1100"/>
                <a:buFont typeface="Montserrat"/>
                <a:buNone/>
              </a:pPr>
              <a:r>
                <a:rPr b="0" i="0" lang="en" sz="1100">
                  <a:solidFill>
                    <a:schemeClr val="lt1"/>
                  </a:solidFill>
                  <a:latin typeface="Montserrat"/>
                  <a:ea typeface="Montserrat"/>
                  <a:cs typeface="Montserrat"/>
                  <a:sym typeface="Montserrat"/>
                </a:rPr>
                <a:t>BRAND.</a:t>
              </a:r>
              <a:endParaRPr b="1" i="0" sz="1100">
                <a:solidFill>
                  <a:schemeClr val="lt1"/>
                </a:solidFill>
                <a:latin typeface="Montserrat"/>
                <a:ea typeface="Montserrat"/>
                <a:cs typeface="Montserrat"/>
                <a:sym typeface="Montserrat"/>
              </a:endParaRPr>
            </a:p>
          </p:txBody>
        </p:sp>
        <p:sp>
          <p:nvSpPr>
            <p:cNvPr id="116" name="Shape 116"/>
            <p:cNvSpPr txBox="1"/>
            <p:nvPr/>
          </p:nvSpPr>
          <p:spPr>
            <a:xfrm>
              <a:off x="5626951" y="4104708"/>
              <a:ext cx="938094" cy="270782"/>
            </a:xfrm>
            <a:prstGeom prst="rect">
              <a:avLst/>
            </a:prstGeom>
            <a:noFill/>
            <a:ln>
              <a:noFill/>
            </a:ln>
          </p:spPr>
          <p:txBody>
            <a:bodyPr anchorCtr="0" anchor="t" bIns="34275" lIns="68575" spcFirstLastPara="1" rIns="68575" wrap="square" tIns="34275">
              <a:noAutofit/>
            </a:bodyPr>
            <a:lstStyle/>
            <a:p>
              <a:pPr indent="0" lvl="0" marL="0" marR="0" rtl="0" algn="ctr">
                <a:lnSpc>
                  <a:spcPct val="90000"/>
                </a:lnSpc>
                <a:spcBef>
                  <a:spcPts val="0"/>
                </a:spcBef>
                <a:spcAft>
                  <a:spcPts val="0"/>
                </a:spcAft>
                <a:buClr>
                  <a:schemeClr val="lt1"/>
                </a:buClr>
                <a:buSzPts val="1100"/>
                <a:buFont typeface="Montserrat"/>
                <a:buNone/>
              </a:pPr>
              <a:r>
                <a:rPr b="0" i="0" lang="en" sz="1100">
                  <a:solidFill>
                    <a:schemeClr val="lt1"/>
                  </a:solidFill>
                  <a:latin typeface="Montserrat"/>
                  <a:ea typeface="Montserrat"/>
                  <a:cs typeface="Montserrat"/>
                  <a:sym typeface="Montserrat"/>
                </a:rPr>
                <a:t>BRAND.</a:t>
              </a:r>
              <a:endParaRPr b="1" i="0" sz="1100">
                <a:solidFill>
                  <a:schemeClr val="lt1"/>
                </a:solidFill>
                <a:latin typeface="Montserrat"/>
                <a:ea typeface="Montserrat"/>
                <a:cs typeface="Montserrat"/>
                <a:sym typeface="Montserrat"/>
              </a:endParaRPr>
            </a:p>
          </p:txBody>
        </p:sp>
        <p:sp>
          <p:nvSpPr>
            <p:cNvPr id="117" name="Shape 117"/>
            <p:cNvSpPr txBox="1"/>
            <p:nvPr/>
          </p:nvSpPr>
          <p:spPr>
            <a:xfrm>
              <a:off x="9708586" y="4104708"/>
              <a:ext cx="938094" cy="270782"/>
            </a:xfrm>
            <a:prstGeom prst="rect">
              <a:avLst/>
            </a:prstGeom>
            <a:noFill/>
            <a:ln>
              <a:noFill/>
            </a:ln>
          </p:spPr>
          <p:txBody>
            <a:bodyPr anchorCtr="0" anchor="t" bIns="34275" lIns="68575" spcFirstLastPara="1" rIns="68575" wrap="square" tIns="34275">
              <a:noAutofit/>
            </a:bodyPr>
            <a:lstStyle/>
            <a:p>
              <a:pPr indent="0" lvl="0" marL="0" marR="0" rtl="0" algn="ctr">
                <a:lnSpc>
                  <a:spcPct val="90000"/>
                </a:lnSpc>
                <a:spcBef>
                  <a:spcPts val="0"/>
                </a:spcBef>
                <a:spcAft>
                  <a:spcPts val="0"/>
                </a:spcAft>
                <a:buClr>
                  <a:schemeClr val="lt1"/>
                </a:buClr>
                <a:buSzPts val="1100"/>
                <a:buFont typeface="Montserrat"/>
                <a:buNone/>
              </a:pPr>
              <a:r>
                <a:rPr b="0" i="0" lang="en" sz="1100">
                  <a:solidFill>
                    <a:schemeClr val="lt1"/>
                  </a:solidFill>
                  <a:latin typeface="Montserrat"/>
                  <a:ea typeface="Montserrat"/>
                  <a:cs typeface="Montserrat"/>
                  <a:sym typeface="Montserrat"/>
                </a:rPr>
                <a:t>BRAND.</a:t>
              </a:r>
              <a:endParaRPr b="1" i="0" sz="1100">
                <a:solidFill>
                  <a:schemeClr val="lt1"/>
                </a:solidFill>
                <a:latin typeface="Montserrat"/>
                <a:ea typeface="Montserrat"/>
                <a:cs typeface="Montserrat"/>
                <a:sym typeface="Montserrat"/>
              </a:endParaRPr>
            </a:p>
          </p:txBody>
        </p:sp>
        <p:sp>
          <p:nvSpPr>
            <p:cNvPr id="118" name="Shape 118"/>
            <p:cNvSpPr txBox="1"/>
            <p:nvPr/>
          </p:nvSpPr>
          <p:spPr>
            <a:xfrm>
              <a:off x="1180249" y="4498236"/>
              <a:ext cx="1668236" cy="55399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800">
                  <a:solidFill>
                    <a:schemeClr val="lt1"/>
                  </a:solidFill>
                  <a:latin typeface="Lato"/>
                  <a:ea typeface="Lato"/>
                  <a:cs typeface="Lato"/>
                  <a:sym typeface="Lato"/>
                </a:rPr>
                <a:t>Text of the printing Typeset industry</a:t>
              </a:r>
              <a:endParaRPr sz="1100"/>
            </a:p>
            <a:p>
              <a:pPr indent="0" lvl="0" marL="0" marR="0" rtl="0" algn="ctr">
                <a:spcBef>
                  <a:spcPts val="0"/>
                </a:spcBef>
                <a:spcAft>
                  <a:spcPts val="0"/>
                </a:spcAft>
                <a:buNone/>
              </a:pPr>
              <a:r>
                <a:rPr lang="en" sz="800">
                  <a:solidFill>
                    <a:schemeClr val="lt1"/>
                  </a:solidFill>
                  <a:latin typeface="Lato"/>
                  <a:ea typeface="Lato"/>
                  <a:cs typeface="Lato"/>
                  <a:sym typeface="Lato"/>
                </a:rPr>
                <a:t>the printing</a:t>
              </a:r>
              <a:endParaRPr sz="1100"/>
            </a:p>
          </p:txBody>
        </p:sp>
        <p:sp>
          <p:nvSpPr>
            <p:cNvPr id="119" name="Shape 119"/>
            <p:cNvSpPr/>
            <p:nvPr/>
          </p:nvSpPr>
          <p:spPr>
            <a:xfrm>
              <a:off x="1845298" y="4429918"/>
              <a:ext cx="338138" cy="45719"/>
            </a:xfrm>
            <a:prstGeom prst="rect">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20" name="Shape 120"/>
            <p:cNvSpPr/>
            <p:nvPr/>
          </p:nvSpPr>
          <p:spPr>
            <a:xfrm>
              <a:off x="5926929" y="4429918"/>
              <a:ext cx="338138" cy="45719"/>
            </a:xfrm>
            <a:prstGeom prst="rect">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21" name="Shape 121"/>
            <p:cNvSpPr/>
            <p:nvPr/>
          </p:nvSpPr>
          <p:spPr>
            <a:xfrm>
              <a:off x="10008564" y="4429918"/>
              <a:ext cx="338138" cy="45719"/>
            </a:xfrm>
            <a:prstGeom prst="rect">
              <a:avLst/>
            </a:prstGeom>
            <a:solidFill>
              <a:schemeClr val="lt1"/>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22" name="Shape 122"/>
            <p:cNvSpPr txBox="1"/>
            <p:nvPr/>
          </p:nvSpPr>
          <p:spPr>
            <a:xfrm>
              <a:off x="5259844" y="4498236"/>
              <a:ext cx="1668236" cy="55399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800">
                  <a:solidFill>
                    <a:schemeClr val="lt1"/>
                  </a:solidFill>
                  <a:latin typeface="Lato"/>
                  <a:ea typeface="Lato"/>
                  <a:cs typeface="Lato"/>
                  <a:sym typeface="Lato"/>
                </a:rPr>
                <a:t>Text of the printing Typeset industry</a:t>
              </a:r>
              <a:endParaRPr sz="1100"/>
            </a:p>
            <a:p>
              <a:pPr indent="0" lvl="0" marL="0" marR="0" rtl="0" algn="ctr">
                <a:spcBef>
                  <a:spcPts val="0"/>
                </a:spcBef>
                <a:spcAft>
                  <a:spcPts val="0"/>
                </a:spcAft>
                <a:buNone/>
              </a:pPr>
              <a:r>
                <a:rPr lang="en" sz="800">
                  <a:solidFill>
                    <a:schemeClr val="lt1"/>
                  </a:solidFill>
                  <a:latin typeface="Lato"/>
                  <a:ea typeface="Lato"/>
                  <a:cs typeface="Lato"/>
                  <a:sym typeface="Lato"/>
                </a:rPr>
                <a:t>the printing</a:t>
              </a:r>
              <a:endParaRPr sz="1100"/>
            </a:p>
          </p:txBody>
        </p:sp>
        <p:sp>
          <p:nvSpPr>
            <p:cNvPr id="123" name="Shape 123"/>
            <p:cNvSpPr txBox="1"/>
            <p:nvPr/>
          </p:nvSpPr>
          <p:spPr>
            <a:xfrm>
              <a:off x="9343515" y="4498236"/>
              <a:ext cx="1668236" cy="55399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lang="en" sz="800">
                  <a:solidFill>
                    <a:schemeClr val="lt1"/>
                  </a:solidFill>
                  <a:latin typeface="Lato"/>
                  <a:ea typeface="Lato"/>
                  <a:cs typeface="Lato"/>
                  <a:sym typeface="Lato"/>
                </a:rPr>
                <a:t>Text of the printing Typeset industry</a:t>
              </a:r>
              <a:endParaRPr sz="1100"/>
            </a:p>
            <a:p>
              <a:pPr indent="0" lvl="0" marL="0" marR="0" rtl="0" algn="ctr">
                <a:spcBef>
                  <a:spcPts val="0"/>
                </a:spcBef>
                <a:spcAft>
                  <a:spcPts val="0"/>
                </a:spcAft>
                <a:buNone/>
              </a:pPr>
              <a:r>
                <a:rPr lang="en" sz="800">
                  <a:solidFill>
                    <a:schemeClr val="lt1"/>
                  </a:solidFill>
                  <a:latin typeface="Lato"/>
                  <a:ea typeface="Lato"/>
                  <a:cs typeface="Lato"/>
                  <a:sym typeface="Lato"/>
                </a:rPr>
                <a:t>the printing</a:t>
              </a:r>
              <a:endParaRPr sz="1100"/>
            </a:p>
          </p:txBody>
        </p:sp>
      </p:grpSp>
      <p:sp>
        <p:nvSpPr>
          <p:cNvPr id="124" name="Shape 124"/>
          <p:cNvSpPr/>
          <p:nvPr>
            <p:ph idx="2" type="pic"/>
          </p:nvPr>
        </p:nvSpPr>
        <p:spPr>
          <a:xfrm>
            <a:off x="0" y="0"/>
            <a:ext cx="9144000" cy="2545300"/>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
        <p:nvSpPr>
          <p:cNvPr id="125" name="Shape 125"/>
          <p:cNvSpPr/>
          <p:nvPr>
            <p:ph idx="3" type="pic"/>
          </p:nvPr>
        </p:nvSpPr>
        <p:spPr>
          <a:xfrm>
            <a:off x="0" y="2598199"/>
            <a:ext cx="3021551" cy="2545300"/>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
        <p:nvSpPr>
          <p:cNvPr id="126" name="Shape 126"/>
          <p:cNvSpPr/>
          <p:nvPr>
            <p:ph idx="4" type="pic"/>
          </p:nvPr>
        </p:nvSpPr>
        <p:spPr>
          <a:xfrm>
            <a:off x="3074448" y="2598197"/>
            <a:ext cx="2995103" cy="2545300"/>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
        <p:nvSpPr>
          <p:cNvPr id="127" name="Shape 127"/>
          <p:cNvSpPr/>
          <p:nvPr>
            <p:ph idx="5" type="pic"/>
          </p:nvPr>
        </p:nvSpPr>
        <p:spPr>
          <a:xfrm>
            <a:off x="6122449" y="2598199"/>
            <a:ext cx="3021600" cy="2545200"/>
          </a:xfrm>
          <a:prstGeom prst="rect">
            <a:avLst/>
          </a:prstGeom>
          <a:noFill/>
          <a:ln>
            <a:noFill/>
          </a:ln>
        </p:spPr>
        <p:txBody>
          <a:bodyPr anchorCtr="0" anchor="t" bIns="68575" lIns="68575" spcFirstLastPara="1" rIns="68575" wrap="square" tIns="68575">
            <a:noAutofit/>
          </a:bodyPr>
          <a:lstStyle/>
          <a:p>
            <a:pPr indent="0" lvl="0" marL="0" rtl="0">
              <a:spcBef>
                <a:spcPts val="800"/>
              </a:spcBef>
              <a:spcAft>
                <a:spcPts val="0"/>
              </a:spcAft>
              <a:buNone/>
            </a:pPr>
            <a:r>
              <a:t/>
            </a:r>
            <a:endParaRPr/>
          </a:p>
        </p:txBody>
      </p:sp>
    </p:spTree>
  </p:cSld>
  <p:clrMapOvr>
    <a:masterClrMapping/>
  </p:clrMapOvr>
  <p:transition spd="slow">
    <p:fade/>
  </p:transition>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1" name="Shape 131"/>
        <p:cNvGrpSpPr/>
        <p:nvPr/>
      </p:nvGrpSpPr>
      <p:grpSpPr>
        <a:xfrm>
          <a:off x="0" y="0"/>
          <a:ext cx="0" cy="0"/>
          <a:chOff x="0" y="0"/>
          <a:chExt cx="0" cy="0"/>
        </a:xfrm>
      </p:grpSpPr>
      <p:sp>
        <p:nvSpPr>
          <p:cNvPr id="132" name="Shape 132"/>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33" name="Shape 133"/>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fld id="{00000000-1234-1234-1234-123412341234}" type="slidenum">
              <a:rPr b="1" i="0" lang="en" sz="800">
                <a:solidFill>
                  <a:srgbClr val="FFFFFF"/>
                </a:solidFill>
                <a:latin typeface="Lato"/>
                <a:ea typeface="Lato"/>
                <a:cs typeface="Lato"/>
                <a:sym typeface="Lato"/>
              </a:rPr>
              <a:t>‹#›</a:t>
            </a:fld>
            <a:endParaRPr b="1" i="0" sz="800">
              <a:solidFill>
                <a:srgbClr val="FFFFFF"/>
              </a:solidFill>
              <a:latin typeface="Lato"/>
              <a:ea typeface="Lato"/>
              <a:cs typeface="Lato"/>
              <a:sym typeface="Lato"/>
            </a:endParaRPr>
          </a:p>
        </p:txBody>
      </p:sp>
      <p:sp>
        <p:nvSpPr>
          <p:cNvPr id="134" name="Shape 134"/>
          <p:cNvSpPr txBox="1"/>
          <p:nvPr>
            <p:ph idx="11" type="ftr"/>
          </p:nvPr>
        </p:nvSpPr>
        <p:spPr>
          <a:xfrm>
            <a:off x="497437" y="4778888"/>
            <a:ext cx="1037665" cy="250591"/>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rPr b="1" i="0" lang="en" sz="800">
                <a:solidFill>
                  <a:schemeClr val="dk1"/>
                </a:solidFill>
                <a:latin typeface="Lato"/>
                <a:ea typeface="Lato"/>
                <a:cs typeface="Lato"/>
                <a:sym typeface="Lato"/>
              </a:rPr>
              <a:t>www.website.com</a:t>
            </a:r>
            <a:endParaRPr sz="1100"/>
          </a:p>
        </p:txBody>
      </p:sp>
      <p:sp>
        <p:nvSpPr>
          <p:cNvPr id="135" name="Shape 135"/>
          <p:cNvSpPr/>
          <p:nvPr/>
        </p:nvSpPr>
        <p:spPr>
          <a:xfrm>
            <a:off x="2819400" y="0"/>
            <a:ext cx="3505200" cy="2471737"/>
          </a:xfrm>
          <a:prstGeom prst="rect">
            <a:avLst/>
          </a:prstGeom>
          <a:solidFill>
            <a:schemeClr val="dk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36" name="Shape 136"/>
          <p:cNvSpPr txBox="1"/>
          <p:nvPr/>
        </p:nvSpPr>
        <p:spPr>
          <a:xfrm>
            <a:off x="3685862" y="439800"/>
            <a:ext cx="1772100" cy="296700"/>
          </a:xfrm>
          <a:prstGeom prst="rect">
            <a:avLst/>
          </a:prstGeom>
          <a:noFill/>
          <a:ln>
            <a:noFill/>
          </a:ln>
        </p:spPr>
        <p:txBody>
          <a:bodyPr anchorCtr="0" anchor="t" bIns="34275" lIns="68575" spcFirstLastPara="1" rIns="68575" wrap="square" tIns="34275">
            <a:noAutofit/>
          </a:bodyPr>
          <a:lstStyle/>
          <a:p>
            <a:pPr indent="0" lvl="0" marL="0" marR="0" rtl="0" algn="ctr">
              <a:lnSpc>
                <a:spcPct val="90000"/>
              </a:lnSpc>
              <a:spcBef>
                <a:spcPts val="0"/>
              </a:spcBef>
              <a:spcAft>
                <a:spcPts val="0"/>
              </a:spcAft>
              <a:buClr>
                <a:schemeClr val="lt1"/>
              </a:buClr>
              <a:buSzPts val="2300"/>
              <a:buFont typeface="Montserrat"/>
              <a:buNone/>
            </a:pPr>
            <a:r>
              <a:rPr b="0" i="0" lang="en" sz="2300">
                <a:solidFill>
                  <a:schemeClr val="lt1"/>
                </a:solidFill>
                <a:latin typeface="Montserrat"/>
                <a:ea typeface="Montserrat"/>
                <a:cs typeface="Montserrat"/>
                <a:sym typeface="Montserrat"/>
              </a:rPr>
              <a:t>ABOUT US</a:t>
            </a:r>
            <a:endParaRPr b="1" i="0" sz="2300">
              <a:solidFill>
                <a:schemeClr val="lt1"/>
              </a:solidFill>
              <a:latin typeface="Montserrat"/>
              <a:ea typeface="Montserrat"/>
              <a:cs typeface="Montserrat"/>
              <a:sym typeface="Montserrat"/>
            </a:endParaRPr>
          </a:p>
        </p:txBody>
      </p:sp>
      <p:sp>
        <p:nvSpPr>
          <p:cNvPr id="137" name="Shape 137"/>
          <p:cNvSpPr/>
          <p:nvPr/>
        </p:nvSpPr>
        <p:spPr>
          <a:xfrm>
            <a:off x="3285150" y="899150"/>
            <a:ext cx="2573700" cy="1211700"/>
          </a:xfrm>
          <a:prstGeom prst="rect">
            <a:avLst/>
          </a:prstGeom>
          <a:noFill/>
          <a:ln>
            <a:noFill/>
          </a:ln>
        </p:spPr>
        <p:txBody>
          <a:bodyPr anchorCtr="0" anchor="ctr" bIns="0" lIns="0" spcFirstLastPara="1" rIns="0" wrap="square" tIns="0">
            <a:noAutofit/>
          </a:bodyPr>
          <a:lstStyle/>
          <a:p>
            <a:pPr indent="0" lvl="0" marL="0" marR="0" rtl="0" algn="ctr">
              <a:lnSpc>
                <a:spcPct val="130000"/>
              </a:lnSpc>
              <a:spcBef>
                <a:spcPts val="0"/>
              </a:spcBef>
              <a:spcAft>
                <a:spcPts val="0"/>
              </a:spcAft>
              <a:buNone/>
            </a:pPr>
            <a:r>
              <a:rPr lang="en" sz="800">
                <a:solidFill>
                  <a:srgbClr val="FFFFFF"/>
                </a:solidFill>
                <a:latin typeface="Lato"/>
                <a:ea typeface="Lato"/>
                <a:cs typeface="Lato"/>
                <a:sym typeface="Lato"/>
              </a:rPr>
              <a:t>This letterhead design is meant to project an image of professionalism and reliability. By using simple alignments we have created a very spacious feeling. The simplicity suggests strength and the spaciousnes contributes to the aesthetics of the layout. These basic qualities along with the (Your Company) colours, are consistent with the overall look and helps to reinforce the (Your Company) brand. This letterhead design is meant to project an image </a:t>
            </a:r>
            <a:endParaRPr sz="1100"/>
          </a:p>
        </p:txBody>
      </p:sp>
      <p:sp>
        <p:nvSpPr>
          <p:cNvPr id="138" name="Shape 138"/>
          <p:cNvSpPr/>
          <p:nvPr>
            <p:ph idx="2" type="pic"/>
          </p:nvPr>
        </p:nvSpPr>
        <p:spPr>
          <a:xfrm>
            <a:off x="0" y="0"/>
            <a:ext cx="2612233" cy="5143499"/>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
        <p:nvSpPr>
          <p:cNvPr id="139" name="Shape 139"/>
          <p:cNvSpPr/>
          <p:nvPr>
            <p:ph idx="3" type="pic"/>
          </p:nvPr>
        </p:nvSpPr>
        <p:spPr>
          <a:xfrm>
            <a:off x="2819400" y="2671763"/>
            <a:ext cx="3505200" cy="2471736"/>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
        <p:nvSpPr>
          <p:cNvPr id="140" name="Shape 140"/>
          <p:cNvSpPr/>
          <p:nvPr>
            <p:ph idx="4" type="pic"/>
          </p:nvPr>
        </p:nvSpPr>
        <p:spPr>
          <a:xfrm>
            <a:off x="6529386" y="0"/>
            <a:ext cx="2612233" cy="5143499"/>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Tree>
  </p:cSld>
  <p:clrMapOvr>
    <a:masterClrMapping/>
  </p:clrMapOvr>
  <p:transition spd="slow">
    <p:fade/>
  </p:transition>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4" name="Shape 144"/>
        <p:cNvGrpSpPr/>
        <p:nvPr/>
      </p:nvGrpSpPr>
      <p:grpSpPr>
        <a:xfrm>
          <a:off x="0" y="0"/>
          <a:ext cx="0" cy="0"/>
          <a:chOff x="0" y="0"/>
          <a:chExt cx="0" cy="0"/>
        </a:xfrm>
      </p:grpSpPr>
      <p:sp>
        <p:nvSpPr>
          <p:cNvPr id="145" name="Shape 145"/>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46" name="Shape 146"/>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fld id="{00000000-1234-1234-1234-123412341234}" type="slidenum">
              <a:rPr b="1" i="0" lang="en" sz="800">
                <a:solidFill>
                  <a:srgbClr val="FFFFFF"/>
                </a:solidFill>
                <a:latin typeface="Lato"/>
                <a:ea typeface="Lato"/>
                <a:cs typeface="Lato"/>
                <a:sym typeface="Lato"/>
              </a:rPr>
              <a:t>‹#›</a:t>
            </a:fld>
            <a:endParaRPr b="1" i="0" sz="800">
              <a:solidFill>
                <a:srgbClr val="FFFFFF"/>
              </a:solidFill>
              <a:latin typeface="Lato"/>
              <a:ea typeface="Lato"/>
              <a:cs typeface="Lato"/>
              <a:sym typeface="Lato"/>
            </a:endParaRPr>
          </a:p>
        </p:txBody>
      </p:sp>
      <p:sp>
        <p:nvSpPr>
          <p:cNvPr id="147" name="Shape 147"/>
          <p:cNvSpPr txBox="1"/>
          <p:nvPr>
            <p:ph idx="11" type="ftr"/>
          </p:nvPr>
        </p:nvSpPr>
        <p:spPr>
          <a:xfrm>
            <a:off x="497437" y="4778888"/>
            <a:ext cx="1037665" cy="250591"/>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rPr b="1" i="0" lang="en" sz="800">
                <a:solidFill>
                  <a:schemeClr val="dk1"/>
                </a:solidFill>
                <a:latin typeface="Lato"/>
                <a:ea typeface="Lato"/>
                <a:cs typeface="Lato"/>
                <a:sym typeface="Lato"/>
              </a:rPr>
              <a:t>www.website.com</a:t>
            </a:r>
            <a:endParaRPr sz="1100"/>
          </a:p>
        </p:txBody>
      </p:sp>
      <p:sp>
        <p:nvSpPr>
          <p:cNvPr id="148" name="Shape 148"/>
          <p:cNvSpPr/>
          <p:nvPr/>
        </p:nvSpPr>
        <p:spPr>
          <a:xfrm>
            <a:off x="0" y="-1"/>
            <a:ext cx="2957150" cy="2503613"/>
          </a:xfrm>
          <a:prstGeom prst="rect">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49" name="Shape 149"/>
          <p:cNvSpPr/>
          <p:nvPr/>
        </p:nvSpPr>
        <p:spPr>
          <a:xfrm>
            <a:off x="6186849" y="-1"/>
            <a:ext cx="2957150" cy="2503613"/>
          </a:xfrm>
          <a:prstGeom prst="rect">
            <a:avLst/>
          </a:prstGeom>
          <a:solidFill>
            <a:schemeClr val="dk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50" name="Shape 150"/>
          <p:cNvSpPr/>
          <p:nvPr/>
        </p:nvSpPr>
        <p:spPr>
          <a:xfrm>
            <a:off x="3093425" y="2639887"/>
            <a:ext cx="2957150" cy="2503613"/>
          </a:xfrm>
          <a:prstGeom prst="rect">
            <a:avLst/>
          </a:prstGeom>
          <a:solidFill>
            <a:srgbClr val="C00000">
              <a:alpha val="80000"/>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51" name="Shape 151"/>
          <p:cNvSpPr txBox="1"/>
          <p:nvPr/>
        </p:nvSpPr>
        <p:spPr>
          <a:xfrm>
            <a:off x="616721" y="1165777"/>
            <a:ext cx="1723707" cy="588623"/>
          </a:xfrm>
          <a:prstGeom prst="rect">
            <a:avLst/>
          </a:prstGeom>
          <a:noFill/>
          <a:ln>
            <a:noFill/>
          </a:ln>
        </p:spPr>
        <p:txBody>
          <a:bodyPr anchorCtr="0" anchor="t" bIns="34275" lIns="68575" spcFirstLastPara="1" rIns="68575" wrap="square" tIns="34275">
            <a:noAutofit/>
          </a:bodyPr>
          <a:lstStyle/>
          <a:p>
            <a:pPr indent="0" lvl="0" marL="0" marR="0" rtl="0" algn="ctr">
              <a:lnSpc>
                <a:spcPct val="120000"/>
              </a:lnSpc>
              <a:spcBef>
                <a:spcPts val="0"/>
              </a:spcBef>
              <a:spcAft>
                <a:spcPts val="0"/>
              </a:spcAft>
              <a:buNone/>
            </a:pPr>
            <a:r>
              <a:rPr lang="en" sz="1100">
                <a:solidFill>
                  <a:schemeClr val="lt1"/>
                </a:solidFill>
                <a:latin typeface="Lato"/>
                <a:ea typeface="Lato"/>
                <a:cs typeface="Lato"/>
                <a:sym typeface="Lato"/>
              </a:rPr>
              <a:t>Text of the printing to</a:t>
            </a:r>
            <a:endParaRPr sz="1100"/>
          </a:p>
          <a:p>
            <a:pPr indent="0" lvl="0" marL="0" marR="0" rtl="0" algn="ctr">
              <a:lnSpc>
                <a:spcPct val="120000"/>
              </a:lnSpc>
              <a:spcBef>
                <a:spcPts val="0"/>
              </a:spcBef>
              <a:spcAft>
                <a:spcPts val="0"/>
              </a:spcAft>
              <a:buNone/>
            </a:pPr>
            <a:r>
              <a:rPr lang="en" sz="1100">
                <a:solidFill>
                  <a:schemeClr val="lt1"/>
                </a:solidFill>
                <a:latin typeface="Lato"/>
                <a:ea typeface="Lato"/>
                <a:cs typeface="Lato"/>
                <a:sym typeface="Lato"/>
              </a:rPr>
              <a:t>Typeset industry your</a:t>
            </a:r>
            <a:endParaRPr sz="1100"/>
          </a:p>
          <a:p>
            <a:pPr indent="0" lvl="0" marL="0" marR="0" rtl="0" algn="ctr">
              <a:lnSpc>
                <a:spcPct val="120000"/>
              </a:lnSpc>
              <a:spcBef>
                <a:spcPts val="0"/>
              </a:spcBef>
              <a:spcAft>
                <a:spcPts val="0"/>
              </a:spcAft>
              <a:buNone/>
            </a:pPr>
            <a:r>
              <a:rPr lang="en" sz="1100">
                <a:solidFill>
                  <a:schemeClr val="lt1"/>
                </a:solidFill>
                <a:latin typeface="Lato"/>
                <a:ea typeface="Lato"/>
                <a:cs typeface="Lato"/>
                <a:sym typeface="Lato"/>
              </a:rPr>
              <a:t>of the printing this for</a:t>
            </a:r>
            <a:endParaRPr sz="1100"/>
          </a:p>
        </p:txBody>
      </p:sp>
      <p:sp>
        <p:nvSpPr>
          <p:cNvPr id="152" name="Shape 152"/>
          <p:cNvSpPr txBox="1"/>
          <p:nvPr/>
        </p:nvSpPr>
        <p:spPr>
          <a:xfrm>
            <a:off x="733244" y="749212"/>
            <a:ext cx="1490662" cy="41549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300">
                <a:solidFill>
                  <a:schemeClr val="lt1"/>
                </a:solidFill>
                <a:latin typeface="Lato"/>
                <a:ea typeface="Lato"/>
                <a:cs typeface="Lato"/>
                <a:sym typeface="Lato"/>
              </a:rPr>
              <a:t>Example 1</a:t>
            </a:r>
            <a:endParaRPr sz="1100"/>
          </a:p>
        </p:txBody>
      </p:sp>
      <p:sp>
        <p:nvSpPr>
          <p:cNvPr id="153" name="Shape 153"/>
          <p:cNvSpPr txBox="1"/>
          <p:nvPr/>
        </p:nvSpPr>
        <p:spPr>
          <a:xfrm>
            <a:off x="6800686" y="1165777"/>
            <a:ext cx="1723707" cy="588623"/>
          </a:xfrm>
          <a:prstGeom prst="rect">
            <a:avLst/>
          </a:prstGeom>
          <a:noFill/>
          <a:ln>
            <a:noFill/>
          </a:ln>
        </p:spPr>
        <p:txBody>
          <a:bodyPr anchorCtr="0" anchor="t" bIns="34275" lIns="68575" spcFirstLastPara="1" rIns="68575" wrap="square" tIns="34275">
            <a:noAutofit/>
          </a:bodyPr>
          <a:lstStyle/>
          <a:p>
            <a:pPr indent="0" lvl="0" marL="0" marR="0" rtl="0" algn="ctr">
              <a:lnSpc>
                <a:spcPct val="120000"/>
              </a:lnSpc>
              <a:spcBef>
                <a:spcPts val="0"/>
              </a:spcBef>
              <a:spcAft>
                <a:spcPts val="0"/>
              </a:spcAft>
              <a:buNone/>
            </a:pPr>
            <a:r>
              <a:rPr lang="en" sz="1100">
                <a:solidFill>
                  <a:schemeClr val="lt1"/>
                </a:solidFill>
                <a:latin typeface="Lato"/>
                <a:ea typeface="Lato"/>
                <a:cs typeface="Lato"/>
                <a:sym typeface="Lato"/>
              </a:rPr>
              <a:t>Text of the printing to</a:t>
            </a:r>
            <a:endParaRPr sz="1100"/>
          </a:p>
          <a:p>
            <a:pPr indent="0" lvl="0" marL="0" marR="0" rtl="0" algn="ctr">
              <a:lnSpc>
                <a:spcPct val="120000"/>
              </a:lnSpc>
              <a:spcBef>
                <a:spcPts val="0"/>
              </a:spcBef>
              <a:spcAft>
                <a:spcPts val="0"/>
              </a:spcAft>
              <a:buNone/>
            </a:pPr>
            <a:r>
              <a:rPr lang="en" sz="1100">
                <a:solidFill>
                  <a:schemeClr val="lt1"/>
                </a:solidFill>
                <a:latin typeface="Lato"/>
                <a:ea typeface="Lato"/>
                <a:cs typeface="Lato"/>
                <a:sym typeface="Lato"/>
              </a:rPr>
              <a:t>Typeset industry your</a:t>
            </a:r>
            <a:endParaRPr sz="1100"/>
          </a:p>
          <a:p>
            <a:pPr indent="0" lvl="0" marL="0" marR="0" rtl="0" algn="ctr">
              <a:lnSpc>
                <a:spcPct val="120000"/>
              </a:lnSpc>
              <a:spcBef>
                <a:spcPts val="0"/>
              </a:spcBef>
              <a:spcAft>
                <a:spcPts val="0"/>
              </a:spcAft>
              <a:buNone/>
            </a:pPr>
            <a:r>
              <a:rPr lang="en" sz="1100">
                <a:solidFill>
                  <a:schemeClr val="lt1"/>
                </a:solidFill>
                <a:latin typeface="Lato"/>
                <a:ea typeface="Lato"/>
                <a:cs typeface="Lato"/>
                <a:sym typeface="Lato"/>
              </a:rPr>
              <a:t>of the printing this for</a:t>
            </a:r>
            <a:endParaRPr sz="1100"/>
          </a:p>
        </p:txBody>
      </p:sp>
      <p:sp>
        <p:nvSpPr>
          <p:cNvPr id="154" name="Shape 154"/>
          <p:cNvSpPr txBox="1"/>
          <p:nvPr/>
        </p:nvSpPr>
        <p:spPr>
          <a:xfrm>
            <a:off x="6917208" y="749212"/>
            <a:ext cx="1490662" cy="41549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300">
                <a:solidFill>
                  <a:schemeClr val="lt1"/>
                </a:solidFill>
                <a:latin typeface="Lato"/>
                <a:ea typeface="Lato"/>
                <a:cs typeface="Lato"/>
                <a:sym typeface="Lato"/>
              </a:rPr>
              <a:t>Example 2</a:t>
            </a:r>
            <a:endParaRPr sz="1100"/>
          </a:p>
        </p:txBody>
      </p:sp>
      <p:sp>
        <p:nvSpPr>
          <p:cNvPr id="155" name="Shape 155"/>
          <p:cNvSpPr txBox="1"/>
          <p:nvPr/>
        </p:nvSpPr>
        <p:spPr>
          <a:xfrm>
            <a:off x="3710146" y="3805663"/>
            <a:ext cx="1723707" cy="588623"/>
          </a:xfrm>
          <a:prstGeom prst="rect">
            <a:avLst/>
          </a:prstGeom>
          <a:noFill/>
          <a:ln>
            <a:noFill/>
          </a:ln>
        </p:spPr>
        <p:txBody>
          <a:bodyPr anchorCtr="0" anchor="t" bIns="34275" lIns="68575" spcFirstLastPara="1" rIns="68575" wrap="square" tIns="34275">
            <a:noAutofit/>
          </a:bodyPr>
          <a:lstStyle/>
          <a:p>
            <a:pPr indent="0" lvl="0" marL="0" marR="0" rtl="0" algn="ctr">
              <a:lnSpc>
                <a:spcPct val="120000"/>
              </a:lnSpc>
              <a:spcBef>
                <a:spcPts val="0"/>
              </a:spcBef>
              <a:spcAft>
                <a:spcPts val="0"/>
              </a:spcAft>
              <a:buNone/>
            </a:pPr>
            <a:r>
              <a:rPr lang="en" sz="1100">
                <a:solidFill>
                  <a:schemeClr val="lt1"/>
                </a:solidFill>
                <a:latin typeface="Lato"/>
                <a:ea typeface="Lato"/>
                <a:cs typeface="Lato"/>
                <a:sym typeface="Lato"/>
              </a:rPr>
              <a:t>Text of the printing to</a:t>
            </a:r>
            <a:endParaRPr sz="1100"/>
          </a:p>
          <a:p>
            <a:pPr indent="0" lvl="0" marL="0" marR="0" rtl="0" algn="ctr">
              <a:lnSpc>
                <a:spcPct val="120000"/>
              </a:lnSpc>
              <a:spcBef>
                <a:spcPts val="0"/>
              </a:spcBef>
              <a:spcAft>
                <a:spcPts val="0"/>
              </a:spcAft>
              <a:buNone/>
            </a:pPr>
            <a:r>
              <a:rPr lang="en" sz="1100">
                <a:solidFill>
                  <a:schemeClr val="lt1"/>
                </a:solidFill>
                <a:latin typeface="Lato"/>
                <a:ea typeface="Lato"/>
                <a:cs typeface="Lato"/>
                <a:sym typeface="Lato"/>
              </a:rPr>
              <a:t>Typeset industry your</a:t>
            </a:r>
            <a:endParaRPr sz="1100"/>
          </a:p>
          <a:p>
            <a:pPr indent="0" lvl="0" marL="0" marR="0" rtl="0" algn="ctr">
              <a:lnSpc>
                <a:spcPct val="120000"/>
              </a:lnSpc>
              <a:spcBef>
                <a:spcPts val="0"/>
              </a:spcBef>
              <a:spcAft>
                <a:spcPts val="0"/>
              </a:spcAft>
              <a:buNone/>
            </a:pPr>
            <a:r>
              <a:rPr lang="en" sz="1100">
                <a:solidFill>
                  <a:schemeClr val="lt1"/>
                </a:solidFill>
                <a:latin typeface="Lato"/>
                <a:ea typeface="Lato"/>
                <a:cs typeface="Lato"/>
                <a:sym typeface="Lato"/>
              </a:rPr>
              <a:t>of the printing this for</a:t>
            </a:r>
            <a:endParaRPr sz="1100"/>
          </a:p>
        </p:txBody>
      </p:sp>
      <p:sp>
        <p:nvSpPr>
          <p:cNvPr id="156" name="Shape 156"/>
          <p:cNvSpPr txBox="1"/>
          <p:nvPr/>
        </p:nvSpPr>
        <p:spPr>
          <a:xfrm>
            <a:off x="3826668" y="3389099"/>
            <a:ext cx="1490662" cy="415498"/>
          </a:xfrm>
          <a:prstGeom prst="rect">
            <a:avLst/>
          </a:prstGeom>
          <a:noFill/>
          <a:ln>
            <a:noFill/>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300">
                <a:solidFill>
                  <a:schemeClr val="lt1"/>
                </a:solidFill>
                <a:latin typeface="Lato"/>
                <a:ea typeface="Lato"/>
                <a:cs typeface="Lato"/>
                <a:sym typeface="Lato"/>
              </a:rPr>
              <a:t>Example 3</a:t>
            </a:r>
            <a:endParaRPr sz="1100"/>
          </a:p>
        </p:txBody>
      </p:sp>
      <p:sp>
        <p:nvSpPr>
          <p:cNvPr id="157" name="Shape 157"/>
          <p:cNvSpPr/>
          <p:nvPr>
            <p:ph idx="3" type="pic"/>
          </p:nvPr>
        </p:nvSpPr>
        <p:spPr>
          <a:xfrm>
            <a:off x="3093425" y="-1"/>
            <a:ext cx="2957150" cy="2503613"/>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
        <p:nvSpPr>
          <p:cNvPr id="158" name="Shape 158"/>
          <p:cNvSpPr/>
          <p:nvPr>
            <p:ph idx="4" type="pic"/>
          </p:nvPr>
        </p:nvSpPr>
        <p:spPr>
          <a:xfrm>
            <a:off x="6186849" y="2639887"/>
            <a:ext cx="2957150" cy="2503613"/>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
        <p:nvSpPr>
          <p:cNvPr id="159" name="Shape 159"/>
          <p:cNvSpPr/>
          <p:nvPr>
            <p:ph idx="2" type="pic"/>
          </p:nvPr>
        </p:nvSpPr>
        <p:spPr>
          <a:xfrm>
            <a:off x="0" y="2639887"/>
            <a:ext cx="2957150" cy="2503613"/>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Tree>
  </p:cSld>
  <p:clrMapOvr>
    <a:masterClrMapping/>
  </p:clrMapOvr>
  <p:transition spd="slow">
    <p:fade thruBlk="1"/>
  </p:transition>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63" name="Shape 163"/>
        <p:cNvGrpSpPr/>
        <p:nvPr/>
      </p:nvGrpSpPr>
      <p:grpSpPr>
        <a:xfrm>
          <a:off x="0" y="0"/>
          <a:ext cx="0" cy="0"/>
          <a:chOff x="0" y="0"/>
          <a:chExt cx="0" cy="0"/>
        </a:xfrm>
      </p:grpSpPr>
      <p:sp>
        <p:nvSpPr>
          <p:cNvPr id="164" name="Shape 164"/>
          <p:cNvSpPr/>
          <p:nvPr/>
        </p:nvSpPr>
        <p:spPr>
          <a:xfrm>
            <a:off x="8290366" y="205037"/>
            <a:ext cx="468774" cy="464435"/>
          </a:xfrm>
          <a:prstGeom prst="ellipse">
            <a:avLst/>
          </a:prstGeom>
          <a:solidFill>
            <a:schemeClr val="accent4"/>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65" name="Shape 165"/>
          <p:cNvSpPr txBox="1"/>
          <p:nvPr>
            <p:ph idx="12" type="sldNum"/>
          </p:nvPr>
        </p:nvSpPr>
        <p:spPr>
          <a:xfrm>
            <a:off x="8299048" y="293234"/>
            <a:ext cx="450688" cy="273844"/>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fld id="{00000000-1234-1234-1234-123412341234}" type="slidenum">
              <a:rPr b="1" i="0" lang="en" sz="800">
                <a:solidFill>
                  <a:srgbClr val="FFFFFF"/>
                </a:solidFill>
                <a:latin typeface="Lato"/>
                <a:ea typeface="Lato"/>
                <a:cs typeface="Lato"/>
                <a:sym typeface="Lato"/>
              </a:rPr>
              <a:t>‹#›</a:t>
            </a:fld>
            <a:endParaRPr b="1" i="0" sz="800">
              <a:solidFill>
                <a:srgbClr val="FFFFFF"/>
              </a:solidFill>
              <a:latin typeface="Lato"/>
              <a:ea typeface="Lato"/>
              <a:cs typeface="Lato"/>
              <a:sym typeface="Lato"/>
            </a:endParaRPr>
          </a:p>
        </p:txBody>
      </p:sp>
      <p:sp>
        <p:nvSpPr>
          <p:cNvPr id="166" name="Shape 166"/>
          <p:cNvSpPr txBox="1"/>
          <p:nvPr>
            <p:ph idx="11" type="ftr"/>
          </p:nvPr>
        </p:nvSpPr>
        <p:spPr>
          <a:xfrm>
            <a:off x="497437" y="4778888"/>
            <a:ext cx="1037665" cy="250591"/>
          </a:xfrm>
          <a:prstGeom prst="rect">
            <a:avLst/>
          </a:prstGeom>
          <a:no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rPr b="1" i="0" lang="en" sz="800">
                <a:solidFill>
                  <a:schemeClr val="dk1"/>
                </a:solidFill>
                <a:latin typeface="Lato"/>
                <a:ea typeface="Lato"/>
                <a:cs typeface="Lato"/>
                <a:sym typeface="Lato"/>
              </a:rPr>
              <a:t>www.website.com</a:t>
            </a:r>
            <a:endParaRPr sz="1100"/>
          </a:p>
        </p:txBody>
      </p:sp>
      <p:sp>
        <p:nvSpPr>
          <p:cNvPr id="167" name="Shape 167"/>
          <p:cNvSpPr/>
          <p:nvPr/>
        </p:nvSpPr>
        <p:spPr>
          <a:xfrm>
            <a:off x="0" y="0"/>
            <a:ext cx="9144000" cy="5143500"/>
          </a:xfrm>
          <a:prstGeom prst="rect">
            <a:avLst/>
          </a:prstGeom>
          <a:solidFill>
            <a:srgbClr val="F6921E">
              <a:alpha val="80000"/>
            </a:srgbClr>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grpSp>
        <p:nvGrpSpPr>
          <p:cNvPr id="168" name="Shape 168"/>
          <p:cNvGrpSpPr/>
          <p:nvPr/>
        </p:nvGrpSpPr>
        <p:grpSpPr>
          <a:xfrm>
            <a:off x="3636169" y="1221070"/>
            <a:ext cx="1871662" cy="432866"/>
            <a:chOff x="3347864" y="1691003"/>
            <a:chExt cx="2495550" cy="577154"/>
          </a:xfrm>
        </p:grpSpPr>
        <p:sp>
          <p:nvSpPr>
            <p:cNvPr id="169" name="Shape 169"/>
            <p:cNvSpPr/>
            <p:nvPr/>
          </p:nvSpPr>
          <p:spPr>
            <a:xfrm>
              <a:off x="3347864" y="1691003"/>
              <a:ext cx="2495550" cy="300038"/>
            </a:xfrm>
            <a:prstGeom prst="rect">
              <a:avLst/>
            </a:prstGeom>
            <a:noFill/>
            <a:ln>
              <a:noFill/>
            </a:ln>
          </p:spPr>
          <p:txBody>
            <a:bodyPr anchorCtr="0" anchor="ctr" bIns="0" lIns="0" spcFirstLastPara="1" rIns="0" wrap="square" tIns="0">
              <a:noAutofit/>
            </a:bodyPr>
            <a:lstStyle/>
            <a:p>
              <a:pPr indent="0" lvl="0" marL="0" marR="0" rtl="0" algn="ctr">
                <a:spcBef>
                  <a:spcPts val="0"/>
                </a:spcBef>
                <a:spcAft>
                  <a:spcPts val="0"/>
                </a:spcAft>
                <a:buNone/>
              </a:pPr>
              <a:r>
                <a:rPr b="1" lang="en" sz="1700">
                  <a:solidFill>
                    <a:schemeClr val="lt1"/>
                  </a:solidFill>
                  <a:latin typeface="Arial"/>
                  <a:ea typeface="Arial"/>
                  <a:cs typeface="Arial"/>
                  <a:sym typeface="Arial"/>
                </a:rPr>
                <a:t>T H A N K S</a:t>
              </a:r>
              <a:endParaRPr sz="1100"/>
            </a:p>
          </p:txBody>
        </p:sp>
        <p:sp>
          <p:nvSpPr>
            <p:cNvPr id="170" name="Shape 170"/>
            <p:cNvSpPr/>
            <p:nvPr/>
          </p:nvSpPr>
          <p:spPr>
            <a:xfrm>
              <a:off x="3390727" y="2025269"/>
              <a:ext cx="2409825" cy="242888"/>
            </a:xfrm>
            <a:prstGeom prst="rect">
              <a:avLst/>
            </a:prstGeom>
            <a:noFill/>
            <a:ln>
              <a:noFill/>
            </a:ln>
          </p:spPr>
          <p:txBody>
            <a:bodyPr anchorCtr="0" anchor="ctr" bIns="0" lIns="0" spcFirstLastPara="1" rIns="0" wrap="square" tIns="0">
              <a:noAutofit/>
            </a:bodyPr>
            <a:lstStyle/>
            <a:p>
              <a:pPr indent="0" lvl="0" marL="0" marR="0" rtl="0" algn="ctr">
                <a:spcBef>
                  <a:spcPts val="0"/>
                </a:spcBef>
                <a:spcAft>
                  <a:spcPts val="0"/>
                </a:spcAft>
                <a:buNone/>
              </a:pPr>
              <a:r>
                <a:rPr b="1" lang="en" sz="900">
                  <a:solidFill>
                    <a:schemeClr val="lt1"/>
                  </a:solidFill>
                  <a:latin typeface="Lato"/>
                  <a:ea typeface="Lato"/>
                  <a:cs typeface="Lato"/>
                  <a:sym typeface="Lato"/>
                </a:rPr>
                <a:t>For Watching &amp; Contributed</a:t>
              </a:r>
              <a:endParaRPr sz="1100"/>
            </a:p>
          </p:txBody>
        </p:sp>
      </p:grpSp>
      <p:sp>
        <p:nvSpPr>
          <p:cNvPr id="171" name="Shape 171"/>
          <p:cNvSpPr/>
          <p:nvPr/>
        </p:nvSpPr>
        <p:spPr>
          <a:xfrm>
            <a:off x="3441794" y="2128838"/>
            <a:ext cx="2260411" cy="1514475"/>
          </a:xfrm>
          <a:prstGeom prst="wedgeEllipseCallout">
            <a:avLst>
              <a:gd fmla="val -20833" name="adj1"/>
              <a:gd fmla="val 62500" name="adj2"/>
            </a:avLst>
          </a:prstGeom>
          <a:solidFill>
            <a:schemeClr val="lt2"/>
          </a:solidFill>
          <a:ln>
            <a:noFill/>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sz="1400">
              <a:solidFill>
                <a:schemeClr val="lt1"/>
              </a:solidFill>
              <a:latin typeface="Calibri"/>
              <a:ea typeface="Calibri"/>
              <a:cs typeface="Calibri"/>
              <a:sym typeface="Calibri"/>
            </a:endParaRPr>
          </a:p>
        </p:txBody>
      </p:sp>
      <p:sp>
        <p:nvSpPr>
          <p:cNvPr id="172" name="Shape 172"/>
          <p:cNvSpPr/>
          <p:nvPr/>
        </p:nvSpPr>
        <p:spPr>
          <a:xfrm>
            <a:off x="4162350" y="2716318"/>
            <a:ext cx="819300" cy="339514"/>
          </a:xfrm>
          <a:prstGeom prst="rect">
            <a:avLst/>
          </a:prstGeom>
          <a:noFill/>
          <a:ln>
            <a:noFill/>
          </a:ln>
        </p:spPr>
        <p:txBody>
          <a:bodyPr anchorCtr="0" anchor="ctr" bIns="0" lIns="0" spcFirstLastPara="1" rIns="0" wrap="square" tIns="0">
            <a:noAutofit/>
          </a:bodyPr>
          <a:lstStyle/>
          <a:p>
            <a:pPr indent="0" lvl="0" marL="0" marR="0" rtl="0" algn="ctr">
              <a:lnSpc>
                <a:spcPct val="92307"/>
              </a:lnSpc>
              <a:spcBef>
                <a:spcPts val="0"/>
              </a:spcBef>
              <a:spcAft>
                <a:spcPts val="0"/>
              </a:spcAft>
              <a:buNone/>
            </a:pPr>
            <a:r>
              <a:rPr b="1" lang="en" sz="1000">
                <a:solidFill>
                  <a:schemeClr val="dk1"/>
                </a:solidFill>
                <a:latin typeface="Lato"/>
                <a:ea typeface="Lato"/>
                <a:cs typeface="Lato"/>
                <a:sym typeface="Lato"/>
              </a:rPr>
              <a:t>HAVE A</a:t>
            </a:r>
            <a:endParaRPr sz="1100"/>
          </a:p>
          <a:p>
            <a:pPr indent="0" lvl="0" marL="0" marR="0" rtl="0" algn="ctr">
              <a:lnSpc>
                <a:spcPct val="92307"/>
              </a:lnSpc>
              <a:spcBef>
                <a:spcPts val="0"/>
              </a:spcBef>
              <a:spcAft>
                <a:spcPts val="0"/>
              </a:spcAft>
              <a:buNone/>
            </a:pPr>
            <a:r>
              <a:rPr b="1" lang="en" sz="1000">
                <a:solidFill>
                  <a:schemeClr val="dk1"/>
                </a:solidFill>
                <a:latin typeface="Lato"/>
                <a:ea typeface="Lato"/>
                <a:cs typeface="Lato"/>
                <a:sym typeface="Lato"/>
              </a:rPr>
              <a:t>QUESTION?</a:t>
            </a:r>
            <a:endParaRPr sz="1100"/>
          </a:p>
        </p:txBody>
      </p:sp>
      <p:sp>
        <p:nvSpPr>
          <p:cNvPr id="173" name="Shape 173"/>
          <p:cNvSpPr/>
          <p:nvPr>
            <p:ph idx="2" type="pic"/>
          </p:nvPr>
        </p:nvSpPr>
        <p:spPr>
          <a:xfrm>
            <a:off x="0" y="-1"/>
            <a:ext cx="9144000" cy="5143501"/>
          </a:xfrm>
          <a:prstGeom prst="rect">
            <a:avLst/>
          </a:prstGeom>
          <a:noFill/>
          <a:ln>
            <a:noFill/>
          </a:ln>
        </p:spPr>
        <p:txBody>
          <a:bodyPr anchorCtr="0" anchor="t" bIns="68575" lIns="68575" spcFirstLastPara="1" rIns="68575" wrap="square" tIns="68575">
            <a:noAutofit/>
          </a:bodyPr>
          <a:lstStyle/>
          <a:p>
            <a:pPr indent="0" lvl="0" marL="0">
              <a:spcBef>
                <a:spcPts val="800"/>
              </a:spcBef>
              <a:spcAft>
                <a:spcPts val="0"/>
              </a:spcAft>
              <a:buNone/>
            </a:pPr>
            <a:r>
              <a:t/>
            </a:r>
            <a:endParaRPr/>
          </a:p>
        </p:txBody>
      </p:sp>
    </p:spTree>
  </p:cSld>
  <p:clrMapOvr>
    <a:masterClrMapping/>
  </p:clrMapOvr>
  <p:transition spd="slow">
    <p:fade thruBlk="1"/>
  </p:transition>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Theme_Master">
  <a:themeElements>
    <a:clrScheme name="Socialike_Br_Df">
      <a:dk1>
        <a:srgbClr val="000000"/>
      </a:dk1>
      <a:lt1>
        <a:srgbClr val="FFFFFF"/>
      </a:lt1>
      <a:dk2>
        <a:srgbClr val="44546A"/>
      </a:dk2>
      <a:lt2>
        <a:srgbClr val="E7E6E6"/>
      </a:lt2>
      <a:accent1>
        <a:srgbClr val="25408F"/>
      </a:accent1>
      <a:accent2>
        <a:srgbClr val="00B6F1"/>
      </a:accent2>
      <a:accent3>
        <a:srgbClr val="62BA46"/>
      </a:accent3>
      <a:accent4>
        <a:srgbClr val="F6921E"/>
      </a:accent4>
      <a:accent5>
        <a:srgbClr val="E1E319"/>
      </a:accent5>
      <a:accent6>
        <a:srgbClr val="37CA9D"/>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