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4" r:id="rId3"/>
    <p:sldMasterId id="2147483665"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Montserrat"/>
      <p:regular r:id="rId11"/>
      <p:bold r:id="rId12"/>
      <p:italic r:id="rId13"/>
      <p:boldItalic r:id="rId14"/>
    </p:embeddedFont>
    <p:embeddedFont>
      <p:font typeface="Lato"/>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font" Target="fonts/Montserrat-regular.fntdata"/><Relationship Id="rId10" Type="http://schemas.openxmlformats.org/officeDocument/2006/relationships/slide" Target="slides/slide5.xml"/><Relationship Id="rId13" Type="http://schemas.openxmlformats.org/officeDocument/2006/relationships/font" Target="fonts/Montserrat-italic.fntdata"/><Relationship Id="rId12" Type="http://schemas.openxmlformats.org/officeDocument/2006/relationships/font" Target="fonts/Montserrat-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font" Target="fonts/Lato-regular.fntdata"/><Relationship Id="rId14" Type="http://schemas.openxmlformats.org/officeDocument/2006/relationships/font" Target="fonts/Montserrat-boldItalic.fntdata"/><Relationship Id="rId17" Type="http://schemas.openxmlformats.org/officeDocument/2006/relationships/font" Target="fonts/Lato-italic.fntdata"/><Relationship Id="rId16" Type="http://schemas.openxmlformats.org/officeDocument/2006/relationships/font" Target="fonts/Lato-bold.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Lato-bold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Shape 8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5" name="Shape 8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Shape 9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9" name="Shape 9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Shape 12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0" name="Shape 13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Shape 14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3" name="Shape 14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Shape 16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2" name="Shape 16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 page">
  <p:cSld name="1 page">
    <p:spTree>
      <p:nvGrpSpPr>
        <p:cNvPr id="51" name="Shape 51"/>
        <p:cNvGrpSpPr/>
        <p:nvPr/>
      </p:nvGrpSpPr>
      <p:grpSpPr>
        <a:xfrm>
          <a:off x="0" y="0"/>
          <a:ext cx="0" cy="0"/>
          <a:chOff x="0" y="0"/>
          <a:chExt cx="0" cy="0"/>
        </a:xfrm>
      </p:grpSpPr>
      <p:sp>
        <p:nvSpPr>
          <p:cNvPr id="52" name="Shape 52"/>
          <p:cNvSpPr/>
          <p:nvPr>
            <p:ph idx="2" type="pic"/>
          </p:nvPr>
        </p:nvSpPr>
        <p:spPr>
          <a:xfrm>
            <a:off x="0" y="0"/>
            <a:ext cx="9144000"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3" name="Shape 53"/>
          <p:cNvSpPr/>
          <p:nvPr/>
        </p:nvSpPr>
        <p:spPr>
          <a:xfrm>
            <a:off x="8290366" y="205037"/>
            <a:ext cx="468774" cy="46443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4" name="Shape 54"/>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u="none" cap="none" strike="noStrike">
                <a:solidFill>
                  <a:srgbClr val="FFFFFF"/>
                </a:solidFill>
                <a:latin typeface="Lato"/>
                <a:ea typeface="Lato"/>
                <a:cs typeface="Lato"/>
                <a:sym typeface="Lato"/>
              </a:defRPr>
            </a:lvl1pPr>
            <a:lvl2pPr indent="0" lvl="1" marL="0" marR="0" rtl="0" algn="ctr">
              <a:spcBef>
                <a:spcPts val="0"/>
              </a:spcBef>
              <a:buNone/>
              <a:defRPr b="1" i="0" sz="800" u="none" cap="none" strike="noStrike">
                <a:solidFill>
                  <a:srgbClr val="FFFFFF"/>
                </a:solidFill>
                <a:latin typeface="Lato"/>
                <a:ea typeface="Lato"/>
                <a:cs typeface="Lato"/>
                <a:sym typeface="Lato"/>
              </a:defRPr>
            </a:lvl2pPr>
            <a:lvl3pPr indent="0" lvl="2" marL="0" marR="0" rtl="0" algn="ctr">
              <a:spcBef>
                <a:spcPts val="0"/>
              </a:spcBef>
              <a:buNone/>
              <a:defRPr b="1" i="0" sz="800" u="none" cap="none" strike="noStrike">
                <a:solidFill>
                  <a:srgbClr val="FFFFFF"/>
                </a:solidFill>
                <a:latin typeface="Lato"/>
                <a:ea typeface="Lato"/>
                <a:cs typeface="Lato"/>
                <a:sym typeface="Lato"/>
              </a:defRPr>
            </a:lvl3pPr>
            <a:lvl4pPr indent="0" lvl="3" marL="0" marR="0" rtl="0" algn="ctr">
              <a:spcBef>
                <a:spcPts val="0"/>
              </a:spcBef>
              <a:buNone/>
              <a:defRPr b="1" i="0" sz="800" u="none" cap="none" strike="noStrike">
                <a:solidFill>
                  <a:srgbClr val="FFFFFF"/>
                </a:solidFill>
                <a:latin typeface="Lato"/>
                <a:ea typeface="Lato"/>
                <a:cs typeface="Lato"/>
                <a:sym typeface="Lato"/>
              </a:defRPr>
            </a:lvl4pPr>
            <a:lvl5pPr indent="0" lvl="4" marL="0" marR="0" rtl="0" algn="ctr">
              <a:spcBef>
                <a:spcPts val="0"/>
              </a:spcBef>
              <a:buNone/>
              <a:defRPr b="1" i="0" sz="800" u="none" cap="none" strike="noStrike">
                <a:solidFill>
                  <a:srgbClr val="FFFFFF"/>
                </a:solidFill>
                <a:latin typeface="Lato"/>
                <a:ea typeface="Lato"/>
                <a:cs typeface="Lato"/>
                <a:sym typeface="Lato"/>
              </a:defRPr>
            </a:lvl5pPr>
            <a:lvl6pPr indent="0" lvl="5" marL="0" marR="0" rtl="0" algn="ctr">
              <a:spcBef>
                <a:spcPts val="0"/>
              </a:spcBef>
              <a:buNone/>
              <a:defRPr b="1" i="0" sz="800" u="none" cap="none" strike="noStrike">
                <a:solidFill>
                  <a:srgbClr val="FFFFFF"/>
                </a:solidFill>
                <a:latin typeface="Lato"/>
                <a:ea typeface="Lato"/>
                <a:cs typeface="Lato"/>
                <a:sym typeface="Lato"/>
              </a:defRPr>
            </a:lvl6pPr>
            <a:lvl7pPr indent="0" lvl="6" marL="0" marR="0" rtl="0" algn="ctr">
              <a:spcBef>
                <a:spcPts val="0"/>
              </a:spcBef>
              <a:buNone/>
              <a:defRPr b="1" i="0" sz="800" u="none" cap="none" strike="noStrike">
                <a:solidFill>
                  <a:srgbClr val="FFFFFF"/>
                </a:solidFill>
                <a:latin typeface="Lato"/>
                <a:ea typeface="Lato"/>
                <a:cs typeface="Lato"/>
                <a:sym typeface="Lato"/>
              </a:defRPr>
            </a:lvl7pPr>
            <a:lvl8pPr indent="0" lvl="7" marL="0" marR="0" rtl="0" algn="ctr">
              <a:spcBef>
                <a:spcPts val="0"/>
              </a:spcBef>
              <a:buNone/>
              <a:defRPr b="1" i="0" sz="800" u="none" cap="none" strike="noStrike">
                <a:solidFill>
                  <a:srgbClr val="FFFFFF"/>
                </a:solidFill>
                <a:latin typeface="Lato"/>
                <a:ea typeface="Lato"/>
                <a:cs typeface="Lato"/>
                <a:sym typeface="Lato"/>
              </a:defRPr>
            </a:lvl8pPr>
            <a:lvl9pPr indent="0" lvl="8" marL="0" marR="0" rtl="0" algn="ctr">
              <a:spcBef>
                <a:spcPts val="0"/>
              </a:spcBef>
              <a:buNone/>
              <a:defRPr b="1" i="0" sz="800" u="none" cap="none" strike="noStrike">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55" name="Shape 55"/>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u="none" cap="none" strike="noStrike">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 page 4 image">
  <p:cSld name="2 page 4 image">
    <p:spTree>
      <p:nvGrpSpPr>
        <p:cNvPr id="56" name="Shape 56"/>
        <p:cNvGrpSpPr/>
        <p:nvPr/>
      </p:nvGrpSpPr>
      <p:grpSpPr>
        <a:xfrm>
          <a:off x="0" y="0"/>
          <a:ext cx="0" cy="0"/>
          <a:chOff x="0" y="0"/>
          <a:chExt cx="0" cy="0"/>
        </a:xfrm>
      </p:grpSpPr>
      <p:sp>
        <p:nvSpPr>
          <p:cNvPr id="57" name="Shape 57"/>
          <p:cNvSpPr/>
          <p:nvPr>
            <p:ph idx="2" type="pic"/>
          </p:nvPr>
        </p:nvSpPr>
        <p:spPr>
          <a:xfrm>
            <a:off x="0" y="0"/>
            <a:ext cx="9144000" cy="25453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8" name="Shape 58"/>
          <p:cNvSpPr/>
          <p:nvPr/>
        </p:nvSpPr>
        <p:spPr>
          <a:xfrm>
            <a:off x="8290366" y="205037"/>
            <a:ext cx="468774" cy="46443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 name="Shape 59"/>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60" name="Shape 60"/>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Shape 61"/>
          <p:cNvSpPr/>
          <p:nvPr>
            <p:ph idx="3" type="pic"/>
          </p:nvPr>
        </p:nvSpPr>
        <p:spPr>
          <a:xfrm>
            <a:off x="0" y="2598199"/>
            <a:ext cx="3021551" cy="25453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2" name="Shape 62"/>
          <p:cNvSpPr/>
          <p:nvPr>
            <p:ph idx="4" type="pic"/>
          </p:nvPr>
        </p:nvSpPr>
        <p:spPr>
          <a:xfrm>
            <a:off x="3074448" y="2598197"/>
            <a:ext cx="2995103" cy="25453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3" name="Shape 63"/>
          <p:cNvSpPr/>
          <p:nvPr>
            <p:ph idx="5" type="pic"/>
          </p:nvPr>
        </p:nvSpPr>
        <p:spPr>
          <a:xfrm>
            <a:off x="6122449" y="2598199"/>
            <a:ext cx="3021551" cy="25453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 page 3 image">
  <p:cSld name="3 page 3 image">
    <p:spTree>
      <p:nvGrpSpPr>
        <p:cNvPr id="64" name="Shape 64"/>
        <p:cNvGrpSpPr/>
        <p:nvPr/>
      </p:nvGrpSpPr>
      <p:grpSpPr>
        <a:xfrm>
          <a:off x="0" y="0"/>
          <a:ext cx="0" cy="0"/>
          <a:chOff x="0" y="0"/>
          <a:chExt cx="0" cy="0"/>
        </a:xfrm>
      </p:grpSpPr>
      <p:sp>
        <p:nvSpPr>
          <p:cNvPr id="65" name="Shape 65"/>
          <p:cNvSpPr/>
          <p:nvPr/>
        </p:nvSpPr>
        <p:spPr>
          <a:xfrm>
            <a:off x="8290366" y="205037"/>
            <a:ext cx="468774" cy="46443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 name="Shape 66"/>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67" name="Shape 67"/>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8" name="Shape 68"/>
          <p:cNvSpPr/>
          <p:nvPr>
            <p:ph idx="2" type="pic"/>
          </p:nvPr>
        </p:nvSpPr>
        <p:spPr>
          <a:xfrm>
            <a:off x="0" y="0"/>
            <a:ext cx="2612233" cy="514349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9" name="Shape 69"/>
          <p:cNvSpPr/>
          <p:nvPr>
            <p:ph idx="3" type="pic"/>
          </p:nvPr>
        </p:nvSpPr>
        <p:spPr>
          <a:xfrm>
            <a:off x="2819400" y="2671763"/>
            <a:ext cx="3505200" cy="24717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0" name="Shape 70"/>
          <p:cNvSpPr/>
          <p:nvPr>
            <p:ph idx="4" type="pic"/>
          </p:nvPr>
        </p:nvSpPr>
        <p:spPr>
          <a:xfrm>
            <a:off x="6529386" y="0"/>
            <a:ext cx="2612233" cy="514349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 page 3 image">
  <p:cSld name="4 page 3 image">
    <p:spTree>
      <p:nvGrpSpPr>
        <p:cNvPr id="71" name="Shape 71"/>
        <p:cNvGrpSpPr/>
        <p:nvPr/>
      </p:nvGrpSpPr>
      <p:grpSpPr>
        <a:xfrm>
          <a:off x="0" y="0"/>
          <a:ext cx="0" cy="0"/>
          <a:chOff x="0" y="0"/>
          <a:chExt cx="0" cy="0"/>
        </a:xfrm>
      </p:grpSpPr>
      <p:sp>
        <p:nvSpPr>
          <p:cNvPr id="72" name="Shape 72"/>
          <p:cNvSpPr/>
          <p:nvPr/>
        </p:nvSpPr>
        <p:spPr>
          <a:xfrm>
            <a:off x="8290366" y="205037"/>
            <a:ext cx="468774" cy="46443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 name="Shape 73"/>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74" name="Shape 74"/>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5" name="Shape 75"/>
          <p:cNvSpPr/>
          <p:nvPr>
            <p:ph idx="2" type="pic"/>
          </p:nvPr>
        </p:nvSpPr>
        <p:spPr>
          <a:xfrm>
            <a:off x="0" y="2639887"/>
            <a:ext cx="2957150" cy="250361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Shape 76"/>
          <p:cNvSpPr/>
          <p:nvPr>
            <p:ph idx="3" type="pic"/>
          </p:nvPr>
        </p:nvSpPr>
        <p:spPr>
          <a:xfrm>
            <a:off x="3093425" y="-1"/>
            <a:ext cx="2957150" cy="250361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7" name="Shape 77"/>
          <p:cNvSpPr/>
          <p:nvPr>
            <p:ph idx="4" type="pic"/>
          </p:nvPr>
        </p:nvSpPr>
        <p:spPr>
          <a:xfrm>
            <a:off x="6186849" y="2639887"/>
            <a:ext cx="2957150" cy="250361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 page 1 image">
  <p:cSld name="5 page 1 image">
    <p:spTree>
      <p:nvGrpSpPr>
        <p:cNvPr id="78" name="Shape 78"/>
        <p:cNvGrpSpPr/>
        <p:nvPr/>
      </p:nvGrpSpPr>
      <p:grpSpPr>
        <a:xfrm>
          <a:off x="0" y="0"/>
          <a:ext cx="0" cy="0"/>
          <a:chOff x="0" y="0"/>
          <a:chExt cx="0" cy="0"/>
        </a:xfrm>
      </p:grpSpPr>
      <p:sp>
        <p:nvSpPr>
          <p:cNvPr id="79" name="Shape 79"/>
          <p:cNvSpPr/>
          <p:nvPr/>
        </p:nvSpPr>
        <p:spPr>
          <a:xfrm>
            <a:off x="8290366" y="205037"/>
            <a:ext cx="468774" cy="46443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0" name="Shape 80"/>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a:solidFill>
                  <a:srgbClr val="FFFFFF"/>
                </a:solidFill>
                <a:latin typeface="Lato"/>
                <a:ea typeface="Lato"/>
                <a:cs typeface="Lato"/>
                <a:sym typeface="Lato"/>
              </a:defRPr>
            </a:lvl1pPr>
            <a:lvl2pPr indent="0" lvl="1" marL="0" marR="0" rtl="0" algn="ctr">
              <a:spcBef>
                <a:spcPts val="0"/>
              </a:spcBef>
              <a:buNone/>
              <a:defRPr b="1" i="0" sz="800">
                <a:solidFill>
                  <a:srgbClr val="FFFFFF"/>
                </a:solidFill>
                <a:latin typeface="Lato"/>
                <a:ea typeface="Lato"/>
                <a:cs typeface="Lato"/>
                <a:sym typeface="Lato"/>
              </a:defRPr>
            </a:lvl2pPr>
            <a:lvl3pPr indent="0" lvl="2" marL="0" marR="0" rtl="0" algn="ctr">
              <a:spcBef>
                <a:spcPts val="0"/>
              </a:spcBef>
              <a:buNone/>
              <a:defRPr b="1" i="0" sz="800">
                <a:solidFill>
                  <a:srgbClr val="FFFFFF"/>
                </a:solidFill>
                <a:latin typeface="Lato"/>
                <a:ea typeface="Lato"/>
                <a:cs typeface="Lato"/>
                <a:sym typeface="Lato"/>
              </a:defRPr>
            </a:lvl3pPr>
            <a:lvl4pPr indent="0" lvl="3" marL="0" marR="0" rtl="0" algn="ctr">
              <a:spcBef>
                <a:spcPts val="0"/>
              </a:spcBef>
              <a:buNone/>
              <a:defRPr b="1" i="0" sz="800">
                <a:solidFill>
                  <a:srgbClr val="FFFFFF"/>
                </a:solidFill>
                <a:latin typeface="Lato"/>
                <a:ea typeface="Lato"/>
                <a:cs typeface="Lato"/>
                <a:sym typeface="Lato"/>
              </a:defRPr>
            </a:lvl4pPr>
            <a:lvl5pPr indent="0" lvl="4" marL="0" marR="0" rtl="0" algn="ctr">
              <a:spcBef>
                <a:spcPts val="0"/>
              </a:spcBef>
              <a:buNone/>
              <a:defRPr b="1" i="0" sz="800">
                <a:solidFill>
                  <a:srgbClr val="FFFFFF"/>
                </a:solidFill>
                <a:latin typeface="Lato"/>
                <a:ea typeface="Lato"/>
                <a:cs typeface="Lato"/>
                <a:sym typeface="Lato"/>
              </a:defRPr>
            </a:lvl5pPr>
            <a:lvl6pPr indent="0" lvl="5" marL="0" marR="0" rtl="0" algn="ctr">
              <a:spcBef>
                <a:spcPts val="0"/>
              </a:spcBef>
              <a:buNone/>
              <a:defRPr b="1" i="0" sz="800">
                <a:solidFill>
                  <a:srgbClr val="FFFFFF"/>
                </a:solidFill>
                <a:latin typeface="Lato"/>
                <a:ea typeface="Lato"/>
                <a:cs typeface="Lato"/>
                <a:sym typeface="Lato"/>
              </a:defRPr>
            </a:lvl6pPr>
            <a:lvl7pPr indent="0" lvl="6" marL="0" marR="0" rtl="0" algn="ctr">
              <a:spcBef>
                <a:spcPts val="0"/>
              </a:spcBef>
              <a:buNone/>
              <a:defRPr b="1" i="0" sz="800">
                <a:solidFill>
                  <a:srgbClr val="FFFFFF"/>
                </a:solidFill>
                <a:latin typeface="Lato"/>
                <a:ea typeface="Lato"/>
                <a:cs typeface="Lato"/>
                <a:sym typeface="Lato"/>
              </a:defRPr>
            </a:lvl7pPr>
            <a:lvl8pPr indent="0" lvl="7" marL="0" marR="0" rtl="0" algn="ctr">
              <a:spcBef>
                <a:spcPts val="0"/>
              </a:spcBef>
              <a:buNone/>
              <a:defRPr b="1" i="0" sz="800">
                <a:solidFill>
                  <a:srgbClr val="FFFFFF"/>
                </a:solidFill>
                <a:latin typeface="Lato"/>
                <a:ea typeface="Lato"/>
                <a:cs typeface="Lato"/>
                <a:sym typeface="Lato"/>
              </a:defRPr>
            </a:lvl8pPr>
            <a:lvl9pPr indent="0" lvl="8" marL="0" marR="0" rtl="0" algn="ctr">
              <a:spcBef>
                <a:spcPts val="0"/>
              </a:spcBef>
              <a:buNone/>
              <a:defRPr b="1" i="0" sz="800">
                <a:solidFill>
                  <a:srgbClr val="FFFFFF"/>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
        <p:nvSpPr>
          <p:cNvPr id="81" name="Shape 81"/>
          <p:cNvSpPr txBox="1"/>
          <p:nvPr>
            <p:ph idx="11" type="ftr"/>
          </p:nvPr>
        </p:nvSpPr>
        <p:spPr>
          <a:xfrm>
            <a:off x="497437" y="4778888"/>
            <a:ext cx="1037665" cy="250591"/>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1" i="0" sz="800">
                <a:solidFill>
                  <a:schemeClr val="dk1"/>
                </a:solidFill>
                <a:latin typeface="Lato"/>
                <a:ea typeface="Lato"/>
                <a:cs typeface="Lato"/>
                <a:sym typeface="Lato"/>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2" name="Shape 82"/>
          <p:cNvSpPr/>
          <p:nvPr>
            <p:ph idx="2" type="pic"/>
          </p:nvPr>
        </p:nvSpPr>
        <p:spPr>
          <a:xfrm>
            <a:off x="0" y="-1"/>
            <a:ext cx="9144000" cy="514350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Char char="•"/>
              <a:defRPr b="1" i="0" sz="8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Shape 87"/>
          <p:cNvSpPr/>
          <p:nvPr/>
        </p:nvSpPr>
        <p:spPr>
          <a:xfrm>
            <a:off x="8290366" y="205037"/>
            <a:ext cx="468774" cy="46443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88" name="Shape 88"/>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u="none" cap="none" strike="noStrike">
                <a:solidFill>
                  <a:srgbClr val="FFFFFF"/>
                </a:solidFill>
                <a:latin typeface="Lato"/>
                <a:ea typeface="Lato"/>
                <a:cs typeface="Lato"/>
                <a:sym typeface="Lato"/>
              </a:rPr>
              <a:t>‹#›</a:t>
            </a:fld>
            <a:endParaRPr b="1" i="0" sz="800" u="none" cap="none" strike="noStrike">
              <a:solidFill>
                <a:srgbClr val="FFFFFF"/>
              </a:solidFill>
              <a:latin typeface="Lato"/>
              <a:ea typeface="Lato"/>
              <a:cs typeface="Lato"/>
              <a:sym typeface="Lato"/>
            </a:endParaRPr>
          </a:p>
        </p:txBody>
      </p:sp>
      <p:sp>
        <p:nvSpPr>
          <p:cNvPr id="89" name="Shape 89"/>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u="none" cap="none" strike="noStrike">
                <a:solidFill>
                  <a:schemeClr val="lt1"/>
                </a:solidFill>
                <a:latin typeface="Lato"/>
                <a:ea typeface="Lato"/>
                <a:cs typeface="Lato"/>
                <a:sym typeface="Lato"/>
              </a:rPr>
              <a:t>www.website.com</a:t>
            </a:r>
            <a:endParaRPr sz="1100"/>
          </a:p>
        </p:txBody>
      </p:sp>
      <p:sp>
        <p:nvSpPr>
          <p:cNvPr id="90" name="Shape 90"/>
          <p:cNvSpPr/>
          <p:nvPr/>
        </p:nvSpPr>
        <p:spPr>
          <a:xfrm>
            <a:off x="3113314" y="1423307"/>
            <a:ext cx="2917371" cy="2296886"/>
          </a:xfrm>
          <a:prstGeom prst="rect">
            <a:avLst/>
          </a:prstGeom>
          <a:solidFill>
            <a:schemeClr val="accent6">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91" name="Shape 91"/>
          <p:cNvSpPr txBox="1"/>
          <p:nvPr/>
        </p:nvSpPr>
        <p:spPr>
          <a:xfrm>
            <a:off x="3497850" y="2555400"/>
            <a:ext cx="21483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i="0" lang="en" sz="1700" u="none" cap="none" strike="noStrike">
                <a:solidFill>
                  <a:schemeClr val="lt1"/>
                </a:solidFill>
                <a:latin typeface="Montserrat"/>
                <a:ea typeface="Montserrat"/>
                <a:cs typeface="Montserrat"/>
                <a:sym typeface="Montserrat"/>
              </a:rPr>
              <a:t>PHOTO GRAPHY</a:t>
            </a:r>
            <a:endParaRPr sz="1100"/>
          </a:p>
        </p:txBody>
      </p:sp>
      <p:sp>
        <p:nvSpPr>
          <p:cNvPr id="92" name="Shape 92"/>
          <p:cNvSpPr/>
          <p:nvPr/>
        </p:nvSpPr>
        <p:spPr>
          <a:xfrm>
            <a:off x="4328592" y="2057412"/>
            <a:ext cx="486816" cy="390523"/>
          </a:xfrm>
          <a:custGeom>
            <a:pathLst>
              <a:path extrusionOk="0" h="120000" w="120000">
                <a:moveTo>
                  <a:pt x="60000" y="45000"/>
                </a:moveTo>
                <a:cubicBezTo>
                  <a:pt x="49875" y="45000"/>
                  <a:pt x="42000" y="54843"/>
                  <a:pt x="42000" y="67500"/>
                </a:cubicBezTo>
                <a:cubicBezTo>
                  <a:pt x="42000" y="80156"/>
                  <a:pt x="49875" y="90000"/>
                  <a:pt x="60000" y="90000"/>
                </a:cubicBezTo>
                <a:cubicBezTo>
                  <a:pt x="69750" y="90000"/>
                  <a:pt x="78000" y="80156"/>
                  <a:pt x="78000" y="67500"/>
                </a:cubicBezTo>
                <a:cubicBezTo>
                  <a:pt x="78000" y="54843"/>
                  <a:pt x="69750" y="45000"/>
                  <a:pt x="60000" y="45000"/>
                </a:cubicBezTo>
                <a:close/>
                <a:moveTo>
                  <a:pt x="108000" y="22500"/>
                </a:moveTo>
                <a:cubicBezTo>
                  <a:pt x="93375" y="22500"/>
                  <a:pt x="93375" y="22500"/>
                  <a:pt x="93375" y="22500"/>
                </a:cubicBezTo>
                <a:cubicBezTo>
                  <a:pt x="91500" y="22500"/>
                  <a:pt x="89250" y="20625"/>
                  <a:pt x="88875" y="18281"/>
                </a:cubicBezTo>
                <a:cubicBezTo>
                  <a:pt x="85125" y="4218"/>
                  <a:pt x="85125" y="4218"/>
                  <a:pt x="85125" y="4218"/>
                </a:cubicBezTo>
                <a:cubicBezTo>
                  <a:pt x="84375" y="1875"/>
                  <a:pt x="82125" y="0"/>
                  <a:pt x="80250" y="0"/>
                </a:cubicBezTo>
                <a:cubicBezTo>
                  <a:pt x="39375" y="0"/>
                  <a:pt x="39375" y="0"/>
                  <a:pt x="39375" y="0"/>
                </a:cubicBezTo>
                <a:cubicBezTo>
                  <a:pt x="37500" y="0"/>
                  <a:pt x="35250" y="1875"/>
                  <a:pt x="34875" y="4218"/>
                </a:cubicBezTo>
                <a:cubicBezTo>
                  <a:pt x="31125" y="18281"/>
                  <a:pt x="31125" y="18281"/>
                  <a:pt x="31125" y="18281"/>
                </a:cubicBezTo>
                <a:cubicBezTo>
                  <a:pt x="30375" y="20625"/>
                  <a:pt x="28125" y="22500"/>
                  <a:pt x="26250" y="22500"/>
                </a:cubicBezTo>
                <a:cubicBezTo>
                  <a:pt x="12000" y="22500"/>
                  <a:pt x="12000" y="22500"/>
                  <a:pt x="12000" y="22500"/>
                </a:cubicBezTo>
                <a:cubicBezTo>
                  <a:pt x="5250" y="22500"/>
                  <a:pt x="0" y="29062"/>
                  <a:pt x="0" y="37500"/>
                </a:cubicBezTo>
                <a:cubicBezTo>
                  <a:pt x="0" y="105000"/>
                  <a:pt x="0" y="105000"/>
                  <a:pt x="0" y="105000"/>
                </a:cubicBezTo>
                <a:cubicBezTo>
                  <a:pt x="0" y="113437"/>
                  <a:pt x="5250" y="120000"/>
                  <a:pt x="12000" y="120000"/>
                </a:cubicBezTo>
                <a:cubicBezTo>
                  <a:pt x="108000" y="120000"/>
                  <a:pt x="108000" y="120000"/>
                  <a:pt x="108000" y="120000"/>
                </a:cubicBezTo>
                <a:cubicBezTo>
                  <a:pt x="114375" y="120000"/>
                  <a:pt x="120000" y="113437"/>
                  <a:pt x="120000" y="105000"/>
                </a:cubicBezTo>
                <a:cubicBezTo>
                  <a:pt x="120000" y="37500"/>
                  <a:pt x="120000" y="37500"/>
                  <a:pt x="120000" y="37500"/>
                </a:cubicBezTo>
                <a:cubicBezTo>
                  <a:pt x="120000" y="29062"/>
                  <a:pt x="114375" y="22500"/>
                  <a:pt x="108000" y="22500"/>
                </a:cubicBezTo>
                <a:close/>
                <a:moveTo>
                  <a:pt x="60000" y="105000"/>
                </a:moveTo>
                <a:cubicBezTo>
                  <a:pt x="43500" y="105000"/>
                  <a:pt x="30000" y="88125"/>
                  <a:pt x="30000" y="67500"/>
                </a:cubicBezTo>
                <a:cubicBezTo>
                  <a:pt x="30000" y="46875"/>
                  <a:pt x="43500" y="30000"/>
                  <a:pt x="60000" y="30000"/>
                </a:cubicBezTo>
                <a:cubicBezTo>
                  <a:pt x="76500" y="30000"/>
                  <a:pt x="90000" y="46875"/>
                  <a:pt x="90000" y="67500"/>
                </a:cubicBezTo>
                <a:cubicBezTo>
                  <a:pt x="90000" y="88125"/>
                  <a:pt x="76500" y="105000"/>
                  <a:pt x="60000" y="105000"/>
                </a:cubicBezTo>
                <a:close/>
                <a:moveTo>
                  <a:pt x="103875" y="47812"/>
                </a:moveTo>
                <a:cubicBezTo>
                  <a:pt x="101250" y="47812"/>
                  <a:pt x="99375" y="45468"/>
                  <a:pt x="99375" y="42656"/>
                </a:cubicBezTo>
                <a:cubicBezTo>
                  <a:pt x="99375" y="39843"/>
                  <a:pt x="101250" y="37500"/>
                  <a:pt x="103875" y="37500"/>
                </a:cubicBezTo>
                <a:cubicBezTo>
                  <a:pt x="106125" y="37500"/>
                  <a:pt x="108000" y="39843"/>
                  <a:pt x="108000" y="42656"/>
                </a:cubicBezTo>
                <a:cubicBezTo>
                  <a:pt x="108000" y="45468"/>
                  <a:pt x="106125" y="47812"/>
                  <a:pt x="103875" y="47812"/>
                </a:cubicBezTo>
                <a:close/>
                <a:moveTo>
                  <a:pt x="103875" y="47812"/>
                </a:moveTo>
                <a:cubicBezTo>
                  <a:pt x="103875" y="47812"/>
                  <a:pt x="103875" y="47812"/>
                  <a:pt x="103875" y="47812"/>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3" name="Shape 93"/>
          <p:cNvSpPr/>
          <p:nvPr/>
        </p:nvSpPr>
        <p:spPr>
          <a:xfrm>
            <a:off x="3879056" y="2402695"/>
            <a:ext cx="382360" cy="45241"/>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4" name="Shape 94"/>
          <p:cNvSpPr/>
          <p:nvPr/>
        </p:nvSpPr>
        <p:spPr>
          <a:xfrm>
            <a:off x="4882583" y="2402695"/>
            <a:ext cx="382360" cy="45241"/>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5" name="Shape 95"/>
          <p:cNvSpPr txBox="1"/>
          <p:nvPr/>
        </p:nvSpPr>
        <p:spPr>
          <a:xfrm>
            <a:off x="4012200" y="2901425"/>
            <a:ext cx="1119600" cy="1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PRESENTATION</a:t>
            </a:r>
            <a:endParaRPr sz="1100"/>
          </a:p>
        </p:txBody>
      </p:sp>
      <p:sp>
        <p:nvSpPr>
          <p:cNvPr id="96" name="Shape 96"/>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Shape 101"/>
          <p:cNvSpPr/>
          <p:nvPr/>
        </p:nvSpPr>
        <p:spPr>
          <a:xfrm>
            <a:off x="3074448" y="2598197"/>
            <a:ext cx="3021551" cy="2545300"/>
          </a:xfrm>
          <a:prstGeom prst="rect">
            <a:avLst/>
          </a:prstGeom>
          <a:solidFill>
            <a:schemeClr val="accent3">
              <a:alpha val="1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 name="Shape 102"/>
          <p:cNvSpPr/>
          <p:nvPr/>
        </p:nvSpPr>
        <p:spPr>
          <a:xfrm>
            <a:off x="6122449" y="2598199"/>
            <a:ext cx="3021551" cy="2545300"/>
          </a:xfrm>
          <a:prstGeom prst="rect">
            <a:avLst/>
          </a:prstGeom>
          <a:solidFill>
            <a:schemeClr val="accent4">
              <a:alpha val="1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3" name="Shape 103"/>
          <p:cNvSpPr/>
          <p:nvPr/>
        </p:nvSpPr>
        <p:spPr>
          <a:xfrm>
            <a:off x="0" y="2598199"/>
            <a:ext cx="3021551" cy="2545300"/>
          </a:xfrm>
          <a:prstGeom prst="rect">
            <a:avLst/>
          </a:prstGeom>
          <a:solidFill>
            <a:schemeClr val="accent6">
              <a:alpha val="1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4" name="Shape 104"/>
          <p:cNvSpPr/>
          <p:nvPr/>
        </p:nvSpPr>
        <p:spPr>
          <a:xfrm>
            <a:off x="0" y="0"/>
            <a:ext cx="9144000" cy="2545300"/>
          </a:xfrm>
          <a:prstGeom prst="rect">
            <a:avLst/>
          </a:prstGeom>
          <a:solidFill>
            <a:srgbClr val="37CA9D">
              <a:alpha val="2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5" name="Shape 105"/>
          <p:cNvSpPr/>
          <p:nvPr/>
        </p:nvSpPr>
        <p:spPr>
          <a:xfrm>
            <a:off x="8290366" y="205037"/>
            <a:ext cx="468774" cy="46443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6" name="Shape 106"/>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07" name="Shape 107"/>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08" name="Shape 108"/>
          <p:cNvSpPr txBox="1"/>
          <p:nvPr/>
        </p:nvSpPr>
        <p:spPr>
          <a:xfrm>
            <a:off x="628650" y="911537"/>
            <a:ext cx="7886700" cy="376645"/>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2300"/>
              <a:buFont typeface="Montserrat"/>
              <a:buNone/>
            </a:pPr>
            <a:r>
              <a:rPr b="0" i="0" lang="en" sz="2300">
                <a:solidFill>
                  <a:schemeClr val="lt1"/>
                </a:solidFill>
                <a:latin typeface="Montserrat"/>
                <a:ea typeface="Montserrat"/>
                <a:cs typeface="Montserrat"/>
                <a:sym typeface="Montserrat"/>
              </a:rPr>
              <a:t>Photo Graphy</a:t>
            </a:r>
            <a:endParaRPr b="1" i="0" sz="2300">
              <a:solidFill>
                <a:schemeClr val="lt1"/>
              </a:solidFill>
              <a:latin typeface="Montserrat"/>
              <a:ea typeface="Montserrat"/>
              <a:cs typeface="Montserrat"/>
              <a:sym typeface="Montserrat"/>
            </a:endParaRPr>
          </a:p>
        </p:txBody>
      </p:sp>
      <p:sp>
        <p:nvSpPr>
          <p:cNvPr id="109" name="Shape 109"/>
          <p:cNvSpPr txBox="1"/>
          <p:nvPr/>
        </p:nvSpPr>
        <p:spPr>
          <a:xfrm>
            <a:off x="628650" y="1284563"/>
            <a:ext cx="7886700" cy="238005"/>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900"/>
              <a:buFont typeface="Lato"/>
              <a:buNone/>
            </a:pPr>
            <a:r>
              <a:rPr b="1" lang="en" sz="900">
                <a:solidFill>
                  <a:schemeClr val="lt1"/>
                </a:solidFill>
                <a:latin typeface="Lato"/>
                <a:ea typeface="Lato"/>
                <a:cs typeface="Lato"/>
                <a:sym typeface="Lato"/>
              </a:rPr>
              <a:t>Lorem Ipsum text your Dolor Site Amet Text to Here lorem ipsum.</a:t>
            </a:r>
            <a:endParaRPr sz="1100"/>
          </a:p>
        </p:txBody>
      </p:sp>
      <p:sp>
        <p:nvSpPr>
          <p:cNvPr id="110" name="Shape 110"/>
          <p:cNvSpPr/>
          <p:nvPr/>
        </p:nvSpPr>
        <p:spPr>
          <a:xfrm>
            <a:off x="4243388" y="1615019"/>
            <a:ext cx="657225" cy="6197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11" name="Shape 111"/>
          <p:cNvGrpSpPr/>
          <p:nvPr/>
        </p:nvGrpSpPr>
        <p:grpSpPr>
          <a:xfrm>
            <a:off x="572264" y="3061787"/>
            <a:ext cx="7999472" cy="1618122"/>
            <a:chOff x="763019" y="3808680"/>
            <a:chExt cx="10665962" cy="2157496"/>
          </a:xfrm>
        </p:grpSpPr>
        <p:sp>
          <p:nvSpPr>
            <p:cNvPr id="112" name="Shape 112"/>
            <p:cNvSpPr/>
            <p:nvPr/>
          </p:nvSpPr>
          <p:spPr>
            <a:xfrm rot="10800000">
              <a:off x="763019" y="3808680"/>
              <a:ext cx="2502696" cy="2157496"/>
            </a:xfrm>
            <a:prstGeom prst="triangle">
              <a:avLst>
                <a:gd fmla="val 50000" name="adj"/>
              </a:avLst>
            </a:prstGeom>
            <a:solidFill>
              <a:srgbClr val="37CA9D">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3" name="Shape 113"/>
            <p:cNvSpPr/>
            <p:nvPr/>
          </p:nvSpPr>
          <p:spPr>
            <a:xfrm rot="10800000">
              <a:off x="4844651" y="3808680"/>
              <a:ext cx="2502696" cy="2157496"/>
            </a:xfrm>
            <a:prstGeom prst="triangle">
              <a:avLst>
                <a:gd fmla="val 50000" name="adj"/>
              </a:avLst>
            </a:prstGeom>
            <a:solidFill>
              <a:srgbClr val="62BA46">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 name="Shape 114"/>
            <p:cNvSpPr/>
            <p:nvPr/>
          </p:nvSpPr>
          <p:spPr>
            <a:xfrm rot="10800000">
              <a:off x="8926285" y="3808680"/>
              <a:ext cx="2502696" cy="2157496"/>
            </a:xfrm>
            <a:prstGeom prst="triangle">
              <a:avLst>
                <a:gd fmla="val 50000" name="adj"/>
              </a:avLst>
            </a:prstGeom>
            <a:solidFill>
              <a:srgbClr val="F6921E">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5" name="Shape 115"/>
            <p:cNvSpPr txBox="1"/>
            <p:nvPr/>
          </p:nvSpPr>
          <p:spPr>
            <a:xfrm>
              <a:off x="1545320" y="4104708"/>
              <a:ext cx="938094" cy="27078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1100"/>
                <a:buFont typeface="Montserrat"/>
                <a:buNone/>
              </a:pPr>
              <a:r>
                <a:rPr b="0" i="0" lang="en" sz="1100">
                  <a:solidFill>
                    <a:schemeClr val="lt1"/>
                  </a:solidFill>
                  <a:latin typeface="Montserrat"/>
                  <a:ea typeface="Montserrat"/>
                  <a:cs typeface="Montserrat"/>
                  <a:sym typeface="Montserrat"/>
                </a:rPr>
                <a:t>BRAND.</a:t>
              </a:r>
              <a:endParaRPr b="1" i="0" sz="1100">
                <a:solidFill>
                  <a:schemeClr val="lt1"/>
                </a:solidFill>
                <a:latin typeface="Montserrat"/>
                <a:ea typeface="Montserrat"/>
                <a:cs typeface="Montserrat"/>
                <a:sym typeface="Montserrat"/>
              </a:endParaRPr>
            </a:p>
          </p:txBody>
        </p:sp>
        <p:sp>
          <p:nvSpPr>
            <p:cNvPr id="116" name="Shape 116"/>
            <p:cNvSpPr txBox="1"/>
            <p:nvPr/>
          </p:nvSpPr>
          <p:spPr>
            <a:xfrm>
              <a:off x="5626951" y="4104708"/>
              <a:ext cx="938094" cy="27078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1100"/>
                <a:buFont typeface="Montserrat"/>
                <a:buNone/>
              </a:pPr>
              <a:r>
                <a:rPr b="0" i="0" lang="en" sz="1100">
                  <a:solidFill>
                    <a:schemeClr val="lt1"/>
                  </a:solidFill>
                  <a:latin typeface="Montserrat"/>
                  <a:ea typeface="Montserrat"/>
                  <a:cs typeface="Montserrat"/>
                  <a:sym typeface="Montserrat"/>
                </a:rPr>
                <a:t>BRAND.</a:t>
              </a:r>
              <a:endParaRPr b="1" i="0" sz="1100">
                <a:solidFill>
                  <a:schemeClr val="lt1"/>
                </a:solidFill>
                <a:latin typeface="Montserrat"/>
                <a:ea typeface="Montserrat"/>
                <a:cs typeface="Montserrat"/>
                <a:sym typeface="Montserrat"/>
              </a:endParaRPr>
            </a:p>
          </p:txBody>
        </p:sp>
        <p:sp>
          <p:nvSpPr>
            <p:cNvPr id="117" name="Shape 117"/>
            <p:cNvSpPr txBox="1"/>
            <p:nvPr/>
          </p:nvSpPr>
          <p:spPr>
            <a:xfrm>
              <a:off x="9708586" y="4104708"/>
              <a:ext cx="938094" cy="270782"/>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1100"/>
                <a:buFont typeface="Montserrat"/>
                <a:buNone/>
              </a:pPr>
              <a:r>
                <a:rPr b="0" i="0" lang="en" sz="1100">
                  <a:solidFill>
                    <a:schemeClr val="lt1"/>
                  </a:solidFill>
                  <a:latin typeface="Montserrat"/>
                  <a:ea typeface="Montserrat"/>
                  <a:cs typeface="Montserrat"/>
                  <a:sym typeface="Montserrat"/>
                </a:rPr>
                <a:t>BRAND.</a:t>
              </a:r>
              <a:endParaRPr b="1" i="0" sz="1100">
                <a:solidFill>
                  <a:schemeClr val="lt1"/>
                </a:solidFill>
                <a:latin typeface="Montserrat"/>
                <a:ea typeface="Montserrat"/>
                <a:cs typeface="Montserrat"/>
                <a:sym typeface="Montserrat"/>
              </a:endParaRPr>
            </a:p>
          </p:txBody>
        </p:sp>
        <p:sp>
          <p:nvSpPr>
            <p:cNvPr id="118" name="Shape 118"/>
            <p:cNvSpPr txBox="1"/>
            <p:nvPr/>
          </p:nvSpPr>
          <p:spPr>
            <a:xfrm>
              <a:off x="1180249" y="4498236"/>
              <a:ext cx="1668236"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Lato"/>
                  <a:ea typeface="Lato"/>
                  <a:cs typeface="Lato"/>
                  <a:sym typeface="Lato"/>
                </a:rPr>
                <a:t>Text of the printing Typeset industry</a:t>
              </a:r>
              <a:endParaRPr sz="1100"/>
            </a:p>
            <a:p>
              <a:pPr indent="0" lvl="0" marL="0" marR="0" rtl="0" algn="ctr">
                <a:spcBef>
                  <a:spcPts val="0"/>
                </a:spcBef>
                <a:spcAft>
                  <a:spcPts val="0"/>
                </a:spcAft>
                <a:buNone/>
              </a:pPr>
              <a:r>
                <a:rPr lang="en" sz="800">
                  <a:solidFill>
                    <a:schemeClr val="lt1"/>
                  </a:solidFill>
                  <a:latin typeface="Lato"/>
                  <a:ea typeface="Lato"/>
                  <a:cs typeface="Lato"/>
                  <a:sym typeface="Lato"/>
                </a:rPr>
                <a:t>the printing</a:t>
              </a:r>
              <a:endParaRPr sz="1100"/>
            </a:p>
          </p:txBody>
        </p:sp>
        <p:sp>
          <p:nvSpPr>
            <p:cNvPr id="119" name="Shape 119"/>
            <p:cNvSpPr/>
            <p:nvPr/>
          </p:nvSpPr>
          <p:spPr>
            <a:xfrm>
              <a:off x="1845298" y="4429918"/>
              <a:ext cx="338138" cy="4571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0" name="Shape 120"/>
            <p:cNvSpPr/>
            <p:nvPr/>
          </p:nvSpPr>
          <p:spPr>
            <a:xfrm>
              <a:off x="5926929" y="4429918"/>
              <a:ext cx="338138" cy="4571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1" name="Shape 121"/>
            <p:cNvSpPr/>
            <p:nvPr/>
          </p:nvSpPr>
          <p:spPr>
            <a:xfrm>
              <a:off x="10008564" y="4429918"/>
              <a:ext cx="338138" cy="4571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2" name="Shape 122"/>
            <p:cNvSpPr txBox="1"/>
            <p:nvPr/>
          </p:nvSpPr>
          <p:spPr>
            <a:xfrm>
              <a:off x="5259844" y="4498236"/>
              <a:ext cx="1668236"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Lato"/>
                  <a:ea typeface="Lato"/>
                  <a:cs typeface="Lato"/>
                  <a:sym typeface="Lato"/>
                </a:rPr>
                <a:t>Text of the printing Typeset industry</a:t>
              </a:r>
              <a:endParaRPr sz="1100"/>
            </a:p>
            <a:p>
              <a:pPr indent="0" lvl="0" marL="0" marR="0" rtl="0" algn="ctr">
                <a:spcBef>
                  <a:spcPts val="0"/>
                </a:spcBef>
                <a:spcAft>
                  <a:spcPts val="0"/>
                </a:spcAft>
                <a:buNone/>
              </a:pPr>
              <a:r>
                <a:rPr lang="en" sz="800">
                  <a:solidFill>
                    <a:schemeClr val="lt1"/>
                  </a:solidFill>
                  <a:latin typeface="Lato"/>
                  <a:ea typeface="Lato"/>
                  <a:cs typeface="Lato"/>
                  <a:sym typeface="Lato"/>
                </a:rPr>
                <a:t>the printing</a:t>
              </a:r>
              <a:endParaRPr sz="1100"/>
            </a:p>
          </p:txBody>
        </p:sp>
        <p:sp>
          <p:nvSpPr>
            <p:cNvPr id="123" name="Shape 123"/>
            <p:cNvSpPr txBox="1"/>
            <p:nvPr/>
          </p:nvSpPr>
          <p:spPr>
            <a:xfrm>
              <a:off x="9343515" y="4498236"/>
              <a:ext cx="1668236"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Lato"/>
                  <a:ea typeface="Lato"/>
                  <a:cs typeface="Lato"/>
                  <a:sym typeface="Lato"/>
                </a:rPr>
                <a:t>Text of the printing Typeset industry</a:t>
              </a:r>
              <a:endParaRPr sz="1100"/>
            </a:p>
            <a:p>
              <a:pPr indent="0" lvl="0" marL="0" marR="0" rtl="0" algn="ctr">
                <a:spcBef>
                  <a:spcPts val="0"/>
                </a:spcBef>
                <a:spcAft>
                  <a:spcPts val="0"/>
                </a:spcAft>
                <a:buNone/>
              </a:pPr>
              <a:r>
                <a:rPr lang="en" sz="800">
                  <a:solidFill>
                    <a:schemeClr val="lt1"/>
                  </a:solidFill>
                  <a:latin typeface="Lato"/>
                  <a:ea typeface="Lato"/>
                  <a:cs typeface="Lato"/>
                  <a:sym typeface="Lato"/>
                </a:rPr>
                <a:t>the printing</a:t>
              </a:r>
              <a:endParaRPr sz="1100"/>
            </a:p>
          </p:txBody>
        </p:sp>
      </p:grpSp>
      <p:sp>
        <p:nvSpPr>
          <p:cNvPr id="124" name="Shape 124"/>
          <p:cNvSpPr/>
          <p:nvPr>
            <p:ph idx="2" type="pic"/>
          </p:nvPr>
        </p:nvSpPr>
        <p:spPr>
          <a:xfrm>
            <a:off x="0" y="0"/>
            <a:ext cx="9144000" cy="25453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25" name="Shape 125"/>
          <p:cNvSpPr/>
          <p:nvPr>
            <p:ph idx="3" type="pic"/>
          </p:nvPr>
        </p:nvSpPr>
        <p:spPr>
          <a:xfrm>
            <a:off x="0" y="2598199"/>
            <a:ext cx="3021551" cy="25453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26" name="Shape 126"/>
          <p:cNvSpPr/>
          <p:nvPr>
            <p:ph idx="4" type="pic"/>
          </p:nvPr>
        </p:nvSpPr>
        <p:spPr>
          <a:xfrm>
            <a:off x="3074448" y="2598197"/>
            <a:ext cx="2995103" cy="25453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27" name="Shape 127"/>
          <p:cNvSpPr/>
          <p:nvPr>
            <p:ph idx="5" type="pic"/>
          </p:nvPr>
        </p:nvSpPr>
        <p:spPr>
          <a:xfrm>
            <a:off x="6122449" y="2598199"/>
            <a:ext cx="3021600" cy="25452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Shape 132"/>
          <p:cNvSpPr/>
          <p:nvPr/>
        </p:nvSpPr>
        <p:spPr>
          <a:xfrm>
            <a:off x="8290366" y="205037"/>
            <a:ext cx="468774" cy="46443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3" name="Shape 133"/>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34" name="Shape 134"/>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35" name="Shape 135"/>
          <p:cNvSpPr/>
          <p:nvPr/>
        </p:nvSpPr>
        <p:spPr>
          <a:xfrm>
            <a:off x="2819400" y="0"/>
            <a:ext cx="3505200" cy="2471737"/>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6" name="Shape 136"/>
          <p:cNvSpPr txBox="1"/>
          <p:nvPr/>
        </p:nvSpPr>
        <p:spPr>
          <a:xfrm>
            <a:off x="3685862" y="439800"/>
            <a:ext cx="1772100" cy="29670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2300"/>
              <a:buFont typeface="Montserrat"/>
              <a:buNone/>
            </a:pPr>
            <a:r>
              <a:rPr b="0" i="0" lang="en" sz="2300">
                <a:solidFill>
                  <a:schemeClr val="lt1"/>
                </a:solidFill>
                <a:latin typeface="Montserrat"/>
                <a:ea typeface="Montserrat"/>
                <a:cs typeface="Montserrat"/>
                <a:sym typeface="Montserrat"/>
              </a:rPr>
              <a:t>ABOUT US</a:t>
            </a:r>
            <a:endParaRPr b="1" i="0" sz="2300">
              <a:solidFill>
                <a:schemeClr val="lt1"/>
              </a:solidFill>
              <a:latin typeface="Montserrat"/>
              <a:ea typeface="Montserrat"/>
              <a:cs typeface="Montserrat"/>
              <a:sym typeface="Montserrat"/>
            </a:endParaRPr>
          </a:p>
        </p:txBody>
      </p:sp>
      <p:sp>
        <p:nvSpPr>
          <p:cNvPr id="137" name="Shape 137"/>
          <p:cNvSpPr/>
          <p:nvPr/>
        </p:nvSpPr>
        <p:spPr>
          <a:xfrm>
            <a:off x="3285150" y="899150"/>
            <a:ext cx="2573700" cy="1211700"/>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FFFFFF"/>
                </a:solidFill>
                <a:latin typeface="Lato"/>
                <a:ea typeface="Lato"/>
                <a:cs typeface="Lato"/>
                <a:sym typeface="Lato"/>
              </a:rPr>
              <a:t>This letterhead design is meant to project an image of professionalism and reliability. By using simple alignments we have created a very spacious feeling. The simplicity suggests strength and the spaciousnes contributes to the aesthetics of the layout. These basic qualities along with the (Your Company) colours, are consistent with the overall look and helps to reinforce the (Your Company) brand. This letterhead design is meant to project an image </a:t>
            </a:r>
            <a:endParaRPr sz="1100"/>
          </a:p>
        </p:txBody>
      </p:sp>
      <p:sp>
        <p:nvSpPr>
          <p:cNvPr id="138" name="Shape 138"/>
          <p:cNvSpPr/>
          <p:nvPr>
            <p:ph idx="2" type="pic"/>
          </p:nvPr>
        </p:nvSpPr>
        <p:spPr>
          <a:xfrm>
            <a:off x="0" y="0"/>
            <a:ext cx="2612233" cy="514349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39" name="Shape 139"/>
          <p:cNvSpPr/>
          <p:nvPr>
            <p:ph idx="3" type="pic"/>
          </p:nvPr>
        </p:nvSpPr>
        <p:spPr>
          <a:xfrm>
            <a:off x="2819400" y="2671763"/>
            <a:ext cx="3505200" cy="24717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0" name="Shape 140"/>
          <p:cNvSpPr/>
          <p:nvPr>
            <p:ph idx="4" type="pic"/>
          </p:nvPr>
        </p:nvSpPr>
        <p:spPr>
          <a:xfrm>
            <a:off x="6529386" y="0"/>
            <a:ext cx="2612233" cy="514349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Shape 145"/>
          <p:cNvSpPr/>
          <p:nvPr/>
        </p:nvSpPr>
        <p:spPr>
          <a:xfrm>
            <a:off x="8290366" y="205037"/>
            <a:ext cx="468774" cy="46443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6" name="Shape 146"/>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47" name="Shape 147"/>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48" name="Shape 148"/>
          <p:cNvSpPr/>
          <p:nvPr/>
        </p:nvSpPr>
        <p:spPr>
          <a:xfrm>
            <a:off x="0" y="-1"/>
            <a:ext cx="2957150" cy="2503613"/>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9" name="Shape 149"/>
          <p:cNvSpPr/>
          <p:nvPr/>
        </p:nvSpPr>
        <p:spPr>
          <a:xfrm>
            <a:off x="6186849" y="-1"/>
            <a:ext cx="2957150" cy="2503613"/>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0" name="Shape 150"/>
          <p:cNvSpPr/>
          <p:nvPr/>
        </p:nvSpPr>
        <p:spPr>
          <a:xfrm>
            <a:off x="3093425" y="2639887"/>
            <a:ext cx="2957150" cy="2503613"/>
          </a:xfrm>
          <a:prstGeom prst="rect">
            <a:avLst/>
          </a:prstGeom>
          <a:solidFill>
            <a:srgbClr val="C000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1" name="Shape 151"/>
          <p:cNvSpPr txBox="1"/>
          <p:nvPr/>
        </p:nvSpPr>
        <p:spPr>
          <a:xfrm>
            <a:off x="616721" y="1165777"/>
            <a:ext cx="1723707" cy="588623"/>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1100">
                <a:solidFill>
                  <a:schemeClr val="lt1"/>
                </a:solidFill>
                <a:latin typeface="Lato"/>
                <a:ea typeface="Lato"/>
                <a:cs typeface="Lato"/>
                <a:sym typeface="Lato"/>
              </a:rPr>
              <a:t>Text of the printing to</a:t>
            </a:r>
            <a:endParaRPr sz="1100"/>
          </a:p>
          <a:p>
            <a:pPr indent="0" lvl="0" marL="0" marR="0" rtl="0" algn="ctr">
              <a:lnSpc>
                <a:spcPct val="120000"/>
              </a:lnSpc>
              <a:spcBef>
                <a:spcPts val="0"/>
              </a:spcBef>
              <a:spcAft>
                <a:spcPts val="0"/>
              </a:spcAft>
              <a:buNone/>
            </a:pPr>
            <a:r>
              <a:rPr lang="en" sz="1100">
                <a:solidFill>
                  <a:schemeClr val="lt1"/>
                </a:solidFill>
                <a:latin typeface="Lato"/>
                <a:ea typeface="Lato"/>
                <a:cs typeface="Lato"/>
                <a:sym typeface="Lato"/>
              </a:rPr>
              <a:t>Typeset industry your</a:t>
            </a:r>
            <a:endParaRPr sz="1100"/>
          </a:p>
          <a:p>
            <a:pPr indent="0" lvl="0" marL="0" marR="0" rtl="0" algn="ctr">
              <a:lnSpc>
                <a:spcPct val="120000"/>
              </a:lnSpc>
              <a:spcBef>
                <a:spcPts val="0"/>
              </a:spcBef>
              <a:spcAft>
                <a:spcPts val="0"/>
              </a:spcAft>
              <a:buNone/>
            </a:pPr>
            <a:r>
              <a:rPr lang="en" sz="1100">
                <a:solidFill>
                  <a:schemeClr val="lt1"/>
                </a:solidFill>
                <a:latin typeface="Lato"/>
                <a:ea typeface="Lato"/>
                <a:cs typeface="Lato"/>
                <a:sym typeface="Lato"/>
              </a:rPr>
              <a:t>of the printing this for</a:t>
            </a:r>
            <a:endParaRPr sz="1100"/>
          </a:p>
        </p:txBody>
      </p:sp>
      <p:sp>
        <p:nvSpPr>
          <p:cNvPr id="152" name="Shape 152"/>
          <p:cNvSpPr txBox="1"/>
          <p:nvPr/>
        </p:nvSpPr>
        <p:spPr>
          <a:xfrm>
            <a:off x="733244" y="749212"/>
            <a:ext cx="1490662"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Lato"/>
                <a:ea typeface="Lato"/>
                <a:cs typeface="Lato"/>
                <a:sym typeface="Lato"/>
              </a:rPr>
              <a:t>Example 1</a:t>
            </a:r>
            <a:endParaRPr sz="1100"/>
          </a:p>
        </p:txBody>
      </p:sp>
      <p:sp>
        <p:nvSpPr>
          <p:cNvPr id="153" name="Shape 153"/>
          <p:cNvSpPr txBox="1"/>
          <p:nvPr/>
        </p:nvSpPr>
        <p:spPr>
          <a:xfrm>
            <a:off x="6800686" y="1165777"/>
            <a:ext cx="1723707" cy="588623"/>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1100">
                <a:solidFill>
                  <a:schemeClr val="lt1"/>
                </a:solidFill>
                <a:latin typeface="Lato"/>
                <a:ea typeface="Lato"/>
                <a:cs typeface="Lato"/>
                <a:sym typeface="Lato"/>
              </a:rPr>
              <a:t>Text of the printing to</a:t>
            </a:r>
            <a:endParaRPr sz="1100"/>
          </a:p>
          <a:p>
            <a:pPr indent="0" lvl="0" marL="0" marR="0" rtl="0" algn="ctr">
              <a:lnSpc>
                <a:spcPct val="120000"/>
              </a:lnSpc>
              <a:spcBef>
                <a:spcPts val="0"/>
              </a:spcBef>
              <a:spcAft>
                <a:spcPts val="0"/>
              </a:spcAft>
              <a:buNone/>
            </a:pPr>
            <a:r>
              <a:rPr lang="en" sz="1100">
                <a:solidFill>
                  <a:schemeClr val="lt1"/>
                </a:solidFill>
                <a:latin typeface="Lato"/>
                <a:ea typeface="Lato"/>
                <a:cs typeface="Lato"/>
                <a:sym typeface="Lato"/>
              </a:rPr>
              <a:t>Typeset industry your</a:t>
            </a:r>
            <a:endParaRPr sz="1100"/>
          </a:p>
          <a:p>
            <a:pPr indent="0" lvl="0" marL="0" marR="0" rtl="0" algn="ctr">
              <a:lnSpc>
                <a:spcPct val="120000"/>
              </a:lnSpc>
              <a:spcBef>
                <a:spcPts val="0"/>
              </a:spcBef>
              <a:spcAft>
                <a:spcPts val="0"/>
              </a:spcAft>
              <a:buNone/>
            </a:pPr>
            <a:r>
              <a:rPr lang="en" sz="1100">
                <a:solidFill>
                  <a:schemeClr val="lt1"/>
                </a:solidFill>
                <a:latin typeface="Lato"/>
                <a:ea typeface="Lato"/>
                <a:cs typeface="Lato"/>
                <a:sym typeface="Lato"/>
              </a:rPr>
              <a:t>of the printing this for</a:t>
            </a:r>
            <a:endParaRPr sz="1100"/>
          </a:p>
        </p:txBody>
      </p:sp>
      <p:sp>
        <p:nvSpPr>
          <p:cNvPr id="154" name="Shape 154"/>
          <p:cNvSpPr txBox="1"/>
          <p:nvPr/>
        </p:nvSpPr>
        <p:spPr>
          <a:xfrm>
            <a:off x="6917208" y="749212"/>
            <a:ext cx="1490662"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Lato"/>
                <a:ea typeface="Lato"/>
                <a:cs typeface="Lato"/>
                <a:sym typeface="Lato"/>
              </a:rPr>
              <a:t>Example 2</a:t>
            </a:r>
            <a:endParaRPr sz="1100"/>
          </a:p>
        </p:txBody>
      </p:sp>
      <p:sp>
        <p:nvSpPr>
          <p:cNvPr id="155" name="Shape 155"/>
          <p:cNvSpPr txBox="1"/>
          <p:nvPr/>
        </p:nvSpPr>
        <p:spPr>
          <a:xfrm>
            <a:off x="3710146" y="3805663"/>
            <a:ext cx="1723707" cy="588623"/>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1100">
                <a:solidFill>
                  <a:schemeClr val="lt1"/>
                </a:solidFill>
                <a:latin typeface="Lato"/>
                <a:ea typeface="Lato"/>
                <a:cs typeface="Lato"/>
                <a:sym typeface="Lato"/>
              </a:rPr>
              <a:t>Text of the printing to</a:t>
            </a:r>
            <a:endParaRPr sz="1100"/>
          </a:p>
          <a:p>
            <a:pPr indent="0" lvl="0" marL="0" marR="0" rtl="0" algn="ctr">
              <a:lnSpc>
                <a:spcPct val="120000"/>
              </a:lnSpc>
              <a:spcBef>
                <a:spcPts val="0"/>
              </a:spcBef>
              <a:spcAft>
                <a:spcPts val="0"/>
              </a:spcAft>
              <a:buNone/>
            </a:pPr>
            <a:r>
              <a:rPr lang="en" sz="1100">
                <a:solidFill>
                  <a:schemeClr val="lt1"/>
                </a:solidFill>
                <a:latin typeface="Lato"/>
                <a:ea typeface="Lato"/>
                <a:cs typeface="Lato"/>
                <a:sym typeface="Lato"/>
              </a:rPr>
              <a:t>Typeset industry your</a:t>
            </a:r>
            <a:endParaRPr sz="1100"/>
          </a:p>
          <a:p>
            <a:pPr indent="0" lvl="0" marL="0" marR="0" rtl="0" algn="ctr">
              <a:lnSpc>
                <a:spcPct val="120000"/>
              </a:lnSpc>
              <a:spcBef>
                <a:spcPts val="0"/>
              </a:spcBef>
              <a:spcAft>
                <a:spcPts val="0"/>
              </a:spcAft>
              <a:buNone/>
            </a:pPr>
            <a:r>
              <a:rPr lang="en" sz="1100">
                <a:solidFill>
                  <a:schemeClr val="lt1"/>
                </a:solidFill>
                <a:latin typeface="Lato"/>
                <a:ea typeface="Lato"/>
                <a:cs typeface="Lato"/>
                <a:sym typeface="Lato"/>
              </a:rPr>
              <a:t>of the printing this for</a:t>
            </a:r>
            <a:endParaRPr sz="1100"/>
          </a:p>
        </p:txBody>
      </p:sp>
      <p:sp>
        <p:nvSpPr>
          <p:cNvPr id="156" name="Shape 156"/>
          <p:cNvSpPr txBox="1"/>
          <p:nvPr/>
        </p:nvSpPr>
        <p:spPr>
          <a:xfrm>
            <a:off x="3826668" y="3389099"/>
            <a:ext cx="1490662"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Lato"/>
                <a:ea typeface="Lato"/>
                <a:cs typeface="Lato"/>
                <a:sym typeface="Lato"/>
              </a:rPr>
              <a:t>Example 3</a:t>
            </a:r>
            <a:endParaRPr sz="1100"/>
          </a:p>
        </p:txBody>
      </p:sp>
      <p:sp>
        <p:nvSpPr>
          <p:cNvPr id="157" name="Shape 157"/>
          <p:cNvSpPr/>
          <p:nvPr>
            <p:ph idx="3" type="pic"/>
          </p:nvPr>
        </p:nvSpPr>
        <p:spPr>
          <a:xfrm>
            <a:off x="3093425" y="-1"/>
            <a:ext cx="2957150" cy="250361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58" name="Shape 158"/>
          <p:cNvSpPr/>
          <p:nvPr>
            <p:ph idx="4" type="pic"/>
          </p:nvPr>
        </p:nvSpPr>
        <p:spPr>
          <a:xfrm>
            <a:off x="6186849" y="2639887"/>
            <a:ext cx="2957150" cy="250361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59" name="Shape 159"/>
          <p:cNvSpPr/>
          <p:nvPr>
            <p:ph idx="2" type="pic"/>
          </p:nvPr>
        </p:nvSpPr>
        <p:spPr>
          <a:xfrm>
            <a:off x="0" y="2639887"/>
            <a:ext cx="2957150" cy="250361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Shape 164"/>
          <p:cNvSpPr/>
          <p:nvPr/>
        </p:nvSpPr>
        <p:spPr>
          <a:xfrm>
            <a:off x="8290366" y="205037"/>
            <a:ext cx="468774" cy="46443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5" name="Shape 165"/>
          <p:cNvSpPr txBox="1"/>
          <p:nvPr>
            <p:ph idx="12" type="sldNum"/>
          </p:nvPr>
        </p:nvSpPr>
        <p:spPr>
          <a:xfrm>
            <a:off x="8299048" y="293234"/>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66" name="Shape 166"/>
          <p:cNvSpPr txBox="1"/>
          <p:nvPr>
            <p:ph idx="11" type="ftr"/>
          </p:nvPr>
        </p:nvSpPr>
        <p:spPr>
          <a:xfrm>
            <a:off x="497437" y="4778888"/>
            <a:ext cx="1037665" cy="2505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0" lang="en" sz="800">
                <a:solidFill>
                  <a:schemeClr val="dk1"/>
                </a:solidFill>
                <a:latin typeface="Lato"/>
                <a:ea typeface="Lato"/>
                <a:cs typeface="Lato"/>
                <a:sym typeface="Lato"/>
              </a:rPr>
              <a:t>www.website.com</a:t>
            </a:r>
            <a:endParaRPr sz="1100"/>
          </a:p>
        </p:txBody>
      </p:sp>
      <p:sp>
        <p:nvSpPr>
          <p:cNvPr id="167" name="Shape 167"/>
          <p:cNvSpPr/>
          <p:nvPr/>
        </p:nvSpPr>
        <p:spPr>
          <a:xfrm>
            <a:off x="0" y="0"/>
            <a:ext cx="9144000" cy="5143500"/>
          </a:xfrm>
          <a:prstGeom prst="rect">
            <a:avLst/>
          </a:prstGeom>
          <a:solidFill>
            <a:srgbClr val="F6921E">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8" name="Shape 168"/>
          <p:cNvGrpSpPr/>
          <p:nvPr/>
        </p:nvGrpSpPr>
        <p:grpSpPr>
          <a:xfrm>
            <a:off x="3636169" y="1221070"/>
            <a:ext cx="1871662" cy="432866"/>
            <a:chOff x="3347864" y="1691003"/>
            <a:chExt cx="2495550" cy="577154"/>
          </a:xfrm>
        </p:grpSpPr>
        <p:sp>
          <p:nvSpPr>
            <p:cNvPr id="169" name="Shape 169"/>
            <p:cNvSpPr/>
            <p:nvPr/>
          </p:nvSpPr>
          <p:spPr>
            <a:xfrm>
              <a:off x="3347864" y="1691003"/>
              <a:ext cx="2495550" cy="30003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1700">
                  <a:solidFill>
                    <a:schemeClr val="lt1"/>
                  </a:solidFill>
                  <a:latin typeface="Arial"/>
                  <a:ea typeface="Arial"/>
                  <a:cs typeface="Arial"/>
                  <a:sym typeface="Arial"/>
                </a:rPr>
                <a:t>T H A N K S</a:t>
              </a:r>
              <a:endParaRPr sz="1100"/>
            </a:p>
          </p:txBody>
        </p:sp>
        <p:sp>
          <p:nvSpPr>
            <p:cNvPr id="170" name="Shape 170"/>
            <p:cNvSpPr/>
            <p:nvPr/>
          </p:nvSpPr>
          <p:spPr>
            <a:xfrm>
              <a:off x="3390727" y="2025269"/>
              <a:ext cx="2409825" cy="242888"/>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 sz="900">
                  <a:solidFill>
                    <a:schemeClr val="lt1"/>
                  </a:solidFill>
                  <a:latin typeface="Lato"/>
                  <a:ea typeface="Lato"/>
                  <a:cs typeface="Lato"/>
                  <a:sym typeface="Lato"/>
                </a:rPr>
                <a:t>For Watching &amp; Contributed</a:t>
              </a:r>
              <a:endParaRPr sz="1100"/>
            </a:p>
          </p:txBody>
        </p:sp>
      </p:grpSp>
      <p:sp>
        <p:nvSpPr>
          <p:cNvPr id="171" name="Shape 171"/>
          <p:cNvSpPr/>
          <p:nvPr/>
        </p:nvSpPr>
        <p:spPr>
          <a:xfrm>
            <a:off x="3441794" y="2128838"/>
            <a:ext cx="2260411" cy="1514475"/>
          </a:xfrm>
          <a:prstGeom prst="wedgeEllipseCallout">
            <a:avLst>
              <a:gd fmla="val -20833" name="adj1"/>
              <a:gd fmla="val 62500" name="adj2"/>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2" name="Shape 172"/>
          <p:cNvSpPr/>
          <p:nvPr/>
        </p:nvSpPr>
        <p:spPr>
          <a:xfrm>
            <a:off x="4162350" y="2716318"/>
            <a:ext cx="819300" cy="339514"/>
          </a:xfrm>
          <a:prstGeom prst="rect">
            <a:avLst/>
          </a:prstGeom>
          <a:noFill/>
          <a:ln>
            <a:noFill/>
          </a:ln>
        </p:spPr>
        <p:txBody>
          <a:bodyPr anchorCtr="0" anchor="ctr" bIns="0" lIns="0" spcFirstLastPara="1" rIns="0" wrap="square" tIns="0">
            <a:noAutofit/>
          </a:bodyPr>
          <a:lstStyle/>
          <a:p>
            <a:pPr indent="0" lvl="0" marL="0" marR="0" rtl="0" algn="ctr">
              <a:lnSpc>
                <a:spcPct val="92307"/>
              </a:lnSpc>
              <a:spcBef>
                <a:spcPts val="0"/>
              </a:spcBef>
              <a:spcAft>
                <a:spcPts val="0"/>
              </a:spcAft>
              <a:buNone/>
            </a:pPr>
            <a:r>
              <a:rPr b="1" lang="en" sz="1000">
                <a:solidFill>
                  <a:schemeClr val="dk1"/>
                </a:solidFill>
                <a:latin typeface="Lato"/>
                <a:ea typeface="Lato"/>
                <a:cs typeface="Lato"/>
                <a:sym typeface="Lato"/>
              </a:rPr>
              <a:t>HAVE A</a:t>
            </a:r>
            <a:endParaRPr sz="1100"/>
          </a:p>
          <a:p>
            <a:pPr indent="0" lvl="0" marL="0" marR="0" rtl="0" algn="ctr">
              <a:lnSpc>
                <a:spcPct val="92307"/>
              </a:lnSpc>
              <a:spcBef>
                <a:spcPts val="0"/>
              </a:spcBef>
              <a:spcAft>
                <a:spcPts val="0"/>
              </a:spcAft>
              <a:buNone/>
            </a:pPr>
            <a:r>
              <a:rPr b="1" lang="en" sz="1000">
                <a:solidFill>
                  <a:schemeClr val="dk1"/>
                </a:solidFill>
                <a:latin typeface="Lato"/>
                <a:ea typeface="Lato"/>
                <a:cs typeface="Lato"/>
                <a:sym typeface="Lato"/>
              </a:rPr>
              <a:t>QUESTION?</a:t>
            </a:r>
            <a:endParaRPr sz="1100"/>
          </a:p>
        </p:txBody>
      </p:sp>
      <p:sp>
        <p:nvSpPr>
          <p:cNvPr id="173" name="Shape 173"/>
          <p:cNvSpPr/>
          <p:nvPr>
            <p:ph idx="2" type="pic"/>
          </p:nvPr>
        </p:nvSpPr>
        <p:spPr>
          <a:xfrm>
            <a:off x="0" y="-1"/>
            <a:ext cx="9144000" cy="514350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eme_Master">
  <a:themeElements>
    <a:clrScheme name="Socialike_Br_Df">
      <a:dk1>
        <a:srgbClr val="000000"/>
      </a:dk1>
      <a:lt1>
        <a:srgbClr val="FFFFFF"/>
      </a:lt1>
      <a:dk2>
        <a:srgbClr val="44546A"/>
      </a:dk2>
      <a:lt2>
        <a:srgbClr val="E7E6E6"/>
      </a:lt2>
      <a:accent1>
        <a:srgbClr val="25408F"/>
      </a:accent1>
      <a:accent2>
        <a:srgbClr val="00B6F1"/>
      </a:accent2>
      <a:accent3>
        <a:srgbClr val="62BA46"/>
      </a:accent3>
      <a:accent4>
        <a:srgbClr val="F6921E"/>
      </a:accent4>
      <a:accent5>
        <a:srgbClr val="E1E319"/>
      </a:accent5>
      <a:accent6>
        <a:srgbClr val="37CA9D"/>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