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11B22"/>
    <a:srgbClr val="DF336B"/>
    <a:srgbClr val="A6CE39"/>
    <a:srgbClr val="FDB515"/>
    <a:srgbClr val="0D0D0D"/>
    <a:srgbClr val="262626"/>
    <a:srgbClr val="F2F2F2"/>
    <a:srgbClr val="000000"/>
    <a:srgbClr val="00A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2" autoAdjust="0"/>
    <p:restoredTop sz="92083" autoAdjust="0"/>
  </p:normalViewPr>
  <p:slideViewPr>
    <p:cSldViewPr snapToGrid="0" snapToObjects="1">
      <p:cViewPr varScale="1">
        <p:scale>
          <a:sx n="71" d="100"/>
          <a:sy n="71" d="100"/>
        </p:scale>
        <p:origin x="61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6" d="100"/>
          <a:sy n="56" d="100"/>
        </p:scale>
        <p:origin x="277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E5A-4930-8B81-D36784B727C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E5A-4930-8B81-D36784B727C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E5A-4930-8B81-D36784B727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13505528"/>
        <c:axId val="313507168"/>
      </c:lineChart>
      <c:catAx>
        <c:axId val="313505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+mn-cs"/>
              </a:defRPr>
            </a:pPr>
            <a:endParaRPr lang="en-US"/>
          </a:p>
        </c:txPr>
        <c:crossAx val="313507168"/>
        <c:crosses val="autoZero"/>
        <c:auto val="1"/>
        <c:lblAlgn val="ctr"/>
        <c:lblOffset val="100"/>
        <c:noMultiLvlLbl val="0"/>
      </c:catAx>
      <c:valAx>
        <c:axId val="313507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+mn-cs"/>
              </a:defRPr>
            </a:pPr>
            <a:endParaRPr lang="en-US"/>
          </a:p>
        </c:txPr>
        <c:crossAx val="313505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218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982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344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7734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5762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946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5944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0970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2728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96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89551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04379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1894113" y="1494977"/>
            <a:ext cx="8403771" cy="2815771"/>
          </a:xfrm>
          <a:custGeom>
            <a:avLst/>
            <a:gdLst>
              <a:gd name="connsiteX0" fmla="*/ 703943 w 8403771"/>
              <a:gd name="connsiteY0" fmla="*/ 0 h 2815771"/>
              <a:gd name="connsiteX1" fmla="*/ 8403771 w 8403771"/>
              <a:gd name="connsiteY1" fmla="*/ 0 h 2815771"/>
              <a:gd name="connsiteX2" fmla="*/ 7699829 w 8403771"/>
              <a:gd name="connsiteY2" fmla="*/ 2815771 h 2815771"/>
              <a:gd name="connsiteX3" fmla="*/ 0 w 8403771"/>
              <a:gd name="connsiteY3" fmla="*/ 2815771 h 281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03771" h="2815771">
                <a:moveTo>
                  <a:pt x="703943" y="0"/>
                </a:moveTo>
                <a:lnTo>
                  <a:pt x="8403771" y="0"/>
                </a:lnTo>
                <a:lnTo>
                  <a:pt x="7699829" y="2815771"/>
                </a:lnTo>
                <a:lnTo>
                  <a:pt x="0" y="2815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8753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8056083" y="1597474"/>
            <a:ext cx="2530648" cy="3009899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79890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1748751" y="1592937"/>
            <a:ext cx="8694498" cy="1400476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16924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3" hasCustomPrompt="1"/>
          </p:nvPr>
        </p:nvSpPr>
        <p:spPr>
          <a:xfrm>
            <a:off x="4699243" y="1600200"/>
            <a:ext cx="2793512" cy="3240476"/>
          </a:xfrm>
          <a:custGeom>
            <a:avLst/>
            <a:gdLst>
              <a:gd name="connsiteX0" fmla="*/ 1396756 w 2793512"/>
              <a:gd name="connsiteY0" fmla="*/ 0 h 3240476"/>
              <a:gd name="connsiteX1" fmla="*/ 2793512 w 2793512"/>
              <a:gd name="connsiteY1" fmla="*/ 698379 h 3240476"/>
              <a:gd name="connsiteX2" fmla="*/ 2793512 w 2793512"/>
              <a:gd name="connsiteY2" fmla="*/ 2542098 h 3240476"/>
              <a:gd name="connsiteX3" fmla="*/ 1396756 w 2793512"/>
              <a:gd name="connsiteY3" fmla="*/ 3240476 h 3240476"/>
              <a:gd name="connsiteX4" fmla="*/ 0 w 2793512"/>
              <a:gd name="connsiteY4" fmla="*/ 2542098 h 3240476"/>
              <a:gd name="connsiteX5" fmla="*/ 0 w 2793512"/>
              <a:gd name="connsiteY5" fmla="*/ 698379 h 3240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93512" h="3240476">
                <a:moveTo>
                  <a:pt x="1396756" y="0"/>
                </a:moveTo>
                <a:lnTo>
                  <a:pt x="2793512" y="698379"/>
                </a:lnTo>
                <a:lnTo>
                  <a:pt x="2793512" y="2542098"/>
                </a:lnTo>
                <a:lnTo>
                  <a:pt x="1396756" y="3240476"/>
                </a:lnTo>
                <a:lnTo>
                  <a:pt x="0" y="2542098"/>
                </a:lnTo>
                <a:lnTo>
                  <a:pt x="0" y="6983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 hasCustomPrompt="1"/>
          </p:nvPr>
        </p:nvSpPr>
        <p:spPr>
          <a:xfrm>
            <a:off x="7775029" y="1996440"/>
            <a:ext cx="2110342" cy="2447996"/>
          </a:xfrm>
          <a:custGeom>
            <a:avLst/>
            <a:gdLst>
              <a:gd name="connsiteX0" fmla="*/ 1055172 w 2110342"/>
              <a:gd name="connsiteY0" fmla="*/ 0 h 2447996"/>
              <a:gd name="connsiteX1" fmla="*/ 2110342 w 2110342"/>
              <a:gd name="connsiteY1" fmla="*/ 527586 h 2447996"/>
              <a:gd name="connsiteX2" fmla="*/ 2110342 w 2110342"/>
              <a:gd name="connsiteY2" fmla="*/ 1920411 h 2447996"/>
              <a:gd name="connsiteX3" fmla="*/ 1055172 w 2110342"/>
              <a:gd name="connsiteY3" fmla="*/ 2447996 h 2447996"/>
              <a:gd name="connsiteX4" fmla="*/ 0 w 2110342"/>
              <a:gd name="connsiteY4" fmla="*/ 1920411 h 2447996"/>
              <a:gd name="connsiteX5" fmla="*/ 0 w 2110342"/>
              <a:gd name="connsiteY5" fmla="*/ 527586 h 2447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10342" h="2447996">
                <a:moveTo>
                  <a:pt x="1055172" y="0"/>
                </a:moveTo>
                <a:lnTo>
                  <a:pt x="2110342" y="527586"/>
                </a:lnTo>
                <a:lnTo>
                  <a:pt x="2110342" y="1920411"/>
                </a:lnTo>
                <a:lnTo>
                  <a:pt x="1055172" y="2447996"/>
                </a:lnTo>
                <a:lnTo>
                  <a:pt x="0" y="1920411"/>
                </a:lnTo>
                <a:lnTo>
                  <a:pt x="0" y="5275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5" hasCustomPrompt="1"/>
          </p:nvPr>
        </p:nvSpPr>
        <p:spPr>
          <a:xfrm>
            <a:off x="2292113" y="1996440"/>
            <a:ext cx="2110342" cy="2447996"/>
          </a:xfrm>
          <a:custGeom>
            <a:avLst/>
            <a:gdLst>
              <a:gd name="connsiteX0" fmla="*/ 1055172 w 2110342"/>
              <a:gd name="connsiteY0" fmla="*/ 0 h 2447996"/>
              <a:gd name="connsiteX1" fmla="*/ 2110342 w 2110342"/>
              <a:gd name="connsiteY1" fmla="*/ 527586 h 2447996"/>
              <a:gd name="connsiteX2" fmla="*/ 2110342 w 2110342"/>
              <a:gd name="connsiteY2" fmla="*/ 1920411 h 2447996"/>
              <a:gd name="connsiteX3" fmla="*/ 1055172 w 2110342"/>
              <a:gd name="connsiteY3" fmla="*/ 2447996 h 2447996"/>
              <a:gd name="connsiteX4" fmla="*/ 0 w 2110342"/>
              <a:gd name="connsiteY4" fmla="*/ 1920411 h 2447996"/>
              <a:gd name="connsiteX5" fmla="*/ 0 w 2110342"/>
              <a:gd name="connsiteY5" fmla="*/ 527586 h 2447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10342" h="2447996">
                <a:moveTo>
                  <a:pt x="1055172" y="0"/>
                </a:moveTo>
                <a:lnTo>
                  <a:pt x="2110342" y="527586"/>
                </a:lnTo>
                <a:lnTo>
                  <a:pt x="2110342" y="1920411"/>
                </a:lnTo>
                <a:lnTo>
                  <a:pt x="1055172" y="2447996"/>
                </a:lnTo>
                <a:lnTo>
                  <a:pt x="0" y="1920411"/>
                </a:lnTo>
                <a:lnTo>
                  <a:pt x="0" y="5275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6564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5" hasCustomPrompt="1"/>
          </p:nvPr>
        </p:nvSpPr>
        <p:spPr>
          <a:xfrm>
            <a:off x="3744004" y="2612195"/>
            <a:ext cx="1933802" cy="2243208"/>
          </a:xfrm>
          <a:custGeom>
            <a:avLst/>
            <a:gdLst>
              <a:gd name="connsiteX0" fmla="*/ 1933802 w 1933802"/>
              <a:gd name="connsiteY0" fmla="*/ 0 h 2243208"/>
              <a:gd name="connsiteX1" fmla="*/ 1933802 w 1933802"/>
              <a:gd name="connsiteY1" fmla="*/ 2243208 h 2243208"/>
              <a:gd name="connsiteX2" fmla="*/ 0 w 1933802"/>
              <a:gd name="connsiteY2" fmla="*/ 1121604 h 224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3802" h="2243208">
                <a:moveTo>
                  <a:pt x="1933802" y="0"/>
                </a:moveTo>
                <a:lnTo>
                  <a:pt x="1933802" y="2243208"/>
                </a:lnTo>
                <a:lnTo>
                  <a:pt x="0" y="11216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6" hasCustomPrompt="1"/>
          </p:nvPr>
        </p:nvSpPr>
        <p:spPr>
          <a:xfrm>
            <a:off x="2517851" y="1695450"/>
            <a:ext cx="2243211" cy="1933801"/>
          </a:xfrm>
          <a:custGeom>
            <a:avLst/>
            <a:gdLst>
              <a:gd name="connsiteX0" fmla="*/ 0 w 2243211"/>
              <a:gd name="connsiteY0" fmla="*/ 0 h 1933801"/>
              <a:gd name="connsiteX1" fmla="*/ 2243211 w 2243211"/>
              <a:gd name="connsiteY1" fmla="*/ 0 h 1933801"/>
              <a:gd name="connsiteX2" fmla="*/ 1121605 w 2243211"/>
              <a:gd name="connsiteY2" fmla="*/ 1933801 h 193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43211" h="1933801">
                <a:moveTo>
                  <a:pt x="0" y="0"/>
                </a:moveTo>
                <a:lnTo>
                  <a:pt x="2243211" y="0"/>
                </a:lnTo>
                <a:lnTo>
                  <a:pt x="1121605" y="19338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7" hasCustomPrompt="1"/>
          </p:nvPr>
        </p:nvSpPr>
        <p:spPr>
          <a:xfrm>
            <a:off x="1601106" y="2612196"/>
            <a:ext cx="1933802" cy="2243208"/>
          </a:xfrm>
          <a:custGeom>
            <a:avLst/>
            <a:gdLst>
              <a:gd name="connsiteX0" fmla="*/ 0 w 1933802"/>
              <a:gd name="connsiteY0" fmla="*/ 0 h 2243208"/>
              <a:gd name="connsiteX1" fmla="*/ 1933802 w 1933802"/>
              <a:gd name="connsiteY1" fmla="*/ 1121604 h 2243208"/>
              <a:gd name="connsiteX2" fmla="*/ 0 w 1933802"/>
              <a:gd name="connsiteY2" fmla="*/ 2243208 h 224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3802" h="2243208">
                <a:moveTo>
                  <a:pt x="0" y="0"/>
                </a:moveTo>
                <a:lnTo>
                  <a:pt x="1933802" y="1121604"/>
                </a:lnTo>
                <a:lnTo>
                  <a:pt x="0" y="22432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8" hasCustomPrompt="1"/>
          </p:nvPr>
        </p:nvSpPr>
        <p:spPr>
          <a:xfrm>
            <a:off x="2517851" y="3838349"/>
            <a:ext cx="2243210" cy="1933801"/>
          </a:xfrm>
          <a:custGeom>
            <a:avLst/>
            <a:gdLst>
              <a:gd name="connsiteX0" fmla="*/ 1121604 w 2243210"/>
              <a:gd name="connsiteY0" fmla="*/ 0 h 1933801"/>
              <a:gd name="connsiteX1" fmla="*/ 2243210 w 2243210"/>
              <a:gd name="connsiteY1" fmla="*/ 1933801 h 1933801"/>
              <a:gd name="connsiteX2" fmla="*/ 0 w 2243210"/>
              <a:gd name="connsiteY2" fmla="*/ 1933801 h 193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43210" h="1933801">
                <a:moveTo>
                  <a:pt x="1121604" y="0"/>
                </a:moveTo>
                <a:lnTo>
                  <a:pt x="2243210" y="1933801"/>
                </a:lnTo>
                <a:lnTo>
                  <a:pt x="0" y="19338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507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4363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6991788" y="2741923"/>
            <a:ext cx="3322214" cy="3052341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1877998" y="2741923"/>
            <a:ext cx="3322214" cy="3052341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9848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915886"/>
            <a:ext cx="12192000" cy="2815772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8178800" y="1045074"/>
            <a:ext cx="3175000" cy="3686584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61111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016343" y="6388034"/>
            <a:ext cx="337457" cy="30175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838200" y="6357309"/>
            <a:ext cx="16872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www.yourwebsite.com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1016343" y="6388034"/>
            <a:ext cx="337457" cy="301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Roboto Slab" pitchFamily="2" charset="0"/>
                <a:ea typeface="Roboto Slab" pitchFamily="2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838200" y="335823"/>
            <a:ext cx="10515600" cy="680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37" r:id="rId2"/>
    <p:sldLayoutId id="2147483736" r:id="rId3"/>
    <p:sldLayoutId id="2147483735" r:id="rId4"/>
    <p:sldLayoutId id="2147483734" r:id="rId5"/>
    <p:sldLayoutId id="2147483733" r:id="rId6"/>
    <p:sldLayoutId id="2147483732" r:id="rId7"/>
    <p:sldLayoutId id="2147483731" r:id="rId8"/>
    <p:sldLayoutId id="2147483730" r:id="rId9"/>
    <p:sldLayoutId id="2147483721" r:id="rId10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tx1"/>
          </a:solidFill>
          <a:latin typeface="Roboto Slab" pitchFamily="2" charset="0"/>
          <a:ea typeface="Roboto Slab" pitchFamily="2" charset="0"/>
          <a:cs typeface="Open Sans Condensed Light" panose="020B03060305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</a:rPr>
              <a:pPr/>
              <a:t>1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2284333" y="2698672"/>
            <a:ext cx="7623333" cy="1460657"/>
            <a:chOff x="2274808" y="2579687"/>
            <a:chExt cx="7623333" cy="1460657"/>
          </a:xfrm>
        </p:grpSpPr>
        <p:grpSp>
          <p:nvGrpSpPr>
            <p:cNvPr id="21" name="Group 20"/>
            <p:cNvGrpSpPr/>
            <p:nvPr/>
          </p:nvGrpSpPr>
          <p:grpSpPr>
            <a:xfrm>
              <a:off x="5660230" y="2579687"/>
              <a:ext cx="852488" cy="849313"/>
              <a:chOff x="3377516" y="1837488"/>
              <a:chExt cx="852488" cy="849313"/>
            </a:xfrm>
          </p:grpSpPr>
          <p:sp>
            <p:nvSpPr>
              <p:cNvPr id="16" name="Rectangle 5"/>
              <p:cNvSpPr>
                <a:spLocks noChangeArrowheads="1"/>
              </p:cNvSpPr>
              <p:nvPr/>
            </p:nvSpPr>
            <p:spPr bwMode="auto">
              <a:xfrm>
                <a:off x="3377516" y="1837488"/>
                <a:ext cx="401638" cy="40163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Rectangle 6"/>
              <p:cNvSpPr>
                <a:spLocks noChangeArrowheads="1"/>
              </p:cNvSpPr>
              <p:nvPr/>
            </p:nvSpPr>
            <p:spPr bwMode="auto">
              <a:xfrm>
                <a:off x="3828366" y="1837488"/>
                <a:ext cx="401638" cy="401637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3377516" y="2286751"/>
                <a:ext cx="401638" cy="40005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Rectangle 8"/>
              <p:cNvSpPr>
                <a:spLocks noChangeArrowheads="1"/>
              </p:cNvSpPr>
              <p:nvPr/>
            </p:nvSpPr>
            <p:spPr bwMode="auto">
              <a:xfrm>
                <a:off x="3828366" y="2286751"/>
                <a:ext cx="401638" cy="4000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2274808" y="3563290"/>
              <a:ext cx="7623333" cy="477054"/>
              <a:chOff x="2274808" y="3563290"/>
              <a:chExt cx="7623333" cy="477054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4976131" y="3563290"/>
                <a:ext cx="2220686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MARKETING</a:t>
                </a:r>
              </a:p>
            </p:txBody>
          </p:sp>
          <p:grpSp>
            <p:nvGrpSpPr>
              <p:cNvPr id="23" name="Group 22"/>
              <p:cNvGrpSpPr/>
              <p:nvPr/>
            </p:nvGrpSpPr>
            <p:grpSpPr>
              <a:xfrm>
                <a:off x="2274808" y="3801817"/>
                <a:ext cx="2532568" cy="0"/>
                <a:chOff x="428166" y="2935925"/>
                <a:chExt cx="2532568" cy="0"/>
              </a:xfrm>
            </p:grpSpPr>
            <p:cxnSp>
              <p:nvCxnSpPr>
                <p:cNvPr id="27" name="Straight Connector 26"/>
                <p:cNvCxnSpPr>
                  <a:cxnSpLocks/>
                </p:cNvCxnSpPr>
                <p:nvPr/>
              </p:nvCxnSpPr>
              <p:spPr>
                <a:xfrm>
                  <a:off x="428166" y="2935925"/>
                  <a:ext cx="2159563" cy="0"/>
                </a:xfrm>
                <a:prstGeom prst="line">
                  <a:avLst/>
                </a:prstGeom>
                <a:ln w="9525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>
                  <a:cxnSpLocks/>
                </p:cNvCxnSpPr>
                <p:nvPr/>
              </p:nvCxnSpPr>
              <p:spPr>
                <a:xfrm>
                  <a:off x="2823891" y="2935925"/>
                  <a:ext cx="136843" cy="0"/>
                </a:xfrm>
                <a:prstGeom prst="line">
                  <a:avLst/>
                </a:prstGeom>
                <a:ln w="5715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Group 23"/>
              <p:cNvGrpSpPr/>
              <p:nvPr/>
            </p:nvGrpSpPr>
            <p:grpSpPr>
              <a:xfrm>
                <a:off x="7365573" y="3801817"/>
                <a:ext cx="2532568" cy="0"/>
                <a:chOff x="0" y="3217279"/>
                <a:chExt cx="2532568" cy="0"/>
              </a:xfrm>
            </p:grpSpPr>
            <p:cxnSp>
              <p:nvCxnSpPr>
                <p:cNvPr id="25" name="Straight Connector 24"/>
                <p:cNvCxnSpPr>
                  <a:cxnSpLocks/>
                </p:cNvCxnSpPr>
                <p:nvPr/>
              </p:nvCxnSpPr>
              <p:spPr>
                <a:xfrm>
                  <a:off x="0" y="3217279"/>
                  <a:ext cx="136843" cy="0"/>
                </a:xfrm>
                <a:prstGeom prst="line">
                  <a:avLst/>
                </a:prstGeom>
                <a:ln w="5715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>
                  <a:cxnSpLocks/>
                </p:cNvCxnSpPr>
                <p:nvPr/>
              </p:nvCxnSpPr>
              <p:spPr>
                <a:xfrm>
                  <a:off x="373005" y="3217279"/>
                  <a:ext cx="2159563" cy="0"/>
                </a:xfrm>
                <a:prstGeom prst="line">
                  <a:avLst/>
                </a:prstGeom>
                <a:ln w="9525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2C2A3F8-3B5A-4010-B8B0-EC4FD77F59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</a:rPr>
              <a:pPr/>
              <a:t>10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2474834" y="2698672"/>
            <a:ext cx="7242333" cy="1460657"/>
            <a:chOff x="2474834" y="2698672"/>
            <a:chExt cx="7242333" cy="1460657"/>
          </a:xfrm>
        </p:grpSpPr>
        <p:grpSp>
          <p:nvGrpSpPr>
            <p:cNvPr id="21" name="Group 20"/>
            <p:cNvGrpSpPr/>
            <p:nvPr/>
          </p:nvGrpSpPr>
          <p:grpSpPr>
            <a:xfrm>
              <a:off x="5669756" y="2698672"/>
              <a:ext cx="852488" cy="849313"/>
              <a:chOff x="3377516" y="1837488"/>
              <a:chExt cx="852488" cy="849313"/>
            </a:xfrm>
          </p:grpSpPr>
          <p:sp>
            <p:nvSpPr>
              <p:cNvPr id="16" name="Rectangle 5"/>
              <p:cNvSpPr>
                <a:spLocks noChangeArrowheads="1"/>
              </p:cNvSpPr>
              <p:nvPr/>
            </p:nvSpPr>
            <p:spPr bwMode="auto">
              <a:xfrm>
                <a:off x="3377516" y="1837488"/>
                <a:ext cx="401638" cy="40163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Rectangle 6"/>
              <p:cNvSpPr>
                <a:spLocks noChangeArrowheads="1"/>
              </p:cNvSpPr>
              <p:nvPr/>
            </p:nvSpPr>
            <p:spPr bwMode="auto">
              <a:xfrm>
                <a:off x="3828366" y="1837488"/>
                <a:ext cx="401638" cy="401637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3377516" y="2286751"/>
                <a:ext cx="401638" cy="40005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Rectangle 8"/>
              <p:cNvSpPr>
                <a:spLocks noChangeArrowheads="1"/>
              </p:cNvSpPr>
              <p:nvPr/>
            </p:nvSpPr>
            <p:spPr bwMode="auto">
              <a:xfrm>
                <a:off x="3828366" y="2286751"/>
                <a:ext cx="401638" cy="4000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2474834" y="3682275"/>
              <a:ext cx="7242333" cy="477054"/>
              <a:chOff x="2474833" y="3682275"/>
              <a:chExt cx="7242333" cy="477054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4985657" y="3682275"/>
                <a:ext cx="2220686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THE END</a:t>
                </a:r>
              </a:p>
            </p:txBody>
          </p:sp>
          <p:grpSp>
            <p:nvGrpSpPr>
              <p:cNvPr id="23" name="Group 22"/>
              <p:cNvGrpSpPr/>
              <p:nvPr/>
            </p:nvGrpSpPr>
            <p:grpSpPr>
              <a:xfrm>
                <a:off x="2474833" y="3920802"/>
                <a:ext cx="2532568" cy="0"/>
                <a:chOff x="428166" y="2935925"/>
                <a:chExt cx="2532568" cy="0"/>
              </a:xfrm>
            </p:grpSpPr>
            <p:cxnSp>
              <p:nvCxnSpPr>
                <p:cNvPr id="27" name="Straight Connector 26"/>
                <p:cNvCxnSpPr>
                  <a:cxnSpLocks/>
                </p:cNvCxnSpPr>
                <p:nvPr/>
              </p:nvCxnSpPr>
              <p:spPr>
                <a:xfrm>
                  <a:off x="428166" y="2935925"/>
                  <a:ext cx="2159563" cy="0"/>
                </a:xfrm>
                <a:prstGeom prst="line">
                  <a:avLst/>
                </a:prstGeom>
                <a:ln w="9525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>
                  <a:cxnSpLocks/>
                </p:cNvCxnSpPr>
                <p:nvPr/>
              </p:nvCxnSpPr>
              <p:spPr>
                <a:xfrm>
                  <a:off x="2823891" y="2935925"/>
                  <a:ext cx="136843" cy="0"/>
                </a:xfrm>
                <a:prstGeom prst="line">
                  <a:avLst/>
                </a:prstGeom>
                <a:ln w="5715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Group 23"/>
              <p:cNvGrpSpPr/>
              <p:nvPr/>
            </p:nvGrpSpPr>
            <p:grpSpPr>
              <a:xfrm>
                <a:off x="7184598" y="3920802"/>
                <a:ext cx="2532568" cy="0"/>
                <a:chOff x="0" y="3217279"/>
                <a:chExt cx="2532568" cy="0"/>
              </a:xfrm>
            </p:grpSpPr>
            <p:cxnSp>
              <p:nvCxnSpPr>
                <p:cNvPr id="25" name="Straight Connector 24"/>
                <p:cNvCxnSpPr>
                  <a:cxnSpLocks/>
                </p:cNvCxnSpPr>
                <p:nvPr/>
              </p:nvCxnSpPr>
              <p:spPr>
                <a:xfrm>
                  <a:off x="0" y="3217279"/>
                  <a:ext cx="136843" cy="0"/>
                </a:xfrm>
                <a:prstGeom prst="line">
                  <a:avLst/>
                </a:prstGeom>
                <a:ln w="5715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>
                  <a:cxnSpLocks/>
                </p:cNvCxnSpPr>
                <p:nvPr/>
              </p:nvCxnSpPr>
              <p:spPr>
                <a:xfrm>
                  <a:off x="373005" y="3217279"/>
                  <a:ext cx="2159563" cy="0"/>
                </a:xfrm>
                <a:prstGeom prst="line">
                  <a:avLst/>
                </a:prstGeom>
                <a:ln w="9525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B702E1-2644-4B81-A20C-E5F3BA617E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3634824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1915886"/>
            <a:ext cx="12191999" cy="2815772"/>
          </a:xfrm>
          <a:prstGeom prst="rect">
            <a:avLst/>
          </a:prstGeom>
          <a:solidFill>
            <a:srgbClr val="0D0D0D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 Message!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5602514" y="1045074"/>
            <a:ext cx="972457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9"/>
          <p:cNvSpPr>
            <a:spLocks/>
          </p:cNvSpPr>
          <p:nvPr/>
        </p:nvSpPr>
        <p:spPr bwMode="auto">
          <a:xfrm>
            <a:off x="1678668" y="5113580"/>
            <a:ext cx="8436003" cy="780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900"/>
              </a:lnSpc>
            </a:pPr>
            <a:r>
              <a:rPr lang="en-US" sz="1000" b="1" dirty="0">
                <a:latin typeface="Roboto Slab" pitchFamily="2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is meant to project an image of professionalism and reliability. By using simple alignments we have created a very of the to layout design is meant to  the project an image and the best alignments we have created a very of the layout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1575582" y="2457480"/>
            <a:ext cx="4520418" cy="1732585"/>
            <a:chOff x="1575582" y="2180492"/>
            <a:chExt cx="4520418" cy="1732585"/>
          </a:xfrm>
        </p:grpSpPr>
        <p:sp>
          <p:nvSpPr>
            <p:cNvPr id="45" name="TextBox 44"/>
            <p:cNvSpPr txBox="1"/>
            <p:nvPr/>
          </p:nvSpPr>
          <p:spPr>
            <a:xfrm>
              <a:off x="1575582" y="2180492"/>
              <a:ext cx="239150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Hello</a:t>
              </a:r>
            </a:p>
            <a:p>
              <a:r>
                <a:rPr lang="en-US" sz="2500" dirty="0" err="1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</a:rPr>
                <a:t>Iam</a:t>
              </a:r>
              <a:r>
                <a:rPr lang="en-US" sz="2500" dirty="0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2500" dirty="0" err="1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</a:rPr>
                <a:t>Jhon</a:t>
              </a:r>
              <a:r>
                <a:rPr lang="en-US" sz="2500" dirty="0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</a:rPr>
                <a:t> Deo</a:t>
              </a:r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1678668" y="3121337"/>
              <a:ext cx="611191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9"/>
            <p:cNvSpPr>
              <a:spLocks/>
            </p:cNvSpPr>
            <p:nvPr/>
          </p:nvSpPr>
          <p:spPr bwMode="auto">
            <a:xfrm>
              <a:off x="1678668" y="3318736"/>
              <a:ext cx="4417332" cy="594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i="1" dirty="0">
                  <a:solidFill>
                    <a:schemeClr val="bg1">
                      <a:lumMod val="85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image of professionalism and reliability. By using simple alignments we have created a very of the to layout design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0855BE-8E31-4A4E-941E-6429936F59B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E02BF7F-E47C-46B5-BB18-B0F34BE7D49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0517023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About Us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5602514" y="1045074"/>
            <a:ext cx="972457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>
            <a:off x="1877998" y="2741923"/>
            <a:ext cx="3322213" cy="3052342"/>
            <a:chOff x="1877998" y="2741923"/>
            <a:chExt cx="3322213" cy="3052342"/>
          </a:xfrm>
          <a:solidFill>
            <a:schemeClr val="bg1"/>
          </a:solidFill>
        </p:grpSpPr>
        <p:sp>
          <p:nvSpPr>
            <p:cNvPr id="2" name="Isosceles Triangle 1"/>
            <p:cNvSpPr/>
            <p:nvPr/>
          </p:nvSpPr>
          <p:spPr>
            <a:xfrm rot="5400000">
              <a:off x="1755812" y="3504425"/>
              <a:ext cx="1771708" cy="152733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Isosceles Triangle 14"/>
            <p:cNvSpPr/>
            <p:nvPr/>
          </p:nvSpPr>
          <p:spPr>
            <a:xfrm rot="16200000">
              <a:off x="3550690" y="3504426"/>
              <a:ext cx="1771708" cy="152733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Isosceles Triangle 15"/>
            <p:cNvSpPr/>
            <p:nvPr/>
          </p:nvSpPr>
          <p:spPr>
            <a:xfrm rot="10800000">
              <a:off x="2653250" y="2741923"/>
              <a:ext cx="1771709" cy="152733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Isosceles Triangle 16"/>
            <p:cNvSpPr/>
            <p:nvPr/>
          </p:nvSpPr>
          <p:spPr>
            <a:xfrm>
              <a:off x="2653250" y="4266930"/>
              <a:ext cx="1771709" cy="152733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Rectangle 9"/>
          <p:cNvSpPr>
            <a:spLocks/>
          </p:cNvSpPr>
          <p:nvPr/>
        </p:nvSpPr>
        <p:spPr bwMode="auto">
          <a:xfrm>
            <a:off x="1877998" y="1527469"/>
            <a:ext cx="8436003" cy="648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of the to layout design is meant to  the project an image and the best alignments we have created a very of the layout</a:t>
            </a:r>
          </a:p>
        </p:txBody>
      </p:sp>
      <p:cxnSp>
        <p:nvCxnSpPr>
          <p:cNvPr id="19" name="Straight Connector 18"/>
          <p:cNvCxnSpPr>
            <a:cxnSpLocks/>
          </p:cNvCxnSpPr>
          <p:nvPr/>
        </p:nvCxnSpPr>
        <p:spPr>
          <a:xfrm>
            <a:off x="6095999" y="2741923"/>
            <a:ext cx="1" cy="305234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/>
          <p:cNvGrpSpPr/>
          <p:nvPr/>
        </p:nvGrpSpPr>
        <p:grpSpPr>
          <a:xfrm>
            <a:off x="6991789" y="2741923"/>
            <a:ext cx="3322213" cy="3052342"/>
            <a:chOff x="1877998" y="2741923"/>
            <a:chExt cx="3322213" cy="3052342"/>
          </a:xfrm>
          <a:solidFill>
            <a:schemeClr val="bg1"/>
          </a:solidFill>
        </p:grpSpPr>
        <p:sp>
          <p:nvSpPr>
            <p:cNvPr id="50" name="Isosceles Triangle 49"/>
            <p:cNvSpPr/>
            <p:nvPr/>
          </p:nvSpPr>
          <p:spPr>
            <a:xfrm rot="5400000">
              <a:off x="1755812" y="3504425"/>
              <a:ext cx="1771708" cy="152733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Isosceles Triangle 50"/>
            <p:cNvSpPr/>
            <p:nvPr/>
          </p:nvSpPr>
          <p:spPr>
            <a:xfrm rot="16200000">
              <a:off x="3550690" y="3504426"/>
              <a:ext cx="1771708" cy="152733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Isosceles Triangle 51"/>
            <p:cNvSpPr/>
            <p:nvPr/>
          </p:nvSpPr>
          <p:spPr>
            <a:xfrm rot="10800000">
              <a:off x="2653250" y="2741923"/>
              <a:ext cx="1771709" cy="152733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Isosceles Triangle 53"/>
            <p:cNvSpPr/>
            <p:nvPr/>
          </p:nvSpPr>
          <p:spPr>
            <a:xfrm>
              <a:off x="2653250" y="4266930"/>
              <a:ext cx="1771709" cy="152733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7C00923-14B8-4946-9B52-1F16841C6A9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B5E73E4-8BA4-4F3B-BE19-6B195813ECB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9259615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4020457"/>
          </a:xfrm>
          <a:prstGeom prst="rect">
            <a:avLst/>
          </a:prstGeom>
          <a:solidFill>
            <a:schemeClr val="accent2"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Company</a:t>
            </a:r>
            <a:r>
              <a:rPr lang="en-US" dirty="0">
                <a:solidFill>
                  <a:schemeClr val="bg1"/>
                </a:solidFill>
              </a:rPr>
              <a:t> Service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5602514" y="1045074"/>
            <a:ext cx="97245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arallelogram 2"/>
          <p:cNvSpPr/>
          <p:nvPr/>
        </p:nvSpPr>
        <p:spPr>
          <a:xfrm>
            <a:off x="1719943" y="2240420"/>
            <a:ext cx="8752114" cy="2730042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5367757" y="3447961"/>
            <a:ext cx="1456486" cy="786494"/>
            <a:chOff x="4890234" y="7983235"/>
            <a:chExt cx="1456486" cy="786494"/>
          </a:xfrm>
        </p:grpSpPr>
        <p:sp>
          <p:nvSpPr>
            <p:cNvPr id="28" name="TextBox 27"/>
            <p:cNvSpPr txBox="1"/>
            <p:nvPr/>
          </p:nvSpPr>
          <p:spPr>
            <a:xfrm>
              <a:off x="5040523" y="7983235"/>
              <a:ext cx="115590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accent4"/>
                  </a:solidFill>
                  <a:latin typeface="Roboto Slab" pitchFamily="2" charset="0"/>
                  <a:ea typeface="Roboto Slab" pitchFamily="2" charset="0"/>
                </a:rPr>
                <a:t>Charities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890234" y="8261000"/>
              <a:ext cx="1456486" cy="50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 Lorem text see.</a:t>
              </a:r>
            </a:p>
          </p:txBody>
        </p:sp>
      </p:grpSp>
      <p:sp>
        <p:nvSpPr>
          <p:cNvPr id="27" name="Freeform 8"/>
          <p:cNvSpPr>
            <a:spLocks noEditPoints="1"/>
          </p:cNvSpPr>
          <p:nvPr/>
        </p:nvSpPr>
        <p:spPr bwMode="auto">
          <a:xfrm>
            <a:off x="5882418" y="2976428"/>
            <a:ext cx="427164" cy="399745"/>
          </a:xfrm>
          <a:custGeom>
            <a:avLst/>
            <a:gdLst>
              <a:gd name="T0" fmla="*/ 129 w 130"/>
              <a:gd name="T1" fmla="*/ 35 h 120"/>
              <a:gd name="T2" fmla="*/ 94 w 130"/>
              <a:gd name="T3" fmla="*/ 0 h 120"/>
              <a:gd name="T4" fmla="*/ 64 w 130"/>
              <a:gd name="T5" fmla="*/ 17 h 120"/>
              <a:gd name="T6" fmla="*/ 35 w 130"/>
              <a:gd name="T7" fmla="*/ 0 h 120"/>
              <a:gd name="T8" fmla="*/ 0 w 130"/>
              <a:gd name="T9" fmla="*/ 35 h 120"/>
              <a:gd name="T10" fmla="*/ 2 w 130"/>
              <a:gd name="T11" fmla="*/ 49 h 120"/>
              <a:gd name="T12" fmla="*/ 19 w 130"/>
              <a:gd name="T13" fmla="*/ 79 h 120"/>
              <a:gd name="T14" fmla="*/ 64 w 130"/>
              <a:gd name="T15" fmla="*/ 120 h 120"/>
              <a:gd name="T16" fmla="*/ 110 w 130"/>
              <a:gd name="T17" fmla="*/ 79 h 120"/>
              <a:gd name="T18" fmla="*/ 128 w 130"/>
              <a:gd name="T19" fmla="*/ 49 h 120"/>
              <a:gd name="T20" fmla="*/ 129 w 130"/>
              <a:gd name="T21" fmla="*/ 35 h 120"/>
              <a:gd name="T22" fmla="*/ 123 w 130"/>
              <a:gd name="T23" fmla="*/ 48 h 120"/>
              <a:gd name="T24" fmla="*/ 107 w 130"/>
              <a:gd name="T25" fmla="*/ 75 h 120"/>
              <a:gd name="T26" fmla="*/ 64 w 130"/>
              <a:gd name="T27" fmla="*/ 113 h 120"/>
              <a:gd name="T28" fmla="*/ 23 w 130"/>
              <a:gd name="T29" fmla="*/ 75 h 120"/>
              <a:gd name="T30" fmla="*/ 6 w 130"/>
              <a:gd name="T31" fmla="*/ 48 h 120"/>
              <a:gd name="T32" fmla="*/ 5 w 130"/>
              <a:gd name="T33" fmla="*/ 36 h 120"/>
              <a:gd name="T34" fmla="*/ 5 w 130"/>
              <a:gd name="T35" fmla="*/ 36 h 120"/>
              <a:gd name="T36" fmla="*/ 35 w 130"/>
              <a:gd name="T37" fmla="*/ 5 h 120"/>
              <a:gd name="T38" fmla="*/ 62 w 130"/>
              <a:gd name="T39" fmla="*/ 23 h 120"/>
              <a:gd name="T40" fmla="*/ 64 w 130"/>
              <a:gd name="T41" fmla="*/ 29 h 120"/>
              <a:gd name="T42" fmla="*/ 67 w 130"/>
              <a:gd name="T43" fmla="*/ 23 h 120"/>
              <a:gd name="T44" fmla="*/ 94 w 130"/>
              <a:gd name="T45" fmla="*/ 5 h 120"/>
              <a:gd name="T46" fmla="*/ 124 w 130"/>
              <a:gd name="T47" fmla="*/ 36 h 120"/>
              <a:gd name="T48" fmla="*/ 123 w 130"/>
              <a:gd name="T49" fmla="*/ 48 h 120"/>
              <a:gd name="T50" fmla="*/ 123 w 130"/>
              <a:gd name="T51" fmla="*/ 48 h 120"/>
              <a:gd name="T52" fmla="*/ 123 w 130"/>
              <a:gd name="T5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0" h="120">
                <a:moveTo>
                  <a:pt x="129" y="35"/>
                </a:moveTo>
                <a:cubicBezTo>
                  <a:pt x="127" y="15"/>
                  <a:pt x="113" y="0"/>
                  <a:pt x="94" y="0"/>
                </a:cubicBezTo>
                <a:cubicBezTo>
                  <a:pt x="82" y="0"/>
                  <a:pt x="71" y="6"/>
                  <a:pt x="64" y="17"/>
                </a:cubicBezTo>
                <a:cubicBezTo>
                  <a:pt x="58" y="6"/>
                  <a:pt x="47" y="0"/>
                  <a:pt x="35" y="0"/>
                </a:cubicBezTo>
                <a:cubicBezTo>
                  <a:pt x="17" y="0"/>
                  <a:pt x="2" y="15"/>
                  <a:pt x="0" y="35"/>
                </a:cubicBezTo>
                <a:cubicBezTo>
                  <a:pt x="0" y="36"/>
                  <a:pt x="0" y="41"/>
                  <a:pt x="2" y="49"/>
                </a:cubicBezTo>
                <a:cubicBezTo>
                  <a:pt x="4" y="60"/>
                  <a:pt x="10" y="71"/>
                  <a:pt x="19" y="79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9" y="71"/>
                  <a:pt x="126" y="60"/>
                  <a:pt x="128" y="49"/>
                </a:cubicBezTo>
                <a:cubicBezTo>
                  <a:pt x="130" y="41"/>
                  <a:pt x="129" y="36"/>
                  <a:pt x="129" y="35"/>
                </a:cubicBezTo>
                <a:close/>
                <a:moveTo>
                  <a:pt x="123" y="48"/>
                </a:moveTo>
                <a:cubicBezTo>
                  <a:pt x="121" y="58"/>
                  <a:pt x="115" y="68"/>
                  <a:pt x="107" y="75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23" y="75"/>
                  <a:pt x="23" y="75"/>
                  <a:pt x="23" y="75"/>
                </a:cubicBezTo>
                <a:cubicBezTo>
                  <a:pt x="14" y="68"/>
                  <a:pt x="9" y="58"/>
                  <a:pt x="6" y="48"/>
                </a:cubicBezTo>
                <a:cubicBezTo>
                  <a:pt x="5" y="40"/>
                  <a:pt x="5" y="36"/>
                  <a:pt x="5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7" y="18"/>
                  <a:pt x="20" y="5"/>
                  <a:pt x="35" y="5"/>
                </a:cubicBezTo>
                <a:cubicBezTo>
                  <a:pt x="47" y="5"/>
                  <a:pt x="57" y="12"/>
                  <a:pt x="62" y="23"/>
                </a:cubicBezTo>
                <a:cubicBezTo>
                  <a:pt x="64" y="29"/>
                  <a:pt x="64" y="29"/>
                  <a:pt x="64" y="29"/>
                </a:cubicBezTo>
                <a:cubicBezTo>
                  <a:pt x="67" y="23"/>
                  <a:pt x="67" y="23"/>
                  <a:pt x="67" y="23"/>
                </a:cubicBezTo>
                <a:cubicBezTo>
                  <a:pt x="72" y="12"/>
                  <a:pt x="82" y="5"/>
                  <a:pt x="94" y="5"/>
                </a:cubicBezTo>
                <a:cubicBezTo>
                  <a:pt x="110" y="5"/>
                  <a:pt x="123" y="18"/>
                  <a:pt x="124" y="36"/>
                </a:cubicBezTo>
                <a:cubicBezTo>
                  <a:pt x="124" y="36"/>
                  <a:pt x="125" y="40"/>
                  <a:pt x="123" y="48"/>
                </a:cubicBezTo>
                <a:close/>
                <a:moveTo>
                  <a:pt x="123" y="48"/>
                </a:moveTo>
                <a:cubicBezTo>
                  <a:pt x="123" y="48"/>
                  <a:pt x="123" y="48"/>
                  <a:pt x="123" y="4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7282135" y="3456259"/>
            <a:ext cx="1456486" cy="786494"/>
            <a:chOff x="7140780" y="7983235"/>
            <a:chExt cx="1456486" cy="786494"/>
          </a:xfrm>
        </p:grpSpPr>
        <p:sp>
          <p:nvSpPr>
            <p:cNvPr id="37" name="TextBox 36"/>
            <p:cNvSpPr txBox="1"/>
            <p:nvPr/>
          </p:nvSpPr>
          <p:spPr>
            <a:xfrm>
              <a:off x="7267170" y="7983235"/>
              <a:ext cx="120370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accent1"/>
                  </a:solidFill>
                  <a:latin typeface="Roboto Slab" pitchFamily="2" charset="0"/>
                  <a:ea typeface="Roboto Slab" pitchFamily="2" charset="0"/>
                </a:rPr>
                <a:t>Healthcare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140780" y="8261000"/>
              <a:ext cx="1456486" cy="50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 Lorem text see.</a:t>
              </a:r>
            </a:p>
          </p:txBody>
        </p:sp>
      </p:grpSp>
      <p:sp>
        <p:nvSpPr>
          <p:cNvPr id="36" name="Freeform 9"/>
          <p:cNvSpPr>
            <a:spLocks noEditPoints="1"/>
          </p:cNvSpPr>
          <p:nvPr/>
        </p:nvSpPr>
        <p:spPr bwMode="auto">
          <a:xfrm>
            <a:off x="7798961" y="2968130"/>
            <a:ext cx="422835" cy="432936"/>
          </a:xfrm>
          <a:custGeom>
            <a:avLst/>
            <a:gdLst>
              <a:gd name="T0" fmla="*/ 105 w 129"/>
              <a:gd name="T1" fmla="*/ 89 h 130"/>
              <a:gd name="T2" fmla="*/ 97 w 129"/>
              <a:gd name="T3" fmla="*/ 89 h 130"/>
              <a:gd name="T4" fmla="*/ 80 w 129"/>
              <a:gd name="T5" fmla="*/ 73 h 130"/>
              <a:gd name="T6" fmla="*/ 80 w 129"/>
              <a:gd name="T7" fmla="*/ 68 h 130"/>
              <a:gd name="T8" fmla="*/ 88 w 129"/>
              <a:gd name="T9" fmla="*/ 53 h 130"/>
              <a:gd name="T10" fmla="*/ 90 w 129"/>
              <a:gd name="T11" fmla="*/ 51 h 130"/>
              <a:gd name="T12" fmla="*/ 91 w 129"/>
              <a:gd name="T13" fmla="*/ 39 h 130"/>
              <a:gd name="T14" fmla="*/ 90 w 129"/>
              <a:gd name="T15" fmla="*/ 37 h 130"/>
              <a:gd name="T16" fmla="*/ 90 w 129"/>
              <a:gd name="T17" fmla="*/ 23 h 130"/>
              <a:gd name="T18" fmla="*/ 85 w 129"/>
              <a:gd name="T19" fmla="*/ 7 h 130"/>
              <a:gd name="T20" fmla="*/ 72 w 129"/>
              <a:gd name="T21" fmla="*/ 1 h 130"/>
              <a:gd name="T22" fmla="*/ 55 w 129"/>
              <a:gd name="T23" fmla="*/ 1 h 130"/>
              <a:gd name="T24" fmla="*/ 42 w 129"/>
              <a:gd name="T25" fmla="*/ 10 h 130"/>
              <a:gd name="T26" fmla="*/ 38 w 129"/>
              <a:gd name="T27" fmla="*/ 23 h 130"/>
              <a:gd name="T28" fmla="*/ 38 w 129"/>
              <a:gd name="T29" fmla="*/ 37 h 130"/>
              <a:gd name="T30" fmla="*/ 37 w 129"/>
              <a:gd name="T31" fmla="*/ 40 h 130"/>
              <a:gd name="T32" fmla="*/ 39 w 129"/>
              <a:gd name="T33" fmla="*/ 52 h 130"/>
              <a:gd name="T34" fmla="*/ 41 w 129"/>
              <a:gd name="T35" fmla="*/ 55 h 130"/>
              <a:gd name="T36" fmla="*/ 48 w 129"/>
              <a:gd name="T37" fmla="*/ 68 h 130"/>
              <a:gd name="T38" fmla="*/ 48 w 129"/>
              <a:gd name="T39" fmla="*/ 73 h 130"/>
              <a:gd name="T40" fmla="*/ 32 w 129"/>
              <a:gd name="T41" fmla="*/ 89 h 130"/>
              <a:gd name="T42" fmla="*/ 24 w 129"/>
              <a:gd name="T43" fmla="*/ 89 h 130"/>
              <a:gd name="T44" fmla="*/ 0 w 129"/>
              <a:gd name="T45" fmla="*/ 113 h 130"/>
              <a:gd name="T46" fmla="*/ 0 w 129"/>
              <a:gd name="T47" fmla="*/ 122 h 130"/>
              <a:gd name="T48" fmla="*/ 8 w 129"/>
              <a:gd name="T49" fmla="*/ 130 h 130"/>
              <a:gd name="T50" fmla="*/ 121 w 129"/>
              <a:gd name="T51" fmla="*/ 130 h 130"/>
              <a:gd name="T52" fmla="*/ 129 w 129"/>
              <a:gd name="T53" fmla="*/ 122 h 130"/>
              <a:gd name="T54" fmla="*/ 129 w 129"/>
              <a:gd name="T55" fmla="*/ 113 h 130"/>
              <a:gd name="T56" fmla="*/ 105 w 129"/>
              <a:gd name="T57" fmla="*/ 89 h 130"/>
              <a:gd name="T58" fmla="*/ 105 w 129"/>
              <a:gd name="T59" fmla="*/ 89 h 130"/>
              <a:gd name="T60" fmla="*/ 105 w 129"/>
              <a:gd name="T61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9" h="130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4012777" y="2968130"/>
            <a:ext cx="337690" cy="432936"/>
            <a:chOff x="2522538" y="3189288"/>
            <a:chExt cx="371475" cy="476250"/>
          </a:xfrm>
          <a:solidFill>
            <a:schemeClr val="accent3"/>
          </a:solidFill>
        </p:grpSpPr>
        <p:sp>
          <p:nvSpPr>
            <p:cNvPr id="44" name="Freeform 5"/>
            <p:cNvSpPr>
              <a:spLocks noEditPoints="1"/>
            </p:cNvSpPr>
            <p:nvPr/>
          </p:nvSpPr>
          <p:spPr bwMode="auto">
            <a:xfrm>
              <a:off x="2613025" y="3189288"/>
              <a:ext cx="192088" cy="238125"/>
            </a:xfrm>
            <a:custGeom>
              <a:avLst/>
              <a:gdLst>
                <a:gd name="T0" fmla="*/ 2 w 53"/>
                <a:gd name="T1" fmla="*/ 65 h 65"/>
                <a:gd name="T2" fmla="*/ 5 w 53"/>
                <a:gd name="T3" fmla="*/ 62 h 65"/>
                <a:gd name="T4" fmla="*/ 5 w 53"/>
                <a:gd name="T5" fmla="*/ 27 h 65"/>
                <a:gd name="T6" fmla="*/ 26 w 53"/>
                <a:gd name="T7" fmla="*/ 6 h 65"/>
                <a:gd name="T8" fmla="*/ 48 w 53"/>
                <a:gd name="T9" fmla="*/ 27 h 65"/>
                <a:gd name="T10" fmla="*/ 48 w 53"/>
                <a:gd name="T11" fmla="*/ 62 h 65"/>
                <a:gd name="T12" fmla="*/ 50 w 53"/>
                <a:gd name="T13" fmla="*/ 65 h 65"/>
                <a:gd name="T14" fmla="*/ 53 w 53"/>
                <a:gd name="T15" fmla="*/ 62 h 65"/>
                <a:gd name="T16" fmla="*/ 53 w 53"/>
                <a:gd name="T17" fmla="*/ 27 h 65"/>
                <a:gd name="T18" fmla="*/ 26 w 53"/>
                <a:gd name="T19" fmla="*/ 0 h 65"/>
                <a:gd name="T20" fmla="*/ 0 w 53"/>
                <a:gd name="T21" fmla="*/ 27 h 65"/>
                <a:gd name="T22" fmla="*/ 0 w 53"/>
                <a:gd name="T23" fmla="*/ 62 h 65"/>
                <a:gd name="T24" fmla="*/ 2 w 53"/>
                <a:gd name="T25" fmla="*/ 65 h 65"/>
                <a:gd name="T26" fmla="*/ 2 w 53"/>
                <a:gd name="T27" fmla="*/ 65 h 65"/>
                <a:gd name="T28" fmla="*/ 2 w 53"/>
                <a:gd name="T2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65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6"/>
            <p:cNvSpPr>
              <a:spLocks noEditPoints="1"/>
            </p:cNvSpPr>
            <p:nvPr/>
          </p:nvSpPr>
          <p:spPr bwMode="auto">
            <a:xfrm>
              <a:off x="2522538" y="3332163"/>
              <a:ext cx="371475" cy="333375"/>
            </a:xfrm>
            <a:custGeom>
              <a:avLst/>
              <a:gdLst>
                <a:gd name="T0" fmla="*/ 102 w 103"/>
                <a:gd name="T1" fmla="*/ 79 h 91"/>
                <a:gd name="T2" fmla="*/ 95 w 103"/>
                <a:gd name="T3" fmla="*/ 0 h 91"/>
                <a:gd name="T4" fmla="*/ 83 w 103"/>
                <a:gd name="T5" fmla="*/ 0 h 91"/>
                <a:gd name="T6" fmla="*/ 83 w 103"/>
                <a:gd name="T7" fmla="*/ 25 h 91"/>
                <a:gd name="T8" fmla="*/ 75 w 103"/>
                <a:gd name="T9" fmla="*/ 34 h 91"/>
                <a:gd name="T10" fmla="*/ 67 w 103"/>
                <a:gd name="T11" fmla="*/ 25 h 91"/>
                <a:gd name="T12" fmla="*/ 67 w 103"/>
                <a:gd name="T13" fmla="*/ 0 h 91"/>
                <a:gd name="T14" fmla="*/ 35 w 103"/>
                <a:gd name="T15" fmla="*/ 0 h 91"/>
                <a:gd name="T16" fmla="*/ 35 w 103"/>
                <a:gd name="T17" fmla="*/ 25 h 91"/>
                <a:gd name="T18" fmla="*/ 28 w 103"/>
                <a:gd name="T19" fmla="*/ 34 h 91"/>
                <a:gd name="T20" fmla="*/ 19 w 103"/>
                <a:gd name="T21" fmla="*/ 26 h 91"/>
                <a:gd name="T22" fmla="*/ 19 w 103"/>
                <a:gd name="T23" fmla="*/ 0 h 91"/>
                <a:gd name="T24" fmla="*/ 8 w 103"/>
                <a:gd name="T25" fmla="*/ 0 h 91"/>
                <a:gd name="T26" fmla="*/ 1 w 103"/>
                <a:gd name="T27" fmla="*/ 79 h 91"/>
                <a:gd name="T28" fmla="*/ 11 w 103"/>
                <a:gd name="T29" fmla="*/ 91 h 91"/>
                <a:gd name="T30" fmla="*/ 92 w 103"/>
                <a:gd name="T31" fmla="*/ 91 h 91"/>
                <a:gd name="T32" fmla="*/ 102 w 103"/>
                <a:gd name="T33" fmla="*/ 79 h 91"/>
                <a:gd name="T34" fmla="*/ 51 w 103"/>
                <a:gd name="T35" fmla="*/ 83 h 91"/>
                <a:gd name="T36" fmla="*/ 29 w 103"/>
                <a:gd name="T37" fmla="*/ 60 h 91"/>
                <a:gd name="T38" fmla="*/ 51 w 103"/>
                <a:gd name="T39" fmla="*/ 37 h 91"/>
                <a:gd name="T40" fmla="*/ 74 w 103"/>
                <a:gd name="T41" fmla="*/ 60 h 91"/>
                <a:gd name="T42" fmla="*/ 51 w 103"/>
                <a:gd name="T43" fmla="*/ 83 h 91"/>
                <a:gd name="T44" fmla="*/ 51 w 103"/>
                <a:gd name="T45" fmla="*/ 83 h 91"/>
                <a:gd name="T46" fmla="*/ 51 w 103"/>
                <a:gd name="T47" fmla="*/ 8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" h="91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7"/>
            <p:cNvSpPr>
              <a:spLocks noEditPoints="1"/>
            </p:cNvSpPr>
            <p:nvPr/>
          </p:nvSpPr>
          <p:spPr bwMode="auto">
            <a:xfrm>
              <a:off x="2646363" y="3489326"/>
              <a:ext cx="125413" cy="128588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7 h 35"/>
                <a:gd name="T4" fmla="*/ 17 w 35"/>
                <a:gd name="T5" fmla="*/ 35 h 35"/>
                <a:gd name="T6" fmla="*/ 35 w 35"/>
                <a:gd name="T7" fmla="*/ 17 h 35"/>
                <a:gd name="T8" fmla="*/ 17 w 35"/>
                <a:gd name="T9" fmla="*/ 0 h 35"/>
                <a:gd name="T10" fmla="*/ 19 w 35"/>
                <a:gd name="T11" fmla="*/ 26 h 35"/>
                <a:gd name="T12" fmla="*/ 19 w 35"/>
                <a:gd name="T13" fmla="*/ 27 h 35"/>
                <a:gd name="T14" fmla="*/ 17 w 35"/>
                <a:gd name="T15" fmla="*/ 29 h 35"/>
                <a:gd name="T16" fmla="*/ 16 w 35"/>
                <a:gd name="T17" fmla="*/ 27 h 35"/>
                <a:gd name="T18" fmla="*/ 16 w 35"/>
                <a:gd name="T19" fmla="*/ 26 h 35"/>
                <a:gd name="T20" fmla="*/ 14 w 35"/>
                <a:gd name="T21" fmla="*/ 25 h 35"/>
                <a:gd name="T22" fmla="*/ 14 w 35"/>
                <a:gd name="T23" fmla="*/ 23 h 35"/>
                <a:gd name="T24" fmla="*/ 16 w 35"/>
                <a:gd name="T25" fmla="*/ 23 h 35"/>
                <a:gd name="T26" fmla="*/ 17 w 35"/>
                <a:gd name="T27" fmla="*/ 24 h 35"/>
                <a:gd name="T28" fmla="*/ 18 w 35"/>
                <a:gd name="T29" fmla="*/ 24 h 35"/>
                <a:gd name="T30" fmla="*/ 20 w 35"/>
                <a:gd name="T31" fmla="*/ 21 h 35"/>
                <a:gd name="T32" fmla="*/ 17 w 35"/>
                <a:gd name="T33" fmla="*/ 19 h 35"/>
                <a:gd name="T34" fmla="*/ 17 w 35"/>
                <a:gd name="T35" fmla="*/ 19 h 35"/>
                <a:gd name="T36" fmla="*/ 12 w 35"/>
                <a:gd name="T37" fmla="*/ 14 h 35"/>
                <a:gd name="T38" fmla="*/ 16 w 35"/>
                <a:gd name="T39" fmla="*/ 8 h 35"/>
                <a:gd name="T40" fmla="*/ 16 w 35"/>
                <a:gd name="T41" fmla="*/ 7 h 35"/>
                <a:gd name="T42" fmla="*/ 17 w 35"/>
                <a:gd name="T43" fmla="*/ 6 h 35"/>
                <a:gd name="T44" fmla="*/ 19 w 35"/>
                <a:gd name="T45" fmla="*/ 7 h 35"/>
                <a:gd name="T46" fmla="*/ 19 w 35"/>
                <a:gd name="T47" fmla="*/ 8 h 35"/>
                <a:gd name="T48" fmla="*/ 21 w 35"/>
                <a:gd name="T49" fmla="*/ 10 h 35"/>
                <a:gd name="T50" fmla="*/ 21 w 35"/>
                <a:gd name="T51" fmla="*/ 12 h 35"/>
                <a:gd name="T52" fmla="*/ 19 w 35"/>
                <a:gd name="T53" fmla="*/ 12 h 35"/>
                <a:gd name="T54" fmla="*/ 18 w 35"/>
                <a:gd name="T55" fmla="*/ 11 h 35"/>
                <a:gd name="T56" fmla="*/ 17 w 35"/>
                <a:gd name="T57" fmla="*/ 11 h 35"/>
                <a:gd name="T58" fmla="*/ 15 w 35"/>
                <a:gd name="T59" fmla="*/ 14 h 35"/>
                <a:gd name="T60" fmla="*/ 17 w 35"/>
                <a:gd name="T61" fmla="*/ 16 h 35"/>
                <a:gd name="T62" fmla="*/ 18 w 35"/>
                <a:gd name="T63" fmla="*/ 16 h 35"/>
                <a:gd name="T64" fmla="*/ 23 w 35"/>
                <a:gd name="T65" fmla="*/ 21 h 35"/>
                <a:gd name="T66" fmla="*/ 19 w 35"/>
                <a:gd name="T67" fmla="*/ 26 h 35"/>
                <a:gd name="T68" fmla="*/ 19 w 35"/>
                <a:gd name="T69" fmla="*/ 26 h 35"/>
                <a:gd name="T70" fmla="*/ 19 w 35"/>
                <a:gd name="T71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453379" y="3456259"/>
            <a:ext cx="1456486" cy="793291"/>
            <a:chOff x="3323941" y="7983235"/>
            <a:chExt cx="1456486" cy="793291"/>
          </a:xfrm>
        </p:grpSpPr>
        <p:sp>
          <p:nvSpPr>
            <p:cNvPr id="42" name="TextBox 41"/>
            <p:cNvSpPr txBox="1"/>
            <p:nvPr/>
          </p:nvSpPr>
          <p:spPr>
            <a:xfrm>
              <a:off x="3474230" y="7983235"/>
              <a:ext cx="115590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accent3"/>
                  </a:solidFill>
                  <a:latin typeface="Roboto Slab" pitchFamily="2" charset="0"/>
                  <a:ea typeface="Roboto Slab" pitchFamily="2" charset="0"/>
                </a:rPr>
                <a:t>Corporate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323941" y="8261000"/>
              <a:ext cx="1456486" cy="5155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 Lorem text see.</a:t>
              </a: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B19780F-8116-4163-B0F2-BBFB03D3E47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2477307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Team Members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5602514" y="1045074"/>
            <a:ext cx="972457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876142" y="1695450"/>
            <a:ext cx="3714750" cy="40767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0">
                <a:schemeClr val="accent4"/>
              </a:gs>
              <a:gs pos="48000">
                <a:schemeClr val="accent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782081" y="1695450"/>
            <a:ext cx="3714750" cy="40767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782081" y="1695450"/>
            <a:ext cx="3714750" cy="40767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Group 75"/>
          <p:cNvGrpSpPr/>
          <p:nvPr/>
        </p:nvGrpSpPr>
        <p:grpSpPr>
          <a:xfrm>
            <a:off x="7262245" y="2208279"/>
            <a:ext cx="2942544" cy="3051042"/>
            <a:chOff x="7258730" y="2257558"/>
            <a:chExt cx="2942544" cy="3051042"/>
          </a:xfrm>
        </p:grpSpPr>
        <p:sp>
          <p:nvSpPr>
            <p:cNvPr id="74" name="Rectangle 9"/>
            <p:cNvSpPr>
              <a:spLocks/>
            </p:cNvSpPr>
            <p:nvPr/>
          </p:nvSpPr>
          <p:spPr bwMode="auto">
            <a:xfrm>
              <a:off x="7331277" y="3276601"/>
              <a:ext cx="2869997" cy="2031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and image of professionalism and reliability. texts simple alignments we have created a very too This letterhead design is meant to project and image and the best ipsum and the best popularity then your</a:t>
              </a:r>
            </a:p>
            <a:p>
              <a:pPr>
                <a:lnSpc>
                  <a:spcPts val="1500"/>
                </a:lnSpc>
              </a:pPr>
              <a:endPara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endParaRPr>
            </a:p>
            <a:p>
              <a:pPr>
                <a:lnSpc>
                  <a:spcPts val="1500"/>
                </a:lnSpc>
              </a:pPr>
              <a:endPara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endParaRPr>
            </a:p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image of professionalism and reliability. texts best popularity then your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258730" y="2257558"/>
              <a:ext cx="2351314" cy="990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AWESOME</a:t>
              </a:r>
            </a:p>
            <a:p>
              <a:pPr>
                <a:lnSpc>
                  <a:spcPts val="3500"/>
                </a:lnSpc>
              </a:pPr>
              <a:r>
                <a:rPr lang="en-US" sz="3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HEADING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6D5F15-FE68-4D08-A285-D173E7E1BA5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4FAD4CE-29E6-495C-800F-84380C0E264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D089770-3BC4-4D51-A2C1-7E50F70BF52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E08F441-FD0D-45A1-8DE9-FCD397CEF4C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1666376128"/>
      </p:ext>
    </p:extLst>
  </p:cSld>
  <p:clrMapOvr>
    <a:masterClrMapping/>
  </p:clrMapOvr>
  <p:transition spd="slow">
    <p:comb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Hexagon 31"/>
          <p:cNvSpPr/>
          <p:nvPr/>
        </p:nvSpPr>
        <p:spPr>
          <a:xfrm rot="5400000">
            <a:off x="4362991" y="1732723"/>
            <a:ext cx="3451502" cy="2975430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Hexagon 32"/>
          <p:cNvSpPr/>
          <p:nvPr/>
        </p:nvSpPr>
        <p:spPr>
          <a:xfrm rot="5400000">
            <a:off x="7511266" y="2083426"/>
            <a:ext cx="2637868" cy="2274024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Hexagon 33"/>
          <p:cNvSpPr/>
          <p:nvPr/>
        </p:nvSpPr>
        <p:spPr>
          <a:xfrm rot="5400000">
            <a:off x="2028350" y="2083426"/>
            <a:ext cx="2637868" cy="2274024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Hexagon 36"/>
          <p:cNvSpPr/>
          <p:nvPr/>
        </p:nvSpPr>
        <p:spPr>
          <a:xfrm rot="5400000">
            <a:off x="7606202" y="2165267"/>
            <a:ext cx="2447996" cy="2110342"/>
          </a:xfrm>
          <a:prstGeom prst="hexag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Hexagon 37"/>
          <p:cNvSpPr/>
          <p:nvPr/>
        </p:nvSpPr>
        <p:spPr>
          <a:xfrm rot="5400000">
            <a:off x="2123286" y="2165267"/>
            <a:ext cx="2447996" cy="2110342"/>
          </a:xfrm>
          <a:prstGeom prst="hexag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Hexagon 38"/>
          <p:cNvSpPr/>
          <p:nvPr/>
        </p:nvSpPr>
        <p:spPr>
          <a:xfrm rot="5400000">
            <a:off x="4475762" y="1823681"/>
            <a:ext cx="3240476" cy="2793514"/>
          </a:xfrm>
          <a:prstGeom prst="hexag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Portfolio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5602514" y="1045074"/>
            <a:ext cx="972457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9"/>
          <p:cNvSpPr>
            <a:spLocks/>
          </p:cNvSpPr>
          <p:nvPr/>
        </p:nvSpPr>
        <p:spPr bwMode="auto">
          <a:xfrm>
            <a:off x="1870740" y="5283257"/>
            <a:ext cx="8436003" cy="648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of the to layout design is meant to  the project an image and the best alignments we have created a very of the layout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A49A79-17C1-41F0-B165-1B1BFD6340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EFD817-60D9-4960-B21F-8A4BC11A83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0418E5-A9BD-4D30-B8D9-1111DB8A3B3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1220180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Timeline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5602514" y="1045074"/>
            <a:ext cx="972457" cy="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Group 61"/>
          <p:cNvGrpSpPr/>
          <p:nvPr/>
        </p:nvGrpSpPr>
        <p:grpSpPr>
          <a:xfrm>
            <a:off x="1748750" y="3643340"/>
            <a:ext cx="8694499" cy="2342133"/>
            <a:chOff x="1748750" y="3643340"/>
            <a:chExt cx="8694499" cy="2342133"/>
          </a:xfrm>
        </p:grpSpPr>
        <p:cxnSp>
          <p:nvCxnSpPr>
            <p:cNvPr id="58" name="Straight Connector 57"/>
            <p:cNvCxnSpPr>
              <a:stCxn id="22" idx="6"/>
              <a:endCxn id="25" idx="2"/>
            </p:cNvCxnSpPr>
            <p:nvPr/>
          </p:nvCxnSpPr>
          <p:spPr>
            <a:xfrm>
              <a:off x="2720509" y="4648666"/>
              <a:ext cx="6747028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21"/>
            <p:cNvSpPr/>
            <p:nvPr/>
          </p:nvSpPr>
          <p:spPr>
            <a:xfrm>
              <a:off x="2299595" y="4438209"/>
              <a:ext cx="420914" cy="42091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4688909" y="4438209"/>
              <a:ext cx="420914" cy="42091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7078223" y="4438209"/>
              <a:ext cx="420914" cy="42091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9467537" y="4438209"/>
              <a:ext cx="420914" cy="42091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329047" y="4502472"/>
              <a:ext cx="36201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1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722316" y="4500317"/>
              <a:ext cx="36201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2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107675" y="4500317"/>
              <a:ext cx="36201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3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496989" y="4495626"/>
              <a:ext cx="36201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4</a:t>
              </a:r>
            </a:p>
          </p:txBody>
        </p:sp>
        <p:sp>
          <p:nvSpPr>
            <p:cNvPr id="31" name="AutoShape 62"/>
            <p:cNvSpPr>
              <a:spLocks/>
            </p:cNvSpPr>
            <p:nvPr/>
          </p:nvSpPr>
          <p:spPr bwMode="auto">
            <a:xfrm>
              <a:off x="4647278" y="3706070"/>
              <a:ext cx="504176" cy="504178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36" name="AutoShape 9"/>
            <p:cNvSpPr>
              <a:spLocks/>
            </p:cNvSpPr>
            <p:nvPr/>
          </p:nvSpPr>
          <p:spPr bwMode="auto">
            <a:xfrm>
              <a:off x="6986567" y="3643340"/>
              <a:ext cx="604225" cy="62963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0" name="Rectangle 17"/>
            <p:cNvSpPr>
              <a:spLocks/>
            </p:cNvSpPr>
            <p:nvPr/>
          </p:nvSpPr>
          <p:spPr bwMode="auto">
            <a:xfrm>
              <a:off x="4197214" y="5571569"/>
              <a:ext cx="1404304" cy="413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professionalism.</a:t>
              </a:r>
            </a:p>
          </p:txBody>
        </p:sp>
        <p:sp>
          <p:nvSpPr>
            <p:cNvPr id="41" name="Rectangle 17"/>
            <p:cNvSpPr>
              <a:spLocks/>
            </p:cNvSpPr>
            <p:nvPr/>
          </p:nvSpPr>
          <p:spPr bwMode="auto">
            <a:xfrm>
              <a:off x="4334428" y="5186904"/>
              <a:ext cx="1129876" cy="27829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400" b="1" dirty="0">
                  <a:solidFill>
                    <a:schemeClr val="accent3"/>
                  </a:solidFill>
                  <a:latin typeface="Roboto Slab" pitchFamily="2" charset="0"/>
                  <a:ea typeface="Roboto Slab" pitchFamily="2" charset="0"/>
                  <a:cs typeface="Open Sans Condensed" panose="020B0806030504020204" pitchFamily="34" charset="0"/>
                  <a:sym typeface="Montserrat-Regular" charset="0"/>
                </a:rPr>
                <a:t>TITLE TEXT</a:t>
              </a:r>
            </a:p>
          </p:txBody>
        </p:sp>
        <p:sp>
          <p:nvSpPr>
            <p:cNvPr id="42" name="Rectangle 17"/>
            <p:cNvSpPr>
              <a:spLocks/>
            </p:cNvSpPr>
            <p:nvPr/>
          </p:nvSpPr>
          <p:spPr bwMode="auto">
            <a:xfrm>
              <a:off x="1748750" y="5171613"/>
              <a:ext cx="1522604" cy="308876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400" b="1" dirty="0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  <a:cs typeface="Open Sans Condensed" panose="020B0806030504020204" pitchFamily="34" charset="0"/>
                  <a:sym typeface="Montserrat-Regular" charset="0"/>
                </a:rPr>
                <a:t>START WORK</a:t>
              </a:r>
            </a:p>
          </p:txBody>
        </p:sp>
        <p:sp>
          <p:nvSpPr>
            <p:cNvPr id="43" name="Rectangle 17"/>
            <p:cNvSpPr>
              <a:spLocks/>
            </p:cNvSpPr>
            <p:nvPr/>
          </p:nvSpPr>
          <p:spPr bwMode="auto">
            <a:xfrm>
              <a:off x="1807899" y="5571569"/>
              <a:ext cx="1404304" cy="413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professionalism.</a:t>
              </a:r>
            </a:p>
          </p:txBody>
        </p:sp>
        <p:sp>
          <p:nvSpPr>
            <p:cNvPr id="44" name="Freeform 5"/>
            <p:cNvSpPr>
              <a:spLocks noEditPoints="1"/>
            </p:cNvSpPr>
            <p:nvPr/>
          </p:nvSpPr>
          <p:spPr bwMode="auto">
            <a:xfrm>
              <a:off x="2179850" y="3683496"/>
              <a:ext cx="660404" cy="549326"/>
            </a:xfrm>
            <a:custGeom>
              <a:avLst/>
              <a:gdLst>
                <a:gd name="T0" fmla="*/ 141 w 143"/>
                <a:gd name="T1" fmla="*/ 55 h 117"/>
                <a:gd name="T2" fmla="*/ 77 w 143"/>
                <a:gd name="T3" fmla="*/ 4 h 117"/>
                <a:gd name="T4" fmla="*/ 74 w 143"/>
                <a:gd name="T5" fmla="*/ 1 h 117"/>
                <a:gd name="T6" fmla="*/ 69 w 143"/>
                <a:gd name="T7" fmla="*/ 1 h 117"/>
                <a:gd name="T8" fmla="*/ 51 w 143"/>
                <a:gd name="T9" fmla="*/ 16 h 117"/>
                <a:gd name="T10" fmla="*/ 51 w 143"/>
                <a:gd name="T11" fmla="*/ 10 h 117"/>
                <a:gd name="T12" fmla="*/ 47 w 143"/>
                <a:gd name="T13" fmla="*/ 6 h 117"/>
                <a:gd name="T14" fmla="*/ 33 w 143"/>
                <a:gd name="T15" fmla="*/ 6 h 117"/>
                <a:gd name="T16" fmla="*/ 30 w 143"/>
                <a:gd name="T17" fmla="*/ 10 h 117"/>
                <a:gd name="T18" fmla="*/ 30 w 143"/>
                <a:gd name="T19" fmla="*/ 33 h 117"/>
                <a:gd name="T20" fmla="*/ 2 w 143"/>
                <a:gd name="T21" fmla="*/ 56 h 117"/>
                <a:gd name="T22" fmla="*/ 1 w 143"/>
                <a:gd name="T23" fmla="*/ 61 h 117"/>
                <a:gd name="T24" fmla="*/ 4 w 143"/>
                <a:gd name="T25" fmla="*/ 63 h 117"/>
                <a:gd name="T26" fmla="*/ 6 w 143"/>
                <a:gd name="T27" fmla="*/ 62 h 117"/>
                <a:gd name="T28" fmla="*/ 17 w 143"/>
                <a:gd name="T29" fmla="*/ 53 h 117"/>
                <a:gd name="T30" fmla="*/ 17 w 143"/>
                <a:gd name="T31" fmla="*/ 113 h 117"/>
                <a:gd name="T32" fmla="*/ 21 w 143"/>
                <a:gd name="T33" fmla="*/ 117 h 117"/>
                <a:gd name="T34" fmla="*/ 59 w 143"/>
                <a:gd name="T35" fmla="*/ 117 h 117"/>
                <a:gd name="T36" fmla="*/ 63 w 143"/>
                <a:gd name="T37" fmla="*/ 113 h 117"/>
                <a:gd name="T38" fmla="*/ 63 w 143"/>
                <a:gd name="T39" fmla="*/ 85 h 117"/>
                <a:gd name="T40" fmla="*/ 80 w 143"/>
                <a:gd name="T41" fmla="*/ 85 h 117"/>
                <a:gd name="T42" fmla="*/ 80 w 143"/>
                <a:gd name="T43" fmla="*/ 113 h 117"/>
                <a:gd name="T44" fmla="*/ 84 w 143"/>
                <a:gd name="T45" fmla="*/ 117 h 117"/>
                <a:gd name="T46" fmla="*/ 122 w 143"/>
                <a:gd name="T47" fmla="*/ 117 h 117"/>
                <a:gd name="T48" fmla="*/ 126 w 143"/>
                <a:gd name="T49" fmla="*/ 113 h 117"/>
                <a:gd name="T50" fmla="*/ 126 w 143"/>
                <a:gd name="T51" fmla="*/ 52 h 117"/>
                <a:gd name="T52" fmla="*/ 137 w 143"/>
                <a:gd name="T53" fmla="*/ 61 h 117"/>
                <a:gd name="T54" fmla="*/ 139 w 143"/>
                <a:gd name="T55" fmla="*/ 62 h 117"/>
                <a:gd name="T56" fmla="*/ 142 w 143"/>
                <a:gd name="T57" fmla="*/ 60 h 117"/>
                <a:gd name="T58" fmla="*/ 141 w 143"/>
                <a:gd name="T59" fmla="*/ 55 h 117"/>
                <a:gd name="T60" fmla="*/ 37 w 143"/>
                <a:gd name="T61" fmla="*/ 13 h 117"/>
                <a:gd name="T62" fmla="*/ 43 w 143"/>
                <a:gd name="T63" fmla="*/ 13 h 117"/>
                <a:gd name="T64" fmla="*/ 43 w 143"/>
                <a:gd name="T65" fmla="*/ 22 h 117"/>
                <a:gd name="T66" fmla="*/ 37 w 143"/>
                <a:gd name="T67" fmla="*/ 27 h 117"/>
                <a:gd name="T68" fmla="*/ 37 w 143"/>
                <a:gd name="T69" fmla="*/ 13 h 117"/>
                <a:gd name="T70" fmla="*/ 119 w 143"/>
                <a:gd name="T71" fmla="*/ 47 h 117"/>
                <a:gd name="T72" fmla="*/ 119 w 143"/>
                <a:gd name="T73" fmla="*/ 109 h 117"/>
                <a:gd name="T74" fmla="*/ 87 w 143"/>
                <a:gd name="T75" fmla="*/ 109 h 117"/>
                <a:gd name="T76" fmla="*/ 87 w 143"/>
                <a:gd name="T77" fmla="*/ 81 h 117"/>
                <a:gd name="T78" fmla="*/ 84 w 143"/>
                <a:gd name="T79" fmla="*/ 78 h 117"/>
                <a:gd name="T80" fmla="*/ 59 w 143"/>
                <a:gd name="T81" fmla="*/ 78 h 117"/>
                <a:gd name="T82" fmla="*/ 56 w 143"/>
                <a:gd name="T83" fmla="*/ 81 h 117"/>
                <a:gd name="T84" fmla="*/ 56 w 143"/>
                <a:gd name="T85" fmla="*/ 109 h 117"/>
                <a:gd name="T86" fmla="*/ 24 w 143"/>
                <a:gd name="T87" fmla="*/ 109 h 117"/>
                <a:gd name="T88" fmla="*/ 24 w 143"/>
                <a:gd name="T89" fmla="*/ 47 h 117"/>
                <a:gd name="T90" fmla="*/ 38 w 143"/>
                <a:gd name="T91" fmla="*/ 36 h 117"/>
                <a:gd name="T92" fmla="*/ 72 w 143"/>
                <a:gd name="T93" fmla="*/ 8 h 117"/>
                <a:gd name="T94" fmla="*/ 119 w 143"/>
                <a:gd name="T95" fmla="*/ 47 h 117"/>
                <a:gd name="T96" fmla="*/ 119 w 143"/>
                <a:gd name="T97" fmla="*/ 47 h 117"/>
                <a:gd name="T98" fmla="*/ 119 w 143"/>
                <a:gd name="T99" fmla="*/ 4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3" h="117">
                  <a:moveTo>
                    <a:pt x="141" y="55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2" y="0"/>
                    <a:pt x="71" y="0"/>
                    <a:pt x="69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8"/>
                    <a:pt x="49" y="6"/>
                    <a:pt x="47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1" y="6"/>
                    <a:pt x="30" y="8"/>
                    <a:pt x="30" y="10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8"/>
                    <a:pt x="0" y="60"/>
                    <a:pt x="1" y="61"/>
                  </a:cubicBezTo>
                  <a:cubicBezTo>
                    <a:pt x="2" y="62"/>
                    <a:pt x="3" y="63"/>
                    <a:pt x="4" y="63"/>
                  </a:cubicBezTo>
                  <a:cubicBezTo>
                    <a:pt x="5" y="63"/>
                    <a:pt x="5" y="63"/>
                    <a:pt x="6" y="6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1" y="117"/>
                    <a:pt x="63" y="115"/>
                    <a:pt x="63" y="113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80" y="115"/>
                    <a:pt x="82" y="117"/>
                    <a:pt x="84" y="11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4" y="117"/>
                    <a:pt x="126" y="115"/>
                    <a:pt x="126" y="113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37" y="61"/>
                    <a:pt x="137" y="61"/>
                    <a:pt x="137" y="61"/>
                  </a:cubicBezTo>
                  <a:cubicBezTo>
                    <a:pt x="137" y="62"/>
                    <a:pt x="138" y="62"/>
                    <a:pt x="139" y="62"/>
                  </a:cubicBezTo>
                  <a:cubicBezTo>
                    <a:pt x="140" y="62"/>
                    <a:pt x="141" y="61"/>
                    <a:pt x="142" y="60"/>
                  </a:cubicBezTo>
                  <a:cubicBezTo>
                    <a:pt x="143" y="59"/>
                    <a:pt x="143" y="57"/>
                    <a:pt x="141" y="55"/>
                  </a:cubicBezTo>
                  <a:close/>
                  <a:moveTo>
                    <a:pt x="37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37" y="27"/>
                    <a:pt x="37" y="27"/>
                    <a:pt x="37" y="27"/>
                  </a:cubicBezTo>
                  <a:lnTo>
                    <a:pt x="37" y="13"/>
                  </a:lnTo>
                  <a:close/>
                  <a:moveTo>
                    <a:pt x="119" y="47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79"/>
                    <a:pt x="86" y="78"/>
                    <a:pt x="84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7" y="78"/>
                    <a:pt x="56" y="79"/>
                    <a:pt x="56" y="81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71" y="9"/>
                    <a:pt x="72" y="8"/>
                  </a:cubicBezTo>
                  <a:lnTo>
                    <a:pt x="119" y="47"/>
                  </a:lnTo>
                  <a:close/>
                  <a:moveTo>
                    <a:pt x="119" y="47"/>
                  </a:moveTo>
                  <a:cubicBezTo>
                    <a:pt x="119" y="47"/>
                    <a:pt x="119" y="47"/>
                    <a:pt x="119" y="4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AutoShape 23"/>
            <p:cNvSpPr>
              <a:spLocks/>
            </p:cNvSpPr>
            <p:nvPr/>
          </p:nvSpPr>
          <p:spPr bwMode="auto">
            <a:xfrm>
              <a:off x="9451924" y="3695617"/>
              <a:ext cx="452140" cy="52508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46" name="Rectangle 17"/>
            <p:cNvSpPr>
              <a:spLocks/>
            </p:cNvSpPr>
            <p:nvPr/>
          </p:nvSpPr>
          <p:spPr bwMode="auto">
            <a:xfrm>
              <a:off x="8920645" y="5171613"/>
              <a:ext cx="1522604" cy="3088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400" b="1" dirty="0">
                  <a:solidFill>
                    <a:schemeClr val="accent1"/>
                  </a:solidFill>
                  <a:latin typeface="Roboto Slab" pitchFamily="2" charset="0"/>
                  <a:ea typeface="Roboto Slab" pitchFamily="2" charset="0"/>
                  <a:cs typeface="Open Sans Condensed" panose="020B0806030504020204" pitchFamily="34" charset="0"/>
                  <a:sym typeface="Montserrat-Regular" charset="0"/>
                </a:rPr>
                <a:t>WON CC AWARD</a:t>
              </a:r>
            </a:p>
          </p:txBody>
        </p:sp>
        <p:sp>
          <p:nvSpPr>
            <p:cNvPr id="47" name="Rectangle 17"/>
            <p:cNvSpPr>
              <a:spLocks/>
            </p:cNvSpPr>
            <p:nvPr/>
          </p:nvSpPr>
          <p:spPr bwMode="auto">
            <a:xfrm>
              <a:off x="8979794" y="5571569"/>
              <a:ext cx="1404304" cy="413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professionalism.</a:t>
              </a:r>
            </a:p>
          </p:txBody>
        </p:sp>
        <p:sp>
          <p:nvSpPr>
            <p:cNvPr id="48" name="Rectangle 17"/>
            <p:cNvSpPr>
              <a:spLocks/>
            </p:cNvSpPr>
            <p:nvPr/>
          </p:nvSpPr>
          <p:spPr bwMode="auto">
            <a:xfrm>
              <a:off x="6586527" y="5571569"/>
              <a:ext cx="1404304" cy="413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professionalism.</a:t>
              </a:r>
            </a:p>
          </p:txBody>
        </p:sp>
        <p:sp>
          <p:nvSpPr>
            <p:cNvPr id="49" name="Rectangle 17"/>
            <p:cNvSpPr>
              <a:spLocks/>
            </p:cNvSpPr>
            <p:nvPr/>
          </p:nvSpPr>
          <p:spPr bwMode="auto">
            <a:xfrm>
              <a:off x="6723741" y="5186904"/>
              <a:ext cx="1129876" cy="27829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400" b="1" dirty="0">
                  <a:solidFill>
                    <a:schemeClr val="accent4"/>
                  </a:solidFill>
                  <a:latin typeface="Roboto Slab" pitchFamily="2" charset="0"/>
                  <a:ea typeface="Roboto Slab" pitchFamily="2" charset="0"/>
                  <a:cs typeface="Open Sans Condensed" panose="020B0806030504020204" pitchFamily="34" charset="0"/>
                  <a:sym typeface="Montserrat-Regular" charset="0"/>
                </a:rPr>
                <a:t>TITLE TEXT</a:t>
              </a: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3232557" y="4259298"/>
            <a:ext cx="7781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latin typeface="Roboto Slab" pitchFamily="2" charset="0"/>
                <a:ea typeface="Roboto Slab" pitchFamily="2" charset="0"/>
              </a:rPr>
              <a:t>2013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706934" y="4259298"/>
            <a:ext cx="7781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latin typeface="Roboto Slab" pitchFamily="2" charset="0"/>
                <a:ea typeface="Roboto Slab" pitchFamily="2" charset="0"/>
              </a:rPr>
              <a:t>2016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8092293" y="4259298"/>
            <a:ext cx="7781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latin typeface="Roboto Slab" pitchFamily="2" charset="0"/>
                <a:ea typeface="Roboto Slab" pitchFamily="2" charset="0"/>
              </a:rPr>
              <a:t>2018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739C33-16F6-45F4-AB94-FE2C0C20314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544851157"/>
      </p:ext>
    </p:extLst>
  </p:cSld>
  <p:clrMapOvr>
    <a:masterClrMapping/>
  </p:clrMapOvr>
  <p:transition spd="slow">
    <p:comb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5602514" y="1045074"/>
            <a:ext cx="972457" cy="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42980152"/>
              </p:ext>
            </p:extLst>
          </p:nvPr>
        </p:nvGraphicFramePr>
        <p:xfrm>
          <a:off x="1605265" y="1597474"/>
          <a:ext cx="5817772" cy="3009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2" name="Straight Connector 11"/>
          <p:cNvCxnSpPr/>
          <p:nvPr/>
        </p:nvCxnSpPr>
        <p:spPr>
          <a:xfrm>
            <a:off x="1605265" y="4923699"/>
            <a:ext cx="898146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9"/>
          <p:cNvSpPr>
            <a:spLocks/>
          </p:cNvSpPr>
          <p:nvPr/>
        </p:nvSpPr>
        <p:spPr bwMode="auto">
          <a:xfrm>
            <a:off x="1605265" y="5160665"/>
            <a:ext cx="8981467" cy="5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of the to layout design is meant to  the project an image and the best alignments we have created a very of the layout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CD6C74-1088-4542-B7BD-07155AF65DB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860490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Project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Location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5602514" y="1045074"/>
            <a:ext cx="972457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9"/>
          <p:cNvSpPr>
            <a:spLocks/>
          </p:cNvSpPr>
          <p:nvPr/>
        </p:nvSpPr>
        <p:spPr bwMode="auto">
          <a:xfrm>
            <a:off x="1894114" y="4583668"/>
            <a:ext cx="8403772" cy="5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of the to layout design is meant to  the project an image and the best alignments we have created a very of the layout</a:t>
            </a:r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>
            <a:off x="1894113" y="5326749"/>
            <a:ext cx="840377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1894113" y="5599756"/>
            <a:ext cx="2430193" cy="374808"/>
            <a:chOff x="1930793" y="1480818"/>
            <a:chExt cx="2430193" cy="374808"/>
          </a:xfrm>
        </p:grpSpPr>
        <p:sp>
          <p:nvSpPr>
            <p:cNvPr id="39" name="Rectangle 21"/>
            <p:cNvSpPr>
              <a:spLocks/>
            </p:cNvSpPr>
            <p:nvPr/>
          </p:nvSpPr>
          <p:spPr bwMode="auto">
            <a:xfrm>
              <a:off x="2422444" y="1480818"/>
              <a:ext cx="1938542" cy="374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2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toproject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 an image of profession</a:t>
              </a:r>
            </a:p>
          </p:txBody>
        </p:sp>
        <p:sp>
          <p:nvSpPr>
            <p:cNvPr id="40" name="Freeform 20"/>
            <p:cNvSpPr/>
            <p:nvPr/>
          </p:nvSpPr>
          <p:spPr bwMode="auto">
            <a:xfrm>
              <a:off x="1930793" y="1496808"/>
              <a:ext cx="342828" cy="342828"/>
            </a:xfrm>
            <a:custGeom>
              <a:avLst/>
              <a:gdLst>
                <a:gd name="connsiteX0" fmla="*/ 215028 w 613546"/>
                <a:gd name="connsiteY0" fmla="*/ 156411 h 613546"/>
                <a:gd name="connsiteX1" fmla="*/ 312946 w 613546"/>
                <a:gd name="connsiteY1" fmla="*/ 156411 h 613546"/>
                <a:gd name="connsiteX2" fmla="*/ 445195 w 613546"/>
                <a:gd name="connsiteY2" fmla="*/ 307487 h 613546"/>
                <a:gd name="connsiteX3" fmla="*/ 312946 w 613546"/>
                <a:gd name="connsiteY3" fmla="*/ 458563 h 613546"/>
                <a:gd name="connsiteX4" fmla="*/ 215028 w 613546"/>
                <a:gd name="connsiteY4" fmla="*/ 458563 h 613546"/>
                <a:gd name="connsiteX5" fmla="*/ 347277 w 613546"/>
                <a:gd name="connsiteY5" fmla="*/ 307487 h 613546"/>
                <a:gd name="connsiteX6" fmla="*/ 306773 w 613546"/>
                <a:gd name="connsiteY6" fmla="*/ 60121 h 613546"/>
                <a:gd name="connsiteX7" fmla="*/ 60121 w 613546"/>
                <a:gd name="connsiteY7" fmla="*/ 306773 h 613546"/>
                <a:gd name="connsiteX8" fmla="*/ 306773 w 613546"/>
                <a:gd name="connsiteY8" fmla="*/ 553425 h 613546"/>
                <a:gd name="connsiteX9" fmla="*/ 553425 w 613546"/>
                <a:gd name="connsiteY9" fmla="*/ 306773 h 613546"/>
                <a:gd name="connsiteX10" fmla="*/ 306773 w 613546"/>
                <a:gd name="connsiteY10" fmla="*/ 60121 h 613546"/>
                <a:gd name="connsiteX11" fmla="*/ 306773 w 613546"/>
                <a:gd name="connsiteY11" fmla="*/ 0 h 613546"/>
                <a:gd name="connsiteX12" fmla="*/ 613546 w 613546"/>
                <a:gd name="connsiteY12" fmla="*/ 306773 h 613546"/>
                <a:gd name="connsiteX13" fmla="*/ 306773 w 613546"/>
                <a:gd name="connsiteY13" fmla="*/ 613546 h 613546"/>
                <a:gd name="connsiteX14" fmla="*/ 0 w 613546"/>
                <a:gd name="connsiteY14" fmla="*/ 306773 h 613546"/>
                <a:gd name="connsiteX15" fmla="*/ 306773 w 613546"/>
                <a:gd name="connsiteY15" fmla="*/ 0 h 61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13546" h="613546">
                  <a:moveTo>
                    <a:pt x="215028" y="156411"/>
                  </a:moveTo>
                  <a:lnTo>
                    <a:pt x="312946" y="156411"/>
                  </a:lnTo>
                  <a:lnTo>
                    <a:pt x="445195" y="307487"/>
                  </a:lnTo>
                  <a:lnTo>
                    <a:pt x="312946" y="458563"/>
                  </a:lnTo>
                  <a:lnTo>
                    <a:pt x="215028" y="458563"/>
                  </a:lnTo>
                  <a:lnTo>
                    <a:pt x="347277" y="307487"/>
                  </a:lnTo>
                  <a:close/>
                  <a:moveTo>
                    <a:pt x="306773" y="60121"/>
                  </a:moveTo>
                  <a:cubicBezTo>
                    <a:pt x="170551" y="60121"/>
                    <a:pt x="60121" y="170551"/>
                    <a:pt x="60121" y="306773"/>
                  </a:cubicBezTo>
                  <a:cubicBezTo>
                    <a:pt x="60121" y="442995"/>
                    <a:pt x="170551" y="553425"/>
                    <a:pt x="306773" y="553425"/>
                  </a:cubicBezTo>
                  <a:cubicBezTo>
                    <a:pt x="442995" y="553425"/>
                    <a:pt x="553425" y="442995"/>
                    <a:pt x="553425" y="306773"/>
                  </a:cubicBezTo>
                  <a:cubicBezTo>
                    <a:pt x="553425" y="170551"/>
                    <a:pt x="442995" y="60121"/>
                    <a:pt x="306773" y="60121"/>
                  </a:cubicBezTo>
                  <a:close/>
                  <a:moveTo>
                    <a:pt x="306773" y="0"/>
                  </a:moveTo>
                  <a:cubicBezTo>
                    <a:pt x="476199" y="0"/>
                    <a:pt x="613546" y="137347"/>
                    <a:pt x="613546" y="306773"/>
                  </a:cubicBezTo>
                  <a:cubicBezTo>
                    <a:pt x="613546" y="476199"/>
                    <a:pt x="476199" y="613546"/>
                    <a:pt x="306773" y="613546"/>
                  </a:cubicBezTo>
                  <a:cubicBezTo>
                    <a:pt x="137347" y="613546"/>
                    <a:pt x="0" y="476199"/>
                    <a:pt x="0" y="306773"/>
                  </a:cubicBezTo>
                  <a:cubicBezTo>
                    <a:pt x="0" y="137347"/>
                    <a:pt x="137347" y="0"/>
                    <a:pt x="306773" y="0"/>
                  </a:cubicBez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880902" y="5599756"/>
            <a:ext cx="2430193" cy="374808"/>
            <a:chOff x="4880904" y="1480818"/>
            <a:chExt cx="2430193" cy="374808"/>
          </a:xfrm>
        </p:grpSpPr>
        <p:sp>
          <p:nvSpPr>
            <p:cNvPr id="37" name="Rectangle 21"/>
            <p:cNvSpPr>
              <a:spLocks/>
            </p:cNvSpPr>
            <p:nvPr/>
          </p:nvSpPr>
          <p:spPr bwMode="auto">
            <a:xfrm>
              <a:off x="5372555" y="1480818"/>
              <a:ext cx="1938542" cy="374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2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toproject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 an image of profession</a:t>
              </a:r>
            </a:p>
          </p:txBody>
        </p:sp>
        <p:sp>
          <p:nvSpPr>
            <p:cNvPr id="38" name="Freeform 20"/>
            <p:cNvSpPr/>
            <p:nvPr/>
          </p:nvSpPr>
          <p:spPr bwMode="auto">
            <a:xfrm>
              <a:off x="4880904" y="1496808"/>
              <a:ext cx="342828" cy="342828"/>
            </a:xfrm>
            <a:custGeom>
              <a:avLst/>
              <a:gdLst>
                <a:gd name="connsiteX0" fmla="*/ 215028 w 613546"/>
                <a:gd name="connsiteY0" fmla="*/ 156411 h 613546"/>
                <a:gd name="connsiteX1" fmla="*/ 312946 w 613546"/>
                <a:gd name="connsiteY1" fmla="*/ 156411 h 613546"/>
                <a:gd name="connsiteX2" fmla="*/ 445195 w 613546"/>
                <a:gd name="connsiteY2" fmla="*/ 307487 h 613546"/>
                <a:gd name="connsiteX3" fmla="*/ 312946 w 613546"/>
                <a:gd name="connsiteY3" fmla="*/ 458563 h 613546"/>
                <a:gd name="connsiteX4" fmla="*/ 215028 w 613546"/>
                <a:gd name="connsiteY4" fmla="*/ 458563 h 613546"/>
                <a:gd name="connsiteX5" fmla="*/ 347277 w 613546"/>
                <a:gd name="connsiteY5" fmla="*/ 307487 h 613546"/>
                <a:gd name="connsiteX6" fmla="*/ 306773 w 613546"/>
                <a:gd name="connsiteY6" fmla="*/ 60121 h 613546"/>
                <a:gd name="connsiteX7" fmla="*/ 60121 w 613546"/>
                <a:gd name="connsiteY7" fmla="*/ 306773 h 613546"/>
                <a:gd name="connsiteX8" fmla="*/ 306773 w 613546"/>
                <a:gd name="connsiteY8" fmla="*/ 553425 h 613546"/>
                <a:gd name="connsiteX9" fmla="*/ 553425 w 613546"/>
                <a:gd name="connsiteY9" fmla="*/ 306773 h 613546"/>
                <a:gd name="connsiteX10" fmla="*/ 306773 w 613546"/>
                <a:gd name="connsiteY10" fmla="*/ 60121 h 613546"/>
                <a:gd name="connsiteX11" fmla="*/ 306773 w 613546"/>
                <a:gd name="connsiteY11" fmla="*/ 0 h 613546"/>
                <a:gd name="connsiteX12" fmla="*/ 613546 w 613546"/>
                <a:gd name="connsiteY12" fmla="*/ 306773 h 613546"/>
                <a:gd name="connsiteX13" fmla="*/ 306773 w 613546"/>
                <a:gd name="connsiteY13" fmla="*/ 613546 h 613546"/>
                <a:gd name="connsiteX14" fmla="*/ 0 w 613546"/>
                <a:gd name="connsiteY14" fmla="*/ 306773 h 613546"/>
                <a:gd name="connsiteX15" fmla="*/ 306773 w 613546"/>
                <a:gd name="connsiteY15" fmla="*/ 0 h 61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13546" h="613546">
                  <a:moveTo>
                    <a:pt x="215028" y="156411"/>
                  </a:moveTo>
                  <a:lnTo>
                    <a:pt x="312946" y="156411"/>
                  </a:lnTo>
                  <a:lnTo>
                    <a:pt x="445195" y="307487"/>
                  </a:lnTo>
                  <a:lnTo>
                    <a:pt x="312946" y="458563"/>
                  </a:lnTo>
                  <a:lnTo>
                    <a:pt x="215028" y="458563"/>
                  </a:lnTo>
                  <a:lnTo>
                    <a:pt x="347277" y="307487"/>
                  </a:lnTo>
                  <a:close/>
                  <a:moveTo>
                    <a:pt x="306773" y="60121"/>
                  </a:moveTo>
                  <a:cubicBezTo>
                    <a:pt x="170551" y="60121"/>
                    <a:pt x="60121" y="170551"/>
                    <a:pt x="60121" y="306773"/>
                  </a:cubicBezTo>
                  <a:cubicBezTo>
                    <a:pt x="60121" y="442995"/>
                    <a:pt x="170551" y="553425"/>
                    <a:pt x="306773" y="553425"/>
                  </a:cubicBezTo>
                  <a:cubicBezTo>
                    <a:pt x="442995" y="553425"/>
                    <a:pt x="553425" y="442995"/>
                    <a:pt x="553425" y="306773"/>
                  </a:cubicBezTo>
                  <a:cubicBezTo>
                    <a:pt x="553425" y="170551"/>
                    <a:pt x="442995" y="60121"/>
                    <a:pt x="306773" y="60121"/>
                  </a:cubicBezTo>
                  <a:close/>
                  <a:moveTo>
                    <a:pt x="306773" y="0"/>
                  </a:moveTo>
                  <a:cubicBezTo>
                    <a:pt x="476199" y="0"/>
                    <a:pt x="613546" y="137347"/>
                    <a:pt x="613546" y="306773"/>
                  </a:cubicBezTo>
                  <a:cubicBezTo>
                    <a:pt x="613546" y="476199"/>
                    <a:pt x="476199" y="613546"/>
                    <a:pt x="306773" y="613546"/>
                  </a:cubicBezTo>
                  <a:cubicBezTo>
                    <a:pt x="137347" y="613546"/>
                    <a:pt x="0" y="476199"/>
                    <a:pt x="0" y="306773"/>
                  </a:cubicBezTo>
                  <a:cubicBezTo>
                    <a:pt x="0" y="137347"/>
                    <a:pt x="137347" y="0"/>
                    <a:pt x="306773" y="0"/>
                  </a:cubicBezTo>
                  <a:close/>
                </a:path>
              </a:pathLst>
            </a:custGeom>
            <a:solidFill>
              <a:schemeClr val="accent3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867692" y="5599756"/>
            <a:ext cx="2430193" cy="374808"/>
            <a:chOff x="7831014" y="1480818"/>
            <a:chExt cx="2430193" cy="374808"/>
          </a:xfrm>
        </p:grpSpPr>
        <p:sp>
          <p:nvSpPr>
            <p:cNvPr id="35" name="Rectangle 21"/>
            <p:cNvSpPr>
              <a:spLocks/>
            </p:cNvSpPr>
            <p:nvPr/>
          </p:nvSpPr>
          <p:spPr bwMode="auto">
            <a:xfrm>
              <a:off x="8322665" y="1480818"/>
              <a:ext cx="1938542" cy="374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2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toproject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 an image of profession</a:t>
              </a:r>
            </a:p>
          </p:txBody>
        </p:sp>
        <p:sp>
          <p:nvSpPr>
            <p:cNvPr id="36" name="Freeform 20"/>
            <p:cNvSpPr/>
            <p:nvPr/>
          </p:nvSpPr>
          <p:spPr bwMode="auto">
            <a:xfrm>
              <a:off x="7831014" y="1496808"/>
              <a:ext cx="342828" cy="342828"/>
            </a:xfrm>
            <a:custGeom>
              <a:avLst/>
              <a:gdLst>
                <a:gd name="connsiteX0" fmla="*/ 215028 w 613546"/>
                <a:gd name="connsiteY0" fmla="*/ 156411 h 613546"/>
                <a:gd name="connsiteX1" fmla="*/ 312946 w 613546"/>
                <a:gd name="connsiteY1" fmla="*/ 156411 h 613546"/>
                <a:gd name="connsiteX2" fmla="*/ 445195 w 613546"/>
                <a:gd name="connsiteY2" fmla="*/ 307487 h 613546"/>
                <a:gd name="connsiteX3" fmla="*/ 312946 w 613546"/>
                <a:gd name="connsiteY3" fmla="*/ 458563 h 613546"/>
                <a:gd name="connsiteX4" fmla="*/ 215028 w 613546"/>
                <a:gd name="connsiteY4" fmla="*/ 458563 h 613546"/>
                <a:gd name="connsiteX5" fmla="*/ 347277 w 613546"/>
                <a:gd name="connsiteY5" fmla="*/ 307487 h 613546"/>
                <a:gd name="connsiteX6" fmla="*/ 306773 w 613546"/>
                <a:gd name="connsiteY6" fmla="*/ 60121 h 613546"/>
                <a:gd name="connsiteX7" fmla="*/ 60121 w 613546"/>
                <a:gd name="connsiteY7" fmla="*/ 306773 h 613546"/>
                <a:gd name="connsiteX8" fmla="*/ 306773 w 613546"/>
                <a:gd name="connsiteY8" fmla="*/ 553425 h 613546"/>
                <a:gd name="connsiteX9" fmla="*/ 553425 w 613546"/>
                <a:gd name="connsiteY9" fmla="*/ 306773 h 613546"/>
                <a:gd name="connsiteX10" fmla="*/ 306773 w 613546"/>
                <a:gd name="connsiteY10" fmla="*/ 60121 h 613546"/>
                <a:gd name="connsiteX11" fmla="*/ 306773 w 613546"/>
                <a:gd name="connsiteY11" fmla="*/ 0 h 613546"/>
                <a:gd name="connsiteX12" fmla="*/ 613546 w 613546"/>
                <a:gd name="connsiteY12" fmla="*/ 306773 h 613546"/>
                <a:gd name="connsiteX13" fmla="*/ 306773 w 613546"/>
                <a:gd name="connsiteY13" fmla="*/ 613546 h 613546"/>
                <a:gd name="connsiteX14" fmla="*/ 0 w 613546"/>
                <a:gd name="connsiteY14" fmla="*/ 306773 h 613546"/>
                <a:gd name="connsiteX15" fmla="*/ 306773 w 613546"/>
                <a:gd name="connsiteY15" fmla="*/ 0 h 61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13546" h="613546">
                  <a:moveTo>
                    <a:pt x="215028" y="156411"/>
                  </a:moveTo>
                  <a:lnTo>
                    <a:pt x="312946" y="156411"/>
                  </a:lnTo>
                  <a:lnTo>
                    <a:pt x="445195" y="307487"/>
                  </a:lnTo>
                  <a:lnTo>
                    <a:pt x="312946" y="458563"/>
                  </a:lnTo>
                  <a:lnTo>
                    <a:pt x="215028" y="458563"/>
                  </a:lnTo>
                  <a:lnTo>
                    <a:pt x="347277" y="307487"/>
                  </a:lnTo>
                  <a:close/>
                  <a:moveTo>
                    <a:pt x="306773" y="60121"/>
                  </a:moveTo>
                  <a:cubicBezTo>
                    <a:pt x="170551" y="60121"/>
                    <a:pt x="60121" y="170551"/>
                    <a:pt x="60121" y="306773"/>
                  </a:cubicBezTo>
                  <a:cubicBezTo>
                    <a:pt x="60121" y="442995"/>
                    <a:pt x="170551" y="553425"/>
                    <a:pt x="306773" y="553425"/>
                  </a:cubicBezTo>
                  <a:cubicBezTo>
                    <a:pt x="442995" y="553425"/>
                    <a:pt x="553425" y="442995"/>
                    <a:pt x="553425" y="306773"/>
                  </a:cubicBezTo>
                  <a:cubicBezTo>
                    <a:pt x="553425" y="170551"/>
                    <a:pt x="442995" y="60121"/>
                    <a:pt x="306773" y="60121"/>
                  </a:cubicBezTo>
                  <a:close/>
                  <a:moveTo>
                    <a:pt x="306773" y="0"/>
                  </a:moveTo>
                  <a:cubicBezTo>
                    <a:pt x="476199" y="0"/>
                    <a:pt x="613546" y="137347"/>
                    <a:pt x="613546" y="306773"/>
                  </a:cubicBezTo>
                  <a:cubicBezTo>
                    <a:pt x="613546" y="476199"/>
                    <a:pt x="476199" y="613546"/>
                    <a:pt x="306773" y="613546"/>
                  </a:cubicBezTo>
                  <a:cubicBezTo>
                    <a:pt x="137347" y="613546"/>
                    <a:pt x="0" y="476199"/>
                    <a:pt x="0" y="306773"/>
                  </a:cubicBezTo>
                  <a:cubicBezTo>
                    <a:pt x="0" y="137347"/>
                    <a:pt x="137347" y="0"/>
                    <a:pt x="306773" y="0"/>
                  </a:cubicBezTo>
                  <a:close/>
                </a:path>
              </a:pathLst>
            </a:custGeom>
            <a:solidFill>
              <a:schemeClr val="accent4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80EB07-38BC-4ED1-B09A-A1422D415B9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35937808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4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11B22"/>
      </a:accent1>
      <a:accent2>
        <a:srgbClr val="FDB515"/>
      </a:accent2>
      <a:accent3>
        <a:srgbClr val="A6CE39"/>
      </a:accent3>
      <a:accent4>
        <a:srgbClr val="DF336B"/>
      </a:accent4>
      <a:accent5>
        <a:srgbClr val="00AEEF"/>
      </a:accent5>
      <a:accent6>
        <a:srgbClr val="00A99D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12122</TotalTime>
  <Words>536</Words>
  <Application>Microsoft Office PowerPoint</Application>
  <PresentationFormat>Widescreen</PresentationFormat>
  <Paragraphs>78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Calibri</vt:lpstr>
      <vt:lpstr>Gill Sans</vt:lpstr>
      <vt:lpstr>Montserrat-Regular</vt:lpstr>
      <vt:lpstr>Open Sans Condensed</vt:lpstr>
      <vt:lpstr>Open Sans Condensed Light</vt:lpstr>
      <vt:lpstr>PT Sans</vt:lpstr>
      <vt:lpstr>Roboto Slab</vt:lpstr>
      <vt:lpstr>ヒラギノ角ゴ ProN W3</vt:lpstr>
      <vt:lpstr>Theme_Master</vt:lpstr>
      <vt:lpstr>PowerPoint Presentation</vt:lpstr>
      <vt:lpstr>Welcome Message!</vt:lpstr>
      <vt:lpstr>Company About Us</vt:lpstr>
      <vt:lpstr>Company Service</vt:lpstr>
      <vt:lpstr>Company Team Members</vt:lpstr>
      <vt:lpstr>Company Portfolio</vt:lpstr>
      <vt:lpstr>Company Timeline</vt:lpstr>
      <vt:lpstr>Company Infographic</vt:lpstr>
      <vt:lpstr>Project Location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1962</cp:revision>
  <dcterms:created xsi:type="dcterms:W3CDTF">2016-12-30T12:29:18Z</dcterms:created>
  <dcterms:modified xsi:type="dcterms:W3CDTF">2017-11-08T10:28:14Z</dcterms:modified>
</cp:coreProperties>
</file>