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2"/>
  </p:notesMasterIdLst>
  <p:handoutMasterIdLst>
    <p:handoutMasterId r:id="rId13"/>
  </p:handout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FF"/>
    <a:srgbClr val="E11B22"/>
    <a:srgbClr val="DF336B"/>
    <a:srgbClr val="A6CE39"/>
    <a:srgbClr val="FDB515"/>
    <a:srgbClr val="0D0D0D"/>
    <a:srgbClr val="262626"/>
    <a:srgbClr val="F2F2F2"/>
    <a:srgbClr val="000000"/>
    <a:srgbClr val="00AEE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132" autoAdjust="0"/>
    <p:restoredTop sz="92083" autoAdjust="0"/>
  </p:normalViewPr>
  <p:slideViewPr>
    <p:cSldViewPr snapToGrid="0" snapToObjects="1">
      <p:cViewPr varScale="1">
        <p:scale>
          <a:sx n="71" d="100"/>
          <a:sy n="71" d="100"/>
        </p:scale>
        <p:origin x="612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6" d="100"/>
          <a:sy n="56" d="100"/>
        </p:scale>
        <p:origin x="2772" y="9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1"/>
              </a:solidFill>
              <a:ln w="9525">
                <a:solidFill>
                  <a:schemeClr val="accent1"/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1E5A-4930-8B81-D36784B727C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2"/>
              </a:solidFill>
              <a:ln w="9525">
                <a:solidFill>
                  <a:schemeClr val="accent2"/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1E5A-4930-8B81-D36784B727C8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1E5A-4930-8B81-D36784B727C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313505528"/>
        <c:axId val="313507168"/>
      </c:lineChart>
      <c:catAx>
        <c:axId val="31350552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Roboto Slab" pitchFamily="2" charset="0"/>
                <a:ea typeface="Roboto Slab" pitchFamily="2" charset="0"/>
                <a:cs typeface="+mn-cs"/>
              </a:defRPr>
            </a:pPr>
            <a:endParaRPr lang="en-US"/>
          </a:p>
        </c:txPr>
        <c:crossAx val="313507168"/>
        <c:crosses val="autoZero"/>
        <c:auto val="1"/>
        <c:lblAlgn val="ctr"/>
        <c:lblOffset val="100"/>
        <c:noMultiLvlLbl val="0"/>
      </c:catAx>
      <c:valAx>
        <c:axId val="3135071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Roboto Slab" pitchFamily="2" charset="0"/>
                <a:ea typeface="Roboto Slab" pitchFamily="2" charset="0"/>
                <a:cs typeface="+mn-cs"/>
              </a:defRPr>
            </a:pPr>
            <a:endParaRPr lang="en-US"/>
          </a:p>
        </c:txPr>
        <c:crossAx val="31350552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zero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33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11/8/2017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11/8/2017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221816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398202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434429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577348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757626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8694696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8594463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309709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0272826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099678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2895510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6" name="Picture Placeholder 2"/>
          <p:cNvSpPr>
            <a:spLocks noGrp="1"/>
          </p:cNvSpPr>
          <p:nvPr>
            <p:ph type="pic" sz="quarter" idx="13" hasCustomPrompt="1"/>
          </p:nvPr>
        </p:nvSpPr>
        <p:spPr>
          <a:xfrm>
            <a:off x="0" y="0"/>
            <a:ext cx="12192000" cy="6858000"/>
          </a:xfrm>
          <a:prstGeom prst="rect">
            <a:avLst/>
          </a:prstGeom>
        </p:spPr>
        <p:txBody>
          <a:bodyPr/>
          <a:lstStyle>
            <a:lvl1pPr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9043799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8" name="Picture Placeholder 7"/>
          <p:cNvSpPr>
            <a:spLocks noGrp="1"/>
          </p:cNvSpPr>
          <p:nvPr>
            <p:ph type="pic" sz="quarter" idx="15" hasCustomPrompt="1"/>
          </p:nvPr>
        </p:nvSpPr>
        <p:spPr>
          <a:xfrm>
            <a:off x="1894113" y="1494977"/>
            <a:ext cx="8403771" cy="2815771"/>
          </a:xfrm>
          <a:custGeom>
            <a:avLst/>
            <a:gdLst>
              <a:gd name="connsiteX0" fmla="*/ 703943 w 8403771"/>
              <a:gd name="connsiteY0" fmla="*/ 0 h 2815771"/>
              <a:gd name="connsiteX1" fmla="*/ 8403771 w 8403771"/>
              <a:gd name="connsiteY1" fmla="*/ 0 h 2815771"/>
              <a:gd name="connsiteX2" fmla="*/ 7699829 w 8403771"/>
              <a:gd name="connsiteY2" fmla="*/ 2815771 h 2815771"/>
              <a:gd name="connsiteX3" fmla="*/ 0 w 8403771"/>
              <a:gd name="connsiteY3" fmla="*/ 2815771 h 28157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403771" h="2815771">
                <a:moveTo>
                  <a:pt x="703943" y="0"/>
                </a:moveTo>
                <a:lnTo>
                  <a:pt x="8403771" y="0"/>
                </a:lnTo>
                <a:lnTo>
                  <a:pt x="7699829" y="2815771"/>
                </a:lnTo>
                <a:lnTo>
                  <a:pt x="0" y="281577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1887533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Picture Placeholder 2"/>
          <p:cNvSpPr>
            <a:spLocks noGrp="1"/>
          </p:cNvSpPr>
          <p:nvPr>
            <p:ph type="pic" sz="quarter" idx="15" hasCustomPrompt="1"/>
          </p:nvPr>
        </p:nvSpPr>
        <p:spPr>
          <a:xfrm>
            <a:off x="8056083" y="1597474"/>
            <a:ext cx="2530648" cy="3009899"/>
          </a:xfrm>
          <a:prstGeom prst="rect">
            <a:avLst/>
          </a:prstGeom>
        </p:spPr>
        <p:txBody>
          <a:bodyPr/>
          <a:lstStyle>
            <a:lvl1pPr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37989084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Picture Placeholder 2"/>
          <p:cNvSpPr>
            <a:spLocks noGrp="1"/>
          </p:cNvSpPr>
          <p:nvPr>
            <p:ph type="pic" sz="quarter" idx="15" hasCustomPrompt="1"/>
          </p:nvPr>
        </p:nvSpPr>
        <p:spPr>
          <a:xfrm>
            <a:off x="1748751" y="1592937"/>
            <a:ext cx="8694498" cy="1400476"/>
          </a:xfrm>
          <a:prstGeom prst="rect">
            <a:avLst/>
          </a:prstGeom>
        </p:spPr>
        <p:txBody>
          <a:bodyPr/>
          <a:lstStyle>
            <a:lvl1pPr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8169248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icture Placeholder 16"/>
          <p:cNvSpPr>
            <a:spLocks noGrp="1"/>
          </p:cNvSpPr>
          <p:nvPr>
            <p:ph type="pic" sz="quarter" idx="13" hasCustomPrompt="1"/>
          </p:nvPr>
        </p:nvSpPr>
        <p:spPr>
          <a:xfrm>
            <a:off x="4699243" y="1600200"/>
            <a:ext cx="2793512" cy="3240476"/>
          </a:xfrm>
          <a:custGeom>
            <a:avLst/>
            <a:gdLst>
              <a:gd name="connsiteX0" fmla="*/ 1396756 w 2793512"/>
              <a:gd name="connsiteY0" fmla="*/ 0 h 3240476"/>
              <a:gd name="connsiteX1" fmla="*/ 2793512 w 2793512"/>
              <a:gd name="connsiteY1" fmla="*/ 698379 h 3240476"/>
              <a:gd name="connsiteX2" fmla="*/ 2793512 w 2793512"/>
              <a:gd name="connsiteY2" fmla="*/ 2542098 h 3240476"/>
              <a:gd name="connsiteX3" fmla="*/ 1396756 w 2793512"/>
              <a:gd name="connsiteY3" fmla="*/ 3240476 h 3240476"/>
              <a:gd name="connsiteX4" fmla="*/ 0 w 2793512"/>
              <a:gd name="connsiteY4" fmla="*/ 2542098 h 3240476"/>
              <a:gd name="connsiteX5" fmla="*/ 0 w 2793512"/>
              <a:gd name="connsiteY5" fmla="*/ 698379 h 32404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793512" h="3240476">
                <a:moveTo>
                  <a:pt x="1396756" y="0"/>
                </a:moveTo>
                <a:lnTo>
                  <a:pt x="2793512" y="698379"/>
                </a:lnTo>
                <a:lnTo>
                  <a:pt x="2793512" y="2542098"/>
                </a:lnTo>
                <a:lnTo>
                  <a:pt x="1396756" y="3240476"/>
                </a:lnTo>
                <a:lnTo>
                  <a:pt x="0" y="2542098"/>
                </a:lnTo>
                <a:lnTo>
                  <a:pt x="0" y="69837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 hasCustomPrompt="1"/>
          </p:nvPr>
        </p:nvSpPr>
        <p:spPr>
          <a:xfrm>
            <a:off x="7775029" y="1996440"/>
            <a:ext cx="2110342" cy="2447996"/>
          </a:xfrm>
          <a:custGeom>
            <a:avLst/>
            <a:gdLst>
              <a:gd name="connsiteX0" fmla="*/ 1055172 w 2110342"/>
              <a:gd name="connsiteY0" fmla="*/ 0 h 2447996"/>
              <a:gd name="connsiteX1" fmla="*/ 2110342 w 2110342"/>
              <a:gd name="connsiteY1" fmla="*/ 527586 h 2447996"/>
              <a:gd name="connsiteX2" fmla="*/ 2110342 w 2110342"/>
              <a:gd name="connsiteY2" fmla="*/ 1920411 h 2447996"/>
              <a:gd name="connsiteX3" fmla="*/ 1055172 w 2110342"/>
              <a:gd name="connsiteY3" fmla="*/ 2447996 h 2447996"/>
              <a:gd name="connsiteX4" fmla="*/ 0 w 2110342"/>
              <a:gd name="connsiteY4" fmla="*/ 1920411 h 2447996"/>
              <a:gd name="connsiteX5" fmla="*/ 0 w 2110342"/>
              <a:gd name="connsiteY5" fmla="*/ 527586 h 24479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110342" h="2447996">
                <a:moveTo>
                  <a:pt x="1055172" y="0"/>
                </a:moveTo>
                <a:lnTo>
                  <a:pt x="2110342" y="527586"/>
                </a:lnTo>
                <a:lnTo>
                  <a:pt x="2110342" y="1920411"/>
                </a:lnTo>
                <a:lnTo>
                  <a:pt x="1055172" y="2447996"/>
                </a:lnTo>
                <a:lnTo>
                  <a:pt x="0" y="1920411"/>
                </a:lnTo>
                <a:lnTo>
                  <a:pt x="0" y="52758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9" name="Picture Placeholder 18"/>
          <p:cNvSpPr>
            <a:spLocks noGrp="1"/>
          </p:cNvSpPr>
          <p:nvPr>
            <p:ph type="pic" sz="quarter" idx="15" hasCustomPrompt="1"/>
          </p:nvPr>
        </p:nvSpPr>
        <p:spPr>
          <a:xfrm>
            <a:off x="2292113" y="1996440"/>
            <a:ext cx="2110342" cy="2447996"/>
          </a:xfrm>
          <a:custGeom>
            <a:avLst/>
            <a:gdLst>
              <a:gd name="connsiteX0" fmla="*/ 1055172 w 2110342"/>
              <a:gd name="connsiteY0" fmla="*/ 0 h 2447996"/>
              <a:gd name="connsiteX1" fmla="*/ 2110342 w 2110342"/>
              <a:gd name="connsiteY1" fmla="*/ 527586 h 2447996"/>
              <a:gd name="connsiteX2" fmla="*/ 2110342 w 2110342"/>
              <a:gd name="connsiteY2" fmla="*/ 1920411 h 2447996"/>
              <a:gd name="connsiteX3" fmla="*/ 1055172 w 2110342"/>
              <a:gd name="connsiteY3" fmla="*/ 2447996 h 2447996"/>
              <a:gd name="connsiteX4" fmla="*/ 0 w 2110342"/>
              <a:gd name="connsiteY4" fmla="*/ 1920411 h 2447996"/>
              <a:gd name="connsiteX5" fmla="*/ 0 w 2110342"/>
              <a:gd name="connsiteY5" fmla="*/ 527586 h 24479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2110342" h="2447996">
                <a:moveTo>
                  <a:pt x="1055172" y="0"/>
                </a:moveTo>
                <a:lnTo>
                  <a:pt x="2110342" y="527586"/>
                </a:lnTo>
                <a:lnTo>
                  <a:pt x="2110342" y="1920411"/>
                </a:lnTo>
                <a:lnTo>
                  <a:pt x="1055172" y="2447996"/>
                </a:lnTo>
                <a:lnTo>
                  <a:pt x="0" y="1920411"/>
                </a:lnTo>
                <a:lnTo>
                  <a:pt x="0" y="52758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7656493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icture Placeholder 16"/>
          <p:cNvSpPr>
            <a:spLocks noGrp="1"/>
          </p:cNvSpPr>
          <p:nvPr>
            <p:ph type="pic" sz="quarter" idx="15" hasCustomPrompt="1"/>
          </p:nvPr>
        </p:nvSpPr>
        <p:spPr>
          <a:xfrm>
            <a:off x="3744004" y="2612195"/>
            <a:ext cx="1933802" cy="2243208"/>
          </a:xfrm>
          <a:custGeom>
            <a:avLst/>
            <a:gdLst>
              <a:gd name="connsiteX0" fmla="*/ 1933802 w 1933802"/>
              <a:gd name="connsiteY0" fmla="*/ 0 h 2243208"/>
              <a:gd name="connsiteX1" fmla="*/ 1933802 w 1933802"/>
              <a:gd name="connsiteY1" fmla="*/ 2243208 h 2243208"/>
              <a:gd name="connsiteX2" fmla="*/ 0 w 1933802"/>
              <a:gd name="connsiteY2" fmla="*/ 1121604 h 22432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933802" h="2243208">
                <a:moveTo>
                  <a:pt x="1933802" y="0"/>
                </a:moveTo>
                <a:lnTo>
                  <a:pt x="1933802" y="2243208"/>
                </a:lnTo>
                <a:lnTo>
                  <a:pt x="0" y="11216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9" name="Picture Placeholder 18"/>
          <p:cNvSpPr>
            <a:spLocks noGrp="1"/>
          </p:cNvSpPr>
          <p:nvPr>
            <p:ph type="pic" sz="quarter" idx="16" hasCustomPrompt="1"/>
          </p:nvPr>
        </p:nvSpPr>
        <p:spPr>
          <a:xfrm>
            <a:off x="2517851" y="1695450"/>
            <a:ext cx="2243211" cy="1933801"/>
          </a:xfrm>
          <a:custGeom>
            <a:avLst/>
            <a:gdLst>
              <a:gd name="connsiteX0" fmla="*/ 0 w 2243211"/>
              <a:gd name="connsiteY0" fmla="*/ 0 h 1933801"/>
              <a:gd name="connsiteX1" fmla="*/ 2243211 w 2243211"/>
              <a:gd name="connsiteY1" fmla="*/ 0 h 1933801"/>
              <a:gd name="connsiteX2" fmla="*/ 1121605 w 2243211"/>
              <a:gd name="connsiteY2" fmla="*/ 1933801 h 19338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2243211" h="1933801">
                <a:moveTo>
                  <a:pt x="0" y="0"/>
                </a:moveTo>
                <a:lnTo>
                  <a:pt x="2243211" y="0"/>
                </a:lnTo>
                <a:lnTo>
                  <a:pt x="1121605" y="193380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1" name="Picture Placeholder 20"/>
          <p:cNvSpPr>
            <a:spLocks noGrp="1"/>
          </p:cNvSpPr>
          <p:nvPr>
            <p:ph type="pic" sz="quarter" idx="17" hasCustomPrompt="1"/>
          </p:nvPr>
        </p:nvSpPr>
        <p:spPr>
          <a:xfrm>
            <a:off x="1601106" y="2612196"/>
            <a:ext cx="1933802" cy="2243208"/>
          </a:xfrm>
          <a:custGeom>
            <a:avLst/>
            <a:gdLst>
              <a:gd name="connsiteX0" fmla="*/ 0 w 1933802"/>
              <a:gd name="connsiteY0" fmla="*/ 0 h 2243208"/>
              <a:gd name="connsiteX1" fmla="*/ 1933802 w 1933802"/>
              <a:gd name="connsiteY1" fmla="*/ 1121604 h 2243208"/>
              <a:gd name="connsiteX2" fmla="*/ 0 w 1933802"/>
              <a:gd name="connsiteY2" fmla="*/ 2243208 h 22432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933802" h="2243208">
                <a:moveTo>
                  <a:pt x="0" y="0"/>
                </a:moveTo>
                <a:lnTo>
                  <a:pt x="1933802" y="1121604"/>
                </a:lnTo>
                <a:lnTo>
                  <a:pt x="0" y="224320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3" name="Picture Placeholder 22"/>
          <p:cNvSpPr>
            <a:spLocks noGrp="1"/>
          </p:cNvSpPr>
          <p:nvPr>
            <p:ph type="pic" sz="quarter" idx="18" hasCustomPrompt="1"/>
          </p:nvPr>
        </p:nvSpPr>
        <p:spPr>
          <a:xfrm>
            <a:off x="2517851" y="3838349"/>
            <a:ext cx="2243210" cy="1933801"/>
          </a:xfrm>
          <a:custGeom>
            <a:avLst/>
            <a:gdLst>
              <a:gd name="connsiteX0" fmla="*/ 1121604 w 2243210"/>
              <a:gd name="connsiteY0" fmla="*/ 0 h 1933801"/>
              <a:gd name="connsiteX1" fmla="*/ 2243210 w 2243210"/>
              <a:gd name="connsiteY1" fmla="*/ 1933801 h 1933801"/>
              <a:gd name="connsiteX2" fmla="*/ 0 w 2243210"/>
              <a:gd name="connsiteY2" fmla="*/ 1933801 h 19338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2243210" h="1933801">
                <a:moveTo>
                  <a:pt x="1121604" y="0"/>
                </a:moveTo>
                <a:lnTo>
                  <a:pt x="2243210" y="1933801"/>
                </a:lnTo>
                <a:lnTo>
                  <a:pt x="0" y="193380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150726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5" name="Picture Placeholder 2"/>
          <p:cNvSpPr>
            <a:spLocks noGrp="1"/>
          </p:cNvSpPr>
          <p:nvPr>
            <p:ph type="pic" sz="quarter" idx="13" hasCustomPrompt="1"/>
          </p:nvPr>
        </p:nvSpPr>
        <p:spPr>
          <a:xfrm>
            <a:off x="0" y="0"/>
            <a:ext cx="12192000" cy="6858000"/>
          </a:xfrm>
          <a:prstGeom prst="rect">
            <a:avLst/>
          </a:prstGeom>
        </p:spPr>
        <p:txBody>
          <a:bodyPr/>
          <a:lstStyle>
            <a:lvl1pPr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5436358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2"/>
          <p:cNvSpPr>
            <a:spLocks noGrp="1"/>
          </p:cNvSpPr>
          <p:nvPr>
            <p:ph type="pic" sz="quarter" idx="14" hasCustomPrompt="1"/>
          </p:nvPr>
        </p:nvSpPr>
        <p:spPr>
          <a:xfrm>
            <a:off x="6991788" y="2741923"/>
            <a:ext cx="3322214" cy="3052341"/>
          </a:xfrm>
          <a:prstGeom prst="rect">
            <a:avLst/>
          </a:prstGeom>
        </p:spPr>
        <p:txBody>
          <a:bodyPr/>
          <a:lstStyle>
            <a:lvl1pPr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2"/>
          <p:cNvSpPr>
            <a:spLocks noGrp="1"/>
          </p:cNvSpPr>
          <p:nvPr>
            <p:ph type="pic" sz="quarter" idx="15" hasCustomPrompt="1"/>
          </p:nvPr>
        </p:nvSpPr>
        <p:spPr>
          <a:xfrm>
            <a:off x="1877998" y="2741923"/>
            <a:ext cx="3322214" cy="3052341"/>
          </a:xfrm>
          <a:prstGeom prst="rect">
            <a:avLst/>
          </a:prstGeom>
        </p:spPr>
        <p:txBody>
          <a:bodyPr/>
          <a:lstStyle>
            <a:lvl1pPr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2898485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2"/>
          <p:cNvSpPr>
            <a:spLocks noGrp="1"/>
          </p:cNvSpPr>
          <p:nvPr>
            <p:ph type="pic" sz="quarter" idx="13" hasCustomPrompt="1"/>
          </p:nvPr>
        </p:nvSpPr>
        <p:spPr>
          <a:xfrm>
            <a:off x="0" y="1915886"/>
            <a:ext cx="12192000" cy="2815772"/>
          </a:xfrm>
          <a:prstGeom prst="rect">
            <a:avLst/>
          </a:prstGeom>
        </p:spPr>
        <p:txBody>
          <a:bodyPr/>
          <a:lstStyle>
            <a:lvl1pPr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8" name="Picture Placeholder 2"/>
          <p:cNvSpPr>
            <a:spLocks noGrp="1"/>
          </p:cNvSpPr>
          <p:nvPr>
            <p:ph type="pic" sz="quarter" idx="14" hasCustomPrompt="1"/>
          </p:nvPr>
        </p:nvSpPr>
        <p:spPr>
          <a:xfrm>
            <a:off x="8178800" y="1045074"/>
            <a:ext cx="3175000" cy="3686584"/>
          </a:xfrm>
          <a:prstGeom prst="rect">
            <a:avLst/>
          </a:prstGeom>
        </p:spPr>
        <p:txBody>
          <a:bodyPr/>
          <a:lstStyle>
            <a:lvl1pPr>
              <a:defRPr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0611115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>
          <a:xfrm>
            <a:off x="11016343" y="6388034"/>
            <a:ext cx="337457" cy="301756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838200" y="6357309"/>
            <a:ext cx="168728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spc="0" baseline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</a:defRPr>
            </a:lvl1pPr>
          </a:lstStyle>
          <a:p>
            <a:r>
              <a:rPr lang="en-US" dirty="0"/>
              <a:t>www.yourwebsite.com</a:t>
            </a:r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4"/>
          </p:nvPr>
        </p:nvSpPr>
        <p:spPr>
          <a:xfrm>
            <a:off x="11016343" y="6388034"/>
            <a:ext cx="337457" cy="30175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bg1"/>
                </a:solidFill>
                <a:latin typeface="Roboto Slab" pitchFamily="2" charset="0"/>
                <a:ea typeface="Roboto Slab" pitchFamily="2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838200" y="335823"/>
            <a:ext cx="10515600" cy="6802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0" r:id="rId1"/>
    <p:sldLayoutId id="2147483737" r:id="rId2"/>
    <p:sldLayoutId id="2147483736" r:id="rId3"/>
    <p:sldLayoutId id="2147483735" r:id="rId4"/>
    <p:sldLayoutId id="2147483734" r:id="rId5"/>
    <p:sldLayoutId id="2147483733" r:id="rId6"/>
    <p:sldLayoutId id="2147483732" r:id="rId7"/>
    <p:sldLayoutId id="2147483731" r:id="rId8"/>
    <p:sldLayoutId id="2147483730" r:id="rId9"/>
    <p:sldLayoutId id="2147483721" r:id="rId10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>
          <a:solidFill>
            <a:schemeClr val="tx1"/>
          </a:solidFill>
          <a:latin typeface="Roboto Slab" pitchFamily="2" charset="0"/>
          <a:ea typeface="Roboto Slab" pitchFamily="2" charset="0"/>
          <a:cs typeface="Open Sans Condensed Light" panose="020B03060305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0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0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9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8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</a:rPr>
              <a:pPr/>
              <a:t>1</a:t>
            </a:fld>
            <a:endParaRPr lang="en-US" dirty="0">
              <a:solidFill>
                <a:schemeClr val="tx1">
                  <a:lumMod val="50000"/>
                  <a:lumOff val="50000"/>
                </a:schemeClr>
              </a:solidFill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0" y="0"/>
            <a:ext cx="12191999" cy="6858000"/>
          </a:xfrm>
          <a:prstGeom prst="rect">
            <a:avLst/>
          </a:prstGeom>
          <a:solidFill>
            <a:schemeClr val="bg1">
              <a:lumMod val="95000"/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0" name="Group 29"/>
          <p:cNvGrpSpPr/>
          <p:nvPr/>
        </p:nvGrpSpPr>
        <p:grpSpPr>
          <a:xfrm>
            <a:off x="2284333" y="2698672"/>
            <a:ext cx="7623333" cy="1460657"/>
            <a:chOff x="2274808" y="2579687"/>
            <a:chExt cx="7623333" cy="1460657"/>
          </a:xfrm>
        </p:grpSpPr>
        <p:grpSp>
          <p:nvGrpSpPr>
            <p:cNvPr id="21" name="Group 20"/>
            <p:cNvGrpSpPr/>
            <p:nvPr/>
          </p:nvGrpSpPr>
          <p:grpSpPr>
            <a:xfrm>
              <a:off x="5660230" y="2579687"/>
              <a:ext cx="852488" cy="849313"/>
              <a:chOff x="3377516" y="1837488"/>
              <a:chExt cx="852488" cy="849313"/>
            </a:xfrm>
          </p:grpSpPr>
          <p:sp>
            <p:nvSpPr>
              <p:cNvPr id="16" name="Rectangle 5"/>
              <p:cNvSpPr>
                <a:spLocks noChangeArrowheads="1"/>
              </p:cNvSpPr>
              <p:nvPr/>
            </p:nvSpPr>
            <p:spPr bwMode="auto">
              <a:xfrm>
                <a:off x="3377516" y="1837488"/>
                <a:ext cx="401638" cy="401637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Rectangle 6"/>
              <p:cNvSpPr>
                <a:spLocks noChangeArrowheads="1"/>
              </p:cNvSpPr>
              <p:nvPr/>
            </p:nvSpPr>
            <p:spPr bwMode="auto">
              <a:xfrm>
                <a:off x="3828366" y="1837488"/>
                <a:ext cx="401638" cy="401637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Rectangle 7"/>
              <p:cNvSpPr>
                <a:spLocks noChangeArrowheads="1"/>
              </p:cNvSpPr>
              <p:nvPr/>
            </p:nvSpPr>
            <p:spPr bwMode="auto">
              <a:xfrm>
                <a:off x="3377516" y="2286751"/>
                <a:ext cx="401638" cy="40005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Rectangle 8"/>
              <p:cNvSpPr>
                <a:spLocks noChangeArrowheads="1"/>
              </p:cNvSpPr>
              <p:nvPr/>
            </p:nvSpPr>
            <p:spPr bwMode="auto">
              <a:xfrm>
                <a:off x="3828366" y="2286751"/>
                <a:ext cx="401638" cy="400050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9" name="Group 28"/>
            <p:cNvGrpSpPr/>
            <p:nvPr/>
          </p:nvGrpSpPr>
          <p:grpSpPr>
            <a:xfrm>
              <a:off x="2274808" y="3563290"/>
              <a:ext cx="7623333" cy="477054"/>
              <a:chOff x="2274808" y="3563290"/>
              <a:chExt cx="7623333" cy="477054"/>
            </a:xfrm>
          </p:grpSpPr>
          <p:sp>
            <p:nvSpPr>
              <p:cNvPr id="7" name="TextBox 6"/>
              <p:cNvSpPr txBox="1"/>
              <p:nvPr/>
            </p:nvSpPr>
            <p:spPr>
              <a:xfrm>
                <a:off x="4976131" y="3563290"/>
                <a:ext cx="2220686" cy="4770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500" dirty="0">
                    <a:solidFill>
                      <a:schemeClr val="tx1">
                        <a:lumMod val="85000"/>
                        <a:lumOff val="15000"/>
                      </a:schemeClr>
                    </a:solidFill>
                    <a:latin typeface="Roboto Slab" pitchFamily="2" charset="0"/>
                    <a:ea typeface="Roboto Slab" pitchFamily="2" charset="0"/>
                  </a:rPr>
                  <a:t>MARKETING</a:t>
                </a:r>
              </a:p>
            </p:txBody>
          </p:sp>
          <p:grpSp>
            <p:nvGrpSpPr>
              <p:cNvPr id="23" name="Group 22"/>
              <p:cNvGrpSpPr/>
              <p:nvPr/>
            </p:nvGrpSpPr>
            <p:grpSpPr>
              <a:xfrm>
                <a:off x="2274808" y="3801817"/>
                <a:ext cx="2532568" cy="0"/>
                <a:chOff x="428166" y="2935925"/>
                <a:chExt cx="2532568" cy="0"/>
              </a:xfrm>
            </p:grpSpPr>
            <p:cxnSp>
              <p:nvCxnSpPr>
                <p:cNvPr id="27" name="Straight Connector 26"/>
                <p:cNvCxnSpPr>
                  <a:cxnSpLocks/>
                </p:cNvCxnSpPr>
                <p:nvPr/>
              </p:nvCxnSpPr>
              <p:spPr>
                <a:xfrm>
                  <a:off x="428166" y="2935925"/>
                  <a:ext cx="2159563" cy="0"/>
                </a:xfrm>
                <a:prstGeom prst="line">
                  <a:avLst/>
                </a:prstGeom>
                <a:ln w="9525">
                  <a:solidFill>
                    <a:schemeClr val="accent5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" name="Straight Connector 27"/>
                <p:cNvCxnSpPr>
                  <a:cxnSpLocks/>
                </p:cNvCxnSpPr>
                <p:nvPr/>
              </p:nvCxnSpPr>
              <p:spPr>
                <a:xfrm>
                  <a:off x="2823891" y="2935925"/>
                  <a:ext cx="136843" cy="0"/>
                </a:xfrm>
                <a:prstGeom prst="line">
                  <a:avLst/>
                </a:prstGeom>
                <a:ln w="57150">
                  <a:solidFill>
                    <a:schemeClr val="accent5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24" name="Group 23"/>
              <p:cNvGrpSpPr/>
              <p:nvPr/>
            </p:nvGrpSpPr>
            <p:grpSpPr>
              <a:xfrm>
                <a:off x="7365573" y="3801817"/>
                <a:ext cx="2532568" cy="0"/>
                <a:chOff x="0" y="3217279"/>
                <a:chExt cx="2532568" cy="0"/>
              </a:xfrm>
            </p:grpSpPr>
            <p:cxnSp>
              <p:nvCxnSpPr>
                <p:cNvPr id="25" name="Straight Connector 24"/>
                <p:cNvCxnSpPr>
                  <a:cxnSpLocks/>
                </p:cNvCxnSpPr>
                <p:nvPr/>
              </p:nvCxnSpPr>
              <p:spPr>
                <a:xfrm>
                  <a:off x="0" y="3217279"/>
                  <a:ext cx="136843" cy="0"/>
                </a:xfrm>
                <a:prstGeom prst="line">
                  <a:avLst/>
                </a:prstGeom>
                <a:ln w="57150">
                  <a:solidFill>
                    <a:schemeClr val="accent5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6" name="Straight Connector 25"/>
                <p:cNvCxnSpPr>
                  <a:cxnSpLocks/>
                </p:cNvCxnSpPr>
                <p:nvPr/>
              </p:nvCxnSpPr>
              <p:spPr>
                <a:xfrm>
                  <a:off x="373005" y="3217279"/>
                  <a:ext cx="2159563" cy="0"/>
                </a:xfrm>
                <a:prstGeom prst="line">
                  <a:avLst/>
                </a:prstGeom>
                <a:ln w="9525">
                  <a:solidFill>
                    <a:schemeClr val="accent5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E2C2A3F8-3B5A-4010-B8B0-EC4FD77F59FC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68169277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500">
        <p14:window dir="vert"/>
      </p:transition>
    </mc:Choice>
    <mc:Fallback>
      <p:transition spd="slow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</a:rPr>
              <a:pPr/>
              <a:t>10</a:t>
            </a:fld>
            <a:endParaRPr lang="en-US" dirty="0">
              <a:solidFill>
                <a:schemeClr val="tx1">
                  <a:lumMod val="50000"/>
                  <a:lumOff val="50000"/>
                </a:schemeClr>
              </a:solidFill>
              <a:latin typeface="Roboto Slab" pitchFamily="2" charset="0"/>
              <a:ea typeface="Roboto Slab" pitchFamily="2" charset="0"/>
            </a:endParaRPr>
          </a:p>
        </p:txBody>
      </p:sp>
      <p:grpSp>
        <p:nvGrpSpPr>
          <p:cNvPr id="15" name="Group 14"/>
          <p:cNvGrpSpPr/>
          <p:nvPr/>
        </p:nvGrpSpPr>
        <p:grpSpPr>
          <a:xfrm>
            <a:off x="2474834" y="2698672"/>
            <a:ext cx="7242333" cy="1460657"/>
            <a:chOff x="2474834" y="2698672"/>
            <a:chExt cx="7242333" cy="1460657"/>
          </a:xfrm>
        </p:grpSpPr>
        <p:grpSp>
          <p:nvGrpSpPr>
            <p:cNvPr id="21" name="Group 20"/>
            <p:cNvGrpSpPr/>
            <p:nvPr/>
          </p:nvGrpSpPr>
          <p:grpSpPr>
            <a:xfrm>
              <a:off x="5669756" y="2698672"/>
              <a:ext cx="852488" cy="849313"/>
              <a:chOff x="3377516" y="1837488"/>
              <a:chExt cx="852488" cy="849313"/>
            </a:xfrm>
          </p:grpSpPr>
          <p:sp>
            <p:nvSpPr>
              <p:cNvPr id="16" name="Rectangle 5"/>
              <p:cNvSpPr>
                <a:spLocks noChangeArrowheads="1"/>
              </p:cNvSpPr>
              <p:nvPr/>
            </p:nvSpPr>
            <p:spPr bwMode="auto">
              <a:xfrm>
                <a:off x="3377516" y="1837488"/>
                <a:ext cx="401638" cy="401637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" name="Rectangle 6"/>
              <p:cNvSpPr>
                <a:spLocks noChangeArrowheads="1"/>
              </p:cNvSpPr>
              <p:nvPr/>
            </p:nvSpPr>
            <p:spPr bwMode="auto">
              <a:xfrm>
                <a:off x="3828366" y="1837488"/>
                <a:ext cx="401638" cy="401637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" name="Rectangle 7"/>
              <p:cNvSpPr>
                <a:spLocks noChangeArrowheads="1"/>
              </p:cNvSpPr>
              <p:nvPr/>
            </p:nvSpPr>
            <p:spPr bwMode="auto">
              <a:xfrm>
                <a:off x="3377516" y="2286751"/>
                <a:ext cx="401638" cy="40005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" name="Rectangle 8"/>
              <p:cNvSpPr>
                <a:spLocks noChangeArrowheads="1"/>
              </p:cNvSpPr>
              <p:nvPr/>
            </p:nvSpPr>
            <p:spPr bwMode="auto">
              <a:xfrm>
                <a:off x="3828366" y="2286751"/>
                <a:ext cx="401638" cy="400050"/>
              </a:xfrm>
              <a:prstGeom prst="rect">
                <a:avLst/>
              </a:prstGeom>
              <a:solidFill>
                <a:schemeClr val="accent4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4" name="Group 13"/>
            <p:cNvGrpSpPr/>
            <p:nvPr/>
          </p:nvGrpSpPr>
          <p:grpSpPr>
            <a:xfrm>
              <a:off x="2474834" y="3682275"/>
              <a:ext cx="7242333" cy="477054"/>
              <a:chOff x="2474833" y="3682275"/>
              <a:chExt cx="7242333" cy="477054"/>
            </a:xfrm>
          </p:grpSpPr>
          <p:sp>
            <p:nvSpPr>
              <p:cNvPr id="7" name="TextBox 6"/>
              <p:cNvSpPr txBox="1"/>
              <p:nvPr/>
            </p:nvSpPr>
            <p:spPr>
              <a:xfrm>
                <a:off x="4985657" y="3682275"/>
                <a:ext cx="2220686" cy="4770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5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</a:rPr>
                  <a:t>THE END</a:t>
                </a:r>
              </a:p>
            </p:txBody>
          </p:sp>
          <p:grpSp>
            <p:nvGrpSpPr>
              <p:cNvPr id="23" name="Group 22"/>
              <p:cNvGrpSpPr/>
              <p:nvPr/>
            </p:nvGrpSpPr>
            <p:grpSpPr>
              <a:xfrm>
                <a:off x="2474833" y="3920802"/>
                <a:ext cx="2532568" cy="0"/>
                <a:chOff x="428166" y="2935925"/>
                <a:chExt cx="2532568" cy="0"/>
              </a:xfrm>
            </p:grpSpPr>
            <p:cxnSp>
              <p:nvCxnSpPr>
                <p:cNvPr id="27" name="Straight Connector 26"/>
                <p:cNvCxnSpPr>
                  <a:cxnSpLocks/>
                </p:cNvCxnSpPr>
                <p:nvPr/>
              </p:nvCxnSpPr>
              <p:spPr>
                <a:xfrm>
                  <a:off x="428166" y="2935925"/>
                  <a:ext cx="2159563" cy="0"/>
                </a:xfrm>
                <a:prstGeom prst="line">
                  <a:avLst/>
                </a:prstGeom>
                <a:ln w="9525">
                  <a:solidFill>
                    <a:schemeClr val="accent5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8" name="Straight Connector 27"/>
                <p:cNvCxnSpPr>
                  <a:cxnSpLocks/>
                </p:cNvCxnSpPr>
                <p:nvPr/>
              </p:nvCxnSpPr>
              <p:spPr>
                <a:xfrm>
                  <a:off x="2823891" y="2935925"/>
                  <a:ext cx="136843" cy="0"/>
                </a:xfrm>
                <a:prstGeom prst="line">
                  <a:avLst/>
                </a:prstGeom>
                <a:ln w="57150">
                  <a:solidFill>
                    <a:schemeClr val="accent5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24" name="Group 23"/>
              <p:cNvGrpSpPr/>
              <p:nvPr/>
            </p:nvGrpSpPr>
            <p:grpSpPr>
              <a:xfrm>
                <a:off x="7184598" y="3920802"/>
                <a:ext cx="2532568" cy="0"/>
                <a:chOff x="0" y="3217279"/>
                <a:chExt cx="2532568" cy="0"/>
              </a:xfrm>
            </p:grpSpPr>
            <p:cxnSp>
              <p:nvCxnSpPr>
                <p:cNvPr id="25" name="Straight Connector 24"/>
                <p:cNvCxnSpPr>
                  <a:cxnSpLocks/>
                </p:cNvCxnSpPr>
                <p:nvPr/>
              </p:nvCxnSpPr>
              <p:spPr>
                <a:xfrm>
                  <a:off x="0" y="3217279"/>
                  <a:ext cx="136843" cy="0"/>
                </a:xfrm>
                <a:prstGeom prst="line">
                  <a:avLst/>
                </a:prstGeom>
                <a:ln w="57150">
                  <a:solidFill>
                    <a:schemeClr val="accent5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  <p:cxnSp>
              <p:nvCxnSpPr>
                <p:cNvPr id="26" name="Straight Connector 25"/>
                <p:cNvCxnSpPr>
                  <a:cxnSpLocks/>
                </p:cNvCxnSpPr>
                <p:nvPr/>
              </p:nvCxnSpPr>
              <p:spPr>
                <a:xfrm>
                  <a:off x="373005" y="3217279"/>
                  <a:ext cx="2159563" cy="0"/>
                </a:xfrm>
                <a:prstGeom prst="line">
                  <a:avLst/>
                </a:prstGeom>
                <a:ln w="9525">
                  <a:solidFill>
                    <a:schemeClr val="accent5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3B702E1-2644-4B81-A20C-E5F3BA617E7F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2363482499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2000">
        <p15:prstTrans prst="prestige"/>
      </p:transition>
    </mc:Choice>
    <mc:Fallback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1915886"/>
            <a:ext cx="12191999" cy="2815772"/>
          </a:xfrm>
          <a:prstGeom prst="rect">
            <a:avLst/>
          </a:prstGeom>
          <a:solidFill>
            <a:srgbClr val="0D0D0D">
              <a:alpha val="74902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2</a:t>
            </a:fld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Welcome Message!</a:t>
            </a:r>
          </a:p>
        </p:txBody>
      </p:sp>
      <p:cxnSp>
        <p:nvCxnSpPr>
          <p:cNvPr id="11" name="Straight Connector 10"/>
          <p:cNvCxnSpPr/>
          <p:nvPr/>
        </p:nvCxnSpPr>
        <p:spPr>
          <a:xfrm>
            <a:off x="5602514" y="1045074"/>
            <a:ext cx="972457" cy="0"/>
          </a:xfrm>
          <a:prstGeom prst="line">
            <a:avLst/>
          </a:prstGeom>
          <a:ln w="28575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Rectangle 9"/>
          <p:cNvSpPr>
            <a:spLocks/>
          </p:cNvSpPr>
          <p:nvPr/>
        </p:nvSpPr>
        <p:spPr bwMode="auto">
          <a:xfrm>
            <a:off x="1678668" y="5113580"/>
            <a:ext cx="8436003" cy="78078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900"/>
              </a:lnSpc>
            </a:pPr>
            <a:r>
              <a:rPr lang="en-US" sz="1000" b="1" dirty="0">
                <a:latin typeface="Roboto Slab" pitchFamily="2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</a:t>
            </a: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is meant to project an image of professionalism and reliability. By using simple alignments we have created a very of the to layout design is meant to  the project an image and the best alignments we have created a very of the layout</a:t>
            </a:r>
          </a:p>
        </p:txBody>
      </p:sp>
      <p:grpSp>
        <p:nvGrpSpPr>
          <p:cNvPr id="49" name="Group 48"/>
          <p:cNvGrpSpPr/>
          <p:nvPr/>
        </p:nvGrpSpPr>
        <p:grpSpPr>
          <a:xfrm>
            <a:off x="1575582" y="2457480"/>
            <a:ext cx="4520418" cy="1732585"/>
            <a:chOff x="1575582" y="2180492"/>
            <a:chExt cx="4520418" cy="1732585"/>
          </a:xfrm>
        </p:grpSpPr>
        <p:sp>
          <p:nvSpPr>
            <p:cNvPr id="45" name="TextBox 44"/>
            <p:cNvSpPr txBox="1"/>
            <p:nvPr/>
          </p:nvSpPr>
          <p:spPr>
            <a:xfrm>
              <a:off x="1575582" y="2180492"/>
              <a:ext cx="2391507" cy="8617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Hello</a:t>
              </a:r>
            </a:p>
            <a:p>
              <a:r>
                <a:rPr lang="en-US" sz="2500" dirty="0" err="1">
                  <a:solidFill>
                    <a:schemeClr val="accent2"/>
                  </a:solidFill>
                  <a:latin typeface="Roboto Slab" pitchFamily="2" charset="0"/>
                  <a:ea typeface="Roboto Slab" pitchFamily="2" charset="0"/>
                </a:rPr>
                <a:t>Iam</a:t>
              </a:r>
              <a:r>
                <a:rPr lang="en-US" sz="2500" dirty="0">
                  <a:solidFill>
                    <a:schemeClr val="accent2"/>
                  </a:solidFill>
                  <a:latin typeface="Roboto Slab" pitchFamily="2" charset="0"/>
                  <a:ea typeface="Roboto Slab" pitchFamily="2" charset="0"/>
                </a:rPr>
                <a:t> </a:t>
              </a:r>
              <a:r>
                <a:rPr lang="en-US" sz="2500" dirty="0" err="1">
                  <a:solidFill>
                    <a:schemeClr val="accent2"/>
                  </a:solidFill>
                  <a:latin typeface="Roboto Slab" pitchFamily="2" charset="0"/>
                  <a:ea typeface="Roboto Slab" pitchFamily="2" charset="0"/>
                </a:rPr>
                <a:t>Jhon</a:t>
              </a:r>
              <a:r>
                <a:rPr lang="en-US" sz="2500" dirty="0">
                  <a:solidFill>
                    <a:schemeClr val="accent2"/>
                  </a:solidFill>
                  <a:latin typeface="Roboto Slab" pitchFamily="2" charset="0"/>
                  <a:ea typeface="Roboto Slab" pitchFamily="2" charset="0"/>
                </a:rPr>
                <a:t> Deo</a:t>
              </a:r>
            </a:p>
          </p:txBody>
        </p:sp>
        <p:cxnSp>
          <p:nvCxnSpPr>
            <p:cNvPr id="47" name="Straight Connector 46"/>
            <p:cNvCxnSpPr/>
            <p:nvPr/>
          </p:nvCxnSpPr>
          <p:spPr>
            <a:xfrm>
              <a:off x="1678668" y="3121337"/>
              <a:ext cx="611191" cy="0"/>
            </a:xfrm>
            <a:prstGeom prst="line">
              <a:avLst/>
            </a:prstGeom>
            <a:ln w="28575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8" name="Rectangle 9"/>
            <p:cNvSpPr>
              <a:spLocks/>
            </p:cNvSpPr>
            <p:nvPr/>
          </p:nvSpPr>
          <p:spPr bwMode="auto">
            <a:xfrm>
              <a:off x="1678668" y="3318736"/>
              <a:ext cx="4417332" cy="59434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500"/>
                </a:lnSpc>
              </a:pPr>
              <a:r>
                <a:rPr lang="en-US" sz="1000" i="1" dirty="0">
                  <a:solidFill>
                    <a:schemeClr val="bg1">
                      <a:lumMod val="85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 image of professionalism and reliability. By using simple alignments we have created a very of the to layout design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10855BE-8E31-4A4E-941E-6429936F59B8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6E02BF7F-E47C-46B5-BB18-B0F34BE7D496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3051702310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2000">
        <p15:prstTrans prst="crush"/>
      </p:transition>
    </mc:Choice>
    <mc:Fallback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3</a:t>
            </a:fld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About Us</a:t>
            </a:r>
          </a:p>
        </p:txBody>
      </p:sp>
      <p:cxnSp>
        <p:nvCxnSpPr>
          <p:cNvPr id="11" name="Straight Connector 10"/>
          <p:cNvCxnSpPr/>
          <p:nvPr/>
        </p:nvCxnSpPr>
        <p:spPr>
          <a:xfrm>
            <a:off x="5602514" y="1045074"/>
            <a:ext cx="972457" cy="0"/>
          </a:xfrm>
          <a:prstGeom prst="line">
            <a:avLst/>
          </a:prstGeom>
          <a:ln w="28575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4" name="Group 33"/>
          <p:cNvGrpSpPr/>
          <p:nvPr/>
        </p:nvGrpSpPr>
        <p:grpSpPr>
          <a:xfrm>
            <a:off x="1877998" y="2741923"/>
            <a:ext cx="3322213" cy="3052342"/>
            <a:chOff x="1877998" y="2741923"/>
            <a:chExt cx="3322213" cy="3052342"/>
          </a:xfrm>
          <a:solidFill>
            <a:schemeClr val="bg1"/>
          </a:solidFill>
        </p:grpSpPr>
        <p:sp>
          <p:nvSpPr>
            <p:cNvPr id="2" name="Isosceles Triangle 1"/>
            <p:cNvSpPr/>
            <p:nvPr/>
          </p:nvSpPr>
          <p:spPr>
            <a:xfrm rot="5400000">
              <a:off x="1755812" y="3504425"/>
              <a:ext cx="1771708" cy="1527335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Isosceles Triangle 14"/>
            <p:cNvSpPr/>
            <p:nvPr/>
          </p:nvSpPr>
          <p:spPr>
            <a:xfrm rot="16200000">
              <a:off x="3550690" y="3504426"/>
              <a:ext cx="1771708" cy="1527335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6" name="Isosceles Triangle 15"/>
            <p:cNvSpPr/>
            <p:nvPr/>
          </p:nvSpPr>
          <p:spPr>
            <a:xfrm rot="10800000">
              <a:off x="2653250" y="2741923"/>
              <a:ext cx="1771709" cy="1527335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Isosceles Triangle 16"/>
            <p:cNvSpPr/>
            <p:nvPr/>
          </p:nvSpPr>
          <p:spPr>
            <a:xfrm>
              <a:off x="2653250" y="4266930"/>
              <a:ext cx="1771709" cy="1527335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1" name="Rectangle 9"/>
          <p:cNvSpPr>
            <a:spLocks/>
          </p:cNvSpPr>
          <p:nvPr/>
        </p:nvSpPr>
        <p:spPr bwMode="auto">
          <a:xfrm>
            <a:off x="1877998" y="1527469"/>
            <a:ext cx="8436003" cy="6483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ts val="16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reliability. By using simple alignments we have created a very of the to layout design is meant to  the project an image and the best alignments we have created a very of the layout</a:t>
            </a:r>
          </a:p>
        </p:txBody>
      </p:sp>
      <p:cxnSp>
        <p:nvCxnSpPr>
          <p:cNvPr id="19" name="Straight Connector 18"/>
          <p:cNvCxnSpPr>
            <a:cxnSpLocks/>
          </p:cNvCxnSpPr>
          <p:nvPr/>
        </p:nvCxnSpPr>
        <p:spPr>
          <a:xfrm>
            <a:off x="6095999" y="2741923"/>
            <a:ext cx="1" cy="3052342"/>
          </a:xfrm>
          <a:prstGeom prst="line">
            <a:avLst/>
          </a:prstGeom>
          <a:ln w="1905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6" name="Group 45"/>
          <p:cNvGrpSpPr/>
          <p:nvPr/>
        </p:nvGrpSpPr>
        <p:grpSpPr>
          <a:xfrm>
            <a:off x="6991789" y="2741923"/>
            <a:ext cx="3322213" cy="3052342"/>
            <a:chOff x="1877998" y="2741923"/>
            <a:chExt cx="3322213" cy="3052342"/>
          </a:xfrm>
          <a:solidFill>
            <a:schemeClr val="bg1"/>
          </a:solidFill>
        </p:grpSpPr>
        <p:sp>
          <p:nvSpPr>
            <p:cNvPr id="50" name="Isosceles Triangle 49"/>
            <p:cNvSpPr/>
            <p:nvPr/>
          </p:nvSpPr>
          <p:spPr>
            <a:xfrm rot="5400000">
              <a:off x="1755812" y="3504425"/>
              <a:ext cx="1771708" cy="1527335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Isosceles Triangle 50"/>
            <p:cNvSpPr/>
            <p:nvPr/>
          </p:nvSpPr>
          <p:spPr>
            <a:xfrm rot="16200000">
              <a:off x="3550690" y="3504426"/>
              <a:ext cx="1771708" cy="1527335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2" name="Isosceles Triangle 51"/>
            <p:cNvSpPr/>
            <p:nvPr/>
          </p:nvSpPr>
          <p:spPr>
            <a:xfrm rot="10800000">
              <a:off x="2653250" y="2741923"/>
              <a:ext cx="1771709" cy="1527335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Isosceles Triangle 53"/>
            <p:cNvSpPr/>
            <p:nvPr/>
          </p:nvSpPr>
          <p:spPr>
            <a:xfrm>
              <a:off x="2653250" y="4266930"/>
              <a:ext cx="1771709" cy="1527335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D7C00923-14B8-4946-9B52-1F16841C6A9C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6B5E73E4-8BA4-4F3B-BE19-6B195813ECB3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3925961554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>
        <p15:prstTrans prst="pageCurlDouble"/>
      </p:transition>
    </mc:Choice>
    <mc:Fallback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0"/>
            <a:ext cx="12192000" cy="4020457"/>
          </a:xfrm>
          <a:prstGeom prst="rect">
            <a:avLst/>
          </a:prstGeom>
          <a:solidFill>
            <a:schemeClr val="accent2">
              <a:alpha val="85098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bg1"/>
                </a:solidFill>
              </a:rPr>
              <a:t>Company</a:t>
            </a:r>
            <a:r>
              <a:rPr lang="en-US" dirty="0">
                <a:solidFill>
                  <a:schemeClr val="bg1"/>
                </a:solidFill>
              </a:rPr>
              <a:t> Service</a:t>
            </a:r>
          </a:p>
        </p:txBody>
      </p:sp>
      <p:cxnSp>
        <p:nvCxnSpPr>
          <p:cNvPr id="11" name="Straight Connector 10"/>
          <p:cNvCxnSpPr/>
          <p:nvPr/>
        </p:nvCxnSpPr>
        <p:spPr>
          <a:xfrm>
            <a:off x="5602514" y="1045074"/>
            <a:ext cx="972457" cy="0"/>
          </a:xfrm>
          <a:prstGeom prst="line">
            <a:avLst/>
          </a:prstGeom>
          <a:ln w="28575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Parallelogram 2"/>
          <p:cNvSpPr/>
          <p:nvPr/>
        </p:nvSpPr>
        <p:spPr>
          <a:xfrm>
            <a:off x="1719943" y="2240420"/>
            <a:ext cx="8752114" cy="2730042"/>
          </a:xfrm>
          <a:prstGeom prst="parallelogram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26" name="Group 25"/>
          <p:cNvGrpSpPr/>
          <p:nvPr/>
        </p:nvGrpSpPr>
        <p:grpSpPr>
          <a:xfrm>
            <a:off x="5367757" y="3447961"/>
            <a:ext cx="1456486" cy="786494"/>
            <a:chOff x="4890234" y="7983235"/>
            <a:chExt cx="1456486" cy="786494"/>
          </a:xfrm>
        </p:grpSpPr>
        <p:sp>
          <p:nvSpPr>
            <p:cNvPr id="28" name="TextBox 27"/>
            <p:cNvSpPr txBox="1"/>
            <p:nvPr/>
          </p:nvSpPr>
          <p:spPr>
            <a:xfrm>
              <a:off x="5040523" y="7983235"/>
              <a:ext cx="115590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solidFill>
                    <a:schemeClr val="accent4"/>
                  </a:solidFill>
                  <a:latin typeface="Roboto Slab" pitchFamily="2" charset="0"/>
                  <a:ea typeface="Roboto Slab" pitchFamily="2" charset="0"/>
                </a:rPr>
                <a:t>Charities</a:t>
              </a:r>
            </a:p>
          </p:txBody>
        </p:sp>
        <p:sp>
          <p:nvSpPr>
            <p:cNvPr id="29" name="Rectangle 28"/>
            <p:cNvSpPr/>
            <p:nvPr/>
          </p:nvSpPr>
          <p:spPr>
            <a:xfrm>
              <a:off x="4890234" y="8261000"/>
              <a:ext cx="1456486" cy="50872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1100"/>
                </a:lnSpc>
              </a:pPr>
              <a:r>
                <a:rPr lang="en-US" sz="9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to your project Lorem text see.</a:t>
              </a:r>
            </a:p>
          </p:txBody>
        </p:sp>
      </p:grpSp>
      <p:sp>
        <p:nvSpPr>
          <p:cNvPr id="27" name="Freeform 8"/>
          <p:cNvSpPr>
            <a:spLocks noEditPoints="1"/>
          </p:cNvSpPr>
          <p:nvPr/>
        </p:nvSpPr>
        <p:spPr bwMode="auto">
          <a:xfrm>
            <a:off x="5882418" y="2976428"/>
            <a:ext cx="427164" cy="399745"/>
          </a:xfrm>
          <a:custGeom>
            <a:avLst/>
            <a:gdLst>
              <a:gd name="T0" fmla="*/ 129 w 130"/>
              <a:gd name="T1" fmla="*/ 35 h 120"/>
              <a:gd name="T2" fmla="*/ 94 w 130"/>
              <a:gd name="T3" fmla="*/ 0 h 120"/>
              <a:gd name="T4" fmla="*/ 64 w 130"/>
              <a:gd name="T5" fmla="*/ 17 h 120"/>
              <a:gd name="T6" fmla="*/ 35 w 130"/>
              <a:gd name="T7" fmla="*/ 0 h 120"/>
              <a:gd name="T8" fmla="*/ 0 w 130"/>
              <a:gd name="T9" fmla="*/ 35 h 120"/>
              <a:gd name="T10" fmla="*/ 2 w 130"/>
              <a:gd name="T11" fmla="*/ 49 h 120"/>
              <a:gd name="T12" fmla="*/ 19 w 130"/>
              <a:gd name="T13" fmla="*/ 79 h 120"/>
              <a:gd name="T14" fmla="*/ 64 w 130"/>
              <a:gd name="T15" fmla="*/ 120 h 120"/>
              <a:gd name="T16" fmla="*/ 110 w 130"/>
              <a:gd name="T17" fmla="*/ 79 h 120"/>
              <a:gd name="T18" fmla="*/ 128 w 130"/>
              <a:gd name="T19" fmla="*/ 49 h 120"/>
              <a:gd name="T20" fmla="*/ 129 w 130"/>
              <a:gd name="T21" fmla="*/ 35 h 120"/>
              <a:gd name="T22" fmla="*/ 123 w 130"/>
              <a:gd name="T23" fmla="*/ 48 h 120"/>
              <a:gd name="T24" fmla="*/ 107 w 130"/>
              <a:gd name="T25" fmla="*/ 75 h 120"/>
              <a:gd name="T26" fmla="*/ 64 w 130"/>
              <a:gd name="T27" fmla="*/ 113 h 120"/>
              <a:gd name="T28" fmla="*/ 23 w 130"/>
              <a:gd name="T29" fmla="*/ 75 h 120"/>
              <a:gd name="T30" fmla="*/ 6 w 130"/>
              <a:gd name="T31" fmla="*/ 48 h 120"/>
              <a:gd name="T32" fmla="*/ 5 w 130"/>
              <a:gd name="T33" fmla="*/ 36 h 120"/>
              <a:gd name="T34" fmla="*/ 5 w 130"/>
              <a:gd name="T35" fmla="*/ 36 h 120"/>
              <a:gd name="T36" fmla="*/ 35 w 130"/>
              <a:gd name="T37" fmla="*/ 5 h 120"/>
              <a:gd name="T38" fmla="*/ 62 w 130"/>
              <a:gd name="T39" fmla="*/ 23 h 120"/>
              <a:gd name="T40" fmla="*/ 64 w 130"/>
              <a:gd name="T41" fmla="*/ 29 h 120"/>
              <a:gd name="T42" fmla="*/ 67 w 130"/>
              <a:gd name="T43" fmla="*/ 23 h 120"/>
              <a:gd name="T44" fmla="*/ 94 w 130"/>
              <a:gd name="T45" fmla="*/ 5 h 120"/>
              <a:gd name="T46" fmla="*/ 124 w 130"/>
              <a:gd name="T47" fmla="*/ 36 h 120"/>
              <a:gd name="T48" fmla="*/ 123 w 130"/>
              <a:gd name="T49" fmla="*/ 48 h 120"/>
              <a:gd name="T50" fmla="*/ 123 w 130"/>
              <a:gd name="T51" fmla="*/ 48 h 120"/>
              <a:gd name="T52" fmla="*/ 123 w 130"/>
              <a:gd name="T53" fmla="*/ 48 h 1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</a:cxnLst>
            <a:rect l="0" t="0" r="r" b="b"/>
            <a:pathLst>
              <a:path w="130" h="120">
                <a:moveTo>
                  <a:pt x="129" y="35"/>
                </a:moveTo>
                <a:cubicBezTo>
                  <a:pt x="127" y="15"/>
                  <a:pt x="113" y="0"/>
                  <a:pt x="94" y="0"/>
                </a:cubicBezTo>
                <a:cubicBezTo>
                  <a:pt x="82" y="0"/>
                  <a:pt x="71" y="6"/>
                  <a:pt x="64" y="17"/>
                </a:cubicBezTo>
                <a:cubicBezTo>
                  <a:pt x="58" y="6"/>
                  <a:pt x="47" y="0"/>
                  <a:pt x="35" y="0"/>
                </a:cubicBezTo>
                <a:cubicBezTo>
                  <a:pt x="17" y="0"/>
                  <a:pt x="2" y="15"/>
                  <a:pt x="0" y="35"/>
                </a:cubicBezTo>
                <a:cubicBezTo>
                  <a:pt x="0" y="36"/>
                  <a:pt x="0" y="41"/>
                  <a:pt x="2" y="49"/>
                </a:cubicBezTo>
                <a:cubicBezTo>
                  <a:pt x="4" y="60"/>
                  <a:pt x="10" y="71"/>
                  <a:pt x="19" y="79"/>
                </a:cubicBezTo>
                <a:cubicBezTo>
                  <a:pt x="64" y="120"/>
                  <a:pt x="64" y="120"/>
                  <a:pt x="64" y="120"/>
                </a:cubicBezTo>
                <a:cubicBezTo>
                  <a:pt x="110" y="79"/>
                  <a:pt x="110" y="79"/>
                  <a:pt x="110" y="79"/>
                </a:cubicBezTo>
                <a:cubicBezTo>
                  <a:pt x="119" y="71"/>
                  <a:pt x="126" y="60"/>
                  <a:pt x="128" y="49"/>
                </a:cubicBezTo>
                <a:cubicBezTo>
                  <a:pt x="130" y="41"/>
                  <a:pt x="129" y="36"/>
                  <a:pt x="129" y="35"/>
                </a:cubicBezTo>
                <a:close/>
                <a:moveTo>
                  <a:pt x="123" y="48"/>
                </a:moveTo>
                <a:cubicBezTo>
                  <a:pt x="121" y="58"/>
                  <a:pt x="115" y="68"/>
                  <a:pt x="107" y="75"/>
                </a:cubicBezTo>
                <a:cubicBezTo>
                  <a:pt x="64" y="113"/>
                  <a:pt x="64" y="113"/>
                  <a:pt x="64" y="113"/>
                </a:cubicBezTo>
                <a:cubicBezTo>
                  <a:pt x="23" y="75"/>
                  <a:pt x="23" y="75"/>
                  <a:pt x="23" y="75"/>
                </a:cubicBezTo>
                <a:cubicBezTo>
                  <a:pt x="14" y="68"/>
                  <a:pt x="9" y="58"/>
                  <a:pt x="6" y="48"/>
                </a:cubicBezTo>
                <a:cubicBezTo>
                  <a:pt x="5" y="40"/>
                  <a:pt x="5" y="36"/>
                  <a:pt x="5" y="36"/>
                </a:cubicBezTo>
                <a:cubicBezTo>
                  <a:pt x="5" y="36"/>
                  <a:pt x="5" y="36"/>
                  <a:pt x="5" y="36"/>
                </a:cubicBezTo>
                <a:cubicBezTo>
                  <a:pt x="7" y="18"/>
                  <a:pt x="20" y="5"/>
                  <a:pt x="35" y="5"/>
                </a:cubicBezTo>
                <a:cubicBezTo>
                  <a:pt x="47" y="5"/>
                  <a:pt x="57" y="12"/>
                  <a:pt x="62" y="23"/>
                </a:cubicBezTo>
                <a:cubicBezTo>
                  <a:pt x="64" y="29"/>
                  <a:pt x="64" y="29"/>
                  <a:pt x="64" y="29"/>
                </a:cubicBezTo>
                <a:cubicBezTo>
                  <a:pt x="67" y="23"/>
                  <a:pt x="67" y="23"/>
                  <a:pt x="67" y="23"/>
                </a:cubicBezTo>
                <a:cubicBezTo>
                  <a:pt x="72" y="12"/>
                  <a:pt x="82" y="5"/>
                  <a:pt x="94" y="5"/>
                </a:cubicBezTo>
                <a:cubicBezTo>
                  <a:pt x="110" y="5"/>
                  <a:pt x="123" y="18"/>
                  <a:pt x="124" y="36"/>
                </a:cubicBezTo>
                <a:cubicBezTo>
                  <a:pt x="124" y="36"/>
                  <a:pt x="125" y="40"/>
                  <a:pt x="123" y="48"/>
                </a:cubicBezTo>
                <a:close/>
                <a:moveTo>
                  <a:pt x="123" y="48"/>
                </a:moveTo>
                <a:cubicBezTo>
                  <a:pt x="123" y="48"/>
                  <a:pt x="123" y="48"/>
                  <a:pt x="123" y="48"/>
                </a:cubicBezTo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5" name="Group 34"/>
          <p:cNvGrpSpPr/>
          <p:nvPr/>
        </p:nvGrpSpPr>
        <p:grpSpPr>
          <a:xfrm>
            <a:off x="7282135" y="3456259"/>
            <a:ext cx="1456486" cy="786494"/>
            <a:chOff x="7140780" y="7983235"/>
            <a:chExt cx="1456486" cy="786494"/>
          </a:xfrm>
        </p:grpSpPr>
        <p:sp>
          <p:nvSpPr>
            <p:cNvPr id="37" name="TextBox 36"/>
            <p:cNvSpPr txBox="1"/>
            <p:nvPr/>
          </p:nvSpPr>
          <p:spPr>
            <a:xfrm>
              <a:off x="7267170" y="7983235"/>
              <a:ext cx="1203707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solidFill>
                    <a:schemeClr val="accent1"/>
                  </a:solidFill>
                  <a:latin typeface="Roboto Slab" pitchFamily="2" charset="0"/>
                  <a:ea typeface="Roboto Slab" pitchFamily="2" charset="0"/>
                </a:rPr>
                <a:t>Healthcare</a:t>
              </a:r>
            </a:p>
          </p:txBody>
        </p:sp>
        <p:sp>
          <p:nvSpPr>
            <p:cNvPr id="38" name="Rectangle 37"/>
            <p:cNvSpPr/>
            <p:nvPr/>
          </p:nvSpPr>
          <p:spPr>
            <a:xfrm>
              <a:off x="7140780" y="8261000"/>
              <a:ext cx="1456486" cy="508729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1100"/>
                </a:lnSpc>
              </a:pPr>
              <a:r>
                <a:rPr lang="en-US" sz="9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to your project Lorem text see.</a:t>
              </a:r>
            </a:p>
          </p:txBody>
        </p:sp>
      </p:grpSp>
      <p:sp>
        <p:nvSpPr>
          <p:cNvPr id="36" name="Freeform 9"/>
          <p:cNvSpPr>
            <a:spLocks noEditPoints="1"/>
          </p:cNvSpPr>
          <p:nvPr/>
        </p:nvSpPr>
        <p:spPr bwMode="auto">
          <a:xfrm>
            <a:off x="7798961" y="2968130"/>
            <a:ext cx="422835" cy="432936"/>
          </a:xfrm>
          <a:custGeom>
            <a:avLst/>
            <a:gdLst>
              <a:gd name="T0" fmla="*/ 105 w 129"/>
              <a:gd name="T1" fmla="*/ 89 h 130"/>
              <a:gd name="T2" fmla="*/ 97 w 129"/>
              <a:gd name="T3" fmla="*/ 89 h 130"/>
              <a:gd name="T4" fmla="*/ 80 w 129"/>
              <a:gd name="T5" fmla="*/ 73 h 130"/>
              <a:gd name="T6" fmla="*/ 80 w 129"/>
              <a:gd name="T7" fmla="*/ 68 h 130"/>
              <a:gd name="T8" fmla="*/ 88 w 129"/>
              <a:gd name="T9" fmla="*/ 53 h 130"/>
              <a:gd name="T10" fmla="*/ 90 w 129"/>
              <a:gd name="T11" fmla="*/ 51 h 130"/>
              <a:gd name="T12" fmla="*/ 91 w 129"/>
              <a:gd name="T13" fmla="*/ 39 h 130"/>
              <a:gd name="T14" fmla="*/ 90 w 129"/>
              <a:gd name="T15" fmla="*/ 37 h 130"/>
              <a:gd name="T16" fmla="*/ 90 w 129"/>
              <a:gd name="T17" fmla="*/ 23 h 130"/>
              <a:gd name="T18" fmla="*/ 85 w 129"/>
              <a:gd name="T19" fmla="*/ 7 h 130"/>
              <a:gd name="T20" fmla="*/ 72 w 129"/>
              <a:gd name="T21" fmla="*/ 1 h 130"/>
              <a:gd name="T22" fmla="*/ 55 w 129"/>
              <a:gd name="T23" fmla="*/ 1 h 130"/>
              <a:gd name="T24" fmla="*/ 42 w 129"/>
              <a:gd name="T25" fmla="*/ 10 h 130"/>
              <a:gd name="T26" fmla="*/ 38 w 129"/>
              <a:gd name="T27" fmla="*/ 23 h 130"/>
              <a:gd name="T28" fmla="*/ 38 w 129"/>
              <a:gd name="T29" fmla="*/ 37 h 130"/>
              <a:gd name="T30" fmla="*/ 37 w 129"/>
              <a:gd name="T31" fmla="*/ 40 h 130"/>
              <a:gd name="T32" fmla="*/ 39 w 129"/>
              <a:gd name="T33" fmla="*/ 52 h 130"/>
              <a:gd name="T34" fmla="*/ 41 w 129"/>
              <a:gd name="T35" fmla="*/ 55 h 130"/>
              <a:gd name="T36" fmla="*/ 48 w 129"/>
              <a:gd name="T37" fmla="*/ 68 h 130"/>
              <a:gd name="T38" fmla="*/ 48 w 129"/>
              <a:gd name="T39" fmla="*/ 73 h 130"/>
              <a:gd name="T40" fmla="*/ 32 w 129"/>
              <a:gd name="T41" fmla="*/ 89 h 130"/>
              <a:gd name="T42" fmla="*/ 24 w 129"/>
              <a:gd name="T43" fmla="*/ 89 h 130"/>
              <a:gd name="T44" fmla="*/ 0 w 129"/>
              <a:gd name="T45" fmla="*/ 113 h 130"/>
              <a:gd name="T46" fmla="*/ 0 w 129"/>
              <a:gd name="T47" fmla="*/ 122 h 130"/>
              <a:gd name="T48" fmla="*/ 8 w 129"/>
              <a:gd name="T49" fmla="*/ 130 h 130"/>
              <a:gd name="T50" fmla="*/ 121 w 129"/>
              <a:gd name="T51" fmla="*/ 130 h 130"/>
              <a:gd name="T52" fmla="*/ 129 w 129"/>
              <a:gd name="T53" fmla="*/ 122 h 130"/>
              <a:gd name="T54" fmla="*/ 129 w 129"/>
              <a:gd name="T55" fmla="*/ 113 h 130"/>
              <a:gd name="T56" fmla="*/ 105 w 129"/>
              <a:gd name="T57" fmla="*/ 89 h 130"/>
              <a:gd name="T58" fmla="*/ 105 w 129"/>
              <a:gd name="T59" fmla="*/ 89 h 130"/>
              <a:gd name="T60" fmla="*/ 105 w 129"/>
              <a:gd name="T61" fmla="*/ 89 h 1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129" h="130">
                <a:moveTo>
                  <a:pt x="105" y="89"/>
                </a:moveTo>
                <a:cubicBezTo>
                  <a:pt x="97" y="89"/>
                  <a:pt x="97" y="89"/>
                  <a:pt x="97" y="89"/>
                </a:cubicBezTo>
                <a:cubicBezTo>
                  <a:pt x="88" y="89"/>
                  <a:pt x="80" y="82"/>
                  <a:pt x="80" y="73"/>
                </a:cubicBezTo>
                <a:cubicBezTo>
                  <a:pt x="80" y="68"/>
                  <a:pt x="80" y="68"/>
                  <a:pt x="80" y="68"/>
                </a:cubicBezTo>
                <a:cubicBezTo>
                  <a:pt x="84" y="64"/>
                  <a:pt x="87" y="59"/>
                  <a:pt x="88" y="53"/>
                </a:cubicBezTo>
                <a:cubicBezTo>
                  <a:pt x="88" y="52"/>
                  <a:pt x="89" y="52"/>
                  <a:pt x="90" y="51"/>
                </a:cubicBezTo>
                <a:cubicBezTo>
                  <a:pt x="93" y="48"/>
                  <a:pt x="94" y="43"/>
                  <a:pt x="91" y="39"/>
                </a:cubicBezTo>
                <a:cubicBezTo>
                  <a:pt x="91" y="39"/>
                  <a:pt x="90" y="38"/>
                  <a:pt x="90" y="37"/>
                </a:cubicBezTo>
                <a:cubicBezTo>
                  <a:pt x="90" y="33"/>
                  <a:pt x="90" y="28"/>
                  <a:pt x="90" y="23"/>
                </a:cubicBezTo>
                <a:cubicBezTo>
                  <a:pt x="90" y="18"/>
                  <a:pt x="89" y="12"/>
                  <a:pt x="85" y="7"/>
                </a:cubicBezTo>
                <a:cubicBezTo>
                  <a:pt x="81" y="4"/>
                  <a:pt x="77" y="2"/>
                  <a:pt x="72" y="1"/>
                </a:cubicBezTo>
                <a:cubicBezTo>
                  <a:pt x="66" y="0"/>
                  <a:pt x="60" y="0"/>
                  <a:pt x="55" y="1"/>
                </a:cubicBezTo>
                <a:cubicBezTo>
                  <a:pt x="50" y="3"/>
                  <a:pt x="45" y="6"/>
                  <a:pt x="42" y="10"/>
                </a:cubicBezTo>
                <a:cubicBezTo>
                  <a:pt x="40" y="14"/>
                  <a:pt x="38" y="18"/>
                  <a:pt x="38" y="23"/>
                </a:cubicBezTo>
                <a:cubicBezTo>
                  <a:pt x="38" y="28"/>
                  <a:pt x="38" y="32"/>
                  <a:pt x="38" y="37"/>
                </a:cubicBezTo>
                <a:cubicBezTo>
                  <a:pt x="38" y="38"/>
                  <a:pt x="38" y="39"/>
                  <a:pt x="37" y="40"/>
                </a:cubicBezTo>
                <a:cubicBezTo>
                  <a:pt x="35" y="44"/>
                  <a:pt x="36" y="49"/>
                  <a:pt x="39" y="52"/>
                </a:cubicBezTo>
                <a:cubicBezTo>
                  <a:pt x="40" y="53"/>
                  <a:pt x="41" y="54"/>
                  <a:pt x="41" y="55"/>
                </a:cubicBezTo>
                <a:cubicBezTo>
                  <a:pt x="42" y="59"/>
                  <a:pt x="45" y="64"/>
                  <a:pt x="48" y="68"/>
                </a:cubicBezTo>
                <a:cubicBezTo>
                  <a:pt x="48" y="73"/>
                  <a:pt x="48" y="73"/>
                  <a:pt x="48" y="73"/>
                </a:cubicBezTo>
                <a:cubicBezTo>
                  <a:pt x="48" y="82"/>
                  <a:pt x="41" y="89"/>
                  <a:pt x="32" y="89"/>
                </a:cubicBezTo>
                <a:cubicBezTo>
                  <a:pt x="24" y="89"/>
                  <a:pt x="24" y="89"/>
                  <a:pt x="24" y="89"/>
                </a:cubicBezTo>
                <a:cubicBezTo>
                  <a:pt x="24" y="89"/>
                  <a:pt x="9" y="93"/>
                  <a:pt x="0" y="113"/>
                </a:cubicBezTo>
                <a:cubicBezTo>
                  <a:pt x="0" y="122"/>
                  <a:pt x="0" y="122"/>
                  <a:pt x="0" y="122"/>
                </a:cubicBezTo>
                <a:cubicBezTo>
                  <a:pt x="0" y="126"/>
                  <a:pt x="3" y="130"/>
                  <a:pt x="8" y="130"/>
                </a:cubicBezTo>
                <a:cubicBezTo>
                  <a:pt x="121" y="130"/>
                  <a:pt x="121" y="130"/>
                  <a:pt x="121" y="130"/>
                </a:cubicBezTo>
                <a:cubicBezTo>
                  <a:pt x="125" y="130"/>
                  <a:pt x="129" y="126"/>
                  <a:pt x="129" y="122"/>
                </a:cubicBezTo>
                <a:cubicBezTo>
                  <a:pt x="129" y="113"/>
                  <a:pt x="129" y="113"/>
                  <a:pt x="129" y="113"/>
                </a:cubicBezTo>
                <a:cubicBezTo>
                  <a:pt x="119" y="93"/>
                  <a:pt x="105" y="89"/>
                  <a:pt x="105" y="89"/>
                </a:cubicBezTo>
                <a:close/>
                <a:moveTo>
                  <a:pt x="105" y="89"/>
                </a:moveTo>
                <a:cubicBezTo>
                  <a:pt x="105" y="89"/>
                  <a:pt x="105" y="89"/>
                  <a:pt x="105" y="8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40" name="Group 39"/>
          <p:cNvGrpSpPr/>
          <p:nvPr/>
        </p:nvGrpSpPr>
        <p:grpSpPr>
          <a:xfrm>
            <a:off x="4012777" y="2968130"/>
            <a:ext cx="337690" cy="432936"/>
            <a:chOff x="2522538" y="3189288"/>
            <a:chExt cx="371475" cy="476250"/>
          </a:xfrm>
          <a:solidFill>
            <a:schemeClr val="accent3"/>
          </a:solidFill>
        </p:grpSpPr>
        <p:sp>
          <p:nvSpPr>
            <p:cNvPr id="44" name="Freeform 5"/>
            <p:cNvSpPr>
              <a:spLocks noEditPoints="1"/>
            </p:cNvSpPr>
            <p:nvPr/>
          </p:nvSpPr>
          <p:spPr bwMode="auto">
            <a:xfrm>
              <a:off x="2613025" y="3189288"/>
              <a:ext cx="192088" cy="238125"/>
            </a:xfrm>
            <a:custGeom>
              <a:avLst/>
              <a:gdLst>
                <a:gd name="T0" fmla="*/ 2 w 53"/>
                <a:gd name="T1" fmla="*/ 65 h 65"/>
                <a:gd name="T2" fmla="*/ 5 w 53"/>
                <a:gd name="T3" fmla="*/ 62 h 65"/>
                <a:gd name="T4" fmla="*/ 5 w 53"/>
                <a:gd name="T5" fmla="*/ 27 h 65"/>
                <a:gd name="T6" fmla="*/ 26 w 53"/>
                <a:gd name="T7" fmla="*/ 6 h 65"/>
                <a:gd name="T8" fmla="*/ 48 w 53"/>
                <a:gd name="T9" fmla="*/ 27 h 65"/>
                <a:gd name="T10" fmla="*/ 48 w 53"/>
                <a:gd name="T11" fmla="*/ 62 h 65"/>
                <a:gd name="T12" fmla="*/ 50 w 53"/>
                <a:gd name="T13" fmla="*/ 65 h 65"/>
                <a:gd name="T14" fmla="*/ 53 w 53"/>
                <a:gd name="T15" fmla="*/ 62 h 65"/>
                <a:gd name="T16" fmla="*/ 53 w 53"/>
                <a:gd name="T17" fmla="*/ 27 h 65"/>
                <a:gd name="T18" fmla="*/ 26 w 53"/>
                <a:gd name="T19" fmla="*/ 0 h 65"/>
                <a:gd name="T20" fmla="*/ 0 w 53"/>
                <a:gd name="T21" fmla="*/ 27 h 65"/>
                <a:gd name="T22" fmla="*/ 0 w 53"/>
                <a:gd name="T23" fmla="*/ 62 h 65"/>
                <a:gd name="T24" fmla="*/ 2 w 53"/>
                <a:gd name="T25" fmla="*/ 65 h 65"/>
                <a:gd name="T26" fmla="*/ 2 w 53"/>
                <a:gd name="T27" fmla="*/ 65 h 65"/>
                <a:gd name="T28" fmla="*/ 2 w 53"/>
                <a:gd name="T29" fmla="*/ 65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53" h="65">
                  <a:moveTo>
                    <a:pt x="2" y="65"/>
                  </a:moveTo>
                  <a:cubicBezTo>
                    <a:pt x="4" y="65"/>
                    <a:pt x="5" y="63"/>
                    <a:pt x="5" y="62"/>
                  </a:cubicBezTo>
                  <a:cubicBezTo>
                    <a:pt x="5" y="27"/>
                    <a:pt x="5" y="27"/>
                    <a:pt x="5" y="27"/>
                  </a:cubicBezTo>
                  <a:cubicBezTo>
                    <a:pt x="5" y="15"/>
                    <a:pt x="15" y="6"/>
                    <a:pt x="26" y="6"/>
                  </a:cubicBezTo>
                  <a:cubicBezTo>
                    <a:pt x="38" y="6"/>
                    <a:pt x="48" y="15"/>
                    <a:pt x="48" y="27"/>
                  </a:cubicBezTo>
                  <a:cubicBezTo>
                    <a:pt x="48" y="62"/>
                    <a:pt x="48" y="62"/>
                    <a:pt x="48" y="62"/>
                  </a:cubicBezTo>
                  <a:cubicBezTo>
                    <a:pt x="48" y="63"/>
                    <a:pt x="49" y="65"/>
                    <a:pt x="50" y="65"/>
                  </a:cubicBezTo>
                  <a:cubicBezTo>
                    <a:pt x="52" y="65"/>
                    <a:pt x="53" y="63"/>
                    <a:pt x="53" y="62"/>
                  </a:cubicBezTo>
                  <a:cubicBezTo>
                    <a:pt x="53" y="27"/>
                    <a:pt x="53" y="27"/>
                    <a:pt x="53" y="27"/>
                  </a:cubicBezTo>
                  <a:cubicBezTo>
                    <a:pt x="53" y="12"/>
                    <a:pt x="41" y="0"/>
                    <a:pt x="26" y="0"/>
                  </a:cubicBezTo>
                  <a:cubicBezTo>
                    <a:pt x="12" y="0"/>
                    <a:pt x="0" y="12"/>
                    <a:pt x="0" y="27"/>
                  </a:cubicBezTo>
                  <a:cubicBezTo>
                    <a:pt x="0" y="62"/>
                    <a:pt x="0" y="62"/>
                    <a:pt x="0" y="62"/>
                  </a:cubicBezTo>
                  <a:cubicBezTo>
                    <a:pt x="0" y="64"/>
                    <a:pt x="1" y="65"/>
                    <a:pt x="2" y="65"/>
                  </a:cubicBezTo>
                  <a:close/>
                  <a:moveTo>
                    <a:pt x="2" y="65"/>
                  </a:moveTo>
                  <a:cubicBezTo>
                    <a:pt x="2" y="65"/>
                    <a:pt x="2" y="65"/>
                    <a:pt x="2" y="65"/>
                  </a:cubicBezTo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6"/>
            <p:cNvSpPr>
              <a:spLocks noEditPoints="1"/>
            </p:cNvSpPr>
            <p:nvPr/>
          </p:nvSpPr>
          <p:spPr bwMode="auto">
            <a:xfrm>
              <a:off x="2522538" y="3332163"/>
              <a:ext cx="371475" cy="333375"/>
            </a:xfrm>
            <a:custGeom>
              <a:avLst/>
              <a:gdLst>
                <a:gd name="T0" fmla="*/ 102 w 103"/>
                <a:gd name="T1" fmla="*/ 79 h 91"/>
                <a:gd name="T2" fmla="*/ 95 w 103"/>
                <a:gd name="T3" fmla="*/ 0 h 91"/>
                <a:gd name="T4" fmla="*/ 83 w 103"/>
                <a:gd name="T5" fmla="*/ 0 h 91"/>
                <a:gd name="T6" fmla="*/ 83 w 103"/>
                <a:gd name="T7" fmla="*/ 25 h 91"/>
                <a:gd name="T8" fmla="*/ 75 w 103"/>
                <a:gd name="T9" fmla="*/ 34 h 91"/>
                <a:gd name="T10" fmla="*/ 67 w 103"/>
                <a:gd name="T11" fmla="*/ 25 h 91"/>
                <a:gd name="T12" fmla="*/ 67 w 103"/>
                <a:gd name="T13" fmla="*/ 0 h 91"/>
                <a:gd name="T14" fmla="*/ 35 w 103"/>
                <a:gd name="T15" fmla="*/ 0 h 91"/>
                <a:gd name="T16" fmla="*/ 35 w 103"/>
                <a:gd name="T17" fmla="*/ 25 h 91"/>
                <a:gd name="T18" fmla="*/ 28 w 103"/>
                <a:gd name="T19" fmla="*/ 34 h 91"/>
                <a:gd name="T20" fmla="*/ 19 w 103"/>
                <a:gd name="T21" fmla="*/ 26 h 91"/>
                <a:gd name="T22" fmla="*/ 19 w 103"/>
                <a:gd name="T23" fmla="*/ 0 h 91"/>
                <a:gd name="T24" fmla="*/ 8 w 103"/>
                <a:gd name="T25" fmla="*/ 0 h 91"/>
                <a:gd name="T26" fmla="*/ 1 w 103"/>
                <a:gd name="T27" fmla="*/ 79 h 91"/>
                <a:gd name="T28" fmla="*/ 11 w 103"/>
                <a:gd name="T29" fmla="*/ 91 h 91"/>
                <a:gd name="T30" fmla="*/ 92 w 103"/>
                <a:gd name="T31" fmla="*/ 91 h 91"/>
                <a:gd name="T32" fmla="*/ 102 w 103"/>
                <a:gd name="T33" fmla="*/ 79 h 91"/>
                <a:gd name="T34" fmla="*/ 51 w 103"/>
                <a:gd name="T35" fmla="*/ 83 h 91"/>
                <a:gd name="T36" fmla="*/ 29 w 103"/>
                <a:gd name="T37" fmla="*/ 60 h 91"/>
                <a:gd name="T38" fmla="*/ 51 w 103"/>
                <a:gd name="T39" fmla="*/ 37 h 91"/>
                <a:gd name="T40" fmla="*/ 74 w 103"/>
                <a:gd name="T41" fmla="*/ 60 h 91"/>
                <a:gd name="T42" fmla="*/ 51 w 103"/>
                <a:gd name="T43" fmla="*/ 83 h 91"/>
                <a:gd name="T44" fmla="*/ 51 w 103"/>
                <a:gd name="T45" fmla="*/ 83 h 91"/>
                <a:gd name="T46" fmla="*/ 51 w 103"/>
                <a:gd name="T47" fmla="*/ 83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03" h="91">
                  <a:moveTo>
                    <a:pt x="102" y="79"/>
                  </a:moveTo>
                  <a:cubicBezTo>
                    <a:pt x="95" y="0"/>
                    <a:pt x="95" y="0"/>
                    <a:pt x="95" y="0"/>
                  </a:cubicBezTo>
                  <a:cubicBezTo>
                    <a:pt x="83" y="0"/>
                    <a:pt x="83" y="0"/>
                    <a:pt x="83" y="0"/>
                  </a:cubicBezTo>
                  <a:cubicBezTo>
                    <a:pt x="83" y="25"/>
                    <a:pt x="83" y="25"/>
                    <a:pt x="83" y="25"/>
                  </a:cubicBezTo>
                  <a:cubicBezTo>
                    <a:pt x="83" y="30"/>
                    <a:pt x="80" y="34"/>
                    <a:pt x="75" y="34"/>
                  </a:cubicBezTo>
                  <a:cubicBezTo>
                    <a:pt x="71" y="34"/>
                    <a:pt x="67" y="30"/>
                    <a:pt x="67" y="25"/>
                  </a:cubicBezTo>
                  <a:cubicBezTo>
                    <a:pt x="67" y="0"/>
                    <a:pt x="67" y="0"/>
                    <a:pt x="67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35" y="25"/>
                    <a:pt x="35" y="25"/>
                    <a:pt x="35" y="25"/>
                  </a:cubicBezTo>
                  <a:cubicBezTo>
                    <a:pt x="35" y="30"/>
                    <a:pt x="32" y="33"/>
                    <a:pt x="28" y="34"/>
                  </a:cubicBezTo>
                  <a:cubicBezTo>
                    <a:pt x="23" y="34"/>
                    <a:pt x="19" y="30"/>
                    <a:pt x="19" y="26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1" y="79"/>
                    <a:pt x="1" y="79"/>
                    <a:pt x="1" y="79"/>
                  </a:cubicBezTo>
                  <a:cubicBezTo>
                    <a:pt x="0" y="85"/>
                    <a:pt x="5" y="91"/>
                    <a:pt x="11" y="91"/>
                  </a:cubicBezTo>
                  <a:cubicBezTo>
                    <a:pt x="92" y="91"/>
                    <a:pt x="92" y="91"/>
                    <a:pt x="92" y="91"/>
                  </a:cubicBezTo>
                  <a:cubicBezTo>
                    <a:pt x="98" y="91"/>
                    <a:pt x="103" y="85"/>
                    <a:pt x="102" y="79"/>
                  </a:cubicBezTo>
                  <a:close/>
                  <a:moveTo>
                    <a:pt x="51" y="83"/>
                  </a:moveTo>
                  <a:cubicBezTo>
                    <a:pt x="39" y="83"/>
                    <a:pt x="29" y="73"/>
                    <a:pt x="29" y="60"/>
                  </a:cubicBezTo>
                  <a:cubicBezTo>
                    <a:pt x="29" y="48"/>
                    <a:pt x="39" y="37"/>
                    <a:pt x="51" y="37"/>
                  </a:cubicBezTo>
                  <a:cubicBezTo>
                    <a:pt x="64" y="37"/>
                    <a:pt x="74" y="48"/>
                    <a:pt x="74" y="60"/>
                  </a:cubicBezTo>
                  <a:cubicBezTo>
                    <a:pt x="74" y="73"/>
                    <a:pt x="64" y="83"/>
                    <a:pt x="51" y="83"/>
                  </a:cubicBezTo>
                  <a:close/>
                  <a:moveTo>
                    <a:pt x="51" y="83"/>
                  </a:moveTo>
                  <a:cubicBezTo>
                    <a:pt x="51" y="83"/>
                    <a:pt x="51" y="83"/>
                    <a:pt x="51" y="83"/>
                  </a:cubicBezTo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7"/>
            <p:cNvSpPr>
              <a:spLocks noEditPoints="1"/>
            </p:cNvSpPr>
            <p:nvPr/>
          </p:nvSpPr>
          <p:spPr bwMode="auto">
            <a:xfrm>
              <a:off x="2646363" y="3489326"/>
              <a:ext cx="125413" cy="128588"/>
            </a:xfrm>
            <a:custGeom>
              <a:avLst/>
              <a:gdLst>
                <a:gd name="T0" fmla="*/ 17 w 35"/>
                <a:gd name="T1" fmla="*/ 0 h 35"/>
                <a:gd name="T2" fmla="*/ 0 w 35"/>
                <a:gd name="T3" fmla="*/ 17 h 35"/>
                <a:gd name="T4" fmla="*/ 17 w 35"/>
                <a:gd name="T5" fmla="*/ 35 h 35"/>
                <a:gd name="T6" fmla="*/ 35 w 35"/>
                <a:gd name="T7" fmla="*/ 17 h 35"/>
                <a:gd name="T8" fmla="*/ 17 w 35"/>
                <a:gd name="T9" fmla="*/ 0 h 35"/>
                <a:gd name="T10" fmla="*/ 19 w 35"/>
                <a:gd name="T11" fmla="*/ 26 h 35"/>
                <a:gd name="T12" fmla="*/ 19 w 35"/>
                <a:gd name="T13" fmla="*/ 27 h 35"/>
                <a:gd name="T14" fmla="*/ 17 w 35"/>
                <a:gd name="T15" fmla="*/ 29 h 35"/>
                <a:gd name="T16" fmla="*/ 16 w 35"/>
                <a:gd name="T17" fmla="*/ 27 h 35"/>
                <a:gd name="T18" fmla="*/ 16 w 35"/>
                <a:gd name="T19" fmla="*/ 26 h 35"/>
                <a:gd name="T20" fmla="*/ 14 w 35"/>
                <a:gd name="T21" fmla="*/ 25 h 35"/>
                <a:gd name="T22" fmla="*/ 14 w 35"/>
                <a:gd name="T23" fmla="*/ 23 h 35"/>
                <a:gd name="T24" fmla="*/ 16 w 35"/>
                <a:gd name="T25" fmla="*/ 23 h 35"/>
                <a:gd name="T26" fmla="*/ 17 w 35"/>
                <a:gd name="T27" fmla="*/ 24 h 35"/>
                <a:gd name="T28" fmla="*/ 18 w 35"/>
                <a:gd name="T29" fmla="*/ 24 h 35"/>
                <a:gd name="T30" fmla="*/ 20 w 35"/>
                <a:gd name="T31" fmla="*/ 21 h 35"/>
                <a:gd name="T32" fmla="*/ 17 w 35"/>
                <a:gd name="T33" fmla="*/ 19 h 35"/>
                <a:gd name="T34" fmla="*/ 17 w 35"/>
                <a:gd name="T35" fmla="*/ 19 h 35"/>
                <a:gd name="T36" fmla="*/ 12 w 35"/>
                <a:gd name="T37" fmla="*/ 14 h 35"/>
                <a:gd name="T38" fmla="*/ 16 w 35"/>
                <a:gd name="T39" fmla="*/ 8 h 35"/>
                <a:gd name="T40" fmla="*/ 16 w 35"/>
                <a:gd name="T41" fmla="*/ 7 h 35"/>
                <a:gd name="T42" fmla="*/ 17 w 35"/>
                <a:gd name="T43" fmla="*/ 6 h 35"/>
                <a:gd name="T44" fmla="*/ 19 w 35"/>
                <a:gd name="T45" fmla="*/ 7 h 35"/>
                <a:gd name="T46" fmla="*/ 19 w 35"/>
                <a:gd name="T47" fmla="*/ 8 h 35"/>
                <a:gd name="T48" fmla="*/ 21 w 35"/>
                <a:gd name="T49" fmla="*/ 10 h 35"/>
                <a:gd name="T50" fmla="*/ 21 w 35"/>
                <a:gd name="T51" fmla="*/ 12 h 35"/>
                <a:gd name="T52" fmla="*/ 19 w 35"/>
                <a:gd name="T53" fmla="*/ 12 h 35"/>
                <a:gd name="T54" fmla="*/ 18 w 35"/>
                <a:gd name="T55" fmla="*/ 11 h 35"/>
                <a:gd name="T56" fmla="*/ 17 w 35"/>
                <a:gd name="T57" fmla="*/ 11 h 35"/>
                <a:gd name="T58" fmla="*/ 15 w 35"/>
                <a:gd name="T59" fmla="*/ 14 h 35"/>
                <a:gd name="T60" fmla="*/ 17 w 35"/>
                <a:gd name="T61" fmla="*/ 16 h 35"/>
                <a:gd name="T62" fmla="*/ 18 w 35"/>
                <a:gd name="T63" fmla="*/ 16 h 35"/>
                <a:gd name="T64" fmla="*/ 23 w 35"/>
                <a:gd name="T65" fmla="*/ 21 h 35"/>
                <a:gd name="T66" fmla="*/ 19 w 35"/>
                <a:gd name="T67" fmla="*/ 26 h 35"/>
                <a:gd name="T68" fmla="*/ 19 w 35"/>
                <a:gd name="T69" fmla="*/ 26 h 35"/>
                <a:gd name="T70" fmla="*/ 19 w 35"/>
                <a:gd name="T71" fmla="*/ 26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35" h="35">
                  <a:moveTo>
                    <a:pt x="17" y="0"/>
                  </a:moveTo>
                  <a:cubicBezTo>
                    <a:pt x="8" y="0"/>
                    <a:pt x="0" y="8"/>
                    <a:pt x="0" y="17"/>
                  </a:cubicBezTo>
                  <a:cubicBezTo>
                    <a:pt x="0" y="27"/>
                    <a:pt x="8" y="35"/>
                    <a:pt x="17" y="35"/>
                  </a:cubicBezTo>
                  <a:cubicBezTo>
                    <a:pt x="27" y="35"/>
                    <a:pt x="35" y="27"/>
                    <a:pt x="35" y="17"/>
                  </a:cubicBezTo>
                  <a:cubicBezTo>
                    <a:pt x="35" y="8"/>
                    <a:pt x="27" y="0"/>
                    <a:pt x="17" y="0"/>
                  </a:cubicBezTo>
                  <a:close/>
                  <a:moveTo>
                    <a:pt x="19" y="26"/>
                  </a:moveTo>
                  <a:cubicBezTo>
                    <a:pt x="19" y="27"/>
                    <a:pt x="19" y="27"/>
                    <a:pt x="19" y="27"/>
                  </a:cubicBezTo>
                  <a:cubicBezTo>
                    <a:pt x="19" y="28"/>
                    <a:pt x="18" y="29"/>
                    <a:pt x="17" y="29"/>
                  </a:cubicBezTo>
                  <a:cubicBezTo>
                    <a:pt x="17" y="29"/>
                    <a:pt x="16" y="28"/>
                    <a:pt x="16" y="27"/>
                  </a:cubicBezTo>
                  <a:cubicBezTo>
                    <a:pt x="16" y="26"/>
                    <a:pt x="16" y="26"/>
                    <a:pt x="16" y="26"/>
                  </a:cubicBezTo>
                  <a:cubicBezTo>
                    <a:pt x="15" y="26"/>
                    <a:pt x="14" y="26"/>
                    <a:pt x="14" y="25"/>
                  </a:cubicBezTo>
                  <a:cubicBezTo>
                    <a:pt x="13" y="24"/>
                    <a:pt x="13" y="23"/>
                    <a:pt x="14" y="23"/>
                  </a:cubicBezTo>
                  <a:cubicBezTo>
                    <a:pt x="14" y="22"/>
                    <a:pt x="15" y="22"/>
                    <a:pt x="16" y="23"/>
                  </a:cubicBezTo>
                  <a:cubicBezTo>
                    <a:pt x="16" y="23"/>
                    <a:pt x="17" y="23"/>
                    <a:pt x="17" y="24"/>
                  </a:cubicBezTo>
                  <a:cubicBezTo>
                    <a:pt x="18" y="24"/>
                    <a:pt x="18" y="24"/>
                    <a:pt x="18" y="24"/>
                  </a:cubicBezTo>
                  <a:cubicBezTo>
                    <a:pt x="19" y="23"/>
                    <a:pt x="20" y="22"/>
                    <a:pt x="20" y="21"/>
                  </a:cubicBezTo>
                  <a:cubicBezTo>
                    <a:pt x="20" y="20"/>
                    <a:pt x="19" y="19"/>
                    <a:pt x="17" y="19"/>
                  </a:cubicBezTo>
                  <a:cubicBezTo>
                    <a:pt x="17" y="19"/>
                    <a:pt x="17" y="19"/>
                    <a:pt x="17" y="19"/>
                  </a:cubicBezTo>
                  <a:cubicBezTo>
                    <a:pt x="14" y="19"/>
                    <a:pt x="12" y="16"/>
                    <a:pt x="12" y="14"/>
                  </a:cubicBezTo>
                  <a:cubicBezTo>
                    <a:pt x="12" y="11"/>
                    <a:pt x="14" y="9"/>
                    <a:pt x="16" y="8"/>
                  </a:cubicBezTo>
                  <a:cubicBezTo>
                    <a:pt x="16" y="7"/>
                    <a:pt x="16" y="7"/>
                    <a:pt x="16" y="7"/>
                  </a:cubicBezTo>
                  <a:cubicBezTo>
                    <a:pt x="16" y="6"/>
                    <a:pt x="17" y="6"/>
                    <a:pt x="17" y="6"/>
                  </a:cubicBezTo>
                  <a:cubicBezTo>
                    <a:pt x="18" y="6"/>
                    <a:pt x="19" y="6"/>
                    <a:pt x="19" y="7"/>
                  </a:cubicBezTo>
                  <a:cubicBezTo>
                    <a:pt x="19" y="8"/>
                    <a:pt x="19" y="8"/>
                    <a:pt x="19" y="8"/>
                  </a:cubicBezTo>
                  <a:cubicBezTo>
                    <a:pt x="20" y="9"/>
                    <a:pt x="21" y="9"/>
                    <a:pt x="21" y="10"/>
                  </a:cubicBezTo>
                  <a:cubicBezTo>
                    <a:pt x="22" y="10"/>
                    <a:pt x="22" y="11"/>
                    <a:pt x="21" y="12"/>
                  </a:cubicBezTo>
                  <a:cubicBezTo>
                    <a:pt x="21" y="13"/>
                    <a:pt x="20" y="13"/>
                    <a:pt x="19" y="12"/>
                  </a:cubicBezTo>
                  <a:cubicBezTo>
                    <a:pt x="19" y="12"/>
                    <a:pt x="18" y="11"/>
                    <a:pt x="18" y="11"/>
                  </a:cubicBezTo>
                  <a:cubicBezTo>
                    <a:pt x="17" y="11"/>
                    <a:pt x="17" y="11"/>
                    <a:pt x="17" y="11"/>
                  </a:cubicBezTo>
                  <a:cubicBezTo>
                    <a:pt x="16" y="11"/>
                    <a:pt x="15" y="12"/>
                    <a:pt x="15" y="14"/>
                  </a:cubicBezTo>
                  <a:cubicBezTo>
                    <a:pt x="15" y="15"/>
                    <a:pt x="16" y="16"/>
                    <a:pt x="17" y="16"/>
                  </a:cubicBezTo>
                  <a:cubicBezTo>
                    <a:pt x="18" y="16"/>
                    <a:pt x="18" y="16"/>
                    <a:pt x="18" y="16"/>
                  </a:cubicBezTo>
                  <a:cubicBezTo>
                    <a:pt x="20" y="16"/>
                    <a:pt x="23" y="18"/>
                    <a:pt x="23" y="21"/>
                  </a:cubicBezTo>
                  <a:cubicBezTo>
                    <a:pt x="23" y="24"/>
                    <a:pt x="21" y="26"/>
                    <a:pt x="19" y="26"/>
                  </a:cubicBezTo>
                  <a:close/>
                  <a:moveTo>
                    <a:pt x="19" y="26"/>
                  </a:moveTo>
                  <a:cubicBezTo>
                    <a:pt x="19" y="26"/>
                    <a:pt x="19" y="26"/>
                    <a:pt x="19" y="26"/>
                  </a:cubicBezTo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41" name="Group 40"/>
          <p:cNvGrpSpPr/>
          <p:nvPr/>
        </p:nvGrpSpPr>
        <p:grpSpPr>
          <a:xfrm>
            <a:off x="3453379" y="3456259"/>
            <a:ext cx="1456486" cy="793291"/>
            <a:chOff x="3323941" y="7983235"/>
            <a:chExt cx="1456486" cy="793291"/>
          </a:xfrm>
        </p:grpSpPr>
        <p:sp>
          <p:nvSpPr>
            <p:cNvPr id="42" name="TextBox 41"/>
            <p:cNvSpPr txBox="1"/>
            <p:nvPr/>
          </p:nvSpPr>
          <p:spPr>
            <a:xfrm>
              <a:off x="3474230" y="7983235"/>
              <a:ext cx="1155909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solidFill>
                    <a:schemeClr val="accent3"/>
                  </a:solidFill>
                  <a:latin typeface="Roboto Slab" pitchFamily="2" charset="0"/>
                  <a:ea typeface="Roboto Slab" pitchFamily="2" charset="0"/>
                </a:rPr>
                <a:t>Corporate</a:t>
              </a:r>
            </a:p>
          </p:txBody>
        </p:sp>
        <p:sp>
          <p:nvSpPr>
            <p:cNvPr id="43" name="Rectangle 42"/>
            <p:cNvSpPr/>
            <p:nvPr/>
          </p:nvSpPr>
          <p:spPr>
            <a:xfrm>
              <a:off x="3323941" y="8261000"/>
              <a:ext cx="1456486" cy="51552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1100"/>
                </a:lnSpc>
              </a:pPr>
              <a:r>
                <a:rPr lang="en-US" sz="900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meant to your project Lorem text see.</a:t>
              </a:r>
            </a:p>
          </p:txBody>
        </p:sp>
      </p:grp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1B19780F-8116-4163-B0F2-BBFB03D3E47C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247730797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>
        <p15:prstTrans prst="peelOff"/>
      </p:transition>
    </mc:Choice>
    <mc:Fallback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dirty="0"/>
              <a:t>www.yourwebsite.com</a:t>
            </a:r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5</a:t>
            </a:fld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Team Members</a:t>
            </a:r>
          </a:p>
        </p:txBody>
      </p:sp>
      <p:cxnSp>
        <p:nvCxnSpPr>
          <p:cNvPr id="11" name="Straight Connector 10"/>
          <p:cNvCxnSpPr/>
          <p:nvPr/>
        </p:nvCxnSpPr>
        <p:spPr>
          <a:xfrm>
            <a:off x="5602514" y="1045074"/>
            <a:ext cx="972457" cy="0"/>
          </a:xfrm>
          <a:prstGeom prst="line">
            <a:avLst/>
          </a:prstGeom>
          <a:ln w="28575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Rectangle 12"/>
          <p:cNvSpPr/>
          <p:nvPr/>
        </p:nvSpPr>
        <p:spPr>
          <a:xfrm>
            <a:off x="6876142" y="1695450"/>
            <a:ext cx="3714750" cy="4076700"/>
          </a:xfrm>
          <a:prstGeom prst="rect">
            <a:avLst/>
          </a:prstGeom>
          <a:gradFill flip="none" rotWithShape="1">
            <a:gsLst>
              <a:gs pos="0">
                <a:schemeClr val="accent1"/>
              </a:gs>
              <a:gs pos="0">
                <a:schemeClr val="accent4"/>
              </a:gs>
              <a:gs pos="48000">
                <a:schemeClr val="accent2"/>
              </a:gs>
            </a:gsLst>
            <a:lin ang="54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 flipH="1">
            <a:off x="1782081" y="1695450"/>
            <a:ext cx="3714750" cy="4076700"/>
          </a:xfrm>
          <a:prstGeom prst="line">
            <a:avLst/>
          </a:prstGeom>
          <a:ln w="3175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>
            <a:off x="1782081" y="1695450"/>
            <a:ext cx="3714750" cy="4076700"/>
          </a:xfrm>
          <a:prstGeom prst="line">
            <a:avLst/>
          </a:prstGeom>
          <a:ln w="3175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6" name="Group 75"/>
          <p:cNvGrpSpPr/>
          <p:nvPr/>
        </p:nvGrpSpPr>
        <p:grpSpPr>
          <a:xfrm>
            <a:off x="7262245" y="2208279"/>
            <a:ext cx="2942544" cy="3051042"/>
            <a:chOff x="7258730" y="2257558"/>
            <a:chExt cx="2942544" cy="3051042"/>
          </a:xfrm>
        </p:grpSpPr>
        <p:sp>
          <p:nvSpPr>
            <p:cNvPr id="74" name="Rectangle 9"/>
            <p:cNvSpPr>
              <a:spLocks/>
            </p:cNvSpPr>
            <p:nvPr/>
          </p:nvSpPr>
          <p:spPr bwMode="auto">
            <a:xfrm>
              <a:off x="7331277" y="3276601"/>
              <a:ext cx="2869997" cy="20319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>
                <a:lnSpc>
                  <a:spcPts val="15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and image of professionalism and reliability. texts simple alignments we have created a very too This letterhead design is meant to project and image and the best ipsum and the best popularity then your</a:t>
              </a:r>
            </a:p>
            <a:p>
              <a:pPr>
                <a:lnSpc>
                  <a:spcPts val="1500"/>
                </a:lnSpc>
              </a:pPr>
              <a:endParaRPr lang="en-US" sz="10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endParaRPr>
            </a:p>
            <a:p>
              <a:pPr>
                <a:lnSpc>
                  <a:spcPts val="1500"/>
                </a:lnSpc>
              </a:pPr>
              <a:endParaRPr lang="en-US" sz="10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endParaRPr>
            </a:p>
            <a:p>
              <a:pPr>
                <a:lnSpc>
                  <a:spcPts val="15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image of professionalism and reliability. texts best popularity then your</a:t>
              </a:r>
            </a:p>
          </p:txBody>
        </p:sp>
        <p:sp>
          <p:nvSpPr>
            <p:cNvPr id="75" name="TextBox 74"/>
            <p:cNvSpPr txBox="1"/>
            <p:nvPr/>
          </p:nvSpPr>
          <p:spPr>
            <a:xfrm>
              <a:off x="7258730" y="2257558"/>
              <a:ext cx="2351314" cy="99001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500"/>
                </a:lnSpc>
              </a:pPr>
              <a:r>
                <a:rPr lang="en-US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AWESOME</a:t>
              </a:r>
            </a:p>
            <a:p>
              <a:pPr>
                <a:lnSpc>
                  <a:spcPts val="3500"/>
                </a:lnSpc>
              </a:pPr>
              <a:r>
                <a:rPr lang="en-US" sz="30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HEADING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B6D5F15-FE68-4D08-A285-D173E7E1BA5E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44FAD4CE-29E6-495C-800F-84380C0E2646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DD089770-3BC4-4D51-A2C1-7E50F70BF52E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DE08F441-FD0D-45A1-8DE9-FCD397CEF4C5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1666376128"/>
      </p:ext>
    </p:extLst>
  </p:cSld>
  <p:clrMapOvr>
    <a:masterClrMapping/>
  </p:clrMapOvr>
  <p:transition spd="slow">
    <p:comb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Hexagon 31"/>
          <p:cNvSpPr/>
          <p:nvPr/>
        </p:nvSpPr>
        <p:spPr>
          <a:xfrm rot="5400000">
            <a:off x="4362991" y="1732723"/>
            <a:ext cx="3451502" cy="2975430"/>
          </a:xfrm>
          <a:prstGeom prst="hexagon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Hexagon 32"/>
          <p:cNvSpPr/>
          <p:nvPr/>
        </p:nvSpPr>
        <p:spPr>
          <a:xfrm rot="5400000">
            <a:off x="7511266" y="2083426"/>
            <a:ext cx="2637868" cy="2274024"/>
          </a:xfrm>
          <a:prstGeom prst="hexagon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Hexagon 33"/>
          <p:cNvSpPr/>
          <p:nvPr/>
        </p:nvSpPr>
        <p:spPr>
          <a:xfrm rot="5400000">
            <a:off x="2028350" y="2083426"/>
            <a:ext cx="2637868" cy="2274024"/>
          </a:xfrm>
          <a:prstGeom prst="hexagon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Hexagon 36"/>
          <p:cNvSpPr/>
          <p:nvPr/>
        </p:nvSpPr>
        <p:spPr>
          <a:xfrm rot="5400000">
            <a:off x="7606202" y="2165267"/>
            <a:ext cx="2447996" cy="2110342"/>
          </a:xfrm>
          <a:prstGeom prst="hexagon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Hexagon 37"/>
          <p:cNvSpPr/>
          <p:nvPr/>
        </p:nvSpPr>
        <p:spPr>
          <a:xfrm rot="5400000">
            <a:off x="2123286" y="2165267"/>
            <a:ext cx="2447996" cy="2110342"/>
          </a:xfrm>
          <a:prstGeom prst="hexagon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Hexagon 38"/>
          <p:cNvSpPr/>
          <p:nvPr/>
        </p:nvSpPr>
        <p:spPr>
          <a:xfrm rot="5400000">
            <a:off x="4475762" y="1823681"/>
            <a:ext cx="3240476" cy="2793514"/>
          </a:xfrm>
          <a:prstGeom prst="hexagon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6</a:t>
            </a:fld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1"/>
                </a:solidFill>
              </a:rPr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Portfolio</a:t>
            </a:r>
          </a:p>
        </p:txBody>
      </p:sp>
      <p:cxnSp>
        <p:nvCxnSpPr>
          <p:cNvPr id="11" name="Straight Connector 10"/>
          <p:cNvCxnSpPr/>
          <p:nvPr/>
        </p:nvCxnSpPr>
        <p:spPr>
          <a:xfrm>
            <a:off x="5602514" y="1045074"/>
            <a:ext cx="972457" cy="0"/>
          </a:xfrm>
          <a:prstGeom prst="line">
            <a:avLst/>
          </a:prstGeom>
          <a:ln w="28575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9"/>
          <p:cNvSpPr>
            <a:spLocks/>
          </p:cNvSpPr>
          <p:nvPr/>
        </p:nvSpPr>
        <p:spPr bwMode="auto">
          <a:xfrm>
            <a:off x="1870740" y="5283257"/>
            <a:ext cx="8436003" cy="64839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ts val="16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reliability. By using simple alignments we have created a very of the to layout design is meant to  the project an image and the best alignments we have created a very of the layout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8A49A79-17C1-41F0-B165-1B1BFD634034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88EFD817-60D9-4960-B21F-8A4BC11A83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C50418E5-A9BD-4D30-B8D9-1111DB8A3B33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3122018073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>
        <p15:prstTrans prst="airplane"/>
      </p:transition>
    </mc:Choice>
    <mc:Fallback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7</a:t>
            </a:fld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Timeline</a:t>
            </a:r>
          </a:p>
        </p:txBody>
      </p:sp>
      <p:cxnSp>
        <p:nvCxnSpPr>
          <p:cNvPr id="11" name="Straight Connector 10"/>
          <p:cNvCxnSpPr/>
          <p:nvPr/>
        </p:nvCxnSpPr>
        <p:spPr>
          <a:xfrm>
            <a:off x="5602514" y="1045074"/>
            <a:ext cx="972457" cy="0"/>
          </a:xfrm>
          <a:prstGeom prst="line">
            <a:avLst/>
          </a:prstGeom>
          <a:ln w="28575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2" name="Group 61"/>
          <p:cNvGrpSpPr/>
          <p:nvPr/>
        </p:nvGrpSpPr>
        <p:grpSpPr>
          <a:xfrm>
            <a:off x="1748750" y="3643340"/>
            <a:ext cx="8694499" cy="2342133"/>
            <a:chOff x="1748750" y="3643340"/>
            <a:chExt cx="8694499" cy="2342133"/>
          </a:xfrm>
        </p:grpSpPr>
        <p:cxnSp>
          <p:nvCxnSpPr>
            <p:cNvPr id="58" name="Straight Connector 57"/>
            <p:cNvCxnSpPr>
              <a:stCxn id="22" idx="6"/>
              <a:endCxn id="25" idx="2"/>
            </p:cNvCxnSpPr>
            <p:nvPr/>
          </p:nvCxnSpPr>
          <p:spPr>
            <a:xfrm>
              <a:off x="2720509" y="4648666"/>
              <a:ext cx="6747028" cy="0"/>
            </a:xfrm>
            <a:prstGeom prst="line">
              <a:avLst/>
            </a:prstGeom>
            <a:ln>
              <a:solidFill>
                <a:schemeClr val="bg1">
                  <a:lumMod val="6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Oval 21"/>
            <p:cNvSpPr/>
            <p:nvPr/>
          </p:nvSpPr>
          <p:spPr>
            <a:xfrm>
              <a:off x="2299595" y="4438209"/>
              <a:ext cx="420914" cy="420914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Oval 22"/>
            <p:cNvSpPr/>
            <p:nvPr/>
          </p:nvSpPr>
          <p:spPr>
            <a:xfrm>
              <a:off x="4688909" y="4438209"/>
              <a:ext cx="420914" cy="420914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Oval 23"/>
            <p:cNvSpPr/>
            <p:nvPr/>
          </p:nvSpPr>
          <p:spPr>
            <a:xfrm>
              <a:off x="7078223" y="4438209"/>
              <a:ext cx="420914" cy="420914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Oval 24"/>
            <p:cNvSpPr/>
            <p:nvPr/>
          </p:nvSpPr>
          <p:spPr>
            <a:xfrm>
              <a:off x="9467537" y="4438209"/>
              <a:ext cx="420914" cy="420914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TextBox 25"/>
            <p:cNvSpPr txBox="1"/>
            <p:nvPr/>
          </p:nvSpPr>
          <p:spPr>
            <a:xfrm>
              <a:off x="2329047" y="4502472"/>
              <a:ext cx="362010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1</a:t>
              </a:r>
            </a:p>
          </p:txBody>
        </p:sp>
        <p:sp>
          <p:nvSpPr>
            <p:cNvPr id="27" name="TextBox 26"/>
            <p:cNvSpPr txBox="1"/>
            <p:nvPr/>
          </p:nvSpPr>
          <p:spPr>
            <a:xfrm>
              <a:off x="4722316" y="4500317"/>
              <a:ext cx="362010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2</a:t>
              </a:r>
            </a:p>
          </p:txBody>
        </p:sp>
        <p:sp>
          <p:nvSpPr>
            <p:cNvPr id="28" name="TextBox 27"/>
            <p:cNvSpPr txBox="1"/>
            <p:nvPr/>
          </p:nvSpPr>
          <p:spPr>
            <a:xfrm>
              <a:off x="7107675" y="4500317"/>
              <a:ext cx="362010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3</a:t>
              </a:r>
            </a:p>
          </p:txBody>
        </p:sp>
        <p:sp>
          <p:nvSpPr>
            <p:cNvPr id="30" name="TextBox 29"/>
            <p:cNvSpPr txBox="1"/>
            <p:nvPr/>
          </p:nvSpPr>
          <p:spPr>
            <a:xfrm>
              <a:off x="9496989" y="4495626"/>
              <a:ext cx="362010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4</a:t>
              </a:r>
            </a:p>
          </p:txBody>
        </p:sp>
        <p:sp>
          <p:nvSpPr>
            <p:cNvPr id="31" name="AutoShape 62"/>
            <p:cNvSpPr>
              <a:spLocks/>
            </p:cNvSpPr>
            <p:nvPr/>
          </p:nvSpPr>
          <p:spPr bwMode="auto">
            <a:xfrm>
              <a:off x="4647278" y="3706070"/>
              <a:ext cx="504176" cy="504178"/>
            </a:xfrm>
            <a:custGeom>
              <a:avLst/>
              <a:gdLst/>
              <a:ahLst/>
              <a:cxnLst/>
              <a:rect l="0" t="0" r="r" b="b"/>
              <a:pathLst>
                <a:path w="21403" h="21404">
                  <a:moveTo>
                    <a:pt x="16052" y="10081"/>
                  </a:moveTo>
                  <a:lnTo>
                    <a:pt x="16052" y="18729"/>
                  </a:lnTo>
                  <a:lnTo>
                    <a:pt x="2676" y="18729"/>
                  </a:lnTo>
                  <a:lnTo>
                    <a:pt x="2676" y="5351"/>
                  </a:lnTo>
                  <a:lnTo>
                    <a:pt x="11323" y="5351"/>
                  </a:lnTo>
                  <a:lnTo>
                    <a:pt x="13998" y="2675"/>
                  </a:lnTo>
                  <a:lnTo>
                    <a:pt x="0" y="2675"/>
                  </a:lnTo>
                  <a:lnTo>
                    <a:pt x="0" y="21404"/>
                  </a:lnTo>
                  <a:lnTo>
                    <a:pt x="18728" y="21404"/>
                  </a:lnTo>
                  <a:lnTo>
                    <a:pt x="18728" y="7406"/>
                  </a:lnTo>
                  <a:cubicBezTo>
                    <a:pt x="18728" y="7406"/>
                    <a:pt x="16052" y="10081"/>
                    <a:pt x="16052" y="10081"/>
                  </a:cubicBezTo>
                  <a:close/>
                  <a:moveTo>
                    <a:pt x="6627" y="11939"/>
                  </a:moveTo>
                  <a:lnTo>
                    <a:pt x="5682" y="15723"/>
                  </a:lnTo>
                  <a:lnTo>
                    <a:pt x="9465" y="14777"/>
                  </a:lnTo>
                  <a:lnTo>
                    <a:pt x="18924" y="5318"/>
                  </a:lnTo>
                  <a:lnTo>
                    <a:pt x="16085" y="2479"/>
                  </a:lnTo>
                  <a:cubicBezTo>
                    <a:pt x="16085" y="2479"/>
                    <a:pt x="6627" y="11939"/>
                    <a:pt x="6627" y="11939"/>
                  </a:cubicBezTo>
                  <a:close/>
                  <a:moveTo>
                    <a:pt x="20816" y="587"/>
                  </a:moveTo>
                  <a:cubicBezTo>
                    <a:pt x="21600" y="1371"/>
                    <a:pt x="21598" y="2642"/>
                    <a:pt x="20816" y="3426"/>
                  </a:cubicBezTo>
                  <a:lnTo>
                    <a:pt x="19870" y="4372"/>
                  </a:lnTo>
                  <a:lnTo>
                    <a:pt x="17031" y="1533"/>
                  </a:lnTo>
                  <a:lnTo>
                    <a:pt x="17977" y="587"/>
                  </a:lnTo>
                  <a:cubicBezTo>
                    <a:pt x="18761" y="-195"/>
                    <a:pt x="20032" y="-196"/>
                    <a:pt x="20816" y="587"/>
                  </a:cubicBezTo>
                  <a:cubicBezTo>
                    <a:pt x="20816" y="587"/>
                    <a:pt x="20816" y="587"/>
                    <a:pt x="20816" y="587"/>
                  </a:cubicBezTo>
                  <a:close/>
                  <a:moveTo>
                    <a:pt x="20816" y="587"/>
                  </a:moveTo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/>
            </a:p>
          </p:txBody>
        </p:sp>
        <p:sp>
          <p:nvSpPr>
            <p:cNvPr id="36" name="AutoShape 9"/>
            <p:cNvSpPr>
              <a:spLocks/>
            </p:cNvSpPr>
            <p:nvPr/>
          </p:nvSpPr>
          <p:spPr bwMode="auto">
            <a:xfrm>
              <a:off x="6986567" y="3643340"/>
              <a:ext cx="604225" cy="629638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6886" y="15360"/>
                  </a:moveTo>
                  <a:cubicBezTo>
                    <a:pt x="16640" y="15125"/>
                    <a:pt x="16246" y="15125"/>
                    <a:pt x="16000" y="15360"/>
                  </a:cubicBezTo>
                  <a:cubicBezTo>
                    <a:pt x="15755" y="15595"/>
                    <a:pt x="15755" y="15973"/>
                    <a:pt x="16000" y="16209"/>
                  </a:cubicBezTo>
                  <a:lnTo>
                    <a:pt x="17552" y="17698"/>
                  </a:lnTo>
                  <a:cubicBezTo>
                    <a:pt x="17673" y="17813"/>
                    <a:pt x="17835" y="17871"/>
                    <a:pt x="17992" y="17871"/>
                  </a:cubicBezTo>
                  <a:cubicBezTo>
                    <a:pt x="18149" y="17871"/>
                    <a:pt x="18312" y="17813"/>
                    <a:pt x="18431" y="17698"/>
                  </a:cubicBezTo>
                  <a:cubicBezTo>
                    <a:pt x="18677" y="17462"/>
                    <a:pt x="18677" y="17085"/>
                    <a:pt x="18431" y="16849"/>
                  </a:cubicBezTo>
                  <a:cubicBezTo>
                    <a:pt x="18431" y="16849"/>
                    <a:pt x="16886" y="15360"/>
                    <a:pt x="16886" y="15360"/>
                  </a:cubicBezTo>
                  <a:close/>
                  <a:moveTo>
                    <a:pt x="4715" y="5368"/>
                  </a:moveTo>
                  <a:cubicBezTo>
                    <a:pt x="4835" y="5484"/>
                    <a:pt x="4997" y="5542"/>
                    <a:pt x="5154" y="5542"/>
                  </a:cubicBezTo>
                  <a:cubicBezTo>
                    <a:pt x="5312" y="5542"/>
                    <a:pt x="5474" y="5484"/>
                    <a:pt x="5594" y="5368"/>
                  </a:cubicBezTo>
                  <a:cubicBezTo>
                    <a:pt x="5840" y="5133"/>
                    <a:pt x="5840" y="4756"/>
                    <a:pt x="5594" y="4520"/>
                  </a:cubicBezTo>
                  <a:lnTo>
                    <a:pt x="4043" y="3031"/>
                  </a:lnTo>
                  <a:cubicBezTo>
                    <a:pt x="3798" y="2796"/>
                    <a:pt x="3404" y="2796"/>
                    <a:pt x="3158" y="3031"/>
                  </a:cubicBezTo>
                  <a:cubicBezTo>
                    <a:pt x="2913" y="3266"/>
                    <a:pt x="2913" y="3644"/>
                    <a:pt x="3158" y="3880"/>
                  </a:cubicBezTo>
                  <a:cubicBezTo>
                    <a:pt x="3158" y="3880"/>
                    <a:pt x="4715" y="5368"/>
                    <a:pt x="4715" y="5368"/>
                  </a:cubicBezTo>
                  <a:close/>
                  <a:moveTo>
                    <a:pt x="16445" y="5546"/>
                  </a:moveTo>
                  <a:cubicBezTo>
                    <a:pt x="16603" y="5546"/>
                    <a:pt x="16765" y="5489"/>
                    <a:pt x="16886" y="5373"/>
                  </a:cubicBezTo>
                  <a:lnTo>
                    <a:pt x="18436" y="3885"/>
                  </a:lnTo>
                  <a:cubicBezTo>
                    <a:pt x="18681" y="3649"/>
                    <a:pt x="18681" y="3271"/>
                    <a:pt x="18436" y="3035"/>
                  </a:cubicBezTo>
                  <a:cubicBezTo>
                    <a:pt x="18191" y="2800"/>
                    <a:pt x="17798" y="2800"/>
                    <a:pt x="17552" y="3035"/>
                  </a:cubicBezTo>
                  <a:lnTo>
                    <a:pt x="16000" y="4524"/>
                  </a:lnTo>
                  <a:cubicBezTo>
                    <a:pt x="15755" y="4760"/>
                    <a:pt x="15755" y="5138"/>
                    <a:pt x="16000" y="5373"/>
                  </a:cubicBezTo>
                  <a:cubicBezTo>
                    <a:pt x="16125" y="5489"/>
                    <a:pt x="16283" y="5546"/>
                    <a:pt x="16445" y="5546"/>
                  </a:cubicBezTo>
                  <a:cubicBezTo>
                    <a:pt x="16445" y="5546"/>
                    <a:pt x="16445" y="5546"/>
                    <a:pt x="16445" y="5546"/>
                  </a:cubicBezTo>
                  <a:close/>
                  <a:moveTo>
                    <a:pt x="4715" y="15360"/>
                  </a:moveTo>
                  <a:lnTo>
                    <a:pt x="3164" y="16849"/>
                  </a:lnTo>
                  <a:cubicBezTo>
                    <a:pt x="2918" y="17085"/>
                    <a:pt x="2918" y="17462"/>
                    <a:pt x="3164" y="17698"/>
                  </a:cubicBezTo>
                  <a:cubicBezTo>
                    <a:pt x="3283" y="17813"/>
                    <a:pt x="3446" y="17871"/>
                    <a:pt x="3603" y="17871"/>
                  </a:cubicBezTo>
                  <a:cubicBezTo>
                    <a:pt x="3760" y="17871"/>
                    <a:pt x="3923" y="17813"/>
                    <a:pt x="4043" y="17698"/>
                  </a:cubicBezTo>
                  <a:lnTo>
                    <a:pt x="5594" y="16209"/>
                  </a:lnTo>
                  <a:cubicBezTo>
                    <a:pt x="5840" y="15973"/>
                    <a:pt x="5840" y="15595"/>
                    <a:pt x="5594" y="15360"/>
                  </a:cubicBezTo>
                  <a:cubicBezTo>
                    <a:pt x="5354" y="15125"/>
                    <a:pt x="4955" y="15125"/>
                    <a:pt x="4715" y="15360"/>
                  </a:cubicBezTo>
                  <a:cubicBezTo>
                    <a:pt x="4715" y="15360"/>
                    <a:pt x="4715" y="15360"/>
                    <a:pt x="4715" y="15360"/>
                  </a:cubicBezTo>
                  <a:close/>
                  <a:moveTo>
                    <a:pt x="20974" y="9764"/>
                  </a:moveTo>
                  <a:lnTo>
                    <a:pt x="18784" y="9764"/>
                  </a:lnTo>
                  <a:cubicBezTo>
                    <a:pt x="18441" y="9764"/>
                    <a:pt x="18158" y="10031"/>
                    <a:pt x="18158" y="10365"/>
                  </a:cubicBezTo>
                  <a:cubicBezTo>
                    <a:pt x="18158" y="10694"/>
                    <a:pt x="18436" y="10964"/>
                    <a:pt x="18784" y="10964"/>
                  </a:cubicBezTo>
                  <a:lnTo>
                    <a:pt x="20974" y="10964"/>
                  </a:lnTo>
                  <a:cubicBezTo>
                    <a:pt x="21317" y="10964"/>
                    <a:pt x="21600" y="10698"/>
                    <a:pt x="21600" y="10365"/>
                  </a:cubicBezTo>
                  <a:cubicBezTo>
                    <a:pt x="21600" y="10036"/>
                    <a:pt x="21321" y="9764"/>
                    <a:pt x="20974" y="9764"/>
                  </a:cubicBezTo>
                  <a:cubicBezTo>
                    <a:pt x="20974" y="9764"/>
                    <a:pt x="20974" y="9764"/>
                    <a:pt x="20974" y="9764"/>
                  </a:cubicBezTo>
                  <a:close/>
                  <a:moveTo>
                    <a:pt x="3441" y="10365"/>
                  </a:moveTo>
                  <a:cubicBezTo>
                    <a:pt x="3441" y="10036"/>
                    <a:pt x="3164" y="9764"/>
                    <a:pt x="2816" y="9764"/>
                  </a:cubicBezTo>
                  <a:lnTo>
                    <a:pt x="625" y="9764"/>
                  </a:lnTo>
                  <a:cubicBezTo>
                    <a:pt x="283" y="9764"/>
                    <a:pt x="0" y="10031"/>
                    <a:pt x="0" y="10365"/>
                  </a:cubicBezTo>
                  <a:cubicBezTo>
                    <a:pt x="0" y="10694"/>
                    <a:pt x="278" y="10964"/>
                    <a:pt x="625" y="10964"/>
                  </a:cubicBezTo>
                  <a:lnTo>
                    <a:pt x="2816" y="10964"/>
                  </a:lnTo>
                  <a:cubicBezTo>
                    <a:pt x="3164" y="10964"/>
                    <a:pt x="3441" y="10698"/>
                    <a:pt x="3441" y="10365"/>
                  </a:cubicBezTo>
                  <a:cubicBezTo>
                    <a:pt x="3441" y="10365"/>
                    <a:pt x="3441" y="10365"/>
                    <a:pt x="3441" y="10365"/>
                  </a:cubicBezTo>
                  <a:close/>
                  <a:moveTo>
                    <a:pt x="10800" y="3302"/>
                  </a:moveTo>
                  <a:cubicBezTo>
                    <a:pt x="11143" y="3302"/>
                    <a:pt x="11425" y="3035"/>
                    <a:pt x="11425" y="2702"/>
                  </a:cubicBezTo>
                  <a:lnTo>
                    <a:pt x="11425" y="600"/>
                  </a:lnTo>
                  <a:cubicBezTo>
                    <a:pt x="11425" y="271"/>
                    <a:pt x="11147" y="0"/>
                    <a:pt x="10800" y="0"/>
                  </a:cubicBezTo>
                  <a:cubicBezTo>
                    <a:pt x="10453" y="0"/>
                    <a:pt x="10175" y="267"/>
                    <a:pt x="10175" y="600"/>
                  </a:cubicBezTo>
                  <a:lnTo>
                    <a:pt x="10175" y="2702"/>
                  </a:lnTo>
                  <a:cubicBezTo>
                    <a:pt x="10175" y="3035"/>
                    <a:pt x="10457" y="3302"/>
                    <a:pt x="10800" y="3302"/>
                  </a:cubicBezTo>
                  <a:cubicBezTo>
                    <a:pt x="10800" y="3302"/>
                    <a:pt x="10800" y="3302"/>
                    <a:pt x="10800" y="3302"/>
                  </a:cubicBezTo>
                  <a:close/>
                  <a:moveTo>
                    <a:pt x="11425" y="7146"/>
                  </a:moveTo>
                  <a:cubicBezTo>
                    <a:pt x="11425" y="6817"/>
                    <a:pt x="11147" y="6547"/>
                    <a:pt x="10800" y="6547"/>
                  </a:cubicBezTo>
                  <a:cubicBezTo>
                    <a:pt x="8595" y="6547"/>
                    <a:pt x="6799" y="8266"/>
                    <a:pt x="6799" y="10386"/>
                  </a:cubicBezTo>
                  <a:cubicBezTo>
                    <a:pt x="6799" y="10715"/>
                    <a:pt x="7077" y="10987"/>
                    <a:pt x="7424" y="10987"/>
                  </a:cubicBezTo>
                  <a:cubicBezTo>
                    <a:pt x="7766" y="10987"/>
                    <a:pt x="8049" y="10720"/>
                    <a:pt x="8049" y="10386"/>
                  </a:cubicBezTo>
                  <a:cubicBezTo>
                    <a:pt x="8049" y="8929"/>
                    <a:pt x="9286" y="7747"/>
                    <a:pt x="10800" y="7747"/>
                  </a:cubicBezTo>
                  <a:cubicBezTo>
                    <a:pt x="11147" y="7747"/>
                    <a:pt x="11425" y="7480"/>
                    <a:pt x="11425" y="7146"/>
                  </a:cubicBezTo>
                  <a:cubicBezTo>
                    <a:pt x="11425" y="7146"/>
                    <a:pt x="11425" y="7146"/>
                    <a:pt x="11425" y="7146"/>
                  </a:cubicBezTo>
                  <a:close/>
                  <a:moveTo>
                    <a:pt x="16343" y="10369"/>
                  </a:moveTo>
                  <a:cubicBezTo>
                    <a:pt x="16343" y="11804"/>
                    <a:pt x="15751" y="13106"/>
                    <a:pt x="14788" y="14062"/>
                  </a:cubicBezTo>
                  <a:cubicBezTo>
                    <a:pt x="14056" y="14791"/>
                    <a:pt x="13583" y="15719"/>
                    <a:pt x="13426" y="16711"/>
                  </a:cubicBezTo>
                  <a:cubicBezTo>
                    <a:pt x="13356" y="17138"/>
                    <a:pt x="12972" y="17453"/>
                    <a:pt x="12517" y="17453"/>
                  </a:cubicBezTo>
                  <a:lnTo>
                    <a:pt x="9077" y="17453"/>
                  </a:lnTo>
                  <a:cubicBezTo>
                    <a:pt x="8628" y="17453"/>
                    <a:pt x="8239" y="17142"/>
                    <a:pt x="8174" y="16716"/>
                  </a:cubicBezTo>
                  <a:cubicBezTo>
                    <a:pt x="8012" y="15724"/>
                    <a:pt x="7535" y="14782"/>
                    <a:pt x="6803" y="14058"/>
                  </a:cubicBezTo>
                  <a:cubicBezTo>
                    <a:pt x="5858" y="13115"/>
                    <a:pt x="5270" y="11836"/>
                    <a:pt x="5256" y="10426"/>
                  </a:cubicBezTo>
                  <a:cubicBezTo>
                    <a:pt x="5224" y="7467"/>
                    <a:pt x="7679" y="5071"/>
                    <a:pt x="10763" y="5049"/>
                  </a:cubicBezTo>
                  <a:cubicBezTo>
                    <a:pt x="13843" y="5026"/>
                    <a:pt x="16343" y="7418"/>
                    <a:pt x="16343" y="10369"/>
                  </a:cubicBezTo>
                  <a:cubicBezTo>
                    <a:pt x="16343" y="10369"/>
                    <a:pt x="16343" y="10369"/>
                    <a:pt x="16343" y="10369"/>
                  </a:cubicBezTo>
                  <a:close/>
                  <a:moveTo>
                    <a:pt x="13366" y="18875"/>
                  </a:moveTo>
                  <a:lnTo>
                    <a:pt x="13366" y="19507"/>
                  </a:lnTo>
                  <a:cubicBezTo>
                    <a:pt x="13366" y="20009"/>
                    <a:pt x="12981" y="20427"/>
                    <a:pt x="12481" y="20498"/>
                  </a:cubicBezTo>
                  <a:lnTo>
                    <a:pt x="12319" y="21071"/>
                  </a:lnTo>
                  <a:cubicBezTo>
                    <a:pt x="12231" y="21382"/>
                    <a:pt x="11938" y="21600"/>
                    <a:pt x="11601" y="21600"/>
                  </a:cubicBezTo>
                  <a:lnTo>
                    <a:pt x="9994" y="21600"/>
                  </a:lnTo>
                  <a:cubicBezTo>
                    <a:pt x="9656" y="21600"/>
                    <a:pt x="9364" y="21382"/>
                    <a:pt x="9276" y="21071"/>
                  </a:cubicBezTo>
                  <a:lnTo>
                    <a:pt x="9119" y="20498"/>
                  </a:lnTo>
                  <a:cubicBezTo>
                    <a:pt x="8614" y="20422"/>
                    <a:pt x="8230" y="20009"/>
                    <a:pt x="8230" y="19502"/>
                  </a:cubicBezTo>
                  <a:lnTo>
                    <a:pt x="8230" y="18871"/>
                  </a:lnTo>
                  <a:cubicBezTo>
                    <a:pt x="8230" y="18534"/>
                    <a:pt x="8512" y="18263"/>
                    <a:pt x="8864" y="18263"/>
                  </a:cubicBezTo>
                  <a:lnTo>
                    <a:pt x="12731" y="18263"/>
                  </a:lnTo>
                  <a:cubicBezTo>
                    <a:pt x="13083" y="18267"/>
                    <a:pt x="13366" y="18538"/>
                    <a:pt x="13366" y="18875"/>
                  </a:cubicBezTo>
                  <a:cubicBezTo>
                    <a:pt x="13366" y="18875"/>
                    <a:pt x="13366" y="18875"/>
                    <a:pt x="13366" y="18875"/>
                  </a:cubicBezTo>
                  <a:close/>
                  <a:moveTo>
                    <a:pt x="13366" y="18875"/>
                  </a:moveTo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40" name="Rectangle 17"/>
            <p:cNvSpPr>
              <a:spLocks/>
            </p:cNvSpPr>
            <p:nvPr/>
          </p:nvSpPr>
          <p:spPr bwMode="auto">
            <a:xfrm>
              <a:off x="4197214" y="5571569"/>
              <a:ext cx="1404304" cy="4139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2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 professionalism.</a:t>
              </a:r>
            </a:p>
          </p:txBody>
        </p:sp>
        <p:sp>
          <p:nvSpPr>
            <p:cNvPr id="41" name="Rectangle 17"/>
            <p:cNvSpPr>
              <a:spLocks/>
            </p:cNvSpPr>
            <p:nvPr/>
          </p:nvSpPr>
          <p:spPr bwMode="auto">
            <a:xfrm>
              <a:off x="4334428" y="5186904"/>
              <a:ext cx="1129876" cy="278295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400" b="1" dirty="0">
                  <a:solidFill>
                    <a:schemeClr val="accent3"/>
                  </a:solidFill>
                  <a:latin typeface="Roboto Slab" pitchFamily="2" charset="0"/>
                  <a:ea typeface="Roboto Slab" pitchFamily="2" charset="0"/>
                  <a:cs typeface="Open Sans Condensed" panose="020B0806030504020204" pitchFamily="34" charset="0"/>
                  <a:sym typeface="Montserrat-Regular" charset="0"/>
                </a:rPr>
                <a:t>TITLE TEXT</a:t>
              </a:r>
            </a:p>
          </p:txBody>
        </p:sp>
        <p:sp>
          <p:nvSpPr>
            <p:cNvPr id="42" name="Rectangle 17"/>
            <p:cNvSpPr>
              <a:spLocks/>
            </p:cNvSpPr>
            <p:nvPr/>
          </p:nvSpPr>
          <p:spPr bwMode="auto">
            <a:xfrm>
              <a:off x="1748750" y="5171613"/>
              <a:ext cx="1522604" cy="308876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400" b="1" dirty="0">
                  <a:solidFill>
                    <a:schemeClr val="accent2"/>
                  </a:solidFill>
                  <a:latin typeface="Roboto Slab" pitchFamily="2" charset="0"/>
                  <a:ea typeface="Roboto Slab" pitchFamily="2" charset="0"/>
                  <a:cs typeface="Open Sans Condensed" panose="020B0806030504020204" pitchFamily="34" charset="0"/>
                  <a:sym typeface="Montserrat-Regular" charset="0"/>
                </a:rPr>
                <a:t>START WORK</a:t>
              </a:r>
            </a:p>
          </p:txBody>
        </p:sp>
        <p:sp>
          <p:nvSpPr>
            <p:cNvPr id="43" name="Rectangle 17"/>
            <p:cNvSpPr>
              <a:spLocks/>
            </p:cNvSpPr>
            <p:nvPr/>
          </p:nvSpPr>
          <p:spPr bwMode="auto">
            <a:xfrm>
              <a:off x="1807899" y="5571569"/>
              <a:ext cx="1404304" cy="4139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2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 professionalism.</a:t>
              </a:r>
            </a:p>
          </p:txBody>
        </p:sp>
        <p:sp>
          <p:nvSpPr>
            <p:cNvPr id="44" name="Freeform 5"/>
            <p:cNvSpPr>
              <a:spLocks noEditPoints="1"/>
            </p:cNvSpPr>
            <p:nvPr/>
          </p:nvSpPr>
          <p:spPr bwMode="auto">
            <a:xfrm>
              <a:off x="2179850" y="3683496"/>
              <a:ext cx="660404" cy="549326"/>
            </a:xfrm>
            <a:custGeom>
              <a:avLst/>
              <a:gdLst>
                <a:gd name="T0" fmla="*/ 141 w 143"/>
                <a:gd name="T1" fmla="*/ 55 h 117"/>
                <a:gd name="T2" fmla="*/ 77 w 143"/>
                <a:gd name="T3" fmla="*/ 4 h 117"/>
                <a:gd name="T4" fmla="*/ 74 w 143"/>
                <a:gd name="T5" fmla="*/ 1 h 117"/>
                <a:gd name="T6" fmla="*/ 69 w 143"/>
                <a:gd name="T7" fmla="*/ 1 h 117"/>
                <a:gd name="T8" fmla="*/ 51 w 143"/>
                <a:gd name="T9" fmla="*/ 16 h 117"/>
                <a:gd name="T10" fmla="*/ 51 w 143"/>
                <a:gd name="T11" fmla="*/ 10 h 117"/>
                <a:gd name="T12" fmla="*/ 47 w 143"/>
                <a:gd name="T13" fmla="*/ 6 h 117"/>
                <a:gd name="T14" fmla="*/ 33 w 143"/>
                <a:gd name="T15" fmla="*/ 6 h 117"/>
                <a:gd name="T16" fmla="*/ 30 w 143"/>
                <a:gd name="T17" fmla="*/ 10 h 117"/>
                <a:gd name="T18" fmla="*/ 30 w 143"/>
                <a:gd name="T19" fmla="*/ 33 h 117"/>
                <a:gd name="T20" fmla="*/ 2 w 143"/>
                <a:gd name="T21" fmla="*/ 56 h 117"/>
                <a:gd name="T22" fmla="*/ 1 w 143"/>
                <a:gd name="T23" fmla="*/ 61 h 117"/>
                <a:gd name="T24" fmla="*/ 4 w 143"/>
                <a:gd name="T25" fmla="*/ 63 h 117"/>
                <a:gd name="T26" fmla="*/ 6 w 143"/>
                <a:gd name="T27" fmla="*/ 62 h 117"/>
                <a:gd name="T28" fmla="*/ 17 w 143"/>
                <a:gd name="T29" fmla="*/ 53 h 117"/>
                <a:gd name="T30" fmla="*/ 17 w 143"/>
                <a:gd name="T31" fmla="*/ 113 h 117"/>
                <a:gd name="T32" fmla="*/ 21 w 143"/>
                <a:gd name="T33" fmla="*/ 117 h 117"/>
                <a:gd name="T34" fmla="*/ 59 w 143"/>
                <a:gd name="T35" fmla="*/ 117 h 117"/>
                <a:gd name="T36" fmla="*/ 63 w 143"/>
                <a:gd name="T37" fmla="*/ 113 h 117"/>
                <a:gd name="T38" fmla="*/ 63 w 143"/>
                <a:gd name="T39" fmla="*/ 85 h 117"/>
                <a:gd name="T40" fmla="*/ 80 w 143"/>
                <a:gd name="T41" fmla="*/ 85 h 117"/>
                <a:gd name="T42" fmla="*/ 80 w 143"/>
                <a:gd name="T43" fmla="*/ 113 h 117"/>
                <a:gd name="T44" fmla="*/ 84 w 143"/>
                <a:gd name="T45" fmla="*/ 117 h 117"/>
                <a:gd name="T46" fmla="*/ 122 w 143"/>
                <a:gd name="T47" fmla="*/ 117 h 117"/>
                <a:gd name="T48" fmla="*/ 126 w 143"/>
                <a:gd name="T49" fmla="*/ 113 h 117"/>
                <a:gd name="T50" fmla="*/ 126 w 143"/>
                <a:gd name="T51" fmla="*/ 52 h 117"/>
                <a:gd name="T52" fmla="*/ 137 w 143"/>
                <a:gd name="T53" fmla="*/ 61 h 117"/>
                <a:gd name="T54" fmla="*/ 139 w 143"/>
                <a:gd name="T55" fmla="*/ 62 h 117"/>
                <a:gd name="T56" fmla="*/ 142 w 143"/>
                <a:gd name="T57" fmla="*/ 60 h 117"/>
                <a:gd name="T58" fmla="*/ 141 w 143"/>
                <a:gd name="T59" fmla="*/ 55 h 117"/>
                <a:gd name="T60" fmla="*/ 37 w 143"/>
                <a:gd name="T61" fmla="*/ 13 h 117"/>
                <a:gd name="T62" fmla="*/ 43 w 143"/>
                <a:gd name="T63" fmla="*/ 13 h 117"/>
                <a:gd name="T64" fmla="*/ 43 w 143"/>
                <a:gd name="T65" fmla="*/ 22 h 117"/>
                <a:gd name="T66" fmla="*/ 37 w 143"/>
                <a:gd name="T67" fmla="*/ 27 h 117"/>
                <a:gd name="T68" fmla="*/ 37 w 143"/>
                <a:gd name="T69" fmla="*/ 13 h 117"/>
                <a:gd name="T70" fmla="*/ 119 w 143"/>
                <a:gd name="T71" fmla="*/ 47 h 117"/>
                <a:gd name="T72" fmla="*/ 119 w 143"/>
                <a:gd name="T73" fmla="*/ 109 h 117"/>
                <a:gd name="T74" fmla="*/ 87 w 143"/>
                <a:gd name="T75" fmla="*/ 109 h 117"/>
                <a:gd name="T76" fmla="*/ 87 w 143"/>
                <a:gd name="T77" fmla="*/ 81 h 117"/>
                <a:gd name="T78" fmla="*/ 84 w 143"/>
                <a:gd name="T79" fmla="*/ 78 h 117"/>
                <a:gd name="T80" fmla="*/ 59 w 143"/>
                <a:gd name="T81" fmla="*/ 78 h 117"/>
                <a:gd name="T82" fmla="*/ 56 w 143"/>
                <a:gd name="T83" fmla="*/ 81 h 117"/>
                <a:gd name="T84" fmla="*/ 56 w 143"/>
                <a:gd name="T85" fmla="*/ 109 h 117"/>
                <a:gd name="T86" fmla="*/ 24 w 143"/>
                <a:gd name="T87" fmla="*/ 109 h 117"/>
                <a:gd name="T88" fmla="*/ 24 w 143"/>
                <a:gd name="T89" fmla="*/ 47 h 117"/>
                <a:gd name="T90" fmla="*/ 38 w 143"/>
                <a:gd name="T91" fmla="*/ 36 h 117"/>
                <a:gd name="T92" fmla="*/ 72 w 143"/>
                <a:gd name="T93" fmla="*/ 8 h 117"/>
                <a:gd name="T94" fmla="*/ 119 w 143"/>
                <a:gd name="T95" fmla="*/ 47 h 117"/>
                <a:gd name="T96" fmla="*/ 119 w 143"/>
                <a:gd name="T97" fmla="*/ 47 h 117"/>
                <a:gd name="T98" fmla="*/ 119 w 143"/>
                <a:gd name="T99" fmla="*/ 4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43" h="117">
                  <a:moveTo>
                    <a:pt x="141" y="55"/>
                  </a:moveTo>
                  <a:cubicBezTo>
                    <a:pt x="77" y="4"/>
                    <a:pt x="77" y="4"/>
                    <a:pt x="77" y="4"/>
                  </a:cubicBezTo>
                  <a:cubicBezTo>
                    <a:pt x="74" y="1"/>
                    <a:pt x="74" y="1"/>
                    <a:pt x="74" y="1"/>
                  </a:cubicBezTo>
                  <a:cubicBezTo>
                    <a:pt x="72" y="0"/>
                    <a:pt x="71" y="0"/>
                    <a:pt x="69" y="1"/>
                  </a:cubicBezTo>
                  <a:cubicBezTo>
                    <a:pt x="51" y="16"/>
                    <a:pt x="51" y="16"/>
                    <a:pt x="51" y="16"/>
                  </a:cubicBezTo>
                  <a:cubicBezTo>
                    <a:pt x="51" y="10"/>
                    <a:pt x="51" y="10"/>
                    <a:pt x="51" y="10"/>
                  </a:cubicBezTo>
                  <a:cubicBezTo>
                    <a:pt x="51" y="8"/>
                    <a:pt x="49" y="6"/>
                    <a:pt x="47" y="6"/>
                  </a:cubicBezTo>
                  <a:cubicBezTo>
                    <a:pt x="33" y="6"/>
                    <a:pt x="33" y="6"/>
                    <a:pt x="33" y="6"/>
                  </a:cubicBezTo>
                  <a:cubicBezTo>
                    <a:pt x="31" y="6"/>
                    <a:pt x="30" y="8"/>
                    <a:pt x="30" y="10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2" y="56"/>
                    <a:pt x="2" y="56"/>
                    <a:pt x="2" y="56"/>
                  </a:cubicBezTo>
                  <a:cubicBezTo>
                    <a:pt x="0" y="58"/>
                    <a:pt x="0" y="60"/>
                    <a:pt x="1" y="61"/>
                  </a:cubicBezTo>
                  <a:cubicBezTo>
                    <a:pt x="2" y="62"/>
                    <a:pt x="3" y="63"/>
                    <a:pt x="4" y="63"/>
                  </a:cubicBezTo>
                  <a:cubicBezTo>
                    <a:pt x="5" y="63"/>
                    <a:pt x="5" y="63"/>
                    <a:pt x="6" y="62"/>
                  </a:cubicBezTo>
                  <a:cubicBezTo>
                    <a:pt x="17" y="53"/>
                    <a:pt x="17" y="53"/>
                    <a:pt x="17" y="53"/>
                  </a:cubicBezTo>
                  <a:cubicBezTo>
                    <a:pt x="17" y="113"/>
                    <a:pt x="17" y="113"/>
                    <a:pt x="17" y="113"/>
                  </a:cubicBezTo>
                  <a:cubicBezTo>
                    <a:pt x="17" y="115"/>
                    <a:pt x="19" y="117"/>
                    <a:pt x="21" y="117"/>
                  </a:cubicBezTo>
                  <a:cubicBezTo>
                    <a:pt x="59" y="117"/>
                    <a:pt x="59" y="117"/>
                    <a:pt x="59" y="117"/>
                  </a:cubicBezTo>
                  <a:cubicBezTo>
                    <a:pt x="61" y="117"/>
                    <a:pt x="63" y="115"/>
                    <a:pt x="63" y="113"/>
                  </a:cubicBezTo>
                  <a:cubicBezTo>
                    <a:pt x="63" y="85"/>
                    <a:pt x="63" y="85"/>
                    <a:pt x="63" y="85"/>
                  </a:cubicBezTo>
                  <a:cubicBezTo>
                    <a:pt x="80" y="85"/>
                    <a:pt x="80" y="85"/>
                    <a:pt x="80" y="85"/>
                  </a:cubicBezTo>
                  <a:cubicBezTo>
                    <a:pt x="80" y="113"/>
                    <a:pt x="80" y="113"/>
                    <a:pt x="80" y="113"/>
                  </a:cubicBezTo>
                  <a:cubicBezTo>
                    <a:pt x="80" y="115"/>
                    <a:pt x="82" y="117"/>
                    <a:pt x="84" y="117"/>
                  </a:cubicBezTo>
                  <a:cubicBezTo>
                    <a:pt x="122" y="117"/>
                    <a:pt x="122" y="117"/>
                    <a:pt x="122" y="117"/>
                  </a:cubicBezTo>
                  <a:cubicBezTo>
                    <a:pt x="124" y="117"/>
                    <a:pt x="126" y="115"/>
                    <a:pt x="126" y="113"/>
                  </a:cubicBezTo>
                  <a:cubicBezTo>
                    <a:pt x="126" y="52"/>
                    <a:pt x="126" y="52"/>
                    <a:pt x="126" y="52"/>
                  </a:cubicBezTo>
                  <a:cubicBezTo>
                    <a:pt x="137" y="61"/>
                    <a:pt x="137" y="61"/>
                    <a:pt x="137" y="61"/>
                  </a:cubicBezTo>
                  <a:cubicBezTo>
                    <a:pt x="137" y="62"/>
                    <a:pt x="138" y="62"/>
                    <a:pt x="139" y="62"/>
                  </a:cubicBezTo>
                  <a:cubicBezTo>
                    <a:pt x="140" y="62"/>
                    <a:pt x="141" y="61"/>
                    <a:pt x="142" y="60"/>
                  </a:cubicBezTo>
                  <a:cubicBezTo>
                    <a:pt x="143" y="59"/>
                    <a:pt x="143" y="57"/>
                    <a:pt x="141" y="55"/>
                  </a:cubicBezTo>
                  <a:close/>
                  <a:moveTo>
                    <a:pt x="37" y="13"/>
                  </a:moveTo>
                  <a:cubicBezTo>
                    <a:pt x="43" y="13"/>
                    <a:pt x="43" y="13"/>
                    <a:pt x="43" y="13"/>
                  </a:cubicBezTo>
                  <a:cubicBezTo>
                    <a:pt x="43" y="22"/>
                    <a:pt x="43" y="22"/>
                    <a:pt x="43" y="22"/>
                  </a:cubicBezTo>
                  <a:cubicBezTo>
                    <a:pt x="37" y="27"/>
                    <a:pt x="37" y="27"/>
                    <a:pt x="37" y="27"/>
                  </a:cubicBezTo>
                  <a:lnTo>
                    <a:pt x="37" y="13"/>
                  </a:lnTo>
                  <a:close/>
                  <a:moveTo>
                    <a:pt x="119" y="47"/>
                  </a:moveTo>
                  <a:cubicBezTo>
                    <a:pt x="119" y="109"/>
                    <a:pt x="119" y="109"/>
                    <a:pt x="119" y="109"/>
                  </a:cubicBezTo>
                  <a:cubicBezTo>
                    <a:pt x="87" y="109"/>
                    <a:pt x="87" y="109"/>
                    <a:pt x="87" y="109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87" y="79"/>
                    <a:pt x="86" y="78"/>
                    <a:pt x="84" y="78"/>
                  </a:cubicBezTo>
                  <a:cubicBezTo>
                    <a:pt x="59" y="78"/>
                    <a:pt x="59" y="78"/>
                    <a:pt x="59" y="78"/>
                  </a:cubicBezTo>
                  <a:cubicBezTo>
                    <a:pt x="57" y="78"/>
                    <a:pt x="56" y="79"/>
                    <a:pt x="56" y="81"/>
                  </a:cubicBezTo>
                  <a:cubicBezTo>
                    <a:pt x="56" y="109"/>
                    <a:pt x="56" y="109"/>
                    <a:pt x="56" y="109"/>
                  </a:cubicBezTo>
                  <a:cubicBezTo>
                    <a:pt x="24" y="109"/>
                    <a:pt x="24" y="109"/>
                    <a:pt x="24" y="109"/>
                  </a:cubicBezTo>
                  <a:cubicBezTo>
                    <a:pt x="24" y="47"/>
                    <a:pt x="24" y="47"/>
                    <a:pt x="24" y="47"/>
                  </a:cubicBezTo>
                  <a:cubicBezTo>
                    <a:pt x="38" y="36"/>
                    <a:pt x="38" y="36"/>
                    <a:pt x="38" y="36"/>
                  </a:cubicBezTo>
                  <a:cubicBezTo>
                    <a:pt x="38" y="36"/>
                    <a:pt x="71" y="9"/>
                    <a:pt x="72" y="8"/>
                  </a:cubicBezTo>
                  <a:lnTo>
                    <a:pt x="119" y="47"/>
                  </a:lnTo>
                  <a:close/>
                  <a:moveTo>
                    <a:pt x="119" y="47"/>
                  </a:moveTo>
                  <a:cubicBezTo>
                    <a:pt x="119" y="47"/>
                    <a:pt x="119" y="47"/>
                    <a:pt x="119" y="47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AutoShape 23"/>
            <p:cNvSpPr>
              <a:spLocks/>
            </p:cNvSpPr>
            <p:nvPr/>
          </p:nvSpPr>
          <p:spPr bwMode="auto">
            <a:xfrm>
              <a:off x="9451924" y="3695617"/>
              <a:ext cx="452140" cy="525084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9371" y="3866"/>
                  </a:moveTo>
                  <a:lnTo>
                    <a:pt x="19371" y="4855"/>
                  </a:lnTo>
                  <a:cubicBezTo>
                    <a:pt x="19371" y="5883"/>
                    <a:pt x="18402" y="6722"/>
                    <a:pt x="17208" y="6722"/>
                  </a:cubicBezTo>
                  <a:lnTo>
                    <a:pt x="17208" y="3866"/>
                  </a:lnTo>
                  <a:cubicBezTo>
                    <a:pt x="17208" y="3866"/>
                    <a:pt x="19371" y="3866"/>
                    <a:pt x="19371" y="3866"/>
                  </a:cubicBezTo>
                  <a:close/>
                  <a:moveTo>
                    <a:pt x="13708" y="5371"/>
                  </a:moveTo>
                  <a:lnTo>
                    <a:pt x="12391" y="6329"/>
                  </a:lnTo>
                  <a:lnTo>
                    <a:pt x="12801" y="7772"/>
                  </a:lnTo>
                  <a:cubicBezTo>
                    <a:pt x="12878" y="8041"/>
                    <a:pt x="12535" y="8258"/>
                    <a:pt x="12258" y="8112"/>
                  </a:cubicBezTo>
                  <a:lnTo>
                    <a:pt x="10797" y="7327"/>
                  </a:lnTo>
                  <a:lnTo>
                    <a:pt x="9332" y="8108"/>
                  </a:lnTo>
                  <a:cubicBezTo>
                    <a:pt x="9055" y="8254"/>
                    <a:pt x="8711" y="8041"/>
                    <a:pt x="8788" y="7768"/>
                  </a:cubicBezTo>
                  <a:lnTo>
                    <a:pt x="9199" y="6325"/>
                  </a:lnTo>
                  <a:lnTo>
                    <a:pt x="7887" y="5371"/>
                  </a:lnTo>
                  <a:cubicBezTo>
                    <a:pt x="7640" y="5191"/>
                    <a:pt x="7769" y="4842"/>
                    <a:pt x="8092" y="4824"/>
                  </a:cubicBezTo>
                  <a:lnTo>
                    <a:pt x="9809" y="4718"/>
                  </a:lnTo>
                  <a:lnTo>
                    <a:pt x="10464" y="3341"/>
                  </a:lnTo>
                  <a:cubicBezTo>
                    <a:pt x="10587" y="3081"/>
                    <a:pt x="11013" y="3081"/>
                    <a:pt x="11136" y="3341"/>
                  </a:cubicBezTo>
                  <a:lnTo>
                    <a:pt x="11786" y="4714"/>
                  </a:lnTo>
                  <a:lnTo>
                    <a:pt x="13503" y="4820"/>
                  </a:lnTo>
                  <a:cubicBezTo>
                    <a:pt x="13826" y="4842"/>
                    <a:pt x="13954" y="5191"/>
                    <a:pt x="13708" y="5371"/>
                  </a:cubicBezTo>
                  <a:cubicBezTo>
                    <a:pt x="13708" y="5371"/>
                    <a:pt x="13708" y="5371"/>
                    <a:pt x="13708" y="5371"/>
                  </a:cubicBezTo>
                  <a:close/>
                  <a:moveTo>
                    <a:pt x="4386" y="6722"/>
                  </a:moveTo>
                  <a:cubicBezTo>
                    <a:pt x="3193" y="6722"/>
                    <a:pt x="2219" y="5883"/>
                    <a:pt x="2219" y="4855"/>
                  </a:cubicBezTo>
                  <a:lnTo>
                    <a:pt x="2219" y="3866"/>
                  </a:lnTo>
                  <a:lnTo>
                    <a:pt x="4386" y="3866"/>
                  </a:lnTo>
                  <a:cubicBezTo>
                    <a:pt x="4386" y="3866"/>
                    <a:pt x="4386" y="6722"/>
                    <a:pt x="4386" y="6722"/>
                  </a:cubicBezTo>
                  <a:close/>
                  <a:moveTo>
                    <a:pt x="17208" y="0"/>
                  </a:moveTo>
                  <a:lnTo>
                    <a:pt x="4386" y="0"/>
                  </a:lnTo>
                  <a:lnTo>
                    <a:pt x="4386" y="1955"/>
                  </a:lnTo>
                  <a:lnTo>
                    <a:pt x="0" y="1955"/>
                  </a:lnTo>
                  <a:lnTo>
                    <a:pt x="0" y="4855"/>
                  </a:lnTo>
                  <a:cubicBezTo>
                    <a:pt x="0" y="6938"/>
                    <a:pt x="1968" y="8633"/>
                    <a:pt x="4386" y="8633"/>
                  </a:cubicBezTo>
                  <a:lnTo>
                    <a:pt x="4463" y="8633"/>
                  </a:lnTo>
                  <a:cubicBezTo>
                    <a:pt x="4868" y="10897"/>
                    <a:pt x="6872" y="12702"/>
                    <a:pt x="9444" y="13179"/>
                  </a:cubicBezTo>
                  <a:lnTo>
                    <a:pt x="9444" y="16308"/>
                  </a:lnTo>
                  <a:lnTo>
                    <a:pt x="7871" y="16308"/>
                  </a:lnTo>
                  <a:cubicBezTo>
                    <a:pt x="7384" y="16308"/>
                    <a:pt x="6995" y="16648"/>
                    <a:pt x="6995" y="17062"/>
                  </a:cubicBezTo>
                  <a:lnTo>
                    <a:pt x="6995" y="18056"/>
                  </a:lnTo>
                  <a:lnTo>
                    <a:pt x="5652" y="18056"/>
                  </a:lnTo>
                  <a:lnTo>
                    <a:pt x="5652" y="21600"/>
                  </a:lnTo>
                  <a:lnTo>
                    <a:pt x="15948" y="21600"/>
                  </a:lnTo>
                  <a:lnTo>
                    <a:pt x="15948" y="18056"/>
                  </a:lnTo>
                  <a:lnTo>
                    <a:pt x="14605" y="18056"/>
                  </a:lnTo>
                  <a:lnTo>
                    <a:pt x="14605" y="17062"/>
                  </a:lnTo>
                  <a:cubicBezTo>
                    <a:pt x="14605" y="16643"/>
                    <a:pt x="14210" y="16308"/>
                    <a:pt x="13729" y="16308"/>
                  </a:cubicBezTo>
                  <a:lnTo>
                    <a:pt x="12155" y="16308"/>
                  </a:lnTo>
                  <a:lnTo>
                    <a:pt x="12155" y="13179"/>
                  </a:lnTo>
                  <a:cubicBezTo>
                    <a:pt x="14733" y="12702"/>
                    <a:pt x="16731" y="10893"/>
                    <a:pt x="17137" y="8633"/>
                  </a:cubicBezTo>
                  <a:lnTo>
                    <a:pt x="17214" y="8633"/>
                  </a:lnTo>
                  <a:cubicBezTo>
                    <a:pt x="19632" y="8633"/>
                    <a:pt x="21600" y="6938"/>
                    <a:pt x="21600" y="4855"/>
                  </a:cubicBezTo>
                  <a:lnTo>
                    <a:pt x="21600" y="1955"/>
                  </a:lnTo>
                  <a:lnTo>
                    <a:pt x="17214" y="1955"/>
                  </a:lnTo>
                  <a:lnTo>
                    <a:pt x="17214" y="0"/>
                  </a:lnTo>
                  <a:cubicBezTo>
                    <a:pt x="17214" y="0"/>
                    <a:pt x="17208" y="0"/>
                    <a:pt x="17208" y="0"/>
                  </a:cubicBezTo>
                  <a:close/>
                  <a:moveTo>
                    <a:pt x="17208" y="0"/>
                  </a:move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 dirty="0"/>
            </a:p>
          </p:txBody>
        </p:sp>
        <p:sp>
          <p:nvSpPr>
            <p:cNvPr id="46" name="Rectangle 17"/>
            <p:cNvSpPr>
              <a:spLocks/>
            </p:cNvSpPr>
            <p:nvPr/>
          </p:nvSpPr>
          <p:spPr bwMode="auto">
            <a:xfrm>
              <a:off x="8920645" y="5171613"/>
              <a:ext cx="1522604" cy="308876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400" b="1" dirty="0">
                  <a:solidFill>
                    <a:schemeClr val="accent1"/>
                  </a:solidFill>
                  <a:latin typeface="Roboto Slab" pitchFamily="2" charset="0"/>
                  <a:ea typeface="Roboto Slab" pitchFamily="2" charset="0"/>
                  <a:cs typeface="Open Sans Condensed" panose="020B0806030504020204" pitchFamily="34" charset="0"/>
                  <a:sym typeface="Montserrat-Regular" charset="0"/>
                </a:rPr>
                <a:t>WON CC AWARD</a:t>
              </a:r>
            </a:p>
          </p:txBody>
        </p:sp>
        <p:sp>
          <p:nvSpPr>
            <p:cNvPr id="47" name="Rectangle 17"/>
            <p:cNvSpPr>
              <a:spLocks/>
            </p:cNvSpPr>
            <p:nvPr/>
          </p:nvSpPr>
          <p:spPr bwMode="auto">
            <a:xfrm>
              <a:off x="8979794" y="5571569"/>
              <a:ext cx="1404304" cy="4139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2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 professionalism.</a:t>
              </a:r>
            </a:p>
          </p:txBody>
        </p:sp>
        <p:sp>
          <p:nvSpPr>
            <p:cNvPr id="48" name="Rectangle 17"/>
            <p:cNvSpPr>
              <a:spLocks/>
            </p:cNvSpPr>
            <p:nvPr/>
          </p:nvSpPr>
          <p:spPr bwMode="auto">
            <a:xfrm>
              <a:off x="6586527" y="5571569"/>
              <a:ext cx="1404304" cy="41390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2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to project an professionalism.</a:t>
              </a:r>
            </a:p>
          </p:txBody>
        </p:sp>
        <p:sp>
          <p:nvSpPr>
            <p:cNvPr id="49" name="Rectangle 17"/>
            <p:cNvSpPr>
              <a:spLocks/>
            </p:cNvSpPr>
            <p:nvPr/>
          </p:nvSpPr>
          <p:spPr bwMode="auto">
            <a:xfrm>
              <a:off x="6723741" y="5186904"/>
              <a:ext cx="1129876" cy="278295"/>
            </a:xfrm>
            <a:prstGeom prst="rect">
              <a:avLst/>
            </a:prstGeom>
            <a:noFill/>
            <a:ln>
              <a:noFill/>
            </a:ln>
            <a:extLs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400" b="1" dirty="0">
                  <a:solidFill>
                    <a:schemeClr val="accent4"/>
                  </a:solidFill>
                  <a:latin typeface="Roboto Slab" pitchFamily="2" charset="0"/>
                  <a:ea typeface="Roboto Slab" pitchFamily="2" charset="0"/>
                  <a:cs typeface="Open Sans Condensed" panose="020B0806030504020204" pitchFamily="34" charset="0"/>
                  <a:sym typeface="Montserrat-Regular" charset="0"/>
                </a:rPr>
                <a:t>TITLE TEXT</a:t>
              </a:r>
            </a:p>
          </p:txBody>
        </p:sp>
      </p:grpSp>
      <p:sp>
        <p:nvSpPr>
          <p:cNvPr id="63" name="TextBox 62"/>
          <p:cNvSpPr txBox="1"/>
          <p:nvPr/>
        </p:nvSpPr>
        <p:spPr>
          <a:xfrm>
            <a:off x="3232557" y="4259298"/>
            <a:ext cx="77813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latin typeface="Roboto Slab" pitchFamily="2" charset="0"/>
                <a:ea typeface="Roboto Slab" pitchFamily="2" charset="0"/>
              </a:rPr>
              <a:t>2013</a:t>
            </a:r>
          </a:p>
        </p:txBody>
      </p:sp>
      <p:sp>
        <p:nvSpPr>
          <p:cNvPr id="64" name="TextBox 63"/>
          <p:cNvSpPr txBox="1"/>
          <p:nvPr/>
        </p:nvSpPr>
        <p:spPr>
          <a:xfrm>
            <a:off x="5706934" y="4259298"/>
            <a:ext cx="77813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latin typeface="Roboto Slab" pitchFamily="2" charset="0"/>
                <a:ea typeface="Roboto Slab" pitchFamily="2" charset="0"/>
              </a:rPr>
              <a:t>2016</a:t>
            </a:r>
          </a:p>
        </p:txBody>
      </p:sp>
      <p:sp>
        <p:nvSpPr>
          <p:cNvPr id="65" name="TextBox 64"/>
          <p:cNvSpPr txBox="1"/>
          <p:nvPr/>
        </p:nvSpPr>
        <p:spPr>
          <a:xfrm>
            <a:off x="8092293" y="4259298"/>
            <a:ext cx="77813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latin typeface="Roboto Slab" pitchFamily="2" charset="0"/>
                <a:ea typeface="Roboto Slab" pitchFamily="2" charset="0"/>
              </a:rPr>
              <a:t>2018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F739C33-16F6-45F4-AB94-FE2C0C203140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2544851157"/>
      </p:ext>
    </p:extLst>
  </p:cSld>
  <p:clrMapOvr>
    <a:masterClrMapping/>
  </p:clrMapOvr>
  <p:transition spd="slow">
    <p:comb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8</a:t>
            </a:fld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Company</a:t>
            </a:r>
            <a:r>
              <a:rPr lang="en-US" dirty="0"/>
              <a:t> 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Infographic</a:t>
            </a:r>
          </a:p>
        </p:txBody>
      </p:sp>
      <p:cxnSp>
        <p:nvCxnSpPr>
          <p:cNvPr id="11" name="Straight Connector 10"/>
          <p:cNvCxnSpPr/>
          <p:nvPr/>
        </p:nvCxnSpPr>
        <p:spPr>
          <a:xfrm>
            <a:off x="5602514" y="1045074"/>
            <a:ext cx="972457" cy="0"/>
          </a:xfrm>
          <a:prstGeom prst="line">
            <a:avLst/>
          </a:prstGeom>
          <a:ln w="28575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8" name="Chart 7"/>
          <p:cNvGraphicFramePr/>
          <p:nvPr>
            <p:extLst>
              <p:ext uri="{D42A27DB-BD31-4B8C-83A1-F6EECF244321}">
                <p14:modId xmlns:p14="http://schemas.microsoft.com/office/powerpoint/2010/main" val="342980152"/>
              </p:ext>
            </p:extLst>
          </p:nvPr>
        </p:nvGraphicFramePr>
        <p:xfrm>
          <a:off x="1605265" y="1597474"/>
          <a:ext cx="5817772" cy="30099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cxnSp>
        <p:nvCxnSpPr>
          <p:cNvPr id="12" name="Straight Connector 11"/>
          <p:cNvCxnSpPr/>
          <p:nvPr/>
        </p:nvCxnSpPr>
        <p:spPr>
          <a:xfrm>
            <a:off x="1605265" y="4923699"/>
            <a:ext cx="8981468" cy="0"/>
          </a:xfrm>
          <a:prstGeom prst="line">
            <a:avLst/>
          </a:prstGeom>
          <a:ln w="190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Rectangle 9"/>
          <p:cNvSpPr>
            <a:spLocks/>
          </p:cNvSpPr>
          <p:nvPr/>
        </p:nvSpPr>
        <p:spPr bwMode="auto">
          <a:xfrm>
            <a:off x="1605265" y="5160665"/>
            <a:ext cx="8981467" cy="586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6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reliability. By using simple alignments we have created a very of the to layout design is meant to  the project an image and the best alignments we have created a very of the layout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2CD6C74-1088-4542-B7BD-07155AF65DB0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86049096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1400">
        <p14:doors dir="vert"/>
      </p:transition>
    </mc:Choice>
    <mc:Fallback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/>
              <a:t>www.yourwebsite.com</a:t>
            </a:r>
            <a:endParaRPr lang="en-US" dirty="0"/>
          </a:p>
        </p:txBody>
      </p:sp>
      <p:sp>
        <p:nvSpPr>
          <p:cNvPr id="5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 algn="ctr">
              <a:defRPr sz="1200">
                <a:solidFill>
                  <a:schemeClr val="bg1"/>
                </a:solidFill>
                <a:latin typeface="PT Sans" panose="020B0503020203020204" pitchFamily="34" charset="0"/>
                <a:ea typeface="PT Sans" panose="020B0503020203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9</a:t>
            </a:fld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Project 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Location</a:t>
            </a:r>
          </a:p>
        </p:txBody>
      </p:sp>
      <p:cxnSp>
        <p:nvCxnSpPr>
          <p:cNvPr id="11" name="Straight Connector 10"/>
          <p:cNvCxnSpPr/>
          <p:nvPr/>
        </p:nvCxnSpPr>
        <p:spPr>
          <a:xfrm>
            <a:off x="5602514" y="1045074"/>
            <a:ext cx="972457" cy="0"/>
          </a:xfrm>
          <a:prstGeom prst="line">
            <a:avLst/>
          </a:prstGeom>
          <a:ln w="28575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Rectangle 9"/>
          <p:cNvSpPr>
            <a:spLocks/>
          </p:cNvSpPr>
          <p:nvPr/>
        </p:nvSpPr>
        <p:spPr bwMode="auto">
          <a:xfrm>
            <a:off x="1894114" y="4583668"/>
            <a:ext cx="8403772" cy="586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6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reliability. By using simple alignments we have created a very of the to layout design is meant to  the project an image and the best alignments we have created a very of the layout</a:t>
            </a:r>
          </a:p>
        </p:txBody>
      </p:sp>
      <p:cxnSp>
        <p:nvCxnSpPr>
          <p:cNvPr id="7" name="Straight Connector 6"/>
          <p:cNvCxnSpPr>
            <a:cxnSpLocks/>
          </p:cNvCxnSpPr>
          <p:nvPr/>
        </p:nvCxnSpPr>
        <p:spPr>
          <a:xfrm>
            <a:off x="1894113" y="5326749"/>
            <a:ext cx="8403772" cy="0"/>
          </a:xfrm>
          <a:prstGeom prst="line">
            <a:avLst/>
          </a:prstGeom>
          <a:ln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2" name="Group 31"/>
          <p:cNvGrpSpPr/>
          <p:nvPr/>
        </p:nvGrpSpPr>
        <p:grpSpPr>
          <a:xfrm>
            <a:off x="1894113" y="5599756"/>
            <a:ext cx="2430193" cy="374808"/>
            <a:chOff x="1930793" y="1480818"/>
            <a:chExt cx="2430193" cy="374808"/>
          </a:xfrm>
        </p:grpSpPr>
        <p:sp>
          <p:nvSpPr>
            <p:cNvPr id="39" name="Rectangle 21"/>
            <p:cNvSpPr>
              <a:spLocks/>
            </p:cNvSpPr>
            <p:nvPr/>
          </p:nvSpPr>
          <p:spPr bwMode="auto">
            <a:xfrm>
              <a:off x="2422444" y="1480818"/>
              <a:ext cx="1938542" cy="37480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l">
                <a:lnSpc>
                  <a:spcPts val="12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</a:t>
              </a:r>
              <a:r>
                <a:rPr lang="en-US" sz="10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toproject</a:t>
              </a: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 an image of profession</a:t>
              </a:r>
            </a:p>
          </p:txBody>
        </p:sp>
        <p:sp>
          <p:nvSpPr>
            <p:cNvPr id="40" name="Freeform 20"/>
            <p:cNvSpPr/>
            <p:nvPr/>
          </p:nvSpPr>
          <p:spPr bwMode="auto">
            <a:xfrm>
              <a:off x="1930793" y="1496808"/>
              <a:ext cx="342828" cy="342828"/>
            </a:xfrm>
            <a:custGeom>
              <a:avLst/>
              <a:gdLst>
                <a:gd name="connsiteX0" fmla="*/ 215028 w 613546"/>
                <a:gd name="connsiteY0" fmla="*/ 156411 h 613546"/>
                <a:gd name="connsiteX1" fmla="*/ 312946 w 613546"/>
                <a:gd name="connsiteY1" fmla="*/ 156411 h 613546"/>
                <a:gd name="connsiteX2" fmla="*/ 445195 w 613546"/>
                <a:gd name="connsiteY2" fmla="*/ 307487 h 613546"/>
                <a:gd name="connsiteX3" fmla="*/ 312946 w 613546"/>
                <a:gd name="connsiteY3" fmla="*/ 458563 h 613546"/>
                <a:gd name="connsiteX4" fmla="*/ 215028 w 613546"/>
                <a:gd name="connsiteY4" fmla="*/ 458563 h 613546"/>
                <a:gd name="connsiteX5" fmla="*/ 347277 w 613546"/>
                <a:gd name="connsiteY5" fmla="*/ 307487 h 613546"/>
                <a:gd name="connsiteX6" fmla="*/ 306773 w 613546"/>
                <a:gd name="connsiteY6" fmla="*/ 60121 h 613546"/>
                <a:gd name="connsiteX7" fmla="*/ 60121 w 613546"/>
                <a:gd name="connsiteY7" fmla="*/ 306773 h 613546"/>
                <a:gd name="connsiteX8" fmla="*/ 306773 w 613546"/>
                <a:gd name="connsiteY8" fmla="*/ 553425 h 613546"/>
                <a:gd name="connsiteX9" fmla="*/ 553425 w 613546"/>
                <a:gd name="connsiteY9" fmla="*/ 306773 h 613546"/>
                <a:gd name="connsiteX10" fmla="*/ 306773 w 613546"/>
                <a:gd name="connsiteY10" fmla="*/ 60121 h 613546"/>
                <a:gd name="connsiteX11" fmla="*/ 306773 w 613546"/>
                <a:gd name="connsiteY11" fmla="*/ 0 h 613546"/>
                <a:gd name="connsiteX12" fmla="*/ 613546 w 613546"/>
                <a:gd name="connsiteY12" fmla="*/ 306773 h 613546"/>
                <a:gd name="connsiteX13" fmla="*/ 306773 w 613546"/>
                <a:gd name="connsiteY13" fmla="*/ 613546 h 613546"/>
                <a:gd name="connsiteX14" fmla="*/ 0 w 613546"/>
                <a:gd name="connsiteY14" fmla="*/ 306773 h 613546"/>
                <a:gd name="connsiteX15" fmla="*/ 306773 w 613546"/>
                <a:gd name="connsiteY15" fmla="*/ 0 h 6135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613546" h="613546">
                  <a:moveTo>
                    <a:pt x="215028" y="156411"/>
                  </a:moveTo>
                  <a:lnTo>
                    <a:pt x="312946" y="156411"/>
                  </a:lnTo>
                  <a:lnTo>
                    <a:pt x="445195" y="307487"/>
                  </a:lnTo>
                  <a:lnTo>
                    <a:pt x="312946" y="458563"/>
                  </a:lnTo>
                  <a:lnTo>
                    <a:pt x="215028" y="458563"/>
                  </a:lnTo>
                  <a:lnTo>
                    <a:pt x="347277" y="307487"/>
                  </a:lnTo>
                  <a:close/>
                  <a:moveTo>
                    <a:pt x="306773" y="60121"/>
                  </a:moveTo>
                  <a:cubicBezTo>
                    <a:pt x="170551" y="60121"/>
                    <a:pt x="60121" y="170551"/>
                    <a:pt x="60121" y="306773"/>
                  </a:cubicBezTo>
                  <a:cubicBezTo>
                    <a:pt x="60121" y="442995"/>
                    <a:pt x="170551" y="553425"/>
                    <a:pt x="306773" y="553425"/>
                  </a:cubicBezTo>
                  <a:cubicBezTo>
                    <a:pt x="442995" y="553425"/>
                    <a:pt x="553425" y="442995"/>
                    <a:pt x="553425" y="306773"/>
                  </a:cubicBezTo>
                  <a:cubicBezTo>
                    <a:pt x="553425" y="170551"/>
                    <a:pt x="442995" y="60121"/>
                    <a:pt x="306773" y="60121"/>
                  </a:cubicBezTo>
                  <a:close/>
                  <a:moveTo>
                    <a:pt x="306773" y="0"/>
                  </a:moveTo>
                  <a:cubicBezTo>
                    <a:pt x="476199" y="0"/>
                    <a:pt x="613546" y="137347"/>
                    <a:pt x="613546" y="306773"/>
                  </a:cubicBezTo>
                  <a:cubicBezTo>
                    <a:pt x="613546" y="476199"/>
                    <a:pt x="476199" y="613546"/>
                    <a:pt x="306773" y="613546"/>
                  </a:cubicBezTo>
                  <a:cubicBezTo>
                    <a:pt x="137347" y="613546"/>
                    <a:pt x="0" y="476199"/>
                    <a:pt x="0" y="306773"/>
                  </a:cubicBezTo>
                  <a:cubicBezTo>
                    <a:pt x="0" y="137347"/>
                    <a:pt x="137347" y="0"/>
                    <a:pt x="306773" y="0"/>
                  </a:cubicBezTo>
                  <a:close/>
                </a:path>
              </a:pathLst>
            </a:custGeom>
            <a:solidFill>
              <a:schemeClr val="accent2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5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Gill Sans" charset="0"/>
                <a:ea typeface="ヒラギノ角ゴ ProN W3" charset="0"/>
                <a:cs typeface="ヒラギノ角ゴ ProN W3" charset="0"/>
                <a:sym typeface="Gill Sans" charset="0"/>
              </a:endParaRPr>
            </a:p>
          </p:txBody>
        </p:sp>
      </p:grpSp>
      <p:grpSp>
        <p:nvGrpSpPr>
          <p:cNvPr id="33" name="Group 32"/>
          <p:cNvGrpSpPr/>
          <p:nvPr/>
        </p:nvGrpSpPr>
        <p:grpSpPr>
          <a:xfrm>
            <a:off x="4880902" y="5599756"/>
            <a:ext cx="2430193" cy="374808"/>
            <a:chOff x="4880904" y="1480818"/>
            <a:chExt cx="2430193" cy="374808"/>
          </a:xfrm>
        </p:grpSpPr>
        <p:sp>
          <p:nvSpPr>
            <p:cNvPr id="37" name="Rectangle 21"/>
            <p:cNvSpPr>
              <a:spLocks/>
            </p:cNvSpPr>
            <p:nvPr/>
          </p:nvSpPr>
          <p:spPr bwMode="auto">
            <a:xfrm>
              <a:off x="5372555" y="1480818"/>
              <a:ext cx="1938542" cy="37480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l">
                <a:lnSpc>
                  <a:spcPts val="12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</a:t>
              </a:r>
              <a:r>
                <a:rPr lang="en-US" sz="10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toproject</a:t>
              </a: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 an image of profession</a:t>
              </a:r>
            </a:p>
          </p:txBody>
        </p:sp>
        <p:sp>
          <p:nvSpPr>
            <p:cNvPr id="38" name="Freeform 20"/>
            <p:cNvSpPr/>
            <p:nvPr/>
          </p:nvSpPr>
          <p:spPr bwMode="auto">
            <a:xfrm>
              <a:off x="4880904" y="1496808"/>
              <a:ext cx="342828" cy="342828"/>
            </a:xfrm>
            <a:custGeom>
              <a:avLst/>
              <a:gdLst>
                <a:gd name="connsiteX0" fmla="*/ 215028 w 613546"/>
                <a:gd name="connsiteY0" fmla="*/ 156411 h 613546"/>
                <a:gd name="connsiteX1" fmla="*/ 312946 w 613546"/>
                <a:gd name="connsiteY1" fmla="*/ 156411 h 613546"/>
                <a:gd name="connsiteX2" fmla="*/ 445195 w 613546"/>
                <a:gd name="connsiteY2" fmla="*/ 307487 h 613546"/>
                <a:gd name="connsiteX3" fmla="*/ 312946 w 613546"/>
                <a:gd name="connsiteY3" fmla="*/ 458563 h 613546"/>
                <a:gd name="connsiteX4" fmla="*/ 215028 w 613546"/>
                <a:gd name="connsiteY4" fmla="*/ 458563 h 613546"/>
                <a:gd name="connsiteX5" fmla="*/ 347277 w 613546"/>
                <a:gd name="connsiteY5" fmla="*/ 307487 h 613546"/>
                <a:gd name="connsiteX6" fmla="*/ 306773 w 613546"/>
                <a:gd name="connsiteY6" fmla="*/ 60121 h 613546"/>
                <a:gd name="connsiteX7" fmla="*/ 60121 w 613546"/>
                <a:gd name="connsiteY7" fmla="*/ 306773 h 613546"/>
                <a:gd name="connsiteX8" fmla="*/ 306773 w 613546"/>
                <a:gd name="connsiteY8" fmla="*/ 553425 h 613546"/>
                <a:gd name="connsiteX9" fmla="*/ 553425 w 613546"/>
                <a:gd name="connsiteY9" fmla="*/ 306773 h 613546"/>
                <a:gd name="connsiteX10" fmla="*/ 306773 w 613546"/>
                <a:gd name="connsiteY10" fmla="*/ 60121 h 613546"/>
                <a:gd name="connsiteX11" fmla="*/ 306773 w 613546"/>
                <a:gd name="connsiteY11" fmla="*/ 0 h 613546"/>
                <a:gd name="connsiteX12" fmla="*/ 613546 w 613546"/>
                <a:gd name="connsiteY12" fmla="*/ 306773 h 613546"/>
                <a:gd name="connsiteX13" fmla="*/ 306773 w 613546"/>
                <a:gd name="connsiteY13" fmla="*/ 613546 h 613546"/>
                <a:gd name="connsiteX14" fmla="*/ 0 w 613546"/>
                <a:gd name="connsiteY14" fmla="*/ 306773 h 613546"/>
                <a:gd name="connsiteX15" fmla="*/ 306773 w 613546"/>
                <a:gd name="connsiteY15" fmla="*/ 0 h 6135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613546" h="613546">
                  <a:moveTo>
                    <a:pt x="215028" y="156411"/>
                  </a:moveTo>
                  <a:lnTo>
                    <a:pt x="312946" y="156411"/>
                  </a:lnTo>
                  <a:lnTo>
                    <a:pt x="445195" y="307487"/>
                  </a:lnTo>
                  <a:lnTo>
                    <a:pt x="312946" y="458563"/>
                  </a:lnTo>
                  <a:lnTo>
                    <a:pt x="215028" y="458563"/>
                  </a:lnTo>
                  <a:lnTo>
                    <a:pt x="347277" y="307487"/>
                  </a:lnTo>
                  <a:close/>
                  <a:moveTo>
                    <a:pt x="306773" y="60121"/>
                  </a:moveTo>
                  <a:cubicBezTo>
                    <a:pt x="170551" y="60121"/>
                    <a:pt x="60121" y="170551"/>
                    <a:pt x="60121" y="306773"/>
                  </a:cubicBezTo>
                  <a:cubicBezTo>
                    <a:pt x="60121" y="442995"/>
                    <a:pt x="170551" y="553425"/>
                    <a:pt x="306773" y="553425"/>
                  </a:cubicBezTo>
                  <a:cubicBezTo>
                    <a:pt x="442995" y="553425"/>
                    <a:pt x="553425" y="442995"/>
                    <a:pt x="553425" y="306773"/>
                  </a:cubicBezTo>
                  <a:cubicBezTo>
                    <a:pt x="553425" y="170551"/>
                    <a:pt x="442995" y="60121"/>
                    <a:pt x="306773" y="60121"/>
                  </a:cubicBezTo>
                  <a:close/>
                  <a:moveTo>
                    <a:pt x="306773" y="0"/>
                  </a:moveTo>
                  <a:cubicBezTo>
                    <a:pt x="476199" y="0"/>
                    <a:pt x="613546" y="137347"/>
                    <a:pt x="613546" y="306773"/>
                  </a:cubicBezTo>
                  <a:cubicBezTo>
                    <a:pt x="613546" y="476199"/>
                    <a:pt x="476199" y="613546"/>
                    <a:pt x="306773" y="613546"/>
                  </a:cubicBezTo>
                  <a:cubicBezTo>
                    <a:pt x="137347" y="613546"/>
                    <a:pt x="0" y="476199"/>
                    <a:pt x="0" y="306773"/>
                  </a:cubicBezTo>
                  <a:cubicBezTo>
                    <a:pt x="0" y="137347"/>
                    <a:pt x="137347" y="0"/>
                    <a:pt x="306773" y="0"/>
                  </a:cubicBezTo>
                  <a:close/>
                </a:path>
              </a:pathLst>
            </a:custGeom>
            <a:solidFill>
              <a:schemeClr val="accent3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5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Gill Sans" charset="0"/>
                <a:ea typeface="ヒラギノ角ゴ ProN W3" charset="0"/>
                <a:cs typeface="ヒラギノ角ゴ ProN W3" charset="0"/>
                <a:sym typeface="Gill Sans" charset="0"/>
              </a:endParaRPr>
            </a:p>
          </p:txBody>
        </p:sp>
      </p:grpSp>
      <p:grpSp>
        <p:nvGrpSpPr>
          <p:cNvPr id="34" name="Group 33"/>
          <p:cNvGrpSpPr/>
          <p:nvPr/>
        </p:nvGrpSpPr>
        <p:grpSpPr>
          <a:xfrm>
            <a:off x="7867692" y="5599756"/>
            <a:ext cx="2430193" cy="374808"/>
            <a:chOff x="7831014" y="1480818"/>
            <a:chExt cx="2430193" cy="374808"/>
          </a:xfrm>
        </p:grpSpPr>
        <p:sp>
          <p:nvSpPr>
            <p:cNvPr id="35" name="Rectangle 21"/>
            <p:cNvSpPr>
              <a:spLocks/>
            </p:cNvSpPr>
            <p:nvPr/>
          </p:nvSpPr>
          <p:spPr bwMode="auto">
            <a:xfrm>
              <a:off x="8322665" y="1480818"/>
              <a:ext cx="1938542" cy="37480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l">
                <a:lnSpc>
                  <a:spcPts val="12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This letterhead design is meant </a:t>
              </a:r>
              <a:r>
                <a:rPr lang="en-US" sz="10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toproject</a:t>
              </a: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Condensed Light" panose="020B0306030504020204" pitchFamily="34" charset="0"/>
                  <a:sym typeface="Montserrat-Regular" charset="0"/>
                </a:rPr>
                <a:t> an image of profession</a:t>
              </a:r>
            </a:p>
          </p:txBody>
        </p:sp>
        <p:sp>
          <p:nvSpPr>
            <p:cNvPr id="36" name="Freeform 20"/>
            <p:cNvSpPr/>
            <p:nvPr/>
          </p:nvSpPr>
          <p:spPr bwMode="auto">
            <a:xfrm>
              <a:off x="7831014" y="1496808"/>
              <a:ext cx="342828" cy="342828"/>
            </a:xfrm>
            <a:custGeom>
              <a:avLst/>
              <a:gdLst>
                <a:gd name="connsiteX0" fmla="*/ 215028 w 613546"/>
                <a:gd name="connsiteY0" fmla="*/ 156411 h 613546"/>
                <a:gd name="connsiteX1" fmla="*/ 312946 w 613546"/>
                <a:gd name="connsiteY1" fmla="*/ 156411 h 613546"/>
                <a:gd name="connsiteX2" fmla="*/ 445195 w 613546"/>
                <a:gd name="connsiteY2" fmla="*/ 307487 h 613546"/>
                <a:gd name="connsiteX3" fmla="*/ 312946 w 613546"/>
                <a:gd name="connsiteY3" fmla="*/ 458563 h 613546"/>
                <a:gd name="connsiteX4" fmla="*/ 215028 w 613546"/>
                <a:gd name="connsiteY4" fmla="*/ 458563 h 613546"/>
                <a:gd name="connsiteX5" fmla="*/ 347277 w 613546"/>
                <a:gd name="connsiteY5" fmla="*/ 307487 h 613546"/>
                <a:gd name="connsiteX6" fmla="*/ 306773 w 613546"/>
                <a:gd name="connsiteY6" fmla="*/ 60121 h 613546"/>
                <a:gd name="connsiteX7" fmla="*/ 60121 w 613546"/>
                <a:gd name="connsiteY7" fmla="*/ 306773 h 613546"/>
                <a:gd name="connsiteX8" fmla="*/ 306773 w 613546"/>
                <a:gd name="connsiteY8" fmla="*/ 553425 h 613546"/>
                <a:gd name="connsiteX9" fmla="*/ 553425 w 613546"/>
                <a:gd name="connsiteY9" fmla="*/ 306773 h 613546"/>
                <a:gd name="connsiteX10" fmla="*/ 306773 w 613546"/>
                <a:gd name="connsiteY10" fmla="*/ 60121 h 613546"/>
                <a:gd name="connsiteX11" fmla="*/ 306773 w 613546"/>
                <a:gd name="connsiteY11" fmla="*/ 0 h 613546"/>
                <a:gd name="connsiteX12" fmla="*/ 613546 w 613546"/>
                <a:gd name="connsiteY12" fmla="*/ 306773 h 613546"/>
                <a:gd name="connsiteX13" fmla="*/ 306773 w 613546"/>
                <a:gd name="connsiteY13" fmla="*/ 613546 h 613546"/>
                <a:gd name="connsiteX14" fmla="*/ 0 w 613546"/>
                <a:gd name="connsiteY14" fmla="*/ 306773 h 613546"/>
                <a:gd name="connsiteX15" fmla="*/ 306773 w 613546"/>
                <a:gd name="connsiteY15" fmla="*/ 0 h 6135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613546" h="613546">
                  <a:moveTo>
                    <a:pt x="215028" y="156411"/>
                  </a:moveTo>
                  <a:lnTo>
                    <a:pt x="312946" y="156411"/>
                  </a:lnTo>
                  <a:lnTo>
                    <a:pt x="445195" y="307487"/>
                  </a:lnTo>
                  <a:lnTo>
                    <a:pt x="312946" y="458563"/>
                  </a:lnTo>
                  <a:lnTo>
                    <a:pt x="215028" y="458563"/>
                  </a:lnTo>
                  <a:lnTo>
                    <a:pt x="347277" y="307487"/>
                  </a:lnTo>
                  <a:close/>
                  <a:moveTo>
                    <a:pt x="306773" y="60121"/>
                  </a:moveTo>
                  <a:cubicBezTo>
                    <a:pt x="170551" y="60121"/>
                    <a:pt x="60121" y="170551"/>
                    <a:pt x="60121" y="306773"/>
                  </a:cubicBezTo>
                  <a:cubicBezTo>
                    <a:pt x="60121" y="442995"/>
                    <a:pt x="170551" y="553425"/>
                    <a:pt x="306773" y="553425"/>
                  </a:cubicBezTo>
                  <a:cubicBezTo>
                    <a:pt x="442995" y="553425"/>
                    <a:pt x="553425" y="442995"/>
                    <a:pt x="553425" y="306773"/>
                  </a:cubicBezTo>
                  <a:cubicBezTo>
                    <a:pt x="553425" y="170551"/>
                    <a:pt x="442995" y="60121"/>
                    <a:pt x="306773" y="60121"/>
                  </a:cubicBezTo>
                  <a:close/>
                  <a:moveTo>
                    <a:pt x="306773" y="0"/>
                  </a:moveTo>
                  <a:cubicBezTo>
                    <a:pt x="476199" y="0"/>
                    <a:pt x="613546" y="137347"/>
                    <a:pt x="613546" y="306773"/>
                  </a:cubicBezTo>
                  <a:cubicBezTo>
                    <a:pt x="613546" y="476199"/>
                    <a:pt x="476199" y="613546"/>
                    <a:pt x="306773" y="613546"/>
                  </a:cubicBezTo>
                  <a:cubicBezTo>
                    <a:pt x="137347" y="613546"/>
                    <a:pt x="0" y="476199"/>
                    <a:pt x="0" y="306773"/>
                  </a:cubicBezTo>
                  <a:cubicBezTo>
                    <a:pt x="0" y="137347"/>
                    <a:pt x="137347" y="0"/>
                    <a:pt x="306773" y="0"/>
                  </a:cubicBezTo>
                  <a:close/>
                </a:path>
              </a:pathLst>
            </a:custGeom>
            <a:solidFill>
              <a:schemeClr val="accent4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5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Gill Sans" charset="0"/>
                <a:ea typeface="ヒラギノ角ゴ ProN W3" charset="0"/>
                <a:cs typeface="ヒラギノ角ゴ ProN W3" charset="0"/>
                <a:sym typeface="Gill Sans" charset="0"/>
              </a:endParaRP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980EB07-38BC-4ED1-B09A-A1422D415B9A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3593780877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2000">
        <p15:prstTrans prst="fracture"/>
      </p:transition>
    </mc:Choice>
    <mc:Fallback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48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E11B22"/>
      </a:accent1>
      <a:accent2>
        <a:srgbClr val="FDB515"/>
      </a:accent2>
      <a:accent3>
        <a:srgbClr val="A6CE39"/>
      </a:accent3>
      <a:accent4>
        <a:srgbClr val="DF336B"/>
      </a:accent4>
      <a:accent5>
        <a:srgbClr val="00AEEF"/>
      </a:accent5>
      <a:accent6>
        <a:srgbClr val="00A99D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12122</TotalTime>
  <Words>536</Words>
  <Application>Microsoft Office PowerPoint</Application>
  <PresentationFormat>Widescreen</PresentationFormat>
  <Paragraphs>78</Paragraphs>
  <Slides>10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20" baseType="lpstr">
      <vt:lpstr>Arial</vt:lpstr>
      <vt:lpstr>Calibri</vt:lpstr>
      <vt:lpstr>Gill Sans</vt:lpstr>
      <vt:lpstr>Montserrat-Regular</vt:lpstr>
      <vt:lpstr>Open Sans Condensed</vt:lpstr>
      <vt:lpstr>Open Sans Condensed Light</vt:lpstr>
      <vt:lpstr>PT Sans</vt:lpstr>
      <vt:lpstr>Roboto Slab</vt:lpstr>
      <vt:lpstr>ヒラギノ角ゴ ProN W3</vt:lpstr>
      <vt:lpstr>Theme_Master</vt:lpstr>
      <vt:lpstr>PowerPoint Presentation</vt:lpstr>
      <vt:lpstr>Welcome Message!</vt:lpstr>
      <vt:lpstr>Company About Us</vt:lpstr>
      <vt:lpstr>Company Service</vt:lpstr>
      <vt:lpstr>Company Team Members</vt:lpstr>
      <vt:lpstr>Company Portfolio</vt:lpstr>
      <vt:lpstr>Company Timeline</vt:lpstr>
      <vt:lpstr>Company Infographic</vt:lpstr>
      <vt:lpstr>Project Location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1962</cp:revision>
  <dcterms:created xsi:type="dcterms:W3CDTF">2016-12-30T12:29:18Z</dcterms:created>
  <dcterms:modified xsi:type="dcterms:W3CDTF">2017-11-08T10:28:14Z</dcterms:modified>
</cp:coreProperties>
</file>

<file path=docProps/thumbnail.jpeg>
</file>