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73" r:id="rId2"/>
    <p:sldId id="274" r:id="rId3"/>
    <p:sldId id="275" r:id="rId4"/>
    <p:sldId id="276" r:id="rId5"/>
    <p:sldId id="277" r:id="rId6"/>
    <p:sldId id="278" r:id="rId7"/>
    <p:sldId id="279" r:id="rId8"/>
    <p:sldId id="280" r:id="rId9"/>
    <p:sldId id="281"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404040"/>
    <a:srgbClr val="D9EBBC"/>
    <a:srgbClr val="003049"/>
    <a:srgbClr val="006092"/>
    <a:srgbClr val="EF4630"/>
    <a:srgbClr val="FFD400"/>
    <a:srgbClr val="44C8F5"/>
    <a:srgbClr val="9FCD58"/>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5" autoAdjust="0"/>
    <p:restoredTop sz="94664" autoAdjust="0"/>
  </p:normalViewPr>
  <p:slideViewPr>
    <p:cSldViewPr snapToGrid="0" snapToObjects="1">
      <p:cViewPr varScale="1">
        <p:scale>
          <a:sx n="77" d="100"/>
          <a:sy n="77" d="100"/>
        </p:scale>
        <p:origin x="420" y="90"/>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lineChart>
        <c:grouping val="standard"/>
        <c:varyColors val="0"/>
        <c:ser>
          <c:idx val="0"/>
          <c:order val="0"/>
          <c:tx>
            <c:strRef>
              <c:f>Sheet1!$B$1</c:f>
              <c:strCache>
                <c:ptCount val="1"/>
                <c:pt idx="0">
                  <c:v>Series 1</c:v>
                </c:pt>
              </c:strCache>
            </c:strRef>
          </c:tx>
          <c:spPr>
            <a:ln w="28575" cap="rnd">
              <a:solidFill>
                <a:schemeClr val="accent4"/>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smooth val="0"/>
          <c:extLst>
            <c:ext xmlns:c16="http://schemas.microsoft.com/office/drawing/2014/chart" uri="{C3380CC4-5D6E-409C-BE32-E72D297353CC}">
              <c16:uniqueId val="{00000000-4B35-4569-A517-85279F1C2B5D}"/>
            </c:ext>
          </c:extLst>
        </c:ser>
        <c:ser>
          <c:idx val="1"/>
          <c:order val="1"/>
          <c:tx>
            <c:strRef>
              <c:f>Sheet1!$C$1</c:f>
              <c:strCache>
                <c:ptCount val="1"/>
                <c:pt idx="0">
                  <c:v>Series 2</c:v>
                </c:pt>
              </c:strCache>
            </c:strRef>
          </c:tx>
          <c:spPr>
            <a:ln w="28575" cap="rnd">
              <a:solidFill>
                <a:schemeClr val="accent5"/>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smooth val="0"/>
          <c:extLst>
            <c:ext xmlns:c16="http://schemas.microsoft.com/office/drawing/2014/chart" uri="{C3380CC4-5D6E-409C-BE32-E72D297353CC}">
              <c16:uniqueId val="{00000001-4B35-4569-A517-85279F1C2B5D}"/>
            </c:ext>
          </c:extLst>
        </c:ser>
        <c:ser>
          <c:idx val="2"/>
          <c:order val="2"/>
          <c:tx>
            <c:strRef>
              <c:f>Sheet1!$D$1</c:f>
              <c:strCache>
                <c:ptCount val="1"/>
                <c:pt idx="0">
                  <c:v>Series 3</c:v>
                </c:pt>
              </c:strCache>
            </c:strRef>
          </c:tx>
          <c:spPr>
            <a:ln w="28575" cap="rnd">
              <a:solidFill>
                <a:schemeClr val="accent5"/>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4B35-4569-A517-85279F1C2B5D}"/>
            </c:ext>
          </c:extLst>
        </c:ser>
        <c:dLbls>
          <c:showLegendKey val="0"/>
          <c:showVal val="0"/>
          <c:showCatName val="0"/>
          <c:showSerName val="0"/>
          <c:showPercent val="0"/>
          <c:showBubbleSize val="0"/>
        </c:dLbls>
        <c:smooth val="0"/>
        <c:axId val="488327048"/>
        <c:axId val="488340168"/>
      </c:lineChart>
      <c:catAx>
        <c:axId val="488327048"/>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00" b="0" i="0" u="none" strike="noStrike" kern="1200" baseline="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defRPr>
            </a:pPr>
            <a:endParaRPr lang="en-US"/>
          </a:p>
        </c:txPr>
        <c:crossAx val="488340168"/>
        <c:crosses val="autoZero"/>
        <c:auto val="1"/>
        <c:lblAlgn val="ctr"/>
        <c:lblOffset val="100"/>
        <c:noMultiLvlLbl val="0"/>
      </c:catAx>
      <c:valAx>
        <c:axId val="488340168"/>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00" b="0" i="0" u="none" strike="noStrike" kern="1200" baseline="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defRPr>
            </a:pPr>
            <a:endParaRPr lang="en-US"/>
          </a:p>
        </c:txPr>
        <c:crossAx val="488327048"/>
        <c:crosses val="autoZero"/>
        <c:crossBetween val="between"/>
      </c:valAx>
      <c:spPr>
        <a:noFill/>
        <a:ln>
          <a:noFill/>
        </a:ln>
        <a:effectLst/>
      </c:spPr>
    </c:plotArea>
    <c:plotVisOnly val="1"/>
    <c:dispBlanksAs val="gap"/>
    <c:showDLblsOverMax val="0"/>
  </c:chart>
  <c:spPr>
    <a:noFill/>
    <a:ln>
      <a:noFill/>
    </a:ln>
    <a:effectLst/>
  </c:spPr>
  <c:txPr>
    <a:bodyPr/>
    <a:lstStyle/>
    <a:p>
      <a:pPr>
        <a:defRPr sz="1100" b="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11/12/2017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11/12/2017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211350312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131612134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60373571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20868226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189260970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366270232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141640595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21356615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215401341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5797561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Picture Placeholder 5">
            <a:extLst>
              <a:ext uri="{FF2B5EF4-FFF2-40B4-BE49-F238E27FC236}">
                <a16:creationId xmlns:a16="http://schemas.microsoft.com/office/drawing/2014/main" id="{0C7FD3FE-DB9E-409E-8A74-C961A272EDE1}"/>
              </a:ext>
            </a:extLst>
          </p:cNvPr>
          <p:cNvSpPr>
            <a:spLocks noGrp="1"/>
          </p:cNvSpPr>
          <p:nvPr>
            <p:ph type="pic" sz="quarter" idx="12" hasCustomPrompt="1"/>
          </p:nvPr>
        </p:nvSpPr>
        <p:spPr>
          <a:xfrm>
            <a:off x="1125044" y="2366017"/>
            <a:ext cx="2089680" cy="2089680"/>
          </a:xfrm>
          <a:custGeom>
            <a:avLst/>
            <a:gdLst>
              <a:gd name="connsiteX0" fmla="*/ 1044840 w 2089680"/>
              <a:gd name="connsiteY0" fmla="*/ 0 h 2089680"/>
              <a:gd name="connsiteX1" fmla="*/ 2089680 w 2089680"/>
              <a:gd name="connsiteY1" fmla="*/ 1044840 h 2089680"/>
              <a:gd name="connsiteX2" fmla="*/ 1044840 w 2089680"/>
              <a:gd name="connsiteY2" fmla="*/ 2089680 h 2089680"/>
              <a:gd name="connsiteX3" fmla="*/ 0 w 2089680"/>
              <a:gd name="connsiteY3" fmla="*/ 1044840 h 2089680"/>
              <a:gd name="connsiteX4" fmla="*/ 1044840 w 2089680"/>
              <a:gd name="connsiteY4" fmla="*/ 0 h 208968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89680" h="2089680">
                <a:moveTo>
                  <a:pt x="1044840" y="0"/>
                </a:moveTo>
                <a:cubicBezTo>
                  <a:pt x="1621889" y="0"/>
                  <a:pt x="2089680" y="467791"/>
                  <a:pt x="2089680" y="1044840"/>
                </a:cubicBezTo>
                <a:cubicBezTo>
                  <a:pt x="2089680" y="1621889"/>
                  <a:pt x="1621889" y="2089680"/>
                  <a:pt x="1044840" y="2089680"/>
                </a:cubicBezTo>
                <a:cubicBezTo>
                  <a:pt x="467791" y="2089680"/>
                  <a:pt x="0" y="1621889"/>
                  <a:pt x="0" y="1044840"/>
                </a:cubicBezTo>
                <a:cubicBezTo>
                  <a:pt x="0" y="467791"/>
                  <a:pt x="467791" y="0"/>
                  <a:pt x="1044840"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53596052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5850CCD9-FD2E-4773-A5C2-E176E5F8103D}"/>
              </a:ext>
            </a:extLst>
          </p:cNvPr>
          <p:cNvSpPr>
            <a:spLocks noGrp="1"/>
          </p:cNvSpPr>
          <p:nvPr>
            <p:ph type="pic" sz="quarter" idx="12" hasCustomPrompt="1"/>
          </p:nvPr>
        </p:nvSpPr>
        <p:spPr>
          <a:xfrm>
            <a:off x="0" y="0"/>
            <a:ext cx="12192000" cy="685800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68400970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9508172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a:lvl1pPr>
          </a:lstStyle>
          <a:p>
            <a:r>
              <a:rPr lang="en-US" dirty="0"/>
              <a:t>Click to edit Master title style</a:t>
            </a:r>
          </a:p>
        </p:txBody>
      </p:sp>
      <p:sp>
        <p:nvSpPr>
          <p:cNvPr id="6" name="Text Placeholder 5"/>
          <p:cNvSpPr>
            <a:spLocks noGrp="1"/>
          </p:cNvSpPr>
          <p:nvPr>
            <p:ph type="body" sz="quarter" idx="12" hasCustomPrompt="1"/>
          </p:nvPr>
        </p:nvSpPr>
        <p:spPr>
          <a:xfrm>
            <a:off x="838200" y="100784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Tree>
    <p:extLst>
      <p:ext uri="{BB962C8B-B14F-4D97-AF65-F5344CB8AC3E}">
        <p14:creationId xmlns:p14="http://schemas.microsoft.com/office/powerpoint/2010/main" val="173263748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10" name="Picture Placeholder 6">
            <a:extLst>
              <a:ext uri="{FF2B5EF4-FFF2-40B4-BE49-F238E27FC236}">
                <a16:creationId xmlns:a16="http://schemas.microsoft.com/office/drawing/2014/main" id="{6AC5A8E6-FD36-4105-81E2-279E4A233364}"/>
              </a:ext>
            </a:extLst>
          </p:cNvPr>
          <p:cNvSpPr>
            <a:spLocks noGrp="1"/>
          </p:cNvSpPr>
          <p:nvPr>
            <p:ph type="pic" sz="quarter" idx="13" hasCustomPrompt="1"/>
          </p:nvPr>
        </p:nvSpPr>
        <p:spPr>
          <a:xfrm>
            <a:off x="838200" y="1651725"/>
            <a:ext cx="6462484" cy="2266224"/>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1" name="Picture Placeholder 6">
            <a:extLst>
              <a:ext uri="{FF2B5EF4-FFF2-40B4-BE49-F238E27FC236}">
                <a16:creationId xmlns:a16="http://schemas.microsoft.com/office/drawing/2014/main" id="{0A819B93-8664-4875-96CA-3593373D54EA}"/>
              </a:ext>
            </a:extLst>
          </p:cNvPr>
          <p:cNvSpPr>
            <a:spLocks noGrp="1"/>
          </p:cNvSpPr>
          <p:nvPr>
            <p:ph type="pic" sz="quarter" idx="14" hasCustomPrompt="1"/>
          </p:nvPr>
        </p:nvSpPr>
        <p:spPr>
          <a:xfrm>
            <a:off x="7407774" y="1651725"/>
            <a:ext cx="1895881" cy="2266224"/>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3" name="Picture Placeholder 6">
            <a:extLst>
              <a:ext uri="{FF2B5EF4-FFF2-40B4-BE49-F238E27FC236}">
                <a16:creationId xmlns:a16="http://schemas.microsoft.com/office/drawing/2014/main" id="{9746235F-3D09-4418-AE57-5225D0CA8496}"/>
              </a:ext>
            </a:extLst>
          </p:cNvPr>
          <p:cNvSpPr>
            <a:spLocks noGrp="1"/>
          </p:cNvSpPr>
          <p:nvPr>
            <p:ph type="pic" sz="quarter" idx="15" hasCustomPrompt="1"/>
          </p:nvPr>
        </p:nvSpPr>
        <p:spPr>
          <a:xfrm>
            <a:off x="838201" y="4025039"/>
            <a:ext cx="1629130" cy="1605597"/>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4" name="Picture Placeholder 6">
            <a:extLst>
              <a:ext uri="{FF2B5EF4-FFF2-40B4-BE49-F238E27FC236}">
                <a16:creationId xmlns:a16="http://schemas.microsoft.com/office/drawing/2014/main" id="{087F3631-BC41-49F8-B14E-235C330C81AF}"/>
              </a:ext>
            </a:extLst>
          </p:cNvPr>
          <p:cNvSpPr>
            <a:spLocks noGrp="1"/>
          </p:cNvSpPr>
          <p:nvPr>
            <p:ph type="pic" sz="quarter" idx="16" hasCustomPrompt="1"/>
          </p:nvPr>
        </p:nvSpPr>
        <p:spPr>
          <a:xfrm>
            <a:off x="2574418" y="4025039"/>
            <a:ext cx="1629130" cy="1605597"/>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l">
              <a:defRPr sz="3000"/>
            </a:lvl1pPr>
          </a:lstStyle>
          <a:p>
            <a:r>
              <a:rPr lang="en-US" dirty="0"/>
              <a:t>Click to edit Master title style</a:t>
            </a:r>
          </a:p>
        </p:txBody>
      </p:sp>
      <p:sp>
        <p:nvSpPr>
          <p:cNvPr id="6" name="Text Placeholder 5"/>
          <p:cNvSpPr>
            <a:spLocks noGrp="1"/>
          </p:cNvSpPr>
          <p:nvPr>
            <p:ph type="body" sz="quarter" idx="12" hasCustomPrompt="1"/>
          </p:nvPr>
        </p:nvSpPr>
        <p:spPr>
          <a:xfrm>
            <a:off x="838200" y="100784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sz="12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Tree>
    <p:extLst>
      <p:ext uri="{BB962C8B-B14F-4D97-AF65-F5344CB8AC3E}">
        <p14:creationId xmlns:p14="http://schemas.microsoft.com/office/powerpoint/2010/main" val="27362448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31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l">
              <a:defRPr sz="3000"/>
            </a:lvl1pPr>
          </a:lstStyle>
          <a:p>
            <a:r>
              <a:rPr lang="en-US" dirty="0"/>
              <a:t>Click to edit Master title style</a:t>
            </a:r>
          </a:p>
        </p:txBody>
      </p:sp>
      <p:sp>
        <p:nvSpPr>
          <p:cNvPr id="6" name="Text Placeholder 5"/>
          <p:cNvSpPr>
            <a:spLocks noGrp="1"/>
          </p:cNvSpPr>
          <p:nvPr>
            <p:ph type="body" sz="quarter" idx="12" hasCustomPrompt="1"/>
          </p:nvPr>
        </p:nvSpPr>
        <p:spPr>
          <a:xfrm>
            <a:off x="838200" y="104594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sz="12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Tree>
    <p:extLst>
      <p:ext uri="{BB962C8B-B14F-4D97-AF65-F5344CB8AC3E}">
        <p14:creationId xmlns:p14="http://schemas.microsoft.com/office/powerpoint/2010/main" val="53720953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32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l">
              <a:defRPr sz="3000"/>
            </a:lvl1pPr>
          </a:lstStyle>
          <a:p>
            <a:r>
              <a:rPr lang="en-US" dirty="0"/>
              <a:t>Click to edit Master title style</a:t>
            </a:r>
          </a:p>
        </p:txBody>
      </p:sp>
      <p:sp>
        <p:nvSpPr>
          <p:cNvPr id="6" name="Text Placeholder 5"/>
          <p:cNvSpPr>
            <a:spLocks noGrp="1"/>
          </p:cNvSpPr>
          <p:nvPr>
            <p:ph type="body" sz="quarter" idx="12" hasCustomPrompt="1"/>
          </p:nvPr>
        </p:nvSpPr>
        <p:spPr>
          <a:xfrm>
            <a:off x="838200" y="104594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sz="12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7" name="Picture Placeholder 6">
            <a:extLst>
              <a:ext uri="{FF2B5EF4-FFF2-40B4-BE49-F238E27FC236}">
                <a16:creationId xmlns:a16="http://schemas.microsoft.com/office/drawing/2014/main" id="{18495BBD-C2FC-43FB-B633-B333CE0ECE93}"/>
              </a:ext>
            </a:extLst>
          </p:cNvPr>
          <p:cNvSpPr>
            <a:spLocks noGrp="1"/>
          </p:cNvSpPr>
          <p:nvPr>
            <p:ph type="pic" sz="quarter" idx="13" hasCustomPrompt="1"/>
          </p:nvPr>
        </p:nvSpPr>
        <p:spPr>
          <a:xfrm>
            <a:off x="5600700" y="1715944"/>
            <a:ext cx="5753100" cy="3915031"/>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8488361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image" Target="../media/image1.emf"/><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Slide Number Placeholder 9"/>
          <p:cNvSpPr>
            <a:spLocks noGrp="1"/>
          </p:cNvSpPr>
          <p:nvPr>
            <p:ph type="sldNum" sz="quarter" idx="4"/>
          </p:nvPr>
        </p:nvSpPr>
        <p:spPr>
          <a:xfrm>
            <a:off x="10774364" y="6139820"/>
            <a:ext cx="579436" cy="579440"/>
          </a:xfrm>
          <a:prstGeom prst="rect">
            <a:avLst/>
          </a:prstGeom>
        </p:spPr>
        <p:txBody>
          <a:bodyPr vert="horz" lIns="91440" tIns="45720" rIns="91440" bIns="45720" rtlCol="0" anchor="ctr"/>
          <a:lstStyle>
            <a:lvl1pPr algn="ctr">
              <a:defRPr sz="15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12" name="Straight Connector 11">
            <a:extLst>
              <a:ext uri="{FF2B5EF4-FFF2-40B4-BE49-F238E27FC236}">
                <a16:creationId xmlns:a16="http://schemas.microsoft.com/office/drawing/2014/main" id="{2CD6E760-C8B5-48FC-AA5A-529C09347C4D}"/>
              </a:ext>
            </a:extLst>
          </p:cNvPr>
          <p:cNvCxnSpPr>
            <a:cxnSpLocks/>
          </p:cNvCxnSpPr>
          <p:nvPr userDrawn="1"/>
        </p:nvCxnSpPr>
        <p:spPr>
          <a:xfrm>
            <a:off x="2162432" y="6429540"/>
            <a:ext cx="8581768"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pic>
        <p:nvPicPr>
          <p:cNvPr id="3" name="Picture 2">
            <a:extLst>
              <a:ext uri="{FF2B5EF4-FFF2-40B4-BE49-F238E27FC236}">
                <a16:creationId xmlns:a16="http://schemas.microsoft.com/office/drawing/2014/main" id="{D5B9BC4E-77F9-49B6-A54D-93CE10615810}"/>
              </a:ext>
            </a:extLst>
          </p:cNvPr>
          <p:cNvPicPr>
            <a:picLocks noChangeAspect="1"/>
          </p:cNvPicPr>
          <p:nvPr userDrawn="1"/>
        </p:nvPicPr>
        <p:blipFill>
          <a:blip r:embed="rId10"/>
          <a:stretch>
            <a:fillRect/>
          </a:stretch>
        </p:blipFill>
        <p:spPr>
          <a:xfrm>
            <a:off x="838200" y="6024081"/>
            <a:ext cx="1220024" cy="665779"/>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60" r:id="rId1"/>
    <p:sldLayoutId id="2147483773" r:id="rId2"/>
    <p:sldLayoutId id="2147483771" r:id="rId3"/>
    <p:sldLayoutId id="2147483763" r:id="rId4"/>
    <p:sldLayoutId id="2147483772" r:id="rId5"/>
    <p:sldLayoutId id="2147483774" r:id="rId6"/>
    <p:sldLayoutId id="2147483775" r:id="rId7"/>
    <p:sldLayoutId id="2147483776" r:id="rId8"/>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8.xml"/><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13">
            <a:extLst>
              <a:ext uri="{FF2B5EF4-FFF2-40B4-BE49-F238E27FC236}">
                <a16:creationId xmlns:a16="http://schemas.microsoft.com/office/drawing/2014/main" id="{7879374D-5E1C-4E28-9B0D-8B5957BFFD77}"/>
              </a:ext>
            </a:extLst>
          </p:cNvPr>
          <p:cNvSpPr/>
          <p:nvPr/>
        </p:nvSpPr>
        <p:spPr>
          <a:xfrm>
            <a:off x="0" y="0"/>
            <a:ext cx="12192000" cy="685800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5" name="Group 14">
            <a:extLst>
              <a:ext uri="{FF2B5EF4-FFF2-40B4-BE49-F238E27FC236}">
                <a16:creationId xmlns:a16="http://schemas.microsoft.com/office/drawing/2014/main" id="{01737A77-B451-49CE-8ABA-2B9BEDB807DB}"/>
              </a:ext>
            </a:extLst>
          </p:cNvPr>
          <p:cNvGrpSpPr/>
          <p:nvPr/>
        </p:nvGrpSpPr>
        <p:grpSpPr>
          <a:xfrm>
            <a:off x="4142356" y="2381723"/>
            <a:ext cx="3907288" cy="2094554"/>
            <a:chOff x="4381501" y="2517775"/>
            <a:chExt cx="3411538" cy="1828801"/>
          </a:xfrm>
        </p:grpSpPr>
        <p:sp>
          <p:nvSpPr>
            <p:cNvPr id="10" name="Freeform 5">
              <a:extLst>
                <a:ext uri="{FF2B5EF4-FFF2-40B4-BE49-F238E27FC236}">
                  <a16:creationId xmlns:a16="http://schemas.microsoft.com/office/drawing/2014/main" id="{B72701F6-41CF-40F4-9C56-E0788D957617}"/>
                </a:ext>
              </a:extLst>
            </p:cNvPr>
            <p:cNvSpPr>
              <a:spLocks noEditPoints="1"/>
            </p:cNvSpPr>
            <p:nvPr/>
          </p:nvSpPr>
          <p:spPr bwMode="auto">
            <a:xfrm>
              <a:off x="5219701" y="2517775"/>
              <a:ext cx="585788" cy="654050"/>
            </a:xfrm>
            <a:custGeom>
              <a:avLst/>
              <a:gdLst>
                <a:gd name="T0" fmla="*/ 148 w 162"/>
                <a:gd name="T1" fmla="*/ 26 h 181"/>
                <a:gd name="T2" fmla="*/ 107 w 162"/>
                <a:gd name="T3" fmla="*/ 20 h 181"/>
                <a:gd name="T4" fmla="*/ 87 w 162"/>
                <a:gd name="T5" fmla="*/ 51 h 181"/>
                <a:gd name="T6" fmla="*/ 42 w 162"/>
                <a:gd name="T7" fmla="*/ 0 h 181"/>
                <a:gd name="T8" fmla="*/ 29 w 162"/>
                <a:gd name="T9" fmla="*/ 6 h 181"/>
                <a:gd name="T10" fmla="*/ 15 w 162"/>
                <a:gd name="T11" fmla="*/ 72 h 181"/>
                <a:gd name="T12" fmla="*/ 60 w 162"/>
                <a:gd name="T13" fmla="*/ 158 h 181"/>
                <a:gd name="T14" fmla="*/ 75 w 162"/>
                <a:gd name="T15" fmla="*/ 181 h 181"/>
                <a:gd name="T16" fmla="*/ 107 w 162"/>
                <a:gd name="T17" fmla="*/ 157 h 181"/>
                <a:gd name="T18" fmla="*/ 114 w 162"/>
                <a:gd name="T19" fmla="*/ 138 h 181"/>
                <a:gd name="T20" fmla="*/ 152 w 162"/>
                <a:gd name="T21" fmla="*/ 61 h 181"/>
                <a:gd name="T22" fmla="*/ 148 w 162"/>
                <a:gd name="T23" fmla="*/ 26 h 181"/>
                <a:gd name="T24" fmla="*/ 114 w 162"/>
                <a:gd name="T25" fmla="*/ 65 h 181"/>
                <a:gd name="T26" fmla="*/ 106 w 162"/>
                <a:gd name="T27" fmla="*/ 77 h 181"/>
                <a:gd name="T28" fmla="*/ 106 w 162"/>
                <a:gd name="T29" fmla="*/ 85 h 181"/>
                <a:gd name="T30" fmla="*/ 95 w 162"/>
                <a:gd name="T31" fmla="*/ 94 h 181"/>
                <a:gd name="T32" fmla="*/ 98 w 162"/>
                <a:gd name="T33" fmla="*/ 105 h 181"/>
                <a:gd name="T34" fmla="*/ 82 w 162"/>
                <a:gd name="T35" fmla="*/ 109 h 181"/>
                <a:gd name="T36" fmla="*/ 81 w 162"/>
                <a:gd name="T37" fmla="*/ 120 h 181"/>
                <a:gd name="T38" fmla="*/ 76 w 162"/>
                <a:gd name="T39" fmla="*/ 134 h 181"/>
                <a:gd name="T40" fmla="*/ 48 w 162"/>
                <a:gd name="T41" fmla="*/ 83 h 181"/>
                <a:gd name="T42" fmla="*/ 67 w 162"/>
                <a:gd name="T43" fmla="*/ 30 h 181"/>
                <a:gd name="T44" fmla="*/ 77 w 162"/>
                <a:gd name="T45" fmla="*/ 73 h 181"/>
                <a:gd name="T46" fmla="*/ 99 w 162"/>
                <a:gd name="T47" fmla="*/ 74 h 181"/>
                <a:gd name="T48" fmla="*/ 121 w 162"/>
                <a:gd name="T49" fmla="*/ 53 h 181"/>
                <a:gd name="T50" fmla="*/ 114 w 162"/>
                <a:gd name="T51" fmla="*/ 65 h 1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62" h="181">
                  <a:moveTo>
                    <a:pt x="148" y="26"/>
                  </a:moveTo>
                  <a:cubicBezTo>
                    <a:pt x="145" y="11"/>
                    <a:pt x="117" y="7"/>
                    <a:pt x="107" y="20"/>
                  </a:cubicBezTo>
                  <a:cubicBezTo>
                    <a:pt x="97" y="32"/>
                    <a:pt x="91" y="41"/>
                    <a:pt x="87" y="51"/>
                  </a:cubicBezTo>
                  <a:cubicBezTo>
                    <a:pt x="85" y="11"/>
                    <a:pt x="68" y="1"/>
                    <a:pt x="42" y="0"/>
                  </a:cubicBezTo>
                  <a:cubicBezTo>
                    <a:pt x="28" y="2"/>
                    <a:pt x="28" y="3"/>
                    <a:pt x="29" y="6"/>
                  </a:cubicBezTo>
                  <a:cubicBezTo>
                    <a:pt x="11" y="13"/>
                    <a:pt x="0" y="28"/>
                    <a:pt x="15" y="72"/>
                  </a:cubicBezTo>
                  <a:cubicBezTo>
                    <a:pt x="30" y="116"/>
                    <a:pt x="60" y="146"/>
                    <a:pt x="60" y="158"/>
                  </a:cubicBezTo>
                  <a:cubicBezTo>
                    <a:pt x="66" y="177"/>
                    <a:pt x="68" y="181"/>
                    <a:pt x="75" y="181"/>
                  </a:cubicBezTo>
                  <a:cubicBezTo>
                    <a:pt x="82" y="181"/>
                    <a:pt x="101" y="167"/>
                    <a:pt x="107" y="157"/>
                  </a:cubicBezTo>
                  <a:cubicBezTo>
                    <a:pt x="113" y="147"/>
                    <a:pt x="104" y="153"/>
                    <a:pt x="114" y="138"/>
                  </a:cubicBezTo>
                  <a:cubicBezTo>
                    <a:pt x="125" y="124"/>
                    <a:pt x="143" y="96"/>
                    <a:pt x="152" y="61"/>
                  </a:cubicBezTo>
                  <a:cubicBezTo>
                    <a:pt x="162" y="27"/>
                    <a:pt x="147" y="29"/>
                    <a:pt x="148" y="26"/>
                  </a:cubicBezTo>
                  <a:close/>
                  <a:moveTo>
                    <a:pt x="114" y="65"/>
                  </a:moveTo>
                  <a:cubicBezTo>
                    <a:pt x="114" y="71"/>
                    <a:pt x="112" y="73"/>
                    <a:pt x="106" y="77"/>
                  </a:cubicBezTo>
                  <a:cubicBezTo>
                    <a:pt x="99" y="81"/>
                    <a:pt x="102" y="81"/>
                    <a:pt x="106" y="85"/>
                  </a:cubicBezTo>
                  <a:cubicBezTo>
                    <a:pt x="111" y="88"/>
                    <a:pt x="104" y="92"/>
                    <a:pt x="95" y="94"/>
                  </a:cubicBezTo>
                  <a:cubicBezTo>
                    <a:pt x="86" y="96"/>
                    <a:pt x="93" y="98"/>
                    <a:pt x="98" y="105"/>
                  </a:cubicBezTo>
                  <a:cubicBezTo>
                    <a:pt x="103" y="113"/>
                    <a:pt x="90" y="108"/>
                    <a:pt x="82" y="109"/>
                  </a:cubicBezTo>
                  <a:cubicBezTo>
                    <a:pt x="73" y="109"/>
                    <a:pt x="82" y="113"/>
                    <a:pt x="81" y="120"/>
                  </a:cubicBezTo>
                  <a:cubicBezTo>
                    <a:pt x="80" y="128"/>
                    <a:pt x="77" y="128"/>
                    <a:pt x="76" y="134"/>
                  </a:cubicBezTo>
                  <a:cubicBezTo>
                    <a:pt x="76" y="139"/>
                    <a:pt x="60" y="119"/>
                    <a:pt x="48" y="83"/>
                  </a:cubicBezTo>
                  <a:cubicBezTo>
                    <a:pt x="37" y="48"/>
                    <a:pt x="53" y="33"/>
                    <a:pt x="67" y="30"/>
                  </a:cubicBezTo>
                  <a:cubicBezTo>
                    <a:pt x="80" y="28"/>
                    <a:pt x="79" y="53"/>
                    <a:pt x="77" y="73"/>
                  </a:cubicBezTo>
                  <a:cubicBezTo>
                    <a:pt x="78" y="84"/>
                    <a:pt x="91" y="85"/>
                    <a:pt x="99" y="74"/>
                  </a:cubicBezTo>
                  <a:cubicBezTo>
                    <a:pt x="106" y="63"/>
                    <a:pt x="118" y="49"/>
                    <a:pt x="121" y="53"/>
                  </a:cubicBezTo>
                  <a:cubicBezTo>
                    <a:pt x="123" y="56"/>
                    <a:pt x="114" y="59"/>
                    <a:pt x="114" y="65"/>
                  </a:cubicBezTo>
                  <a:close/>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 name="Freeform 6">
              <a:extLst>
                <a:ext uri="{FF2B5EF4-FFF2-40B4-BE49-F238E27FC236}">
                  <a16:creationId xmlns:a16="http://schemas.microsoft.com/office/drawing/2014/main" id="{B62AD2B9-D72A-408A-A8E2-EA9D1A1B4F08}"/>
                </a:ext>
              </a:extLst>
            </p:cNvPr>
            <p:cNvSpPr>
              <a:spLocks noEditPoints="1"/>
            </p:cNvSpPr>
            <p:nvPr/>
          </p:nvSpPr>
          <p:spPr bwMode="auto">
            <a:xfrm>
              <a:off x="4568826" y="2744788"/>
              <a:ext cx="2703513" cy="1493838"/>
            </a:xfrm>
            <a:custGeom>
              <a:avLst/>
              <a:gdLst>
                <a:gd name="T0" fmla="*/ 594 w 748"/>
                <a:gd name="T1" fmla="*/ 11 h 413"/>
                <a:gd name="T2" fmla="*/ 364 w 748"/>
                <a:gd name="T3" fmla="*/ 37 h 413"/>
                <a:gd name="T4" fmla="*/ 403 w 748"/>
                <a:gd name="T5" fmla="*/ 63 h 413"/>
                <a:gd name="T6" fmla="*/ 496 w 748"/>
                <a:gd name="T7" fmla="*/ 28 h 413"/>
                <a:gd name="T8" fmla="*/ 363 w 748"/>
                <a:gd name="T9" fmla="*/ 252 h 413"/>
                <a:gd name="T10" fmla="*/ 442 w 748"/>
                <a:gd name="T11" fmla="*/ 120 h 413"/>
                <a:gd name="T12" fmla="*/ 342 w 748"/>
                <a:gd name="T13" fmla="*/ 273 h 413"/>
                <a:gd name="T14" fmla="*/ 406 w 748"/>
                <a:gd name="T15" fmla="*/ 308 h 413"/>
                <a:gd name="T16" fmla="*/ 747 w 748"/>
                <a:gd name="T17" fmla="*/ 216 h 413"/>
                <a:gd name="T18" fmla="*/ 700 w 748"/>
                <a:gd name="T19" fmla="*/ 276 h 413"/>
                <a:gd name="T20" fmla="*/ 711 w 748"/>
                <a:gd name="T21" fmla="*/ 207 h 413"/>
                <a:gd name="T22" fmla="*/ 690 w 748"/>
                <a:gd name="T23" fmla="*/ 181 h 413"/>
                <a:gd name="T24" fmla="*/ 613 w 748"/>
                <a:gd name="T25" fmla="*/ 313 h 413"/>
                <a:gd name="T26" fmla="*/ 646 w 748"/>
                <a:gd name="T27" fmla="*/ 180 h 413"/>
                <a:gd name="T28" fmla="*/ 621 w 748"/>
                <a:gd name="T29" fmla="*/ 166 h 413"/>
                <a:gd name="T30" fmla="*/ 572 w 748"/>
                <a:gd name="T31" fmla="*/ 255 h 413"/>
                <a:gd name="T32" fmla="*/ 546 w 748"/>
                <a:gd name="T33" fmla="*/ 161 h 413"/>
                <a:gd name="T34" fmla="*/ 451 w 748"/>
                <a:gd name="T35" fmla="*/ 311 h 413"/>
                <a:gd name="T36" fmla="*/ 550 w 748"/>
                <a:gd name="T37" fmla="*/ 279 h 413"/>
                <a:gd name="T38" fmla="*/ 583 w 748"/>
                <a:gd name="T39" fmla="*/ 297 h 413"/>
                <a:gd name="T40" fmla="*/ 626 w 748"/>
                <a:gd name="T41" fmla="*/ 335 h 413"/>
                <a:gd name="T42" fmla="*/ 557 w 748"/>
                <a:gd name="T43" fmla="*/ 368 h 413"/>
                <a:gd name="T44" fmla="*/ 619 w 748"/>
                <a:gd name="T45" fmla="*/ 393 h 413"/>
                <a:gd name="T46" fmla="*/ 676 w 748"/>
                <a:gd name="T47" fmla="*/ 329 h 413"/>
                <a:gd name="T48" fmla="*/ 746 w 748"/>
                <a:gd name="T49" fmla="*/ 221 h 413"/>
                <a:gd name="T50" fmla="*/ 529 w 748"/>
                <a:gd name="T51" fmla="*/ 271 h 413"/>
                <a:gd name="T52" fmla="*/ 468 w 748"/>
                <a:gd name="T53" fmla="*/ 297 h 413"/>
                <a:gd name="T54" fmla="*/ 533 w 748"/>
                <a:gd name="T55" fmla="*/ 193 h 413"/>
                <a:gd name="T56" fmla="*/ 544 w 748"/>
                <a:gd name="T57" fmla="*/ 218 h 413"/>
                <a:gd name="T58" fmla="*/ 294 w 748"/>
                <a:gd name="T59" fmla="*/ 235 h 413"/>
                <a:gd name="T60" fmla="*/ 313 w 748"/>
                <a:gd name="T61" fmla="*/ 159 h 413"/>
                <a:gd name="T62" fmla="*/ 278 w 748"/>
                <a:gd name="T63" fmla="*/ 152 h 413"/>
                <a:gd name="T64" fmla="*/ 218 w 748"/>
                <a:gd name="T65" fmla="*/ 220 h 413"/>
                <a:gd name="T66" fmla="*/ 176 w 748"/>
                <a:gd name="T67" fmla="*/ 244 h 413"/>
                <a:gd name="T68" fmla="*/ 203 w 748"/>
                <a:gd name="T69" fmla="*/ 154 h 413"/>
                <a:gd name="T70" fmla="*/ 137 w 748"/>
                <a:gd name="T71" fmla="*/ 259 h 413"/>
                <a:gd name="T72" fmla="*/ 214 w 748"/>
                <a:gd name="T73" fmla="*/ 252 h 413"/>
                <a:gd name="T74" fmla="*/ 268 w 748"/>
                <a:gd name="T75" fmla="*/ 277 h 413"/>
                <a:gd name="T76" fmla="*/ 320 w 748"/>
                <a:gd name="T77" fmla="*/ 210 h 413"/>
                <a:gd name="T78" fmla="*/ 164 w 748"/>
                <a:gd name="T79" fmla="*/ 197 h 413"/>
                <a:gd name="T80" fmla="*/ 189 w 748"/>
                <a:gd name="T81" fmla="*/ 210 h 413"/>
                <a:gd name="T82" fmla="*/ 251 w 748"/>
                <a:gd name="T83" fmla="*/ 254 h 413"/>
                <a:gd name="T84" fmla="*/ 266 w 748"/>
                <a:gd name="T85" fmla="*/ 179 h 413"/>
                <a:gd name="T86" fmla="*/ 128 w 748"/>
                <a:gd name="T87" fmla="*/ 288 h 413"/>
                <a:gd name="T88" fmla="*/ 125 w 748"/>
                <a:gd name="T89" fmla="*/ 180 h 413"/>
                <a:gd name="T90" fmla="*/ 141 w 748"/>
                <a:gd name="T91" fmla="*/ 44 h 413"/>
                <a:gd name="T92" fmla="*/ 100 w 748"/>
                <a:gd name="T93" fmla="*/ 44 h 413"/>
                <a:gd name="T94" fmla="*/ 28 w 748"/>
                <a:gd name="T95" fmla="*/ 164 h 413"/>
                <a:gd name="T96" fmla="*/ 13 w 748"/>
                <a:gd name="T97" fmla="*/ 287 h 413"/>
                <a:gd name="T98" fmla="*/ 46 w 748"/>
                <a:gd name="T99" fmla="*/ 193 h 413"/>
                <a:gd name="T100" fmla="*/ 100 w 748"/>
                <a:gd name="T101" fmla="*/ 286 h 413"/>
                <a:gd name="T102" fmla="*/ 128 w 748"/>
                <a:gd name="T103" fmla="*/ 288 h 413"/>
                <a:gd name="T104" fmla="*/ 81 w 748"/>
                <a:gd name="T105" fmla="*/ 106 h 413"/>
                <a:gd name="T106" fmla="*/ 164 w 748"/>
                <a:gd name="T107" fmla="*/ 86 h 413"/>
                <a:gd name="T108" fmla="*/ 59 w 748"/>
                <a:gd name="T109" fmla="*/ 183 h 4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748" h="413">
                  <a:moveTo>
                    <a:pt x="501" y="81"/>
                  </a:moveTo>
                  <a:cubicBezTo>
                    <a:pt x="511" y="62"/>
                    <a:pt x="521" y="44"/>
                    <a:pt x="530" y="28"/>
                  </a:cubicBezTo>
                  <a:cubicBezTo>
                    <a:pt x="542" y="27"/>
                    <a:pt x="554" y="27"/>
                    <a:pt x="565" y="27"/>
                  </a:cubicBezTo>
                  <a:cubicBezTo>
                    <a:pt x="576" y="27"/>
                    <a:pt x="587" y="27"/>
                    <a:pt x="597" y="28"/>
                  </a:cubicBezTo>
                  <a:cubicBezTo>
                    <a:pt x="599" y="23"/>
                    <a:pt x="598" y="17"/>
                    <a:pt x="594" y="11"/>
                  </a:cubicBezTo>
                  <a:cubicBezTo>
                    <a:pt x="590" y="4"/>
                    <a:pt x="584" y="1"/>
                    <a:pt x="575" y="0"/>
                  </a:cubicBezTo>
                  <a:cubicBezTo>
                    <a:pt x="550" y="0"/>
                    <a:pt x="525" y="0"/>
                    <a:pt x="499" y="2"/>
                  </a:cubicBezTo>
                  <a:cubicBezTo>
                    <a:pt x="473" y="4"/>
                    <a:pt x="448" y="6"/>
                    <a:pt x="424" y="9"/>
                  </a:cubicBezTo>
                  <a:cubicBezTo>
                    <a:pt x="407" y="11"/>
                    <a:pt x="394" y="15"/>
                    <a:pt x="384" y="20"/>
                  </a:cubicBezTo>
                  <a:cubicBezTo>
                    <a:pt x="374" y="25"/>
                    <a:pt x="368" y="31"/>
                    <a:pt x="364" y="37"/>
                  </a:cubicBezTo>
                  <a:cubicBezTo>
                    <a:pt x="360" y="43"/>
                    <a:pt x="359" y="49"/>
                    <a:pt x="361" y="54"/>
                  </a:cubicBezTo>
                  <a:cubicBezTo>
                    <a:pt x="363" y="60"/>
                    <a:pt x="368" y="65"/>
                    <a:pt x="375" y="68"/>
                  </a:cubicBezTo>
                  <a:cubicBezTo>
                    <a:pt x="382" y="71"/>
                    <a:pt x="391" y="73"/>
                    <a:pt x="403" y="72"/>
                  </a:cubicBezTo>
                  <a:cubicBezTo>
                    <a:pt x="415" y="72"/>
                    <a:pt x="428" y="69"/>
                    <a:pt x="444" y="62"/>
                  </a:cubicBezTo>
                  <a:cubicBezTo>
                    <a:pt x="426" y="65"/>
                    <a:pt x="412" y="65"/>
                    <a:pt x="403" y="63"/>
                  </a:cubicBezTo>
                  <a:cubicBezTo>
                    <a:pt x="394" y="61"/>
                    <a:pt x="388" y="58"/>
                    <a:pt x="387" y="54"/>
                  </a:cubicBezTo>
                  <a:cubicBezTo>
                    <a:pt x="386" y="50"/>
                    <a:pt x="389" y="46"/>
                    <a:pt x="396" y="42"/>
                  </a:cubicBezTo>
                  <a:cubicBezTo>
                    <a:pt x="403" y="38"/>
                    <a:pt x="414" y="35"/>
                    <a:pt x="428" y="34"/>
                  </a:cubicBezTo>
                  <a:cubicBezTo>
                    <a:pt x="439" y="32"/>
                    <a:pt x="450" y="31"/>
                    <a:pt x="462" y="31"/>
                  </a:cubicBezTo>
                  <a:cubicBezTo>
                    <a:pt x="473" y="30"/>
                    <a:pt x="484" y="29"/>
                    <a:pt x="496" y="28"/>
                  </a:cubicBezTo>
                  <a:cubicBezTo>
                    <a:pt x="481" y="59"/>
                    <a:pt x="466" y="88"/>
                    <a:pt x="453" y="116"/>
                  </a:cubicBezTo>
                  <a:cubicBezTo>
                    <a:pt x="440" y="144"/>
                    <a:pt x="429" y="170"/>
                    <a:pt x="419" y="194"/>
                  </a:cubicBezTo>
                  <a:cubicBezTo>
                    <a:pt x="410" y="218"/>
                    <a:pt x="402" y="240"/>
                    <a:pt x="395" y="259"/>
                  </a:cubicBezTo>
                  <a:cubicBezTo>
                    <a:pt x="389" y="279"/>
                    <a:pt x="385" y="296"/>
                    <a:pt x="383" y="310"/>
                  </a:cubicBezTo>
                  <a:cubicBezTo>
                    <a:pt x="372" y="291"/>
                    <a:pt x="365" y="272"/>
                    <a:pt x="363" y="252"/>
                  </a:cubicBezTo>
                  <a:cubicBezTo>
                    <a:pt x="360" y="231"/>
                    <a:pt x="361" y="213"/>
                    <a:pt x="366" y="196"/>
                  </a:cubicBezTo>
                  <a:cubicBezTo>
                    <a:pt x="371" y="180"/>
                    <a:pt x="379" y="166"/>
                    <a:pt x="391" y="155"/>
                  </a:cubicBezTo>
                  <a:cubicBezTo>
                    <a:pt x="403" y="144"/>
                    <a:pt x="417" y="138"/>
                    <a:pt x="435" y="137"/>
                  </a:cubicBezTo>
                  <a:cubicBezTo>
                    <a:pt x="437" y="136"/>
                    <a:pt x="438" y="134"/>
                    <a:pt x="439" y="131"/>
                  </a:cubicBezTo>
                  <a:cubicBezTo>
                    <a:pt x="440" y="127"/>
                    <a:pt x="442" y="124"/>
                    <a:pt x="442" y="120"/>
                  </a:cubicBezTo>
                  <a:cubicBezTo>
                    <a:pt x="443" y="117"/>
                    <a:pt x="444" y="113"/>
                    <a:pt x="444" y="110"/>
                  </a:cubicBezTo>
                  <a:cubicBezTo>
                    <a:pt x="445" y="107"/>
                    <a:pt x="444" y="105"/>
                    <a:pt x="443" y="103"/>
                  </a:cubicBezTo>
                  <a:cubicBezTo>
                    <a:pt x="414" y="109"/>
                    <a:pt x="391" y="121"/>
                    <a:pt x="374" y="138"/>
                  </a:cubicBezTo>
                  <a:cubicBezTo>
                    <a:pt x="357" y="156"/>
                    <a:pt x="346" y="176"/>
                    <a:pt x="341" y="199"/>
                  </a:cubicBezTo>
                  <a:cubicBezTo>
                    <a:pt x="335" y="223"/>
                    <a:pt x="336" y="247"/>
                    <a:pt x="342" y="273"/>
                  </a:cubicBezTo>
                  <a:cubicBezTo>
                    <a:pt x="349" y="299"/>
                    <a:pt x="361" y="324"/>
                    <a:pt x="379" y="348"/>
                  </a:cubicBezTo>
                  <a:cubicBezTo>
                    <a:pt x="379" y="348"/>
                    <a:pt x="379" y="349"/>
                    <a:pt x="381" y="349"/>
                  </a:cubicBezTo>
                  <a:cubicBezTo>
                    <a:pt x="382" y="349"/>
                    <a:pt x="384" y="349"/>
                    <a:pt x="386" y="349"/>
                  </a:cubicBezTo>
                  <a:cubicBezTo>
                    <a:pt x="399" y="349"/>
                    <a:pt x="399" y="349"/>
                    <a:pt x="399" y="349"/>
                  </a:cubicBezTo>
                  <a:cubicBezTo>
                    <a:pt x="399" y="337"/>
                    <a:pt x="402" y="324"/>
                    <a:pt x="406" y="308"/>
                  </a:cubicBezTo>
                  <a:cubicBezTo>
                    <a:pt x="410" y="292"/>
                    <a:pt x="416" y="275"/>
                    <a:pt x="422" y="256"/>
                  </a:cubicBezTo>
                  <a:cubicBezTo>
                    <a:pt x="429" y="238"/>
                    <a:pt x="436" y="218"/>
                    <a:pt x="445" y="199"/>
                  </a:cubicBezTo>
                  <a:cubicBezTo>
                    <a:pt x="454" y="179"/>
                    <a:pt x="463" y="159"/>
                    <a:pt x="472" y="139"/>
                  </a:cubicBezTo>
                  <a:cubicBezTo>
                    <a:pt x="482" y="119"/>
                    <a:pt x="491" y="100"/>
                    <a:pt x="501" y="81"/>
                  </a:cubicBezTo>
                  <a:close/>
                  <a:moveTo>
                    <a:pt x="747" y="216"/>
                  </a:moveTo>
                  <a:cubicBezTo>
                    <a:pt x="747" y="214"/>
                    <a:pt x="746" y="213"/>
                    <a:pt x="745" y="212"/>
                  </a:cubicBezTo>
                  <a:cubicBezTo>
                    <a:pt x="743" y="212"/>
                    <a:pt x="742" y="212"/>
                    <a:pt x="740" y="213"/>
                  </a:cubicBezTo>
                  <a:cubicBezTo>
                    <a:pt x="738" y="213"/>
                    <a:pt x="737" y="215"/>
                    <a:pt x="735" y="217"/>
                  </a:cubicBezTo>
                  <a:cubicBezTo>
                    <a:pt x="731" y="224"/>
                    <a:pt x="726" y="233"/>
                    <a:pt x="719" y="244"/>
                  </a:cubicBezTo>
                  <a:cubicBezTo>
                    <a:pt x="713" y="255"/>
                    <a:pt x="706" y="266"/>
                    <a:pt x="700" y="276"/>
                  </a:cubicBezTo>
                  <a:cubicBezTo>
                    <a:pt x="694" y="286"/>
                    <a:pt x="688" y="294"/>
                    <a:pt x="682" y="302"/>
                  </a:cubicBezTo>
                  <a:cubicBezTo>
                    <a:pt x="677" y="309"/>
                    <a:pt x="673" y="312"/>
                    <a:pt x="671" y="312"/>
                  </a:cubicBezTo>
                  <a:cubicBezTo>
                    <a:pt x="669" y="312"/>
                    <a:pt x="670" y="306"/>
                    <a:pt x="675" y="294"/>
                  </a:cubicBezTo>
                  <a:cubicBezTo>
                    <a:pt x="682" y="278"/>
                    <a:pt x="688" y="263"/>
                    <a:pt x="694" y="248"/>
                  </a:cubicBezTo>
                  <a:cubicBezTo>
                    <a:pt x="700" y="233"/>
                    <a:pt x="706" y="219"/>
                    <a:pt x="711" y="207"/>
                  </a:cubicBezTo>
                  <a:cubicBezTo>
                    <a:pt x="716" y="195"/>
                    <a:pt x="720" y="185"/>
                    <a:pt x="723" y="177"/>
                  </a:cubicBezTo>
                  <a:cubicBezTo>
                    <a:pt x="727" y="169"/>
                    <a:pt x="729" y="165"/>
                    <a:pt x="730" y="164"/>
                  </a:cubicBezTo>
                  <a:cubicBezTo>
                    <a:pt x="726" y="160"/>
                    <a:pt x="721" y="158"/>
                    <a:pt x="714" y="157"/>
                  </a:cubicBezTo>
                  <a:cubicBezTo>
                    <a:pt x="707" y="157"/>
                    <a:pt x="701" y="160"/>
                    <a:pt x="697" y="167"/>
                  </a:cubicBezTo>
                  <a:cubicBezTo>
                    <a:pt x="695" y="169"/>
                    <a:pt x="693" y="173"/>
                    <a:pt x="690" y="181"/>
                  </a:cubicBezTo>
                  <a:cubicBezTo>
                    <a:pt x="686" y="188"/>
                    <a:pt x="683" y="197"/>
                    <a:pt x="678" y="207"/>
                  </a:cubicBezTo>
                  <a:cubicBezTo>
                    <a:pt x="674" y="217"/>
                    <a:pt x="670" y="228"/>
                    <a:pt x="665" y="240"/>
                  </a:cubicBezTo>
                  <a:cubicBezTo>
                    <a:pt x="660" y="252"/>
                    <a:pt x="655" y="264"/>
                    <a:pt x="651" y="276"/>
                  </a:cubicBezTo>
                  <a:cubicBezTo>
                    <a:pt x="643" y="292"/>
                    <a:pt x="636" y="302"/>
                    <a:pt x="630" y="308"/>
                  </a:cubicBezTo>
                  <a:cubicBezTo>
                    <a:pt x="623" y="313"/>
                    <a:pt x="617" y="315"/>
                    <a:pt x="613" y="313"/>
                  </a:cubicBezTo>
                  <a:cubicBezTo>
                    <a:pt x="609" y="312"/>
                    <a:pt x="607" y="308"/>
                    <a:pt x="607" y="301"/>
                  </a:cubicBezTo>
                  <a:cubicBezTo>
                    <a:pt x="606" y="294"/>
                    <a:pt x="607" y="285"/>
                    <a:pt x="609" y="275"/>
                  </a:cubicBezTo>
                  <a:cubicBezTo>
                    <a:pt x="612" y="265"/>
                    <a:pt x="615" y="254"/>
                    <a:pt x="619" y="242"/>
                  </a:cubicBezTo>
                  <a:cubicBezTo>
                    <a:pt x="623" y="230"/>
                    <a:pt x="627" y="219"/>
                    <a:pt x="632" y="208"/>
                  </a:cubicBezTo>
                  <a:cubicBezTo>
                    <a:pt x="637" y="197"/>
                    <a:pt x="641" y="188"/>
                    <a:pt x="646" y="180"/>
                  </a:cubicBezTo>
                  <a:cubicBezTo>
                    <a:pt x="651" y="172"/>
                    <a:pt x="655" y="166"/>
                    <a:pt x="658" y="164"/>
                  </a:cubicBezTo>
                  <a:cubicBezTo>
                    <a:pt x="656" y="162"/>
                    <a:pt x="654" y="160"/>
                    <a:pt x="651" y="159"/>
                  </a:cubicBezTo>
                  <a:cubicBezTo>
                    <a:pt x="647" y="157"/>
                    <a:pt x="644" y="157"/>
                    <a:pt x="640" y="157"/>
                  </a:cubicBezTo>
                  <a:cubicBezTo>
                    <a:pt x="637" y="157"/>
                    <a:pt x="633" y="158"/>
                    <a:pt x="630" y="159"/>
                  </a:cubicBezTo>
                  <a:cubicBezTo>
                    <a:pt x="626" y="160"/>
                    <a:pt x="624" y="163"/>
                    <a:pt x="621" y="166"/>
                  </a:cubicBezTo>
                  <a:cubicBezTo>
                    <a:pt x="616" y="174"/>
                    <a:pt x="611" y="184"/>
                    <a:pt x="606" y="195"/>
                  </a:cubicBezTo>
                  <a:cubicBezTo>
                    <a:pt x="602" y="204"/>
                    <a:pt x="599" y="214"/>
                    <a:pt x="595" y="223"/>
                  </a:cubicBezTo>
                  <a:cubicBezTo>
                    <a:pt x="595" y="224"/>
                    <a:pt x="594" y="225"/>
                    <a:pt x="593" y="227"/>
                  </a:cubicBezTo>
                  <a:cubicBezTo>
                    <a:pt x="591" y="231"/>
                    <a:pt x="588" y="236"/>
                    <a:pt x="584" y="241"/>
                  </a:cubicBezTo>
                  <a:cubicBezTo>
                    <a:pt x="580" y="246"/>
                    <a:pt x="576" y="251"/>
                    <a:pt x="572" y="255"/>
                  </a:cubicBezTo>
                  <a:cubicBezTo>
                    <a:pt x="567" y="260"/>
                    <a:pt x="563" y="262"/>
                    <a:pt x="558" y="263"/>
                  </a:cubicBezTo>
                  <a:cubicBezTo>
                    <a:pt x="562" y="253"/>
                    <a:pt x="566" y="242"/>
                    <a:pt x="568" y="231"/>
                  </a:cubicBezTo>
                  <a:cubicBezTo>
                    <a:pt x="571" y="220"/>
                    <a:pt x="571" y="210"/>
                    <a:pt x="571" y="201"/>
                  </a:cubicBezTo>
                  <a:cubicBezTo>
                    <a:pt x="570" y="192"/>
                    <a:pt x="568" y="183"/>
                    <a:pt x="564" y="176"/>
                  </a:cubicBezTo>
                  <a:cubicBezTo>
                    <a:pt x="560" y="169"/>
                    <a:pt x="554" y="164"/>
                    <a:pt x="546" y="161"/>
                  </a:cubicBezTo>
                  <a:cubicBezTo>
                    <a:pt x="532" y="156"/>
                    <a:pt x="520" y="156"/>
                    <a:pt x="509" y="161"/>
                  </a:cubicBezTo>
                  <a:cubicBezTo>
                    <a:pt x="497" y="167"/>
                    <a:pt x="487" y="176"/>
                    <a:pt x="478" y="187"/>
                  </a:cubicBezTo>
                  <a:cubicBezTo>
                    <a:pt x="469" y="199"/>
                    <a:pt x="462" y="212"/>
                    <a:pt x="457" y="228"/>
                  </a:cubicBezTo>
                  <a:cubicBezTo>
                    <a:pt x="451" y="243"/>
                    <a:pt x="448" y="258"/>
                    <a:pt x="447" y="273"/>
                  </a:cubicBezTo>
                  <a:cubicBezTo>
                    <a:pt x="445" y="287"/>
                    <a:pt x="447" y="300"/>
                    <a:pt x="451" y="311"/>
                  </a:cubicBezTo>
                  <a:cubicBezTo>
                    <a:pt x="455" y="322"/>
                    <a:pt x="462" y="330"/>
                    <a:pt x="473" y="333"/>
                  </a:cubicBezTo>
                  <a:cubicBezTo>
                    <a:pt x="479" y="336"/>
                    <a:pt x="486" y="336"/>
                    <a:pt x="493" y="334"/>
                  </a:cubicBezTo>
                  <a:cubicBezTo>
                    <a:pt x="500" y="332"/>
                    <a:pt x="507" y="328"/>
                    <a:pt x="514" y="323"/>
                  </a:cubicBezTo>
                  <a:cubicBezTo>
                    <a:pt x="521" y="318"/>
                    <a:pt x="527" y="312"/>
                    <a:pt x="533" y="304"/>
                  </a:cubicBezTo>
                  <a:cubicBezTo>
                    <a:pt x="540" y="297"/>
                    <a:pt x="545" y="288"/>
                    <a:pt x="550" y="279"/>
                  </a:cubicBezTo>
                  <a:cubicBezTo>
                    <a:pt x="556" y="279"/>
                    <a:pt x="561" y="278"/>
                    <a:pt x="567" y="275"/>
                  </a:cubicBezTo>
                  <a:cubicBezTo>
                    <a:pt x="573" y="272"/>
                    <a:pt x="579" y="268"/>
                    <a:pt x="584" y="262"/>
                  </a:cubicBezTo>
                  <a:cubicBezTo>
                    <a:pt x="585" y="262"/>
                    <a:pt x="586" y="261"/>
                    <a:pt x="586" y="260"/>
                  </a:cubicBezTo>
                  <a:cubicBezTo>
                    <a:pt x="586" y="262"/>
                    <a:pt x="586" y="263"/>
                    <a:pt x="585" y="264"/>
                  </a:cubicBezTo>
                  <a:cubicBezTo>
                    <a:pt x="583" y="276"/>
                    <a:pt x="583" y="287"/>
                    <a:pt x="583" y="297"/>
                  </a:cubicBezTo>
                  <a:cubicBezTo>
                    <a:pt x="583" y="307"/>
                    <a:pt x="585" y="315"/>
                    <a:pt x="588" y="322"/>
                  </a:cubicBezTo>
                  <a:cubicBezTo>
                    <a:pt x="592" y="329"/>
                    <a:pt x="597" y="333"/>
                    <a:pt x="603" y="334"/>
                  </a:cubicBezTo>
                  <a:cubicBezTo>
                    <a:pt x="608" y="336"/>
                    <a:pt x="612" y="335"/>
                    <a:pt x="617" y="333"/>
                  </a:cubicBezTo>
                  <a:cubicBezTo>
                    <a:pt x="621" y="331"/>
                    <a:pt x="626" y="329"/>
                    <a:pt x="630" y="325"/>
                  </a:cubicBezTo>
                  <a:cubicBezTo>
                    <a:pt x="629" y="329"/>
                    <a:pt x="627" y="332"/>
                    <a:pt x="626" y="335"/>
                  </a:cubicBezTo>
                  <a:cubicBezTo>
                    <a:pt x="625" y="338"/>
                    <a:pt x="624" y="341"/>
                    <a:pt x="623" y="342"/>
                  </a:cubicBezTo>
                  <a:cubicBezTo>
                    <a:pt x="616" y="359"/>
                    <a:pt x="608" y="371"/>
                    <a:pt x="600" y="378"/>
                  </a:cubicBezTo>
                  <a:cubicBezTo>
                    <a:pt x="592" y="385"/>
                    <a:pt x="585" y="390"/>
                    <a:pt x="579" y="391"/>
                  </a:cubicBezTo>
                  <a:cubicBezTo>
                    <a:pt x="573" y="392"/>
                    <a:pt x="567" y="390"/>
                    <a:pt x="563" y="386"/>
                  </a:cubicBezTo>
                  <a:cubicBezTo>
                    <a:pt x="559" y="381"/>
                    <a:pt x="557" y="375"/>
                    <a:pt x="557" y="368"/>
                  </a:cubicBezTo>
                  <a:cubicBezTo>
                    <a:pt x="553" y="374"/>
                    <a:pt x="551" y="380"/>
                    <a:pt x="552" y="386"/>
                  </a:cubicBezTo>
                  <a:cubicBezTo>
                    <a:pt x="552" y="392"/>
                    <a:pt x="554" y="398"/>
                    <a:pt x="558" y="402"/>
                  </a:cubicBezTo>
                  <a:cubicBezTo>
                    <a:pt x="561" y="406"/>
                    <a:pt x="566" y="409"/>
                    <a:pt x="573" y="411"/>
                  </a:cubicBezTo>
                  <a:cubicBezTo>
                    <a:pt x="579" y="413"/>
                    <a:pt x="586" y="412"/>
                    <a:pt x="594" y="409"/>
                  </a:cubicBezTo>
                  <a:cubicBezTo>
                    <a:pt x="602" y="407"/>
                    <a:pt x="610" y="401"/>
                    <a:pt x="619" y="393"/>
                  </a:cubicBezTo>
                  <a:cubicBezTo>
                    <a:pt x="627" y="386"/>
                    <a:pt x="636" y="374"/>
                    <a:pt x="644" y="359"/>
                  </a:cubicBezTo>
                  <a:cubicBezTo>
                    <a:pt x="646" y="355"/>
                    <a:pt x="648" y="350"/>
                    <a:pt x="651" y="346"/>
                  </a:cubicBezTo>
                  <a:cubicBezTo>
                    <a:pt x="653" y="341"/>
                    <a:pt x="655" y="337"/>
                    <a:pt x="657" y="332"/>
                  </a:cubicBezTo>
                  <a:cubicBezTo>
                    <a:pt x="659" y="334"/>
                    <a:pt x="661" y="335"/>
                    <a:pt x="664" y="335"/>
                  </a:cubicBezTo>
                  <a:cubicBezTo>
                    <a:pt x="667" y="335"/>
                    <a:pt x="671" y="333"/>
                    <a:pt x="676" y="329"/>
                  </a:cubicBezTo>
                  <a:cubicBezTo>
                    <a:pt x="681" y="325"/>
                    <a:pt x="686" y="319"/>
                    <a:pt x="691" y="312"/>
                  </a:cubicBezTo>
                  <a:cubicBezTo>
                    <a:pt x="697" y="305"/>
                    <a:pt x="702" y="298"/>
                    <a:pt x="708" y="289"/>
                  </a:cubicBezTo>
                  <a:cubicBezTo>
                    <a:pt x="714" y="280"/>
                    <a:pt x="719" y="272"/>
                    <a:pt x="724" y="263"/>
                  </a:cubicBezTo>
                  <a:cubicBezTo>
                    <a:pt x="729" y="255"/>
                    <a:pt x="734" y="247"/>
                    <a:pt x="738" y="239"/>
                  </a:cubicBezTo>
                  <a:cubicBezTo>
                    <a:pt x="742" y="232"/>
                    <a:pt x="745" y="226"/>
                    <a:pt x="746" y="221"/>
                  </a:cubicBezTo>
                  <a:cubicBezTo>
                    <a:pt x="747" y="219"/>
                    <a:pt x="748" y="217"/>
                    <a:pt x="747" y="216"/>
                  </a:cubicBezTo>
                  <a:close/>
                  <a:moveTo>
                    <a:pt x="524" y="211"/>
                  </a:moveTo>
                  <a:cubicBezTo>
                    <a:pt x="520" y="217"/>
                    <a:pt x="518" y="224"/>
                    <a:pt x="517" y="231"/>
                  </a:cubicBezTo>
                  <a:cubicBezTo>
                    <a:pt x="516" y="239"/>
                    <a:pt x="517" y="246"/>
                    <a:pt x="519" y="253"/>
                  </a:cubicBezTo>
                  <a:cubicBezTo>
                    <a:pt x="520" y="260"/>
                    <a:pt x="524" y="266"/>
                    <a:pt x="529" y="271"/>
                  </a:cubicBezTo>
                  <a:cubicBezTo>
                    <a:pt x="525" y="278"/>
                    <a:pt x="522" y="284"/>
                    <a:pt x="517" y="289"/>
                  </a:cubicBezTo>
                  <a:cubicBezTo>
                    <a:pt x="513" y="295"/>
                    <a:pt x="509" y="299"/>
                    <a:pt x="504" y="303"/>
                  </a:cubicBezTo>
                  <a:cubicBezTo>
                    <a:pt x="500" y="307"/>
                    <a:pt x="496" y="310"/>
                    <a:pt x="491" y="311"/>
                  </a:cubicBezTo>
                  <a:cubicBezTo>
                    <a:pt x="487" y="313"/>
                    <a:pt x="482" y="313"/>
                    <a:pt x="478" y="311"/>
                  </a:cubicBezTo>
                  <a:cubicBezTo>
                    <a:pt x="473" y="309"/>
                    <a:pt x="469" y="304"/>
                    <a:pt x="468" y="297"/>
                  </a:cubicBezTo>
                  <a:cubicBezTo>
                    <a:pt x="466" y="289"/>
                    <a:pt x="467" y="280"/>
                    <a:pt x="469" y="270"/>
                  </a:cubicBezTo>
                  <a:cubicBezTo>
                    <a:pt x="471" y="260"/>
                    <a:pt x="474" y="250"/>
                    <a:pt x="478" y="239"/>
                  </a:cubicBezTo>
                  <a:cubicBezTo>
                    <a:pt x="483" y="229"/>
                    <a:pt x="488" y="220"/>
                    <a:pt x="494" y="212"/>
                  </a:cubicBezTo>
                  <a:cubicBezTo>
                    <a:pt x="500" y="204"/>
                    <a:pt x="506" y="198"/>
                    <a:pt x="513" y="194"/>
                  </a:cubicBezTo>
                  <a:cubicBezTo>
                    <a:pt x="520" y="190"/>
                    <a:pt x="526" y="190"/>
                    <a:pt x="533" y="193"/>
                  </a:cubicBezTo>
                  <a:cubicBezTo>
                    <a:pt x="534" y="194"/>
                    <a:pt x="536" y="195"/>
                    <a:pt x="536" y="195"/>
                  </a:cubicBezTo>
                  <a:cubicBezTo>
                    <a:pt x="531" y="199"/>
                    <a:pt x="527" y="204"/>
                    <a:pt x="524" y="211"/>
                  </a:cubicBezTo>
                  <a:close/>
                  <a:moveTo>
                    <a:pt x="538" y="249"/>
                  </a:moveTo>
                  <a:cubicBezTo>
                    <a:pt x="537" y="244"/>
                    <a:pt x="536" y="238"/>
                    <a:pt x="537" y="233"/>
                  </a:cubicBezTo>
                  <a:cubicBezTo>
                    <a:pt x="538" y="227"/>
                    <a:pt x="541" y="222"/>
                    <a:pt x="544" y="218"/>
                  </a:cubicBezTo>
                  <a:cubicBezTo>
                    <a:pt x="544" y="227"/>
                    <a:pt x="542" y="237"/>
                    <a:pt x="538" y="249"/>
                  </a:cubicBezTo>
                  <a:close/>
                  <a:moveTo>
                    <a:pt x="325" y="191"/>
                  </a:moveTo>
                  <a:cubicBezTo>
                    <a:pt x="322" y="190"/>
                    <a:pt x="320" y="191"/>
                    <a:pt x="318" y="194"/>
                  </a:cubicBezTo>
                  <a:cubicBezTo>
                    <a:pt x="315" y="199"/>
                    <a:pt x="311" y="206"/>
                    <a:pt x="307" y="213"/>
                  </a:cubicBezTo>
                  <a:cubicBezTo>
                    <a:pt x="302" y="221"/>
                    <a:pt x="298" y="228"/>
                    <a:pt x="294" y="235"/>
                  </a:cubicBezTo>
                  <a:cubicBezTo>
                    <a:pt x="289" y="242"/>
                    <a:pt x="285" y="248"/>
                    <a:pt x="282" y="253"/>
                  </a:cubicBezTo>
                  <a:cubicBezTo>
                    <a:pt x="278" y="258"/>
                    <a:pt x="275" y="261"/>
                    <a:pt x="273" y="261"/>
                  </a:cubicBezTo>
                  <a:cubicBezTo>
                    <a:pt x="272" y="261"/>
                    <a:pt x="273" y="256"/>
                    <a:pt x="276" y="247"/>
                  </a:cubicBezTo>
                  <a:cubicBezTo>
                    <a:pt x="279" y="237"/>
                    <a:pt x="284" y="225"/>
                    <a:pt x="290" y="210"/>
                  </a:cubicBezTo>
                  <a:cubicBezTo>
                    <a:pt x="296" y="195"/>
                    <a:pt x="304" y="178"/>
                    <a:pt x="313" y="159"/>
                  </a:cubicBezTo>
                  <a:cubicBezTo>
                    <a:pt x="322" y="140"/>
                    <a:pt x="332" y="121"/>
                    <a:pt x="343" y="101"/>
                  </a:cubicBezTo>
                  <a:cubicBezTo>
                    <a:pt x="340" y="99"/>
                    <a:pt x="336" y="97"/>
                    <a:pt x="331" y="97"/>
                  </a:cubicBezTo>
                  <a:cubicBezTo>
                    <a:pt x="326" y="97"/>
                    <a:pt x="322" y="100"/>
                    <a:pt x="318" y="105"/>
                  </a:cubicBezTo>
                  <a:cubicBezTo>
                    <a:pt x="308" y="123"/>
                    <a:pt x="300" y="140"/>
                    <a:pt x="292" y="158"/>
                  </a:cubicBezTo>
                  <a:cubicBezTo>
                    <a:pt x="288" y="155"/>
                    <a:pt x="284" y="153"/>
                    <a:pt x="278" y="152"/>
                  </a:cubicBezTo>
                  <a:cubicBezTo>
                    <a:pt x="273" y="152"/>
                    <a:pt x="267" y="153"/>
                    <a:pt x="261" y="157"/>
                  </a:cubicBezTo>
                  <a:cubicBezTo>
                    <a:pt x="254" y="161"/>
                    <a:pt x="248" y="167"/>
                    <a:pt x="241" y="176"/>
                  </a:cubicBezTo>
                  <a:cubicBezTo>
                    <a:pt x="234" y="185"/>
                    <a:pt x="228" y="197"/>
                    <a:pt x="222" y="213"/>
                  </a:cubicBezTo>
                  <a:cubicBezTo>
                    <a:pt x="221" y="214"/>
                    <a:pt x="221" y="214"/>
                    <a:pt x="221" y="215"/>
                  </a:cubicBezTo>
                  <a:cubicBezTo>
                    <a:pt x="220" y="216"/>
                    <a:pt x="219" y="218"/>
                    <a:pt x="218" y="220"/>
                  </a:cubicBezTo>
                  <a:cubicBezTo>
                    <a:pt x="212" y="228"/>
                    <a:pt x="206" y="236"/>
                    <a:pt x="199" y="243"/>
                  </a:cubicBezTo>
                  <a:cubicBezTo>
                    <a:pt x="192" y="250"/>
                    <a:pt x="186" y="255"/>
                    <a:pt x="179" y="259"/>
                  </a:cubicBezTo>
                  <a:cubicBezTo>
                    <a:pt x="172" y="262"/>
                    <a:pt x="165" y="263"/>
                    <a:pt x="159" y="260"/>
                  </a:cubicBezTo>
                  <a:cubicBezTo>
                    <a:pt x="157" y="259"/>
                    <a:pt x="155" y="257"/>
                    <a:pt x="154" y="254"/>
                  </a:cubicBezTo>
                  <a:cubicBezTo>
                    <a:pt x="162" y="252"/>
                    <a:pt x="169" y="249"/>
                    <a:pt x="176" y="244"/>
                  </a:cubicBezTo>
                  <a:cubicBezTo>
                    <a:pt x="183" y="239"/>
                    <a:pt x="189" y="233"/>
                    <a:pt x="195" y="226"/>
                  </a:cubicBezTo>
                  <a:cubicBezTo>
                    <a:pt x="201" y="219"/>
                    <a:pt x="205" y="212"/>
                    <a:pt x="208" y="205"/>
                  </a:cubicBezTo>
                  <a:cubicBezTo>
                    <a:pt x="212" y="197"/>
                    <a:pt x="214" y="190"/>
                    <a:pt x="215" y="183"/>
                  </a:cubicBezTo>
                  <a:cubicBezTo>
                    <a:pt x="216" y="176"/>
                    <a:pt x="216" y="169"/>
                    <a:pt x="214" y="164"/>
                  </a:cubicBezTo>
                  <a:cubicBezTo>
                    <a:pt x="212" y="159"/>
                    <a:pt x="209" y="156"/>
                    <a:pt x="203" y="154"/>
                  </a:cubicBezTo>
                  <a:cubicBezTo>
                    <a:pt x="194" y="151"/>
                    <a:pt x="185" y="151"/>
                    <a:pt x="177" y="155"/>
                  </a:cubicBezTo>
                  <a:cubicBezTo>
                    <a:pt x="169" y="159"/>
                    <a:pt x="162" y="165"/>
                    <a:pt x="155" y="173"/>
                  </a:cubicBezTo>
                  <a:cubicBezTo>
                    <a:pt x="149" y="181"/>
                    <a:pt x="144" y="191"/>
                    <a:pt x="140" y="201"/>
                  </a:cubicBezTo>
                  <a:cubicBezTo>
                    <a:pt x="137" y="212"/>
                    <a:pt x="134" y="222"/>
                    <a:pt x="134" y="233"/>
                  </a:cubicBezTo>
                  <a:cubicBezTo>
                    <a:pt x="133" y="243"/>
                    <a:pt x="134" y="252"/>
                    <a:pt x="137" y="259"/>
                  </a:cubicBezTo>
                  <a:cubicBezTo>
                    <a:pt x="140" y="267"/>
                    <a:pt x="145" y="273"/>
                    <a:pt x="152" y="275"/>
                  </a:cubicBezTo>
                  <a:cubicBezTo>
                    <a:pt x="159" y="277"/>
                    <a:pt x="167" y="277"/>
                    <a:pt x="175" y="274"/>
                  </a:cubicBezTo>
                  <a:cubicBezTo>
                    <a:pt x="184" y="271"/>
                    <a:pt x="192" y="265"/>
                    <a:pt x="200" y="258"/>
                  </a:cubicBezTo>
                  <a:cubicBezTo>
                    <a:pt x="205" y="254"/>
                    <a:pt x="210" y="248"/>
                    <a:pt x="214" y="243"/>
                  </a:cubicBezTo>
                  <a:cubicBezTo>
                    <a:pt x="214" y="246"/>
                    <a:pt x="214" y="249"/>
                    <a:pt x="214" y="252"/>
                  </a:cubicBezTo>
                  <a:cubicBezTo>
                    <a:pt x="215" y="262"/>
                    <a:pt x="218" y="269"/>
                    <a:pt x="223" y="273"/>
                  </a:cubicBezTo>
                  <a:cubicBezTo>
                    <a:pt x="228" y="277"/>
                    <a:pt x="234" y="278"/>
                    <a:pt x="241" y="275"/>
                  </a:cubicBezTo>
                  <a:cubicBezTo>
                    <a:pt x="248" y="273"/>
                    <a:pt x="254" y="266"/>
                    <a:pt x="260" y="257"/>
                  </a:cubicBezTo>
                  <a:cubicBezTo>
                    <a:pt x="259" y="263"/>
                    <a:pt x="260" y="267"/>
                    <a:pt x="261" y="271"/>
                  </a:cubicBezTo>
                  <a:cubicBezTo>
                    <a:pt x="263" y="274"/>
                    <a:pt x="265" y="276"/>
                    <a:pt x="268" y="277"/>
                  </a:cubicBezTo>
                  <a:cubicBezTo>
                    <a:pt x="270" y="277"/>
                    <a:pt x="273" y="275"/>
                    <a:pt x="277" y="272"/>
                  </a:cubicBezTo>
                  <a:cubicBezTo>
                    <a:pt x="280" y="269"/>
                    <a:pt x="284" y="266"/>
                    <a:pt x="288" y="261"/>
                  </a:cubicBezTo>
                  <a:cubicBezTo>
                    <a:pt x="291" y="256"/>
                    <a:pt x="295" y="251"/>
                    <a:pt x="299" y="244"/>
                  </a:cubicBezTo>
                  <a:cubicBezTo>
                    <a:pt x="303" y="238"/>
                    <a:pt x="307" y="232"/>
                    <a:pt x="311" y="227"/>
                  </a:cubicBezTo>
                  <a:cubicBezTo>
                    <a:pt x="314" y="221"/>
                    <a:pt x="317" y="215"/>
                    <a:pt x="320" y="210"/>
                  </a:cubicBezTo>
                  <a:cubicBezTo>
                    <a:pt x="323" y="205"/>
                    <a:pt x="325" y="200"/>
                    <a:pt x="326" y="197"/>
                  </a:cubicBezTo>
                  <a:cubicBezTo>
                    <a:pt x="328" y="194"/>
                    <a:pt x="327" y="192"/>
                    <a:pt x="325" y="191"/>
                  </a:cubicBezTo>
                  <a:close/>
                  <a:moveTo>
                    <a:pt x="151" y="245"/>
                  </a:moveTo>
                  <a:cubicBezTo>
                    <a:pt x="151" y="238"/>
                    <a:pt x="152" y="230"/>
                    <a:pt x="154" y="221"/>
                  </a:cubicBezTo>
                  <a:cubicBezTo>
                    <a:pt x="157" y="212"/>
                    <a:pt x="160" y="204"/>
                    <a:pt x="164" y="197"/>
                  </a:cubicBezTo>
                  <a:cubicBezTo>
                    <a:pt x="168" y="189"/>
                    <a:pt x="172" y="183"/>
                    <a:pt x="178" y="179"/>
                  </a:cubicBezTo>
                  <a:cubicBezTo>
                    <a:pt x="183" y="174"/>
                    <a:pt x="188" y="173"/>
                    <a:pt x="193" y="175"/>
                  </a:cubicBezTo>
                  <a:cubicBezTo>
                    <a:pt x="196" y="177"/>
                    <a:pt x="197" y="179"/>
                    <a:pt x="198" y="182"/>
                  </a:cubicBezTo>
                  <a:cubicBezTo>
                    <a:pt x="198" y="186"/>
                    <a:pt x="197" y="190"/>
                    <a:pt x="196" y="195"/>
                  </a:cubicBezTo>
                  <a:cubicBezTo>
                    <a:pt x="194" y="199"/>
                    <a:pt x="192" y="204"/>
                    <a:pt x="189" y="210"/>
                  </a:cubicBezTo>
                  <a:cubicBezTo>
                    <a:pt x="186" y="215"/>
                    <a:pt x="182" y="220"/>
                    <a:pt x="179" y="225"/>
                  </a:cubicBezTo>
                  <a:cubicBezTo>
                    <a:pt x="175" y="230"/>
                    <a:pt x="170" y="234"/>
                    <a:pt x="166" y="238"/>
                  </a:cubicBezTo>
                  <a:cubicBezTo>
                    <a:pt x="161" y="241"/>
                    <a:pt x="156" y="244"/>
                    <a:pt x="151" y="245"/>
                  </a:cubicBezTo>
                  <a:close/>
                  <a:moveTo>
                    <a:pt x="266" y="227"/>
                  </a:moveTo>
                  <a:cubicBezTo>
                    <a:pt x="261" y="239"/>
                    <a:pt x="256" y="248"/>
                    <a:pt x="251" y="254"/>
                  </a:cubicBezTo>
                  <a:cubicBezTo>
                    <a:pt x="246" y="260"/>
                    <a:pt x="242" y="263"/>
                    <a:pt x="239" y="262"/>
                  </a:cubicBezTo>
                  <a:cubicBezTo>
                    <a:pt x="236" y="262"/>
                    <a:pt x="234" y="258"/>
                    <a:pt x="233" y="251"/>
                  </a:cubicBezTo>
                  <a:cubicBezTo>
                    <a:pt x="233" y="245"/>
                    <a:pt x="235" y="235"/>
                    <a:pt x="240" y="223"/>
                  </a:cubicBezTo>
                  <a:cubicBezTo>
                    <a:pt x="244" y="210"/>
                    <a:pt x="249" y="201"/>
                    <a:pt x="254" y="194"/>
                  </a:cubicBezTo>
                  <a:cubicBezTo>
                    <a:pt x="258" y="187"/>
                    <a:pt x="262" y="182"/>
                    <a:pt x="266" y="179"/>
                  </a:cubicBezTo>
                  <a:cubicBezTo>
                    <a:pt x="270" y="176"/>
                    <a:pt x="273" y="175"/>
                    <a:pt x="276" y="176"/>
                  </a:cubicBezTo>
                  <a:cubicBezTo>
                    <a:pt x="279" y="177"/>
                    <a:pt x="281" y="178"/>
                    <a:pt x="282" y="181"/>
                  </a:cubicBezTo>
                  <a:cubicBezTo>
                    <a:pt x="279" y="189"/>
                    <a:pt x="276" y="197"/>
                    <a:pt x="273" y="205"/>
                  </a:cubicBezTo>
                  <a:cubicBezTo>
                    <a:pt x="270" y="213"/>
                    <a:pt x="268" y="220"/>
                    <a:pt x="266" y="227"/>
                  </a:cubicBezTo>
                  <a:close/>
                  <a:moveTo>
                    <a:pt x="128" y="288"/>
                  </a:moveTo>
                  <a:cubicBezTo>
                    <a:pt x="121" y="283"/>
                    <a:pt x="114" y="275"/>
                    <a:pt x="107" y="265"/>
                  </a:cubicBezTo>
                  <a:cubicBezTo>
                    <a:pt x="100" y="255"/>
                    <a:pt x="93" y="244"/>
                    <a:pt x="86" y="232"/>
                  </a:cubicBezTo>
                  <a:cubicBezTo>
                    <a:pt x="80" y="220"/>
                    <a:pt x="73" y="208"/>
                    <a:pt x="68" y="197"/>
                  </a:cubicBezTo>
                  <a:cubicBezTo>
                    <a:pt x="76" y="197"/>
                    <a:pt x="85" y="196"/>
                    <a:pt x="95" y="194"/>
                  </a:cubicBezTo>
                  <a:cubicBezTo>
                    <a:pt x="105" y="191"/>
                    <a:pt x="115" y="187"/>
                    <a:pt x="125" y="180"/>
                  </a:cubicBezTo>
                  <a:cubicBezTo>
                    <a:pt x="134" y="174"/>
                    <a:pt x="144" y="165"/>
                    <a:pt x="153" y="155"/>
                  </a:cubicBezTo>
                  <a:cubicBezTo>
                    <a:pt x="162" y="144"/>
                    <a:pt x="170" y="131"/>
                    <a:pt x="178" y="115"/>
                  </a:cubicBezTo>
                  <a:cubicBezTo>
                    <a:pt x="185" y="98"/>
                    <a:pt x="188" y="85"/>
                    <a:pt x="186" y="73"/>
                  </a:cubicBezTo>
                  <a:cubicBezTo>
                    <a:pt x="184" y="62"/>
                    <a:pt x="179" y="54"/>
                    <a:pt x="171" y="49"/>
                  </a:cubicBezTo>
                  <a:cubicBezTo>
                    <a:pt x="163" y="44"/>
                    <a:pt x="153" y="43"/>
                    <a:pt x="141" y="44"/>
                  </a:cubicBezTo>
                  <a:cubicBezTo>
                    <a:pt x="129" y="46"/>
                    <a:pt x="117" y="52"/>
                    <a:pt x="105" y="62"/>
                  </a:cubicBezTo>
                  <a:cubicBezTo>
                    <a:pt x="106" y="59"/>
                    <a:pt x="108" y="57"/>
                    <a:pt x="109" y="55"/>
                  </a:cubicBezTo>
                  <a:cubicBezTo>
                    <a:pt x="110" y="52"/>
                    <a:pt x="112" y="50"/>
                    <a:pt x="113" y="48"/>
                  </a:cubicBezTo>
                  <a:cubicBezTo>
                    <a:pt x="112" y="47"/>
                    <a:pt x="110" y="46"/>
                    <a:pt x="108" y="45"/>
                  </a:cubicBezTo>
                  <a:cubicBezTo>
                    <a:pt x="105" y="44"/>
                    <a:pt x="103" y="44"/>
                    <a:pt x="100" y="44"/>
                  </a:cubicBezTo>
                  <a:cubicBezTo>
                    <a:pt x="98" y="44"/>
                    <a:pt x="95" y="45"/>
                    <a:pt x="93" y="46"/>
                  </a:cubicBezTo>
                  <a:cubicBezTo>
                    <a:pt x="90" y="47"/>
                    <a:pt x="88" y="49"/>
                    <a:pt x="87" y="52"/>
                  </a:cubicBezTo>
                  <a:cubicBezTo>
                    <a:pt x="77" y="72"/>
                    <a:pt x="67" y="91"/>
                    <a:pt x="59" y="110"/>
                  </a:cubicBezTo>
                  <a:cubicBezTo>
                    <a:pt x="50" y="128"/>
                    <a:pt x="42" y="146"/>
                    <a:pt x="35" y="163"/>
                  </a:cubicBezTo>
                  <a:cubicBezTo>
                    <a:pt x="32" y="162"/>
                    <a:pt x="30" y="162"/>
                    <a:pt x="28" y="164"/>
                  </a:cubicBezTo>
                  <a:cubicBezTo>
                    <a:pt x="26" y="165"/>
                    <a:pt x="25" y="167"/>
                    <a:pt x="24" y="170"/>
                  </a:cubicBezTo>
                  <a:cubicBezTo>
                    <a:pt x="24" y="174"/>
                    <a:pt x="25" y="177"/>
                    <a:pt x="28" y="181"/>
                  </a:cubicBezTo>
                  <a:cubicBezTo>
                    <a:pt x="16" y="209"/>
                    <a:pt x="8" y="232"/>
                    <a:pt x="4" y="251"/>
                  </a:cubicBezTo>
                  <a:cubicBezTo>
                    <a:pt x="0" y="270"/>
                    <a:pt x="0" y="282"/>
                    <a:pt x="5" y="287"/>
                  </a:cubicBezTo>
                  <a:cubicBezTo>
                    <a:pt x="13" y="287"/>
                    <a:pt x="13" y="287"/>
                    <a:pt x="13" y="287"/>
                  </a:cubicBezTo>
                  <a:cubicBezTo>
                    <a:pt x="13" y="282"/>
                    <a:pt x="14" y="277"/>
                    <a:pt x="15" y="270"/>
                  </a:cubicBezTo>
                  <a:cubicBezTo>
                    <a:pt x="17" y="263"/>
                    <a:pt x="19" y="256"/>
                    <a:pt x="21" y="247"/>
                  </a:cubicBezTo>
                  <a:cubicBezTo>
                    <a:pt x="24" y="239"/>
                    <a:pt x="27" y="230"/>
                    <a:pt x="31" y="221"/>
                  </a:cubicBezTo>
                  <a:cubicBezTo>
                    <a:pt x="34" y="211"/>
                    <a:pt x="38" y="202"/>
                    <a:pt x="42" y="192"/>
                  </a:cubicBezTo>
                  <a:cubicBezTo>
                    <a:pt x="44" y="192"/>
                    <a:pt x="45" y="193"/>
                    <a:pt x="46" y="193"/>
                  </a:cubicBezTo>
                  <a:cubicBezTo>
                    <a:pt x="46" y="194"/>
                    <a:pt x="48" y="194"/>
                    <a:pt x="50" y="195"/>
                  </a:cubicBezTo>
                  <a:cubicBezTo>
                    <a:pt x="53" y="201"/>
                    <a:pt x="57" y="208"/>
                    <a:pt x="61" y="216"/>
                  </a:cubicBezTo>
                  <a:cubicBezTo>
                    <a:pt x="65" y="224"/>
                    <a:pt x="69" y="232"/>
                    <a:pt x="73" y="241"/>
                  </a:cubicBezTo>
                  <a:cubicBezTo>
                    <a:pt x="77" y="249"/>
                    <a:pt x="82" y="257"/>
                    <a:pt x="86" y="265"/>
                  </a:cubicBezTo>
                  <a:cubicBezTo>
                    <a:pt x="91" y="273"/>
                    <a:pt x="95" y="280"/>
                    <a:pt x="100" y="286"/>
                  </a:cubicBezTo>
                  <a:cubicBezTo>
                    <a:pt x="105" y="292"/>
                    <a:pt x="110" y="298"/>
                    <a:pt x="116" y="302"/>
                  </a:cubicBezTo>
                  <a:cubicBezTo>
                    <a:pt x="121" y="306"/>
                    <a:pt x="126" y="308"/>
                    <a:pt x="132" y="308"/>
                  </a:cubicBezTo>
                  <a:cubicBezTo>
                    <a:pt x="138" y="309"/>
                    <a:pt x="143" y="307"/>
                    <a:pt x="146" y="304"/>
                  </a:cubicBezTo>
                  <a:cubicBezTo>
                    <a:pt x="149" y="300"/>
                    <a:pt x="150" y="297"/>
                    <a:pt x="151" y="294"/>
                  </a:cubicBezTo>
                  <a:cubicBezTo>
                    <a:pt x="143" y="296"/>
                    <a:pt x="135" y="294"/>
                    <a:pt x="128" y="288"/>
                  </a:cubicBezTo>
                  <a:close/>
                  <a:moveTo>
                    <a:pt x="59" y="183"/>
                  </a:moveTo>
                  <a:cubicBezTo>
                    <a:pt x="57" y="181"/>
                    <a:pt x="56" y="179"/>
                    <a:pt x="54" y="178"/>
                  </a:cubicBezTo>
                  <a:cubicBezTo>
                    <a:pt x="53" y="176"/>
                    <a:pt x="52" y="174"/>
                    <a:pt x="50" y="173"/>
                  </a:cubicBezTo>
                  <a:cubicBezTo>
                    <a:pt x="55" y="161"/>
                    <a:pt x="60" y="150"/>
                    <a:pt x="66" y="139"/>
                  </a:cubicBezTo>
                  <a:cubicBezTo>
                    <a:pt x="71" y="128"/>
                    <a:pt x="76" y="117"/>
                    <a:pt x="81" y="106"/>
                  </a:cubicBezTo>
                  <a:cubicBezTo>
                    <a:pt x="89" y="95"/>
                    <a:pt x="97" y="86"/>
                    <a:pt x="105" y="79"/>
                  </a:cubicBezTo>
                  <a:cubicBezTo>
                    <a:pt x="113" y="73"/>
                    <a:pt x="120" y="68"/>
                    <a:pt x="127" y="65"/>
                  </a:cubicBezTo>
                  <a:cubicBezTo>
                    <a:pt x="134" y="62"/>
                    <a:pt x="141" y="61"/>
                    <a:pt x="146" y="62"/>
                  </a:cubicBezTo>
                  <a:cubicBezTo>
                    <a:pt x="152" y="63"/>
                    <a:pt x="157" y="65"/>
                    <a:pt x="160" y="69"/>
                  </a:cubicBezTo>
                  <a:cubicBezTo>
                    <a:pt x="163" y="73"/>
                    <a:pt x="164" y="79"/>
                    <a:pt x="164" y="86"/>
                  </a:cubicBezTo>
                  <a:cubicBezTo>
                    <a:pt x="164" y="93"/>
                    <a:pt x="162" y="102"/>
                    <a:pt x="157" y="111"/>
                  </a:cubicBezTo>
                  <a:cubicBezTo>
                    <a:pt x="150" y="127"/>
                    <a:pt x="142" y="140"/>
                    <a:pt x="134" y="149"/>
                  </a:cubicBezTo>
                  <a:cubicBezTo>
                    <a:pt x="125" y="159"/>
                    <a:pt x="117" y="167"/>
                    <a:pt x="108" y="172"/>
                  </a:cubicBezTo>
                  <a:cubicBezTo>
                    <a:pt x="99" y="177"/>
                    <a:pt x="91" y="181"/>
                    <a:pt x="82" y="182"/>
                  </a:cubicBezTo>
                  <a:cubicBezTo>
                    <a:pt x="73" y="184"/>
                    <a:pt x="66" y="184"/>
                    <a:pt x="59" y="183"/>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A1E9786F-695C-449E-B962-3A88FA6802B0}"/>
                </a:ext>
              </a:extLst>
            </p:cNvPr>
            <p:cNvSpPr>
              <a:spLocks/>
            </p:cNvSpPr>
            <p:nvPr/>
          </p:nvSpPr>
          <p:spPr bwMode="auto">
            <a:xfrm>
              <a:off x="4381501" y="3932238"/>
              <a:ext cx="2132013" cy="414338"/>
            </a:xfrm>
            <a:custGeom>
              <a:avLst/>
              <a:gdLst>
                <a:gd name="T0" fmla="*/ 32 w 590"/>
                <a:gd name="T1" fmla="*/ 21 h 115"/>
                <a:gd name="T2" fmla="*/ 550 w 590"/>
                <a:gd name="T3" fmla="*/ 85 h 115"/>
                <a:gd name="T4" fmla="*/ 555 w 590"/>
                <a:gd name="T5" fmla="*/ 89 h 115"/>
                <a:gd name="T6" fmla="*/ 458 w 590"/>
                <a:gd name="T7" fmla="*/ 60 h 115"/>
                <a:gd name="T8" fmla="*/ 422 w 590"/>
                <a:gd name="T9" fmla="*/ 52 h 115"/>
                <a:gd name="T10" fmla="*/ 481 w 590"/>
                <a:gd name="T11" fmla="*/ 71 h 115"/>
                <a:gd name="T12" fmla="*/ 586 w 590"/>
                <a:gd name="T13" fmla="*/ 110 h 115"/>
                <a:gd name="T14" fmla="*/ 575 w 590"/>
                <a:gd name="T15" fmla="*/ 109 h 115"/>
                <a:gd name="T16" fmla="*/ 536 w 590"/>
                <a:gd name="T17" fmla="*/ 97 h 115"/>
                <a:gd name="T18" fmla="*/ 544 w 590"/>
                <a:gd name="T19" fmla="*/ 105 h 115"/>
                <a:gd name="T20" fmla="*/ 84 w 590"/>
                <a:gd name="T21" fmla="*/ 58 h 115"/>
                <a:gd name="T22" fmla="*/ 29 w 590"/>
                <a:gd name="T23" fmla="*/ 52 h 115"/>
                <a:gd name="T24" fmla="*/ 25 w 590"/>
                <a:gd name="T25" fmla="*/ 44 h 115"/>
                <a:gd name="T26" fmla="*/ 26 w 590"/>
                <a:gd name="T27" fmla="*/ 32 h 115"/>
                <a:gd name="T28" fmla="*/ 32 w 590"/>
                <a:gd name="T29" fmla="*/ 21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90" h="115">
                  <a:moveTo>
                    <a:pt x="32" y="21"/>
                  </a:moveTo>
                  <a:cubicBezTo>
                    <a:pt x="186" y="0"/>
                    <a:pt x="341" y="12"/>
                    <a:pt x="550" y="85"/>
                  </a:cubicBezTo>
                  <a:cubicBezTo>
                    <a:pt x="558" y="90"/>
                    <a:pt x="559" y="90"/>
                    <a:pt x="555" y="89"/>
                  </a:cubicBezTo>
                  <a:cubicBezTo>
                    <a:pt x="551" y="88"/>
                    <a:pt x="531" y="77"/>
                    <a:pt x="458" y="60"/>
                  </a:cubicBezTo>
                  <a:cubicBezTo>
                    <a:pt x="422" y="52"/>
                    <a:pt x="421" y="50"/>
                    <a:pt x="422" y="52"/>
                  </a:cubicBezTo>
                  <a:cubicBezTo>
                    <a:pt x="422" y="53"/>
                    <a:pt x="456" y="63"/>
                    <a:pt x="481" y="71"/>
                  </a:cubicBezTo>
                  <a:cubicBezTo>
                    <a:pt x="507" y="79"/>
                    <a:pt x="568" y="101"/>
                    <a:pt x="586" y="110"/>
                  </a:cubicBezTo>
                  <a:cubicBezTo>
                    <a:pt x="588" y="112"/>
                    <a:pt x="590" y="115"/>
                    <a:pt x="575" y="109"/>
                  </a:cubicBezTo>
                  <a:cubicBezTo>
                    <a:pt x="560" y="103"/>
                    <a:pt x="530" y="94"/>
                    <a:pt x="536" y="97"/>
                  </a:cubicBezTo>
                  <a:cubicBezTo>
                    <a:pt x="542" y="100"/>
                    <a:pt x="555" y="109"/>
                    <a:pt x="544" y="105"/>
                  </a:cubicBezTo>
                  <a:cubicBezTo>
                    <a:pt x="533" y="100"/>
                    <a:pt x="295" y="22"/>
                    <a:pt x="84" y="58"/>
                  </a:cubicBezTo>
                  <a:cubicBezTo>
                    <a:pt x="28" y="66"/>
                    <a:pt x="27" y="56"/>
                    <a:pt x="29" y="52"/>
                  </a:cubicBezTo>
                  <a:cubicBezTo>
                    <a:pt x="31" y="47"/>
                    <a:pt x="28" y="49"/>
                    <a:pt x="25" y="44"/>
                  </a:cubicBezTo>
                  <a:cubicBezTo>
                    <a:pt x="21" y="39"/>
                    <a:pt x="42" y="34"/>
                    <a:pt x="26" y="32"/>
                  </a:cubicBezTo>
                  <a:cubicBezTo>
                    <a:pt x="15" y="30"/>
                    <a:pt x="0" y="26"/>
                    <a:pt x="32" y="21"/>
                  </a:cubicBezTo>
                  <a:close/>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Freeform 8">
              <a:extLst>
                <a:ext uri="{FF2B5EF4-FFF2-40B4-BE49-F238E27FC236}">
                  <a16:creationId xmlns:a16="http://schemas.microsoft.com/office/drawing/2014/main" id="{F13B5A0A-A5ED-4750-88E5-85B57D93D50D}"/>
                </a:ext>
              </a:extLst>
            </p:cNvPr>
            <p:cNvSpPr>
              <a:spLocks/>
            </p:cNvSpPr>
            <p:nvPr/>
          </p:nvSpPr>
          <p:spPr bwMode="auto">
            <a:xfrm>
              <a:off x="6454776" y="3009900"/>
              <a:ext cx="1338263" cy="158750"/>
            </a:xfrm>
            <a:custGeom>
              <a:avLst/>
              <a:gdLst>
                <a:gd name="T0" fmla="*/ 298 w 370"/>
                <a:gd name="T1" fmla="*/ 9 h 44"/>
                <a:gd name="T2" fmla="*/ 14 w 370"/>
                <a:gd name="T3" fmla="*/ 2 h 44"/>
                <a:gd name="T4" fmla="*/ 0 w 370"/>
                <a:gd name="T5" fmla="*/ 35 h 44"/>
                <a:gd name="T6" fmla="*/ 292 w 370"/>
                <a:gd name="T7" fmla="*/ 29 h 44"/>
                <a:gd name="T8" fmla="*/ 318 w 370"/>
                <a:gd name="T9" fmla="*/ 28 h 44"/>
                <a:gd name="T10" fmla="*/ 325 w 370"/>
                <a:gd name="T11" fmla="*/ 24 h 44"/>
                <a:gd name="T12" fmla="*/ 315 w 370"/>
                <a:gd name="T13" fmla="*/ 23 h 44"/>
                <a:gd name="T14" fmla="*/ 311 w 370"/>
                <a:gd name="T15" fmla="*/ 20 h 44"/>
                <a:gd name="T16" fmla="*/ 340 w 370"/>
                <a:gd name="T17" fmla="*/ 12 h 44"/>
                <a:gd name="T18" fmla="*/ 329 w 370"/>
                <a:gd name="T19" fmla="*/ 11 h 44"/>
                <a:gd name="T20" fmla="*/ 363 w 370"/>
                <a:gd name="T21" fmla="*/ 1 h 44"/>
                <a:gd name="T22" fmla="*/ 298 w 370"/>
                <a:gd name="T23" fmla="*/ 9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0" h="44">
                  <a:moveTo>
                    <a:pt x="298" y="9"/>
                  </a:moveTo>
                  <a:cubicBezTo>
                    <a:pt x="290" y="10"/>
                    <a:pt x="160" y="24"/>
                    <a:pt x="14" y="2"/>
                  </a:cubicBezTo>
                  <a:cubicBezTo>
                    <a:pt x="10" y="11"/>
                    <a:pt x="5" y="22"/>
                    <a:pt x="0" y="35"/>
                  </a:cubicBezTo>
                  <a:cubicBezTo>
                    <a:pt x="85" y="44"/>
                    <a:pt x="180" y="43"/>
                    <a:pt x="292" y="29"/>
                  </a:cubicBezTo>
                  <a:cubicBezTo>
                    <a:pt x="302" y="29"/>
                    <a:pt x="310" y="29"/>
                    <a:pt x="318" y="28"/>
                  </a:cubicBezTo>
                  <a:cubicBezTo>
                    <a:pt x="329" y="27"/>
                    <a:pt x="338" y="24"/>
                    <a:pt x="325" y="24"/>
                  </a:cubicBezTo>
                  <a:cubicBezTo>
                    <a:pt x="325" y="23"/>
                    <a:pt x="322" y="23"/>
                    <a:pt x="315" y="23"/>
                  </a:cubicBezTo>
                  <a:cubicBezTo>
                    <a:pt x="306" y="22"/>
                    <a:pt x="303" y="21"/>
                    <a:pt x="311" y="20"/>
                  </a:cubicBezTo>
                  <a:cubicBezTo>
                    <a:pt x="321" y="19"/>
                    <a:pt x="340" y="13"/>
                    <a:pt x="340" y="12"/>
                  </a:cubicBezTo>
                  <a:cubicBezTo>
                    <a:pt x="343" y="10"/>
                    <a:pt x="345" y="8"/>
                    <a:pt x="329" y="11"/>
                  </a:cubicBezTo>
                  <a:cubicBezTo>
                    <a:pt x="313" y="14"/>
                    <a:pt x="356" y="3"/>
                    <a:pt x="363" y="1"/>
                  </a:cubicBezTo>
                  <a:cubicBezTo>
                    <a:pt x="370" y="0"/>
                    <a:pt x="310" y="7"/>
                    <a:pt x="298" y="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6" name="Freeform 5">
            <a:extLst>
              <a:ext uri="{FF2B5EF4-FFF2-40B4-BE49-F238E27FC236}">
                <a16:creationId xmlns:a16="http://schemas.microsoft.com/office/drawing/2014/main" id="{681A9BCD-723A-47F2-840D-A39AB438509E}"/>
              </a:ext>
            </a:extLst>
          </p:cNvPr>
          <p:cNvSpPr>
            <a:spLocks noEditPoints="1"/>
          </p:cNvSpPr>
          <p:nvPr/>
        </p:nvSpPr>
        <p:spPr bwMode="auto">
          <a:xfrm rot="2244203">
            <a:off x="-1532026" y="3839678"/>
            <a:ext cx="4705532" cy="5253868"/>
          </a:xfrm>
          <a:custGeom>
            <a:avLst/>
            <a:gdLst>
              <a:gd name="T0" fmla="*/ 148 w 162"/>
              <a:gd name="T1" fmla="*/ 26 h 181"/>
              <a:gd name="T2" fmla="*/ 107 w 162"/>
              <a:gd name="T3" fmla="*/ 20 h 181"/>
              <a:gd name="T4" fmla="*/ 87 w 162"/>
              <a:gd name="T5" fmla="*/ 51 h 181"/>
              <a:gd name="T6" fmla="*/ 42 w 162"/>
              <a:gd name="T7" fmla="*/ 0 h 181"/>
              <a:gd name="T8" fmla="*/ 29 w 162"/>
              <a:gd name="T9" fmla="*/ 6 h 181"/>
              <a:gd name="T10" fmla="*/ 15 w 162"/>
              <a:gd name="T11" fmla="*/ 72 h 181"/>
              <a:gd name="T12" fmla="*/ 60 w 162"/>
              <a:gd name="T13" fmla="*/ 158 h 181"/>
              <a:gd name="T14" fmla="*/ 75 w 162"/>
              <a:gd name="T15" fmla="*/ 181 h 181"/>
              <a:gd name="T16" fmla="*/ 107 w 162"/>
              <a:gd name="T17" fmla="*/ 157 h 181"/>
              <a:gd name="T18" fmla="*/ 114 w 162"/>
              <a:gd name="T19" fmla="*/ 138 h 181"/>
              <a:gd name="T20" fmla="*/ 152 w 162"/>
              <a:gd name="T21" fmla="*/ 61 h 181"/>
              <a:gd name="T22" fmla="*/ 148 w 162"/>
              <a:gd name="T23" fmla="*/ 26 h 181"/>
              <a:gd name="T24" fmla="*/ 114 w 162"/>
              <a:gd name="T25" fmla="*/ 65 h 181"/>
              <a:gd name="T26" fmla="*/ 106 w 162"/>
              <a:gd name="T27" fmla="*/ 77 h 181"/>
              <a:gd name="T28" fmla="*/ 106 w 162"/>
              <a:gd name="T29" fmla="*/ 85 h 181"/>
              <a:gd name="T30" fmla="*/ 95 w 162"/>
              <a:gd name="T31" fmla="*/ 94 h 181"/>
              <a:gd name="T32" fmla="*/ 98 w 162"/>
              <a:gd name="T33" fmla="*/ 105 h 181"/>
              <a:gd name="T34" fmla="*/ 82 w 162"/>
              <a:gd name="T35" fmla="*/ 109 h 181"/>
              <a:gd name="T36" fmla="*/ 81 w 162"/>
              <a:gd name="T37" fmla="*/ 120 h 181"/>
              <a:gd name="T38" fmla="*/ 76 w 162"/>
              <a:gd name="T39" fmla="*/ 134 h 181"/>
              <a:gd name="T40" fmla="*/ 48 w 162"/>
              <a:gd name="T41" fmla="*/ 83 h 181"/>
              <a:gd name="T42" fmla="*/ 67 w 162"/>
              <a:gd name="T43" fmla="*/ 30 h 181"/>
              <a:gd name="T44" fmla="*/ 77 w 162"/>
              <a:gd name="T45" fmla="*/ 73 h 181"/>
              <a:gd name="T46" fmla="*/ 99 w 162"/>
              <a:gd name="T47" fmla="*/ 74 h 181"/>
              <a:gd name="T48" fmla="*/ 121 w 162"/>
              <a:gd name="T49" fmla="*/ 53 h 181"/>
              <a:gd name="T50" fmla="*/ 114 w 162"/>
              <a:gd name="T51" fmla="*/ 65 h 1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62" h="181">
                <a:moveTo>
                  <a:pt x="148" y="26"/>
                </a:moveTo>
                <a:cubicBezTo>
                  <a:pt x="145" y="11"/>
                  <a:pt x="117" y="7"/>
                  <a:pt x="107" y="20"/>
                </a:cubicBezTo>
                <a:cubicBezTo>
                  <a:pt x="97" y="32"/>
                  <a:pt x="91" y="41"/>
                  <a:pt x="87" y="51"/>
                </a:cubicBezTo>
                <a:cubicBezTo>
                  <a:pt x="85" y="11"/>
                  <a:pt x="68" y="1"/>
                  <a:pt x="42" y="0"/>
                </a:cubicBezTo>
                <a:cubicBezTo>
                  <a:pt x="28" y="2"/>
                  <a:pt x="28" y="3"/>
                  <a:pt x="29" y="6"/>
                </a:cubicBezTo>
                <a:cubicBezTo>
                  <a:pt x="11" y="13"/>
                  <a:pt x="0" y="28"/>
                  <a:pt x="15" y="72"/>
                </a:cubicBezTo>
                <a:cubicBezTo>
                  <a:pt x="30" y="116"/>
                  <a:pt x="60" y="146"/>
                  <a:pt x="60" y="158"/>
                </a:cubicBezTo>
                <a:cubicBezTo>
                  <a:pt x="66" y="177"/>
                  <a:pt x="68" y="181"/>
                  <a:pt x="75" y="181"/>
                </a:cubicBezTo>
                <a:cubicBezTo>
                  <a:pt x="82" y="181"/>
                  <a:pt x="101" y="167"/>
                  <a:pt x="107" y="157"/>
                </a:cubicBezTo>
                <a:cubicBezTo>
                  <a:pt x="113" y="147"/>
                  <a:pt x="104" y="153"/>
                  <a:pt x="114" y="138"/>
                </a:cubicBezTo>
                <a:cubicBezTo>
                  <a:pt x="125" y="124"/>
                  <a:pt x="143" y="96"/>
                  <a:pt x="152" y="61"/>
                </a:cubicBezTo>
                <a:cubicBezTo>
                  <a:pt x="162" y="27"/>
                  <a:pt x="147" y="29"/>
                  <a:pt x="148" y="26"/>
                </a:cubicBezTo>
                <a:close/>
                <a:moveTo>
                  <a:pt x="114" y="65"/>
                </a:moveTo>
                <a:cubicBezTo>
                  <a:pt x="114" y="71"/>
                  <a:pt x="112" y="73"/>
                  <a:pt x="106" y="77"/>
                </a:cubicBezTo>
                <a:cubicBezTo>
                  <a:pt x="99" y="81"/>
                  <a:pt x="102" y="81"/>
                  <a:pt x="106" y="85"/>
                </a:cubicBezTo>
                <a:cubicBezTo>
                  <a:pt x="111" y="88"/>
                  <a:pt x="104" y="92"/>
                  <a:pt x="95" y="94"/>
                </a:cubicBezTo>
                <a:cubicBezTo>
                  <a:pt x="86" y="96"/>
                  <a:pt x="93" y="98"/>
                  <a:pt x="98" y="105"/>
                </a:cubicBezTo>
                <a:cubicBezTo>
                  <a:pt x="103" y="113"/>
                  <a:pt x="90" y="108"/>
                  <a:pt x="82" y="109"/>
                </a:cubicBezTo>
                <a:cubicBezTo>
                  <a:pt x="73" y="109"/>
                  <a:pt x="82" y="113"/>
                  <a:pt x="81" y="120"/>
                </a:cubicBezTo>
                <a:cubicBezTo>
                  <a:pt x="80" y="128"/>
                  <a:pt x="77" y="128"/>
                  <a:pt x="76" y="134"/>
                </a:cubicBezTo>
                <a:cubicBezTo>
                  <a:pt x="76" y="139"/>
                  <a:pt x="60" y="119"/>
                  <a:pt x="48" y="83"/>
                </a:cubicBezTo>
                <a:cubicBezTo>
                  <a:pt x="37" y="48"/>
                  <a:pt x="53" y="33"/>
                  <a:pt x="67" y="30"/>
                </a:cubicBezTo>
                <a:cubicBezTo>
                  <a:pt x="80" y="28"/>
                  <a:pt x="79" y="53"/>
                  <a:pt x="77" y="73"/>
                </a:cubicBezTo>
                <a:cubicBezTo>
                  <a:pt x="78" y="84"/>
                  <a:pt x="91" y="85"/>
                  <a:pt x="99" y="74"/>
                </a:cubicBezTo>
                <a:cubicBezTo>
                  <a:pt x="106" y="63"/>
                  <a:pt x="118" y="49"/>
                  <a:pt x="121" y="53"/>
                </a:cubicBezTo>
                <a:cubicBezTo>
                  <a:pt x="123" y="56"/>
                  <a:pt x="114" y="59"/>
                  <a:pt x="114" y="65"/>
                </a:cubicBezTo>
                <a:close/>
              </a:path>
            </a:pathLst>
          </a:custGeom>
          <a:solidFill>
            <a:schemeClr val="accent5">
              <a:lumMod val="75000"/>
              <a:alpha val="24000"/>
            </a:schemeClr>
          </a:solidFill>
          <a:ln>
            <a:noFill/>
          </a:ln>
        </p:spPr>
        <p:txBody>
          <a:bodyPr vert="horz" wrap="square" lIns="91440" tIns="45720" rIns="91440" bIns="45720" numCol="1" anchor="t" anchorCtr="0" compatLnSpc="1">
            <a:prstTxWarp prst="textNoShape">
              <a:avLst/>
            </a:prstTxWarp>
          </a:bodyPr>
          <a:lstStyle/>
          <a:p>
            <a:endParaRPr lang="en-US"/>
          </a:p>
        </p:txBody>
      </p:sp>
    </p:spTree>
    <p:extLst>
      <p:ext uri="{BB962C8B-B14F-4D97-AF65-F5344CB8AC3E}">
        <p14:creationId xmlns:p14="http://schemas.microsoft.com/office/powerpoint/2010/main" val="2137167108"/>
      </p:ext>
    </p:extLst>
  </p:cSld>
  <p:clrMapOvr>
    <a:masterClrMapping/>
  </p:clrMapOvr>
  <mc:AlternateContent xmlns:mc="http://schemas.openxmlformats.org/markup-compatibility/2006">
    <mc:Choice xmlns:p14="http://schemas.microsoft.com/office/powerpoint/2010/main" Requires="p14">
      <p:transition spd="slow" p14:dur="1500">
        <p14:window dir="vert"/>
      </p:transition>
    </mc:Choice>
    <mc:Fallback>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sosceles Triangle 1">
            <a:extLst>
              <a:ext uri="{FF2B5EF4-FFF2-40B4-BE49-F238E27FC236}">
                <a16:creationId xmlns:a16="http://schemas.microsoft.com/office/drawing/2014/main" id="{8A43688B-67EE-428E-B57C-E4EE87548F75}"/>
              </a:ext>
            </a:extLst>
          </p:cNvPr>
          <p:cNvSpPr/>
          <p:nvPr/>
        </p:nvSpPr>
        <p:spPr>
          <a:xfrm rot="5400000">
            <a:off x="1839828" y="-954459"/>
            <a:ext cx="2982399" cy="6662058"/>
          </a:xfrm>
          <a:prstGeom prst="triangl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Isosceles Triangle 16">
            <a:extLst>
              <a:ext uri="{FF2B5EF4-FFF2-40B4-BE49-F238E27FC236}">
                <a16:creationId xmlns:a16="http://schemas.microsoft.com/office/drawing/2014/main" id="{6A906828-FEB5-4036-8E62-59583D6EDD83}"/>
              </a:ext>
            </a:extLst>
          </p:cNvPr>
          <p:cNvSpPr/>
          <p:nvPr/>
        </p:nvSpPr>
        <p:spPr>
          <a:xfrm rot="16200000">
            <a:off x="7094004" y="-758224"/>
            <a:ext cx="3113023" cy="7082971"/>
          </a:xfrm>
          <a:prstGeom prst="triangl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Oval 2">
            <a:extLst>
              <a:ext uri="{FF2B5EF4-FFF2-40B4-BE49-F238E27FC236}">
                <a16:creationId xmlns:a16="http://schemas.microsoft.com/office/drawing/2014/main" id="{AD0A5284-A91E-48E0-B0A4-0C99B8872C8F}"/>
              </a:ext>
            </a:extLst>
          </p:cNvPr>
          <p:cNvSpPr/>
          <p:nvPr/>
        </p:nvSpPr>
        <p:spPr>
          <a:xfrm>
            <a:off x="1008741" y="2249714"/>
            <a:ext cx="2322286" cy="2322286"/>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Oval 17">
            <a:extLst>
              <a:ext uri="{FF2B5EF4-FFF2-40B4-BE49-F238E27FC236}">
                <a16:creationId xmlns:a16="http://schemas.microsoft.com/office/drawing/2014/main" id="{9755F88E-BDCC-4DAE-A0E0-3D4A4AFF3E6D}"/>
              </a:ext>
            </a:extLst>
          </p:cNvPr>
          <p:cNvSpPr/>
          <p:nvPr/>
        </p:nvSpPr>
        <p:spPr>
          <a:xfrm>
            <a:off x="1125044" y="2366017"/>
            <a:ext cx="2089680" cy="208968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Isosceles Triangle 4">
            <a:extLst>
              <a:ext uri="{FF2B5EF4-FFF2-40B4-BE49-F238E27FC236}">
                <a16:creationId xmlns:a16="http://schemas.microsoft.com/office/drawing/2014/main" id="{FBBDA86B-CAD8-4546-BEB5-32468DC4DEE6}"/>
              </a:ext>
            </a:extLst>
          </p:cNvPr>
          <p:cNvSpPr/>
          <p:nvPr/>
        </p:nvSpPr>
        <p:spPr>
          <a:xfrm rot="900000">
            <a:off x="6183087" y="918056"/>
            <a:ext cx="957943" cy="825813"/>
          </a:xfrm>
          <a:prstGeom prst="triangle">
            <a:avLst/>
          </a:prstGeom>
          <a:solidFill>
            <a:schemeClr val="accent5">
              <a:alpha val="2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Isosceles Triangle 18">
            <a:extLst>
              <a:ext uri="{FF2B5EF4-FFF2-40B4-BE49-F238E27FC236}">
                <a16:creationId xmlns:a16="http://schemas.microsoft.com/office/drawing/2014/main" id="{2C0A2825-C5F7-41BA-A3C4-CABB1B68C5B3}"/>
              </a:ext>
            </a:extLst>
          </p:cNvPr>
          <p:cNvSpPr/>
          <p:nvPr/>
        </p:nvSpPr>
        <p:spPr>
          <a:xfrm rot="900000">
            <a:off x="8114660" y="544678"/>
            <a:ext cx="523533" cy="451322"/>
          </a:xfrm>
          <a:prstGeom prst="triangle">
            <a:avLst/>
          </a:prstGeom>
          <a:solidFill>
            <a:schemeClr val="accent5">
              <a:alpha val="4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a:extLst>
              <a:ext uri="{FF2B5EF4-FFF2-40B4-BE49-F238E27FC236}">
                <a16:creationId xmlns:a16="http://schemas.microsoft.com/office/drawing/2014/main" id="{F0065BFE-A4FD-4E10-A5BB-ADF3818C55ED}"/>
              </a:ext>
            </a:extLst>
          </p:cNvPr>
          <p:cNvSpPr txBox="1"/>
          <p:nvPr/>
        </p:nvSpPr>
        <p:spPr>
          <a:xfrm>
            <a:off x="3845346" y="3495202"/>
            <a:ext cx="3399905" cy="1267783"/>
          </a:xfrm>
          <a:prstGeom prst="rect">
            <a:avLst/>
          </a:prstGeom>
          <a:noFill/>
        </p:spPr>
        <p:txBody>
          <a:bodyPr wrap="square" rtlCol="0">
            <a:spAutoFit/>
          </a:bodyPr>
          <a:lstStyle/>
          <a:p>
            <a:pPr>
              <a:lnSpc>
                <a:spcPts val="4500"/>
              </a:lnSpc>
            </a:pPr>
            <a:r>
              <a:rPr lang="en-US" sz="2500" b="1" dirty="0">
                <a:latin typeface="Open Sans" panose="020B0606030504020204" pitchFamily="34" charset="0"/>
                <a:ea typeface="Open Sans" panose="020B0606030504020204" pitchFamily="34" charset="0"/>
                <a:cs typeface="Open Sans" panose="020B0606030504020204" pitchFamily="34" charset="0"/>
              </a:rPr>
              <a:t>WELCOME</a:t>
            </a:r>
            <a:r>
              <a:rPr lang="en-US" sz="2800" dirty="0">
                <a:latin typeface="Open Sans" panose="020B0606030504020204" pitchFamily="34" charset="0"/>
                <a:ea typeface="Open Sans" panose="020B0606030504020204" pitchFamily="34" charset="0"/>
                <a:cs typeface="Open Sans" panose="020B0606030504020204" pitchFamily="34" charset="0"/>
              </a:rPr>
              <a:t> </a:t>
            </a:r>
            <a:r>
              <a:rPr lang="en-US" sz="5000" b="1" dirty="0">
                <a:solidFill>
                  <a:schemeClr val="accent5"/>
                </a:solidFill>
                <a:latin typeface="Open Sans Extrabold" panose="020B0906030804020204" pitchFamily="34" charset="0"/>
                <a:ea typeface="Open Sans Extrabold" panose="020B0906030804020204" pitchFamily="34" charset="0"/>
                <a:cs typeface="Open Sans Extrabold" panose="020B0906030804020204" pitchFamily="34" charset="0"/>
              </a:rPr>
              <a:t>MESSAGE</a:t>
            </a:r>
          </a:p>
        </p:txBody>
      </p:sp>
      <p:sp>
        <p:nvSpPr>
          <p:cNvPr id="21" name="Rectangle 9">
            <a:extLst>
              <a:ext uri="{FF2B5EF4-FFF2-40B4-BE49-F238E27FC236}">
                <a16:creationId xmlns:a16="http://schemas.microsoft.com/office/drawing/2014/main" id="{EAA0E21B-6F1A-487D-AAA9-78E41F3CEFE3}"/>
              </a:ext>
            </a:extLst>
          </p:cNvPr>
          <p:cNvSpPr>
            <a:spLocks/>
          </p:cNvSpPr>
          <p:nvPr/>
        </p:nvSpPr>
        <p:spPr bwMode="auto">
          <a:xfrm>
            <a:off x="3938632" y="4827910"/>
            <a:ext cx="5727882" cy="39174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400"/>
              </a:lnSpc>
            </a:pP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This letterhead design is meant to project an image of professionalism and lorem to reliability. By using simple alignments are This letterhead</a:t>
            </a:r>
          </a:p>
        </p:txBody>
      </p:sp>
      <p:grpSp>
        <p:nvGrpSpPr>
          <p:cNvPr id="22" name="Group 21">
            <a:extLst>
              <a:ext uri="{FF2B5EF4-FFF2-40B4-BE49-F238E27FC236}">
                <a16:creationId xmlns:a16="http://schemas.microsoft.com/office/drawing/2014/main" id="{3C1D5081-8F0C-4B1A-AC17-EF0155CE7FEE}"/>
              </a:ext>
            </a:extLst>
          </p:cNvPr>
          <p:cNvGrpSpPr/>
          <p:nvPr/>
        </p:nvGrpSpPr>
        <p:grpSpPr>
          <a:xfrm>
            <a:off x="3938632" y="5750277"/>
            <a:ext cx="963911" cy="290844"/>
            <a:chOff x="-1814634" y="1287908"/>
            <a:chExt cx="1950122" cy="588417"/>
          </a:xfrm>
        </p:grpSpPr>
        <p:grpSp>
          <p:nvGrpSpPr>
            <p:cNvPr id="23" name="Group 22">
              <a:extLst>
                <a:ext uri="{FF2B5EF4-FFF2-40B4-BE49-F238E27FC236}">
                  <a16:creationId xmlns:a16="http://schemas.microsoft.com/office/drawing/2014/main" id="{16A96260-3F09-4D2A-A634-B545F22BA4CB}"/>
                </a:ext>
              </a:extLst>
            </p:cNvPr>
            <p:cNvGrpSpPr/>
            <p:nvPr/>
          </p:nvGrpSpPr>
          <p:grpSpPr>
            <a:xfrm>
              <a:off x="-1814634" y="1287908"/>
              <a:ext cx="588412" cy="588417"/>
              <a:chOff x="7136966" y="5134202"/>
              <a:chExt cx="588412" cy="588417"/>
            </a:xfrm>
          </p:grpSpPr>
          <p:sp>
            <p:nvSpPr>
              <p:cNvPr id="30" name="Oval 29">
                <a:extLst>
                  <a:ext uri="{FF2B5EF4-FFF2-40B4-BE49-F238E27FC236}">
                    <a16:creationId xmlns:a16="http://schemas.microsoft.com/office/drawing/2014/main" id="{2906AD1A-2D6C-42F7-83A4-1CB71EC90DB3}"/>
                  </a:ext>
                </a:extLst>
              </p:cNvPr>
              <p:cNvSpPr/>
              <p:nvPr/>
            </p:nvSpPr>
            <p:spPr>
              <a:xfrm>
                <a:off x="7136966" y="5134202"/>
                <a:ext cx="588412" cy="588417"/>
              </a:xfrm>
              <a:prstGeom prst="ellipse">
                <a:avLst/>
              </a:prstGeom>
              <a:no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AutoShape 1">
                <a:extLst>
                  <a:ext uri="{FF2B5EF4-FFF2-40B4-BE49-F238E27FC236}">
                    <a16:creationId xmlns:a16="http://schemas.microsoft.com/office/drawing/2014/main" id="{E24B9AA4-FF45-4B6E-B4A0-8E48DE78F6DD}"/>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accent5"/>
              </a:solidFill>
              <a:ln>
                <a:noFill/>
              </a:ln>
              <a:extLst/>
            </p:spPr>
            <p:txBody>
              <a:bodyPr lIns="0" tIns="0" rIns="0" bIns="0"/>
              <a:lstStyle/>
              <a:p>
                <a:endParaRPr lang="en-US"/>
              </a:p>
            </p:txBody>
          </p:sp>
        </p:grpSp>
        <p:grpSp>
          <p:nvGrpSpPr>
            <p:cNvPr id="24" name="Group 23">
              <a:extLst>
                <a:ext uri="{FF2B5EF4-FFF2-40B4-BE49-F238E27FC236}">
                  <a16:creationId xmlns:a16="http://schemas.microsoft.com/office/drawing/2014/main" id="{02CF8F5D-EF67-4F64-82A0-073B7E510BB2}"/>
                </a:ext>
              </a:extLst>
            </p:cNvPr>
            <p:cNvGrpSpPr/>
            <p:nvPr/>
          </p:nvGrpSpPr>
          <p:grpSpPr>
            <a:xfrm>
              <a:off x="-1133779" y="1287908"/>
              <a:ext cx="588412" cy="588417"/>
              <a:chOff x="8007734" y="5134202"/>
              <a:chExt cx="588412" cy="588417"/>
            </a:xfrm>
          </p:grpSpPr>
          <p:sp>
            <p:nvSpPr>
              <p:cNvPr id="28" name="Oval 27">
                <a:extLst>
                  <a:ext uri="{FF2B5EF4-FFF2-40B4-BE49-F238E27FC236}">
                    <a16:creationId xmlns:a16="http://schemas.microsoft.com/office/drawing/2014/main" id="{EA98CCDB-0633-47A9-A69C-F35A07DCD3EF}"/>
                  </a:ext>
                </a:extLst>
              </p:cNvPr>
              <p:cNvSpPr/>
              <p:nvPr/>
            </p:nvSpPr>
            <p:spPr>
              <a:xfrm>
                <a:off x="8007734" y="5134202"/>
                <a:ext cx="588412" cy="588417"/>
              </a:xfrm>
              <a:prstGeom prst="ellipse">
                <a:avLst/>
              </a:prstGeom>
              <a:no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AutoShape 21">
                <a:extLst>
                  <a:ext uri="{FF2B5EF4-FFF2-40B4-BE49-F238E27FC236}">
                    <a16:creationId xmlns:a16="http://schemas.microsoft.com/office/drawing/2014/main" id="{EC2BF146-C923-4CE3-91AA-FAF4FC732D54}"/>
                  </a:ext>
                </a:extLst>
              </p:cNvPr>
              <p:cNvSpPr>
                <a:spLocks/>
              </p:cNvSpPr>
              <p:nvPr/>
            </p:nvSpPr>
            <p:spPr bwMode="auto">
              <a:xfrm>
                <a:off x="8190112"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accent5"/>
              </a:solidFill>
              <a:ln>
                <a:noFill/>
              </a:ln>
            </p:spPr>
            <p:txBody>
              <a:bodyPr lIns="0" tIns="0" rIns="0" bIns="0"/>
              <a:lstStyle/>
              <a:p>
                <a:endParaRPr lang="en-US"/>
              </a:p>
            </p:txBody>
          </p:sp>
        </p:grpSp>
        <p:grpSp>
          <p:nvGrpSpPr>
            <p:cNvPr id="25" name="Group 24">
              <a:extLst>
                <a:ext uri="{FF2B5EF4-FFF2-40B4-BE49-F238E27FC236}">
                  <a16:creationId xmlns:a16="http://schemas.microsoft.com/office/drawing/2014/main" id="{3BDC8E7C-B3F2-4E66-BE75-5BA1D62DB90D}"/>
                </a:ext>
              </a:extLst>
            </p:cNvPr>
            <p:cNvGrpSpPr/>
            <p:nvPr/>
          </p:nvGrpSpPr>
          <p:grpSpPr>
            <a:xfrm>
              <a:off x="-452924" y="1287908"/>
              <a:ext cx="588412" cy="588417"/>
              <a:chOff x="8878507" y="5134202"/>
              <a:chExt cx="588412" cy="588417"/>
            </a:xfrm>
          </p:grpSpPr>
          <p:sp>
            <p:nvSpPr>
              <p:cNvPr id="26" name="Oval 25">
                <a:extLst>
                  <a:ext uri="{FF2B5EF4-FFF2-40B4-BE49-F238E27FC236}">
                    <a16:creationId xmlns:a16="http://schemas.microsoft.com/office/drawing/2014/main" id="{B88B140D-3B31-468A-88E6-110773A0AB8D}"/>
                  </a:ext>
                </a:extLst>
              </p:cNvPr>
              <p:cNvSpPr/>
              <p:nvPr/>
            </p:nvSpPr>
            <p:spPr>
              <a:xfrm>
                <a:off x="8878507" y="5134202"/>
                <a:ext cx="588412" cy="588417"/>
              </a:xfrm>
              <a:prstGeom prst="ellipse">
                <a:avLst/>
              </a:prstGeom>
              <a:no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AutoShape 18">
                <a:extLst>
                  <a:ext uri="{FF2B5EF4-FFF2-40B4-BE49-F238E27FC236}">
                    <a16:creationId xmlns:a16="http://schemas.microsoft.com/office/drawing/2014/main" id="{889940D5-8848-43D2-88E3-36AAE0F0AE12}"/>
                  </a:ext>
                </a:extLst>
              </p:cNvPr>
              <p:cNvSpPr>
                <a:spLocks/>
              </p:cNvSpPr>
              <p:nvPr/>
            </p:nvSpPr>
            <p:spPr bwMode="auto">
              <a:xfrm>
                <a:off x="9006202" y="5322042"/>
                <a:ext cx="333023"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accent5"/>
              </a:solidFill>
              <a:ln>
                <a:noFill/>
              </a:ln>
            </p:spPr>
            <p:txBody>
              <a:bodyPr lIns="0" tIns="0" rIns="0" bIns="0"/>
              <a:lstStyle/>
              <a:p>
                <a:endParaRPr lang="en-US"/>
              </a:p>
            </p:txBody>
          </p:sp>
        </p:grpSp>
      </p:grpSp>
      <p:sp>
        <p:nvSpPr>
          <p:cNvPr id="32" name="TextBox 31">
            <a:extLst>
              <a:ext uri="{FF2B5EF4-FFF2-40B4-BE49-F238E27FC236}">
                <a16:creationId xmlns:a16="http://schemas.microsoft.com/office/drawing/2014/main" id="{43E13B8D-90E0-4B56-A2A3-73DD453A4674}"/>
              </a:ext>
            </a:extLst>
          </p:cNvPr>
          <p:cNvSpPr txBox="1"/>
          <p:nvPr/>
        </p:nvSpPr>
        <p:spPr>
          <a:xfrm>
            <a:off x="3845346" y="5447414"/>
            <a:ext cx="4133416" cy="246221"/>
          </a:xfrm>
          <a:prstGeom prst="rect">
            <a:avLst/>
          </a:prstGeom>
          <a:noFill/>
        </p:spPr>
        <p:txBody>
          <a:bodyPr wrap="square" rtlCol="0">
            <a:spAutoFit/>
          </a:bodyPr>
          <a:lstStyle/>
          <a:p>
            <a:r>
              <a:rPr lang="en-US" sz="1000" spc="200" dirty="0">
                <a:latin typeface="Open Sans" panose="020B0606030504020204" pitchFamily="34" charset="0"/>
                <a:ea typeface="Open Sans" panose="020B0606030504020204" pitchFamily="34" charset="0"/>
                <a:cs typeface="Open Sans" panose="020B0606030504020204" pitchFamily="34" charset="0"/>
              </a:rPr>
              <a:t>www.website/ fb/ you tube/company name.com</a:t>
            </a:r>
          </a:p>
        </p:txBody>
      </p:sp>
      <p:sp>
        <p:nvSpPr>
          <p:cNvPr id="34" name="Slide Number Placeholder 11">
            <a:extLst>
              <a:ext uri="{FF2B5EF4-FFF2-40B4-BE49-F238E27FC236}">
                <a16:creationId xmlns:a16="http://schemas.microsoft.com/office/drawing/2014/main" id="{A6F886C9-92EF-4CE2-A82C-4AB2A2A2E5DA}"/>
              </a:ext>
            </a:extLst>
          </p:cNvPr>
          <p:cNvSpPr>
            <a:spLocks noGrp="1"/>
          </p:cNvSpPr>
          <p:nvPr>
            <p:ph type="sldNum" sz="quarter" idx="11"/>
          </p:nvPr>
        </p:nvSpPr>
        <p:spPr>
          <a:xfrm>
            <a:off x="10774364" y="6139820"/>
            <a:ext cx="579436" cy="579440"/>
          </a:xfrm>
        </p:spPr>
        <p:txBody>
          <a:bodyPr/>
          <a:lstStyle>
            <a:lvl1pPr>
              <a:defRPr>
                <a:solidFill>
                  <a:schemeClr val="tx1">
                    <a:lumMod val="75000"/>
                    <a:lumOff val="25000"/>
                  </a:schemeClr>
                </a:solidFill>
              </a:defRPr>
            </a:lvl1pPr>
          </a:lstStyle>
          <a:p>
            <a:fld id="{E72B8170-242D-42EF-8B64-B507C79780AD}" type="slidenum">
              <a:rPr lang="en-US" smtClean="0"/>
              <a:pPr/>
              <a:t>2</a:t>
            </a:fld>
            <a:endParaRPr lang="en-US" dirty="0"/>
          </a:p>
        </p:txBody>
      </p:sp>
      <p:sp>
        <p:nvSpPr>
          <p:cNvPr id="35" name="Isosceles Triangle 34">
            <a:extLst>
              <a:ext uri="{FF2B5EF4-FFF2-40B4-BE49-F238E27FC236}">
                <a16:creationId xmlns:a16="http://schemas.microsoft.com/office/drawing/2014/main" id="{E74040A3-8E0A-4CF0-8A44-00B30064AED0}"/>
              </a:ext>
            </a:extLst>
          </p:cNvPr>
          <p:cNvSpPr/>
          <p:nvPr/>
        </p:nvSpPr>
        <p:spPr>
          <a:xfrm rot="900000">
            <a:off x="9811605" y="341373"/>
            <a:ext cx="332324" cy="286486"/>
          </a:xfrm>
          <a:prstGeom prst="triangle">
            <a:avLst/>
          </a:prstGeom>
          <a:solidFill>
            <a:schemeClr val="accent5">
              <a:alpha val="4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a:extLst>
              <a:ext uri="{FF2B5EF4-FFF2-40B4-BE49-F238E27FC236}">
                <a16:creationId xmlns:a16="http://schemas.microsoft.com/office/drawing/2014/main" id="{FBFA3CE5-329A-449A-8037-5F24B45BAE18}"/>
              </a:ext>
            </a:extLst>
          </p:cNvPr>
          <p:cNvSpPr>
            <a:spLocks noGrp="1"/>
          </p:cNvSpPr>
          <p:nvPr>
            <p:ph type="pic" sz="quarter" idx="12"/>
          </p:nvPr>
        </p:nvSpPr>
        <p:spPr/>
      </p:sp>
    </p:spTree>
    <p:extLst>
      <p:ext uri="{BB962C8B-B14F-4D97-AF65-F5344CB8AC3E}">
        <p14:creationId xmlns:p14="http://schemas.microsoft.com/office/powerpoint/2010/main" val="281684414"/>
      </p:ext>
    </p:ext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Slide Number Placeholder 11">
            <a:extLst>
              <a:ext uri="{FF2B5EF4-FFF2-40B4-BE49-F238E27FC236}">
                <a16:creationId xmlns:a16="http://schemas.microsoft.com/office/drawing/2014/main" id="{A6F886C9-92EF-4CE2-A82C-4AB2A2A2E5DA}"/>
              </a:ext>
            </a:extLst>
          </p:cNvPr>
          <p:cNvSpPr>
            <a:spLocks noGrp="1"/>
          </p:cNvSpPr>
          <p:nvPr>
            <p:ph type="sldNum" sz="quarter" idx="11"/>
          </p:nvPr>
        </p:nvSpPr>
        <p:spPr>
          <a:xfrm>
            <a:off x="10774364" y="6139820"/>
            <a:ext cx="579436" cy="579440"/>
          </a:xfrm>
        </p:spPr>
        <p:txBody>
          <a:bodyPr/>
          <a:lstStyle>
            <a:lvl1pPr>
              <a:defRPr>
                <a:solidFill>
                  <a:schemeClr val="tx1">
                    <a:lumMod val="75000"/>
                    <a:lumOff val="25000"/>
                  </a:schemeClr>
                </a:solidFill>
              </a:defRPr>
            </a:lvl1pPr>
          </a:lstStyle>
          <a:p>
            <a:fld id="{E72B8170-242D-42EF-8B64-B507C79780AD}" type="slidenum">
              <a:rPr lang="en-US" smtClean="0"/>
              <a:pPr/>
              <a:t>3</a:t>
            </a:fld>
            <a:endParaRPr lang="en-US" dirty="0"/>
          </a:p>
        </p:txBody>
      </p:sp>
      <p:sp>
        <p:nvSpPr>
          <p:cNvPr id="33" name="TextBox 32">
            <a:extLst>
              <a:ext uri="{FF2B5EF4-FFF2-40B4-BE49-F238E27FC236}">
                <a16:creationId xmlns:a16="http://schemas.microsoft.com/office/drawing/2014/main" id="{8EF5FF2E-ADF9-4E65-B5E2-387A7583E9D1}"/>
              </a:ext>
            </a:extLst>
          </p:cNvPr>
          <p:cNvSpPr txBox="1"/>
          <p:nvPr/>
        </p:nvSpPr>
        <p:spPr>
          <a:xfrm>
            <a:off x="1201152" y="1133885"/>
            <a:ext cx="3866147" cy="733534"/>
          </a:xfrm>
          <a:prstGeom prst="rect">
            <a:avLst/>
          </a:prstGeom>
          <a:noFill/>
        </p:spPr>
        <p:txBody>
          <a:bodyPr wrap="square" rtlCol="0">
            <a:spAutoFit/>
          </a:bodyPr>
          <a:lstStyle/>
          <a:p>
            <a:pPr>
              <a:lnSpc>
                <a:spcPts val="2500"/>
              </a:lnSpc>
            </a:pPr>
            <a:r>
              <a:rPr lang="en-US" sz="5300" b="1" dirty="0">
                <a:solidFill>
                  <a:schemeClr val="bg1">
                    <a:lumMod val="6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ABOUT US</a:t>
            </a:r>
          </a:p>
          <a:p>
            <a:pPr>
              <a:lnSpc>
                <a:spcPts val="2500"/>
              </a:lnSpc>
            </a:pPr>
            <a:r>
              <a:rPr lang="en-US" sz="1900" b="1" dirty="0">
                <a:solidFill>
                  <a:schemeClr val="tx1">
                    <a:lumMod val="65000"/>
                    <a:lumOff val="35000"/>
                  </a:schemeClr>
                </a:solidFill>
                <a:latin typeface="Open Sans Semibold" panose="020B0706030804020204" pitchFamily="34" charset="0"/>
                <a:ea typeface="Open Sans Semibold" panose="020B0706030804020204" pitchFamily="34" charset="0"/>
                <a:cs typeface="Open Sans Semibold" panose="020B0706030804020204" pitchFamily="34" charset="0"/>
              </a:rPr>
              <a:t>INFOGRAPHIC PRESENTATION</a:t>
            </a:r>
          </a:p>
        </p:txBody>
      </p:sp>
      <p:sp>
        <p:nvSpPr>
          <p:cNvPr id="36" name="TextBox 35">
            <a:extLst>
              <a:ext uri="{FF2B5EF4-FFF2-40B4-BE49-F238E27FC236}">
                <a16:creationId xmlns:a16="http://schemas.microsoft.com/office/drawing/2014/main" id="{5D26B135-044D-4451-BDFD-658B9816E788}"/>
              </a:ext>
            </a:extLst>
          </p:cNvPr>
          <p:cNvSpPr txBox="1"/>
          <p:nvPr/>
        </p:nvSpPr>
        <p:spPr>
          <a:xfrm>
            <a:off x="1201154" y="2089732"/>
            <a:ext cx="3493642" cy="1938992"/>
          </a:xfrm>
          <a:prstGeom prst="rect">
            <a:avLst/>
          </a:prstGeom>
          <a:noFill/>
        </p:spPr>
        <p:txBody>
          <a:bodyPr wrap="square" rtlCol="0">
            <a:spAutoFit/>
          </a:bodyPr>
          <a:lstStyle/>
          <a:p>
            <a:pPr>
              <a:lnSpc>
                <a:spcPts val="1600"/>
              </a:lnSpc>
            </a:pPr>
            <a:r>
              <a:rPr lang="en-US" sz="1300" dirty="0">
                <a:solidFill>
                  <a:schemeClr val="tx1">
                    <a:lumMod val="85000"/>
                    <a:lumOff val="1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 McClintock, a Latin professor at Hampden-Sydney</a:t>
            </a:r>
          </a:p>
          <a:p>
            <a:pPr>
              <a:lnSpc>
                <a:spcPts val="1600"/>
              </a:lnSpc>
            </a:pPr>
            <a:endParaRPr lang="en-US" sz="1300" dirty="0">
              <a:solidFill>
                <a:schemeClr val="tx1">
                  <a:lumMod val="85000"/>
                  <a:lumOff val="15000"/>
                </a:schemeClr>
              </a:solidFill>
              <a:latin typeface="Open Sans" panose="020B0606030504020204" pitchFamily="34" charset="0"/>
              <a:ea typeface="Open Sans" panose="020B0606030504020204" pitchFamily="34" charset="0"/>
              <a:cs typeface="Open Sans" panose="020B0606030504020204" pitchFamily="34" charset="0"/>
            </a:endParaRPr>
          </a:p>
          <a:p>
            <a:pPr>
              <a:lnSpc>
                <a:spcPts val="1600"/>
              </a:lnSpc>
            </a:pPr>
            <a:r>
              <a:rPr lang="en-US" sz="1300" dirty="0">
                <a:solidFill>
                  <a:schemeClr val="tx1">
                    <a:lumMod val="85000"/>
                    <a:lumOff val="15000"/>
                  </a:schemeClr>
                </a:solidFill>
                <a:latin typeface="Open Sans" panose="020B0606030504020204" pitchFamily="34" charset="0"/>
                <a:ea typeface="Open Sans" panose="020B0606030504020204" pitchFamily="34" charset="0"/>
                <a:cs typeface="Open Sans" panose="020B0606030504020204" pitchFamily="34" charset="0"/>
              </a:rPr>
              <a:t>College in Virginia, looked up one of the more obscure Latin words, </a:t>
            </a:r>
            <a:r>
              <a:rPr lang="en-US" sz="1300" dirty="0" err="1">
                <a:solidFill>
                  <a:schemeClr val="tx1">
                    <a:lumMod val="85000"/>
                    <a:lumOff val="15000"/>
                  </a:schemeClr>
                </a:solidFill>
                <a:latin typeface="Open Sans" panose="020B0606030504020204" pitchFamily="34" charset="0"/>
                <a:ea typeface="Open Sans" panose="020B0606030504020204" pitchFamily="34" charset="0"/>
                <a:cs typeface="Open Sans" panose="020B0606030504020204" pitchFamily="34" charset="0"/>
              </a:rPr>
              <a:t>consectetur</a:t>
            </a:r>
            <a:r>
              <a:rPr lang="en-US" sz="1300" dirty="0">
                <a:solidFill>
                  <a:schemeClr val="tx1">
                    <a:lumMod val="85000"/>
                    <a:lumOff val="15000"/>
                  </a:schemeClr>
                </a:solidFill>
                <a:latin typeface="Open Sans" panose="020B0606030504020204" pitchFamily="34" charset="0"/>
                <a:ea typeface="Open Sans" panose="020B0606030504020204" pitchFamily="34" charset="0"/>
                <a:cs typeface="Open Sans" panose="020B0606030504020204" pitchFamily="34" charset="0"/>
              </a:rPr>
              <a:t>,</a:t>
            </a:r>
          </a:p>
        </p:txBody>
      </p:sp>
      <p:sp>
        <p:nvSpPr>
          <p:cNvPr id="37" name="Rectangle 36">
            <a:extLst>
              <a:ext uri="{FF2B5EF4-FFF2-40B4-BE49-F238E27FC236}">
                <a16:creationId xmlns:a16="http://schemas.microsoft.com/office/drawing/2014/main" id="{CDC0F605-9820-4F92-A593-62D20415CE92}"/>
              </a:ext>
            </a:extLst>
          </p:cNvPr>
          <p:cNvSpPr/>
          <p:nvPr/>
        </p:nvSpPr>
        <p:spPr>
          <a:xfrm>
            <a:off x="1182102" y="4276374"/>
            <a:ext cx="1491114" cy="1323439"/>
          </a:xfrm>
          <a:prstGeom prst="rect">
            <a:avLst/>
          </a:prstGeom>
        </p:spPr>
        <p:txBody>
          <a:bodyPr wrap="none">
            <a:spAutoFit/>
          </a:bodyPr>
          <a:lstStyle/>
          <a:p>
            <a:r>
              <a:rPr lang="en-US" sz="8000" dirty="0">
                <a:solidFill>
                  <a:schemeClr val="bg1">
                    <a:lumMod val="6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9K</a:t>
            </a:r>
          </a:p>
        </p:txBody>
      </p:sp>
      <p:grpSp>
        <p:nvGrpSpPr>
          <p:cNvPr id="38" name="Group 37">
            <a:extLst>
              <a:ext uri="{FF2B5EF4-FFF2-40B4-BE49-F238E27FC236}">
                <a16:creationId xmlns:a16="http://schemas.microsoft.com/office/drawing/2014/main" id="{8BCA0FBD-DC8F-4708-B124-2D5A98202EF3}"/>
              </a:ext>
            </a:extLst>
          </p:cNvPr>
          <p:cNvGrpSpPr/>
          <p:nvPr/>
        </p:nvGrpSpPr>
        <p:grpSpPr>
          <a:xfrm>
            <a:off x="2834747" y="4289074"/>
            <a:ext cx="1933074" cy="1101135"/>
            <a:chOff x="2683376" y="4289074"/>
            <a:chExt cx="1933074" cy="1101135"/>
          </a:xfrm>
        </p:grpSpPr>
        <p:sp>
          <p:nvSpPr>
            <p:cNvPr id="39" name="Rectangle 38">
              <a:extLst>
                <a:ext uri="{FF2B5EF4-FFF2-40B4-BE49-F238E27FC236}">
                  <a16:creationId xmlns:a16="http://schemas.microsoft.com/office/drawing/2014/main" id="{CBF431D5-7AB1-42C1-A9A6-BD53DCD123B2}"/>
                </a:ext>
              </a:extLst>
            </p:cNvPr>
            <p:cNvSpPr/>
            <p:nvPr/>
          </p:nvSpPr>
          <p:spPr>
            <a:xfrm>
              <a:off x="2683376" y="4289074"/>
              <a:ext cx="1933074" cy="1101135"/>
            </a:xfrm>
            <a:prstGeom prst="rect">
              <a:avLst/>
            </a:prstGeom>
          </p:spPr>
          <p:txBody>
            <a:bodyPr wrap="square">
              <a:spAutoFit/>
            </a:bodyPr>
            <a:lstStyle/>
            <a:p>
              <a:pPr>
                <a:lnSpc>
                  <a:spcPts val="4200"/>
                </a:lnSpc>
              </a:pPr>
              <a:r>
                <a:rPr lang="en-US" sz="2000" dirty="0">
                  <a:solidFill>
                    <a:schemeClr val="bg1">
                      <a:lumMod val="6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Dummy print</a:t>
              </a:r>
            </a:p>
            <a:p>
              <a:pPr>
                <a:lnSpc>
                  <a:spcPts val="4200"/>
                </a:lnSpc>
              </a:pPr>
              <a:r>
                <a:rPr lang="en-US" sz="2000" dirty="0">
                  <a:solidFill>
                    <a:schemeClr val="bg1">
                      <a:lumMod val="6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Lorem ipsum</a:t>
              </a:r>
            </a:p>
          </p:txBody>
        </p:sp>
        <p:sp>
          <p:nvSpPr>
            <p:cNvPr id="40" name="Rectangle 39">
              <a:extLst>
                <a:ext uri="{FF2B5EF4-FFF2-40B4-BE49-F238E27FC236}">
                  <a16:creationId xmlns:a16="http://schemas.microsoft.com/office/drawing/2014/main" id="{D8DA24F1-9723-4B49-A583-63DB35AEB342}"/>
                </a:ext>
              </a:extLst>
            </p:cNvPr>
            <p:cNvSpPr/>
            <p:nvPr/>
          </p:nvSpPr>
          <p:spPr>
            <a:xfrm>
              <a:off x="2793999" y="4907136"/>
              <a:ext cx="1749426" cy="45719"/>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41" name="Group 40">
            <a:extLst>
              <a:ext uri="{FF2B5EF4-FFF2-40B4-BE49-F238E27FC236}">
                <a16:creationId xmlns:a16="http://schemas.microsoft.com/office/drawing/2014/main" id="{CD43E973-AE1B-4DEB-BCA4-4C5A98DB7834}"/>
              </a:ext>
            </a:extLst>
          </p:cNvPr>
          <p:cNvGrpSpPr/>
          <p:nvPr/>
        </p:nvGrpSpPr>
        <p:grpSpPr>
          <a:xfrm>
            <a:off x="6329363" y="1076389"/>
            <a:ext cx="5862638" cy="1241044"/>
            <a:chOff x="6451600" y="1866900"/>
            <a:chExt cx="4319588" cy="914400"/>
          </a:xfrm>
        </p:grpSpPr>
        <p:sp>
          <p:nvSpPr>
            <p:cNvPr id="42" name="Rectangle 5">
              <a:extLst>
                <a:ext uri="{FF2B5EF4-FFF2-40B4-BE49-F238E27FC236}">
                  <a16:creationId xmlns:a16="http://schemas.microsoft.com/office/drawing/2014/main" id="{213A0B57-15D7-4921-88FE-AA40987655F5}"/>
                </a:ext>
              </a:extLst>
            </p:cNvPr>
            <p:cNvSpPr>
              <a:spLocks noChangeArrowheads="1"/>
            </p:cNvSpPr>
            <p:nvPr/>
          </p:nvSpPr>
          <p:spPr bwMode="auto">
            <a:xfrm>
              <a:off x="6877050" y="1866900"/>
              <a:ext cx="3894138" cy="735013"/>
            </a:xfrm>
            <a:prstGeom prst="rect">
              <a:avLst/>
            </a:prstGeom>
            <a:solidFill>
              <a:schemeClr val="accent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Rectangle 6">
              <a:extLst>
                <a:ext uri="{FF2B5EF4-FFF2-40B4-BE49-F238E27FC236}">
                  <a16:creationId xmlns:a16="http://schemas.microsoft.com/office/drawing/2014/main" id="{54765FED-677C-439C-896E-D1C8D37B9F8A}"/>
                </a:ext>
              </a:extLst>
            </p:cNvPr>
            <p:cNvSpPr>
              <a:spLocks noChangeArrowheads="1"/>
            </p:cNvSpPr>
            <p:nvPr/>
          </p:nvSpPr>
          <p:spPr bwMode="auto">
            <a:xfrm>
              <a:off x="6877050" y="1866900"/>
              <a:ext cx="3894138" cy="7350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7">
              <a:extLst>
                <a:ext uri="{FF2B5EF4-FFF2-40B4-BE49-F238E27FC236}">
                  <a16:creationId xmlns:a16="http://schemas.microsoft.com/office/drawing/2014/main" id="{B327B72F-EDDD-4697-A70A-AC337A29ECCC}"/>
                </a:ext>
              </a:extLst>
            </p:cNvPr>
            <p:cNvSpPr>
              <a:spLocks noEditPoints="1"/>
            </p:cNvSpPr>
            <p:nvPr/>
          </p:nvSpPr>
          <p:spPr bwMode="auto">
            <a:xfrm>
              <a:off x="7285038" y="1931988"/>
              <a:ext cx="3471863" cy="604838"/>
            </a:xfrm>
            <a:custGeom>
              <a:avLst/>
              <a:gdLst>
                <a:gd name="T0" fmla="*/ 98 w 961"/>
                <a:gd name="T1" fmla="*/ 166 h 166"/>
                <a:gd name="T2" fmla="*/ 126 w 961"/>
                <a:gd name="T3" fmla="*/ 162 h 166"/>
                <a:gd name="T4" fmla="*/ 157 w 961"/>
                <a:gd name="T5" fmla="*/ 164 h 166"/>
                <a:gd name="T6" fmla="*/ 189 w 961"/>
                <a:gd name="T7" fmla="*/ 164 h 166"/>
                <a:gd name="T8" fmla="*/ 219 w 961"/>
                <a:gd name="T9" fmla="*/ 162 h 166"/>
                <a:gd name="T10" fmla="*/ 247 w 961"/>
                <a:gd name="T11" fmla="*/ 166 h 166"/>
                <a:gd name="T12" fmla="*/ 283 w 961"/>
                <a:gd name="T13" fmla="*/ 162 h 166"/>
                <a:gd name="T14" fmla="*/ 303 w 961"/>
                <a:gd name="T15" fmla="*/ 166 h 166"/>
                <a:gd name="T16" fmla="*/ 332 w 961"/>
                <a:gd name="T17" fmla="*/ 162 h 166"/>
                <a:gd name="T18" fmla="*/ 362 w 961"/>
                <a:gd name="T19" fmla="*/ 164 h 166"/>
                <a:gd name="T20" fmla="*/ 394 w 961"/>
                <a:gd name="T21" fmla="*/ 164 h 166"/>
                <a:gd name="T22" fmla="*/ 424 w 961"/>
                <a:gd name="T23" fmla="*/ 162 h 166"/>
                <a:gd name="T24" fmla="*/ 452 w 961"/>
                <a:gd name="T25" fmla="*/ 166 h 166"/>
                <a:gd name="T26" fmla="*/ 488 w 961"/>
                <a:gd name="T27" fmla="*/ 162 h 166"/>
                <a:gd name="T28" fmla="*/ 509 w 961"/>
                <a:gd name="T29" fmla="*/ 166 h 166"/>
                <a:gd name="T30" fmla="*/ 537 w 961"/>
                <a:gd name="T31" fmla="*/ 162 h 166"/>
                <a:gd name="T32" fmla="*/ 567 w 961"/>
                <a:gd name="T33" fmla="*/ 164 h 166"/>
                <a:gd name="T34" fmla="*/ 599 w 961"/>
                <a:gd name="T35" fmla="*/ 164 h 166"/>
                <a:gd name="T36" fmla="*/ 629 w 961"/>
                <a:gd name="T37" fmla="*/ 162 h 166"/>
                <a:gd name="T38" fmla="*/ 657 w 961"/>
                <a:gd name="T39" fmla="*/ 166 h 166"/>
                <a:gd name="T40" fmla="*/ 694 w 961"/>
                <a:gd name="T41" fmla="*/ 162 h 166"/>
                <a:gd name="T42" fmla="*/ 714 w 961"/>
                <a:gd name="T43" fmla="*/ 166 h 166"/>
                <a:gd name="T44" fmla="*/ 742 w 961"/>
                <a:gd name="T45" fmla="*/ 162 h 166"/>
                <a:gd name="T46" fmla="*/ 772 w 961"/>
                <a:gd name="T47" fmla="*/ 164 h 166"/>
                <a:gd name="T48" fmla="*/ 804 w 961"/>
                <a:gd name="T49" fmla="*/ 164 h 166"/>
                <a:gd name="T50" fmla="*/ 834 w 961"/>
                <a:gd name="T51" fmla="*/ 162 h 166"/>
                <a:gd name="T52" fmla="*/ 862 w 961"/>
                <a:gd name="T53" fmla="*/ 166 h 166"/>
                <a:gd name="T54" fmla="*/ 899 w 961"/>
                <a:gd name="T55" fmla="*/ 162 h 166"/>
                <a:gd name="T56" fmla="*/ 919 w 961"/>
                <a:gd name="T57" fmla="*/ 166 h 166"/>
                <a:gd name="T58" fmla="*/ 947 w 961"/>
                <a:gd name="T59" fmla="*/ 162 h 166"/>
                <a:gd name="T60" fmla="*/ 14 w 961"/>
                <a:gd name="T61" fmla="*/ 4 h 166"/>
                <a:gd name="T62" fmla="*/ 42 w 961"/>
                <a:gd name="T63" fmla="*/ 0 h 166"/>
                <a:gd name="T64" fmla="*/ 72 w 961"/>
                <a:gd name="T65" fmla="*/ 2 h 166"/>
                <a:gd name="T66" fmla="*/ 104 w 961"/>
                <a:gd name="T67" fmla="*/ 2 h 166"/>
                <a:gd name="T68" fmla="*/ 135 w 961"/>
                <a:gd name="T69" fmla="*/ 0 h 166"/>
                <a:gd name="T70" fmla="*/ 163 w 961"/>
                <a:gd name="T71" fmla="*/ 4 h 166"/>
                <a:gd name="T72" fmla="*/ 199 w 961"/>
                <a:gd name="T73" fmla="*/ 0 h 166"/>
                <a:gd name="T74" fmla="*/ 219 w 961"/>
                <a:gd name="T75" fmla="*/ 4 h 166"/>
                <a:gd name="T76" fmla="*/ 247 w 961"/>
                <a:gd name="T77" fmla="*/ 0 h 166"/>
                <a:gd name="T78" fmla="*/ 277 w 961"/>
                <a:gd name="T79" fmla="*/ 2 h 166"/>
                <a:gd name="T80" fmla="*/ 309 w 961"/>
                <a:gd name="T81" fmla="*/ 2 h 166"/>
                <a:gd name="T82" fmla="*/ 340 w 961"/>
                <a:gd name="T83" fmla="*/ 0 h 166"/>
                <a:gd name="T84" fmla="*/ 368 w 961"/>
                <a:gd name="T85" fmla="*/ 4 h 166"/>
                <a:gd name="T86" fmla="*/ 404 w 961"/>
                <a:gd name="T87" fmla="*/ 0 h 166"/>
                <a:gd name="T88" fmla="*/ 424 w 961"/>
                <a:gd name="T89" fmla="*/ 4 h 166"/>
                <a:gd name="T90" fmla="*/ 452 w 961"/>
                <a:gd name="T91" fmla="*/ 0 h 166"/>
                <a:gd name="T92" fmla="*/ 482 w 961"/>
                <a:gd name="T93" fmla="*/ 2 h 166"/>
                <a:gd name="T94" fmla="*/ 515 w 961"/>
                <a:gd name="T95" fmla="*/ 2 h 166"/>
                <a:gd name="T96" fmla="*/ 545 w 961"/>
                <a:gd name="T97" fmla="*/ 0 h 166"/>
                <a:gd name="T98" fmla="*/ 573 w 961"/>
                <a:gd name="T99" fmla="*/ 4 h 166"/>
                <a:gd name="T100" fmla="*/ 609 w 961"/>
                <a:gd name="T101" fmla="*/ 0 h 166"/>
                <a:gd name="T102" fmla="*/ 629 w 961"/>
                <a:gd name="T103" fmla="*/ 4 h 166"/>
                <a:gd name="T104" fmla="*/ 657 w 961"/>
                <a:gd name="T105" fmla="*/ 0 h 166"/>
                <a:gd name="T106" fmla="*/ 688 w 961"/>
                <a:gd name="T107" fmla="*/ 2 h 166"/>
                <a:gd name="T108" fmla="*/ 720 w 961"/>
                <a:gd name="T109" fmla="*/ 2 h 166"/>
                <a:gd name="T110" fmla="*/ 750 w 961"/>
                <a:gd name="T111" fmla="*/ 0 h 166"/>
                <a:gd name="T112" fmla="*/ 778 w 961"/>
                <a:gd name="T113" fmla="*/ 4 h 166"/>
                <a:gd name="T114" fmla="*/ 814 w 961"/>
                <a:gd name="T115" fmla="*/ 0 h 166"/>
                <a:gd name="T116" fmla="*/ 834 w 961"/>
                <a:gd name="T117" fmla="*/ 4 h 166"/>
                <a:gd name="T118" fmla="*/ 862 w 961"/>
                <a:gd name="T119" fmla="*/ 0 h 166"/>
                <a:gd name="T120" fmla="*/ 893 w 961"/>
                <a:gd name="T121" fmla="*/ 2 h 166"/>
                <a:gd name="T122" fmla="*/ 925 w 961"/>
                <a:gd name="T123" fmla="*/ 2 h 166"/>
                <a:gd name="T124" fmla="*/ 955 w 961"/>
                <a:gd name="T125" fmla="*/ 0 h 1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961" h="166">
                  <a:moveTo>
                    <a:pt x="78" y="162"/>
                  </a:moveTo>
                  <a:cubicBezTo>
                    <a:pt x="76" y="162"/>
                    <a:pt x="76" y="162"/>
                    <a:pt x="76" y="162"/>
                  </a:cubicBezTo>
                  <a:cubicBezTo>
                    <a:pt x="76" y="166"/>
                    <a:pt x="76" y="166"/>
                    <a:pt x="76" y="166"/>
                  </a:cubicBezTo>
                  <a:cubicBezTo>
                    <a:pt x="78" y="166"/>
                    <a:pt x="78" y="166"/>
                    <a:pt x="78" y="166"/>
                  </a:cubicBezTo>
                  <a:cubicBezTo>
                    <a:pt x="79" y="166"/>
                    <a:pt x="80" y="165"/>
                    <a:pt x="80" y="164"/>
                  </a:cubicBezTo>
                  <a:cubicBezTo>
                    <a:pt x="80" y="163"/>
                    <a:pt x="79" y="162"/>
                    <a:pt x="78" y="162"/>
                  </a:cubicBezTo>
                  <a:moveTo>
                    <a:pt x="90" y="162"/>
                  </a:moveTo>
                  <a:cubicBezTo>
                    <a:pt x="86" y="162"/>
                    <a:pt x="86" y="162"/>
                    <a:pt x="86" y="162"/>
                  </a:cubicBezTo>
                  <a:cubicBezTo>
                    <a:pt x="85" y="162"/>
                    <a:pt x="84" y="163"/>
                    <a:pt x="84" y="164"/>
                  </a:cubicBezTo>
                  <a:cubicBezTo>
                    <a:pt x="84" y="165"/>
                    <a:pt x="85" y="166"/>
                    <a:pt x="86" y="166"/>
                  </a:cubicBezTo>
                  <a:cubicBezTo>
                    <a:pt x="90" y="166"/>
                    <a:pt x="90" y="166"/>
                    <a:pt x="90" y="166"/>
                  </a:cubicBezTo>
                  <a:cubicBezTo>
                    <a:pt x="91" y="166"/>
                    <a:pt x="92" y="165"/>
                    <a:pt x="92" y="164"/>
                  </a:cubicBezTo>
                  <a:cubicBezTo>
                    <a:pt x="92" y="163"/>
                    <a:pt x="91" y="162"/>
                    <a:pt x="90" y="162"/>
                  </a:cubicBezTo>
                  <a:moveTo>
                    <a:pt x="102" y="162"/>
                  </a:moveTo>
                  <a:cubicBezTo>
                    <a:pt x="98" y="162"/>
                    <a:pt x="98" y="162"/>
                    <a:pt x="98" y="162"/>
                  </a:cubicBezTo>
                  <a:cubicBezTo>
                    <a:pt x="97" y="162"/>
                    <a:pt x="96" y="163"/>
                    <a:pt x="96" y="164"/>
                  </a:cubicBezTo>
                  <a:cubicBezTo>
                    <a:pt x="96" y="165"/>
                    <a:pt x="97" y="166"/>
                    <a:pt x="98" y="166"/>
                  </a:cubicBezTo>
                  <a:cubicBezTo>
                    <a:pt x="102" y="166"/>
                    <a:pt x="102" y="166"/>
                    <a:pt x="102" y="166"/>
                  </a:cubicBezTo>
                  <a:cubicBezTo>
                    <a:pt x="103" y="166"/>
                    <a:pt x="104" y="165"/>
                    <a:pt x="104" y="164"/>
                  </a:cubicBezTo>
                  <a:cubicBezTo>
                    <a:pt x="104" y="163"/>
                    <a:pt x="103" y="162"/>
                    <a:pt x="102" y="162"/>
                  </a:cubicBezTo>
                  <a:moveTo>
                    <a:pt x="114" y="162"/>
                  </a:moveTo>
                  <a:cubicBezTo>
                    <a:pt x="110" y="162"/>
                    <a:pt x="110" y="162"/>
                    <a:pt x="110" y="162"/>
                  </a:cubicBezTo>
                  <a:cubicBezTo>
                    <a:pt x="109" y="162"/>
                    <a:pt x="108" y="163"/>
                    <a:pt x="108" y="164"/>
                  </a:cubicBezTo>
                  <a:cubicBezTo>
                    <a:pt x="108" y="165"/>
                    <a:pt x="109" y="166"/>
                    <a:pt x="110" y="166"/>
                  </a:cubicBezTo>
                  <a:cubicBezTo>
                    <a:pt x="114" y="166"/>
                    <a:pt x="114" y="166"/>
                    <a:pt x="114" y="166"/>
                  </a:cubicBezTo>
                  <a:cubicBezTo>
                    <a:pt x="116" y="166"/>
                    <a:pt x="116" y="165"/>
                    <a:pt x="116" y="164"/>
                  </a:cubicBezTo>
                  <a:cubicBezTo>
                    <a:pt x="116" y="163"/>
                    <a:pt x="116" y="162"/>
                    <a:pt x="114" y="162"/>
                  </a:cubicBezTo>
                  <a:moveTo>
                    <a:pt x="126" y="162"/>
                  </a:moveTo>
                  <a:cubicBezTo>
                    <a:pt x="122" y="162"/>
                    <a:pt x="122" y="162"/>
                    <a:pt x="122" y="162"/>
                  </a:cubicBezTo>
                  <a:cubicBezTo>
                    <a:pt x="121" y="162"/>
                    <a:pt x="120" y="163"/>
                    <a:pt x="120" y="164"/>
                  </a:cubicBezTo>
                  <a:cubicBezTo>
                    <a:pt x="120" y="165"/>
                    <a:pt x="121" y="166"/>
                    <a:pt x="122" y="166"/>
                  </a:cubicBezTo>
                  <a:cubicBezTo>
                    <a:pt x="126" y="166"/>
                    <a:pt x="126" y="166"/>
                    <a:pt x="126" y="166"/>
                  </a:cubicBezTo>
                  <a:cubicBezTo>
                    <a:pt x="128" y="166"/>
                    <a:pt x="129" y="165"/>
                    <a:pt x="129" y="164"/>
                  </a:cubicBezTo>
                  <a:cubicBezTo>
                    <a:pt x="129" y="163"/>
                    <a:pt x="128" y="162"/>
                    <a:pt x="126" y="162"/>
                  </a:cubicBezTo>
                  <a:moveTo>
                    <a:pt x="139" y="162"/>
                  </a:moveTo>
                  <a:cubicBezTo>
                    <a:pt x="135" y="162"/>
                    <a:pt x="135" y="162"/>
                    <a:pt x="135" y="162"/>
                  </a:cubicBezTo>
                  <a:cubicBezTo>
                    <a:pt x="133" y="162"/>
                    <a:pt x="133" y="163"/>
                    <a:pt x="133" y="164"/>
                  </a:cubicBezTo>
                  <a:cubicBezTo>
                    <a:pt x="133" y="165"/>
                    <a:pt x="133" y="166"/>
                    <a:pt x="135" y="166"/>
                  </a:cubicBezTo>
                  <a:cubicBezTo>
                    <a:pt x="139" y="166"/>
                    <a:pt x="139" y="166"/>
                    <a:pt x="139" y="166"/>
                  </a:cubicBezTo>
                  <a:cubicBezTo>
                    <a:pt x="140" y="166"/>
                    <a:pt x="141" y="165"/>
                    <a:pt x="141" y="164"/>
                  </a:cubicBezTo>
                  <a:cubicBezTo>
                    <a:pt x="141" y="163"/>
                    <a:pt x="140" y="162"/>
                    <a:pt x="139" y="162"/>
                  </a:cubicBezTo>
                  <a:moveTo>
                    <a:pt x="151" y="162"/>
                  </a:moveTo>
                  <a:cubicBezTo>
                    <a:pt x="147" y="162"/>
                    <a:pt x="147" y="162"/>
                    <a:pt x="147" y="162"/>
                  </a:cubicBezTo>
                  <a:cubicBezTo>
                    <a:pt x="145" y="162"/>
                    <a:pt x="145" y="163"/>
                    <a:pt x="145" y="164"/>
                  </a:cubicBezTo>
                  <a:cubicBezTo>
                    <a:pt x="145" y="165"/>
                    <a:pt x="145" y="166"/>
                    <a:pt x="147" y="166"/>
                  </a:cubicBezTo>
                  <a:cubicBezTo>
                    <a:pt x="151" y="166"/>
                    <a:pt x="151" y="166"/>
                    <a:pt x="151" y="166"/>
                  </a:cubicBezTo>
                  <a:cubicBezTo>
                    <a:pt x="152" y="166"/>
                    <a:pt x="153" y="165"/>
                    <a:pt x="153" y="164"/>
                  </a:cubicBezTo>
                  <a:cubicBezTo>
                    <a:pt x="153" y="163"/>
                    <a:pt x="152" y="162"/>
                    <a:pt x="151" y="162"/>
                  </a:cubicBezTo>
                  <a:moveTo>
                    <a:pt x="163" y="162"/>
                  </a:moveTo>
                  <a:cubicBezTo>
                    <a:pt x="159" y="162"/>
                    <a:pt x="159" y="162"/>
                    <a:pt x="159" y="162"/>
                  </a:cubicBezTo>
                  <a:cubicBezTo>
                    <a:pt x="158" y="162"/>
                    <a:pt x="157" y="163"/>
                    <a:pt x="157" y="164"/>
                  </a:cubicBezTo>
                  <a:cubicBezTo>
                    <a:pt x="157" y="165"/>
                    <a:pt x="158" y="166"/>
                    <a:pt x="159" y="166"/>
                  </a:cubicBezTo>
                  <a:cubicBezTo>
                    <a:pt x="163" y="166"/>
                    <a:pt x="163" y="166"/>
                    <a:pt x="163" y="166"/>
                  </a:cubicBezTo>
                  <a:cubicBezTo>
                    <a:pt x="164" y="166"/>
                    <a:pt x="165" y="165"/>
                    <a:pt x="165" y="164"/>
                  </a:cubicBezTo>
                  <a:cubicBezTo>
                    <a:pt x="165" y="163"/>
                    <a:pt x="164" y="162"/>
                    <a:pt x="163" y="162"/>
                  </a:cubicBezTo>
                  <a:moveTo>
                    <a:pt x="175" y="162"/>
                  </a:moveTo>
                  <a:cubicBezTo>
                    <a:pt x="171" y="162"/>
                    <a:pt x="171" y="162"/>
                    <a:pt x="171" y="162"/>
                  </a:cubicBezTo>
                  <a:cubicBezTo>
                    <a:pt x="170" y="162"/>
                    <a:pt x="169" y="163"/>
                    <a:pt x="169" y="164"/>
                  </a:cubicBezTo>
                  <a:cubicBezTo>
                    <a:pt x="169" y="165"/>
                    <a:pt x="170" y="166"/>
                    <a:pt x="171" y="166"/>
                  </a:cubicBezTo>
                  <a:cubicBezTo>
                    <a:pt x="175" y="166"/>
                    <a:pt x="175" y="166"/>
                    <a:pt x="175" y="166"/>
                  </a:cubicBezTo>
                  <a:cubicBezTo>
                    <a:pt x="176" y="166"/>
                    <a:pt x="177" y="165"/>
                    <a:pt x="177" y="164"/>
                  </a:cubicBezTo>
                  <a:cubicBezTo>
                    <a:pt x="177" y="163"/>
                    <a:pt x="176" y="162"/>
                    <a:pt x="175" y="162"/>
                  </a:cubicBezTo>
                  <a:moveTo>
                    <a:pt x="187" y="162"/>
                  </a:moveTo>
                  <a:cubicBezTo>
                    <a:pt x="183" y="162"/>
                    <a:pt x="183" y="162"/>
                    <a:pt x="183" y="162"/>
                  </a:cubicBezTo>
                  <a:cubicBezTo>
                    <a:pt x="182" y="162"/>
                    <a:pt x="181" y="163"/>
                    <a:pt x="181" y="164"/>
                  </a:cubicBezTo>
                  <a:cubicBezTo>
                    <a:pt x="181" y="165"/>
                    <a:pt x="182" y="166"/>
                    <a:pt x="183" y="166"/>
                  </a:cubicBezTo>
                  <a:cubicBezTo>
                    <a:pt x="187" y="166"/>
                    <a:pt x="187" y="166"/>
                    <a:pt x="187" y="166"/>
                  </a:cubicBezTo>
                  <a:cubicBezTo>
                    <a:pt x="188" y="166"/>
                    <a:pt x="189" y="165"/>
                    <a:pt x="189" y="164"/>
                  </a:cubicBezTo>
                  <a:cubicBezTo>
                    <a:pt x="189" y="163"/>
                    <a:pt x="188" y="162"/>
                    <a:pt x="187" y="162"/>
                  </a:cubicBezTo>
                  <a:moveTo>
                    <a:pt x="199" y="162"/>
                  </a:moveTo>
                  <a:cubicBezTo>
                    <a:pt x="195" y="162"/>
                    <a:pt x="195" y="162"/>
                    <a:pt x="195" y="162"/>
                  </a:cubicBezTo>
                  <a:cubicBezTo>
                    <a:pt x="194" y="162"/>
                    <a:pt x="193" y="163"/>
                    <a:pt x="193" y="164"/>
                  </a:cubicBezTo>
                  <a:cubicBezTo>
                    <a:pt x="193" y="165"/>
                    <a:pt x="194" y="166"/>
                    <a:pt x="195" y="166"/>
                  </a:cubicBezTo>
                  <a:cubicBezTo>
                    <a:pt x="199" y="166"/>
                    <a:pt x="199" y="166"/>
                    <a:pt x="199" y="166"/>
                  </a:cubicBezTo>
                  <a:cubicBezTo>
                    <a:pt x="200" y="166"/>
                    <a:pt x="201" y="165"/>
                    <a:pt x="201" y="164"/>
                  </a:cubicBezTo>
                  <a:cubicBezTo>
                    <a:pt x="201" y="163"/>
                    <a:pt x="200" y="162"/>
                    <a:pt x="199" y="162"/>
                  </a:cubicBezTo>
                  <a:moveTo>
                    <a:pt x="211" y="162"/>
                  </a:moveTo>
                  <a:cubicBezTo>
                    <a:pt x="207" y="162"/>
                    <a:pt x="207" y="162"/>
                    <a:pt x="207" y="162"/>
                  </a:cubicBezTo>
                  <a:cubicBezTo>
                    <a:pt x="206" y="162"/>
                    <a:pt x="205" y="163"/>
                    <a:pt x="205" y="164"/>
                  </a:cubicBezTo>
                  <a:cubicBezTo>
                    <a:pt x="205" y="165"/>
                    <a:pt x="206" y="166"/>
                    <a:pt x="207" y="166"/>
                  </a:cubicBezTo>
                  <a:cubicBezTo>
                    <a:pt x="211" y="166"/>
                    <a:pt x="211" y="166"/>
                    <a:pt x="211" y="166"/>
                  </a:cubicBezTo>
                  <a:cubicBezTo>
                    <a:pt x="212" y="166"/>
                    <a:pt x="213" y="165"/>
                    <a:pt x="213" y="164"/>
                  </a:cubicBezTo>
                  <a:cubicBezTo>
                    <a:pt x="213" y="163"/>
                    <a:pt x="212" y="162"/>
                    <a:pt x="211" y="162"/>
                  </a:cubicBezTo>
                  <a:moveTo>
                    <a:pt x="223" y="162"/>
                  </a:moveTo>
                  <a:cubicBezTo>
                    <a:pt x="219" y="162"/>
                    <a:pt x="219" y="162"/>
                    <a:pt x="219" y="162"/>
                  </a:cubicBezTo>
                  <a:cubicBezTo>
                    <a:pt x="218" y="162"/>
                    <a:pt x="217" y="163"/>
                    <a:pt x="217" y="164"/>
                  </a:cubicBezTo>
                  <a:cubicBezTo>
                    <a:pt x="217" y="165"/>
                    <a:pt x="218" y="166"/>
                    <a:pt x="219" y="166"/>
                  </a:cubicBezTo>
                  <a:cubicBezTo>
                    <a:pt x="223" y="166"/>
                    <a:pt x="223" y="166"/>
                    <a:pt x="223" y="166"/>
                  </a:cubicBezTo>
                  <a:cubicBezTo>
                    <a:pt x="224" y="166"/>
                    <a:pt x="225" y="165"/>
                    <a:pt x="225" y="164"/>
                  </a:cubicBezTo>
                  <a:cubicBezTo>
                    <a:pt x="225" y="163"/>
                    <a:pt x="224" y="162"/>
                    <a:pt x="223" y="162"/>
                  </a:cubicBezTo>
                  <a:moveTo>
                    <a:pt x="235" y="162"/>
                  </a:moveTo>
                  <a:cubicBezTo>
                    <a:pt x="231" y="162"/>
                    <a:pt x="231" y="162"/>
                    <a:pt x="231" y="162"/>
                  </a:cubicBezTo>
                  <a:cubicBezTo>
                    <a:pt x="230" y="162"/>
                    <a:pt x="229" y="163"/>
                    <a:pt x="229" y="164"/>
                  </a:cubicBezTo>
                  <a:cubicBezTo>
                    <a:pt x="229" y="165"/>
                    <a:pt x="230" y="166"/>
                    <a:pt x="231" y="166"/>
                  </a:cubicBezTo>
                  <a:cubicBezTo>
                    <a:pt x="235" y="166"/>
                    <a:pt x="235" y="166"/>
                    <a:pt x="235" y="166"/>
                  </a:cubicBezTo>
                  <a:cubicBezTo>
                    <a:pt x="236" y="166"/>
                    <a:pt x="237" y="165"/>
                    <a:pt x="237" y="164"/>
                  </a:cubicBezTo>
                  <a:cubicBezTo>
                    <a:pt x="237" y="163"/>
                    <a:pt x="236" y="162"/>
                    <a:pt x="235" y="162"/>
                  </a:cubicBezTo>
                  <a:moveTo>
                    <a:pt x="247" y="162"/>
                  </a:moveTo>
                  <a:cubicBezTo>
                    <a:pt x="243" y="162"/>
                    <a:pt x="243" y="162"/>
                    <a:pt x="243" y="162"/>
                  </a:cubicBezTo>
                  <a:cubicBezTo>
                    <a:pt x="242" y="162"/>
                    <a:pt x="241" y="163"/>
                    <a:pt x="241" y="164"/>
                  </a:cubicBezTo>
                  <a:cubicBezTo>
                    <a:pt x="241" y="165"/>
                    <a:pt x="242" y="166"/>
                    <a:pt x="243" y="166"/>
                  </a:cubicBezTo>
                  <a:cubicBezTo>
                    <a:pt x="247" y="166"/>
                    <a:pt x="247" y="166"/>
                    <a:pt x="247" y="166"/>
                  </a:cubicBezTo>
                  <a:cubicBezTo>
                    <a:pt x="248" y="166"/>
                    <a:pt x="249" y="165"/>
                    <a:pt x="249" y="164"/>
                  </a:cubicBezTo>
                  <a:cubicBezTo>
                    <a:pt x="249" y="163"/>
                    <a:pt x="248" y="162"/>
                    <a:pt x="247" y="162"/>
                  </a:cubicBezTo>
                  <a:moveTo>
                    <a:pt x="259" y="162"/>
                  </a:moveTo>
                  <a:cubicBezTo>
                    <a:pt x="255" y="162"/>
                    <a:pt x="255" y="162"/>
                    <a:pt x="255" y="162"/>
                  </a:cubicBezTo>
                  <a:cubicBezTo>
                    <a:pt x="254" y="162"/>
                    <a:pt x="253" y="163"/>
                    <a:pt x="253" y="164"/>
                  </a:cubicBezTo>
                  <a:cubicBezTo>
                    <a:pt x="253" y="165"/>
                    <a:pt x="254" y="166"/>
                    <a:pt x="255" y="166"/>
                  </a:cubicBezTo>
                  <a:cubicBezTo>
                    <a:pt x="259" y="166"/>
                    <a:pt x="259" y="166"/>
                    <a:pt x="259" y="166"/>
                  </a:cubicBezTo>
                  <a:cubicBezTo>
                    <a:pt x="260" y="166"/>
                    <a:pt x="261" y="165"/>
                    <a:pt x="261" y="164"/>
                  </a:cubicBezTo>
                  <a:cubicBezTo>
                    <a:pt x="261" y="163"/>
                    <a:pt x="260" y="162"/>
                    <a:pt x="259" y="162"/>
                  </a:cubicBezTo>
                  <a:moveTo>
                    <a:pt x="271" y="162"/>
                  </a:moveTo>
                  <a:cubicBezTo>
                    <a:pt x="267" y="162"/>
                    <a:pt x="267" y="162"/>
                    <a:pt x="267" y="162"/>
                  </a:cubicBezTo>
                  <a:cubicBezTo>
                    <a:pt x="266" y="162"/>
                    <a:pt x="265" y="163"/>
                    <a:pt x="265" y="164"/>
                  </a:cubicBezTo>
                  <a:cubicBezTo>
                    <a:pt x="265" y="165"/>
                    <a:pt x="266" y="166"/>
                    <a:pt x="267" y="166"/>
                  </a:cubicBezTo>
                  <a:cubicBezTo>
                    <a:pt x="271" y="166"/>
                    <a:pt x="271" y="166"/>
                    <a:pt x="271" y="166"/>
                  </a:cubicBezTo>
                  <a:cubicBezTo>
                    <a:pt x="272" y="166"/>
                    <a:pt x="273" y="165"/>
                    <a:pt x="273" y="164"/>
                  </a:cubicBezTo>
                  <a:cubicBezTo>
                    <a:pt x="273" y="163"/>
                    <a:pt x="272" y="162"/>
                    <a:pt x="271" y="162"/>
                  </a:cubicBezTo>
                  <a:moveTo>
                    <a:pt x="283" y="162"/>
                  </a:moveTo>
                  <a:cubicBezTo>
                    <a:pt x="279" y="162"/>
                    <a:pt x="279" y="162"/>
                    <a:pt x="279" y="162"/>
                  </a:cubicBezTo>
                  <a:cubicBezTo>
                    <a:pt x="278" y="162"/>
                    <a:pt x="277" y="163"/>
                    <a:pt x="277" y="164"/>
                  </a:cubicBezTo>
                  <a:cubicBezTo>
                    <a:pt x="277" y="165"/>
                    <a:pt x="278" y="166"/>
                    <a:pt x="279" y="166"/>
                  </a:cubicBezTo>
                  <a:cubicBezTo>
                    <a:pt x="283" y="166"/>
                    <a:pt x="283" y="166"/>
                    <a:pt x="283" y="166"/>
                  </a:cubicBezTo>
                  <a:cubicBezTo>
                    <a:pt x="284" y="166"/>
                    <a:pt x="285" y="165"/>
                    <a:pt x="285" y="164"/>
                  </a:cubicBezTo>
                  <a:cubicBezTo>
                    <a:pt x="285" y="163"/>
                    <a:pt x="284" y="162"/>
                    <a:pt x="283" y="162"/>
                  </a:cubicBezTo>
                  <a:moveTo>
                    <a:pt x="295" y="162"/>
                  </a:moveTo>
                  <a:cubicBezTo>
                    <a:pt x="291" y="162"/>
                    <a:pt x="291" y="162"/>
                    <a:pt x="291" y="162"/>
                  </a:cubicBezTo>
                  <a:cubicBezTo>
                    <a:pt x="290" y="162"/>
                    <a:pt x="289" y="163"/>
                    <a:pt x="289" y="164"/>
                  </a:cubicBezTo>
                  <a:cubicBezTo>
                    <a:pt x="289" y="165"/>
                    <a:pt x="290" y="166"/>
                    <a:pt x="291" y="166"/>
                  </a:cubicBezTo>
                  <a:cubicBezTo>
                    <a:pt x="295" y="166"/>
                    <a:pt x="295" y="166"/>
                    <a:pt x="295" y="166"/>
                  </a:cubicBezTo>
                  <a:cubicBezTo>
                    <a:pt x="297" y="166"/>
                    <a:pt x="297" y="165"/>
                    <a:pt x="297" y="164"/>
                  </a:cubicBezTo>
                  <a:cubicBezTo>
                    <a:pt x="297" y="163"/>
                    <a:pt x="297" y="162"/>
                    <a:pt x="295" y="162"/>
                  </a:cubicBezTo>
                  <a:moveTo>
                    <a:pt x="307" y="162"/>
                  </a:moveTo>
                  <a:cubicBezTo>
                    <a:pt x="303" y="162"/>
                    <a:pt x="303" y="162"/>
                    <a:pt x="303" y="162"/>
                  </a:cubicBezTo>
                  <a:cubicBezTo>
                    <a:pt x="302" y="162"/>
                    <a:pt x="301" y="163"/>
                    <a:pt x="301" y="164"/>
                  </a:cubicBezTo>
                  <a:cubicBezTo>
                    <a:pt x="301" y="165"/>
                    <a:pt x="302" y="166"/>
                    <a:pt x="303" y="166"/>
                  </a:cubicBezTo>
                  <a:cubicBezTo>
                    <a:pt x="307" y="166"/>
                    <a:pt x="307" y="166"/>
                    <a:pt x="307" y="166"/>
                  </a:cubicBezTo>
                  <a:cubicBezTo>
                    <a:pt x="309" y="166"/>
                    <a:pt x="309" y="165"/>
                    <a:pt x="309" y="164"/>
                  </a:cubicBezTo>
                  <a:cubicBezTo>
                    <a:pt x="309" y="163"/>
                    <a:pt x="309" y="162"/>
                    <a:pt x="307" y="162"/>
                  </a:cubicBezTo>
                  <a:moveTo>
                    <a:pt x="320" y="162"/>
                  </a:moveTo>
                  <a:cubicBezTo>
                    <a:pt x="316" y="162"/>
                    <a:pt x="316" y="162"/>
                    <a:pt x="316" y="162"/>
                  </a:cubicBezTo>
                  <a:cubicBezTo>
                    <a:pt x="314" y="162"/>
                    <a:pt x="313" y="163"/>
                    <a:pt x="313" y="164"/>
                  </a:cubicBezTo>
                  <a:cubicBezTo>
                    <a:pt x="313" y="165"/>
                    <a:pt x="314" y="166"/>
                    <a:pt x="316" y="166"/>
                  </a:cubicBezTo>
                  <a:cubicBezTo>
                    <a:pt x="320" y="166"/>
                    <a:pt x="320" y="166"/>
                    <a:pt x="320" y="166"/>
                  </a:cubicBezTo>
                  <a:cubicBezTo>
                    <a:pt x="321" y="166"/>
                    <a:pt x="322" y="165"/>
                    <a:pt x="322" y="164"/>
                  </a:cubicBezTo>
                  <a:cubicBezTo>
                    <a:pt x="322" y="163"/>
                    <a:pt x="321" y="162"/>
                    <a:pt x="320" y="162"/>
                  </a:cubicBezTo>
                  <a:moveTo>
                    <a:pt x="332" y="162"/>
                  </a:moveTo>
                  <a:cubicBezTo>
                    <a:pt x="328" y="162"/>
                    <a:pt x="328" y="162"/>
                    <a:pt x="328" y="162"/>
                  </a:cubicBezTo>
                  <a:cubicBezTo>
                    <a:pt x="326" y="162"/>
                    <a:pt x="326" y="163"/>
                    <a:pt x="326" y="164"/>
                  </a:cubicBezTo>
                  <a:cubicBezTo>
                    <a:pt x="326" y="165"/>
                    <a:pt x="326" y="166"/>
                    <a:pt x="328" y="166"/>
                  </a:cubicBezTo>
                  <a:cubicBezTo>
                    <a:pt x="332" y="166"/>
                    <a:pt x="332" y="166"/>
                    <a:pt x="332" y="166"/>
                  </a:cubicBezTo>
                  <a:cubicBezTo>
                    <a:pt x="333" y="166"/>
                    <a:pt x="334" y="165"/>
                    <a:pt x="334" y="164"/>
                  </a:cubicBezTo>
                  <a:cubicBezTo>
                    <a:pt x="334" y="163"/>
                    <a:pt x="333" y="162"/>
                    <a:pt x="332" y="162"/>
                  </a:cubicBezTo>
                  <a:moveTo>
                    <a:pt x="344" y="162"/>
                  </a:moveTo>
                  <a:cubicBezTo>
                    <a:pt x="340" y="162"/>
                    <a:pt x="340" y="162"/>
                    <a:pt x="340" y="162"/>
                  </a:cubicBezTo>
                  <a:cubicBezTo>
                    <a:pt x="339" y="162"/>
                    <a:pt x="338" y="163"/>
                    <a:pt x="338" y="164"/>
                  </a:cubicBezTo>
                  <a:cubicBezTo>
                    <a:pt x="338" y="165"/>
                    <a:pt x="339" y="166"/>
                    <a:pt x="340" y="166"/>
                  </a:cubicBezTo>
                  <a:cubicBezTo>
                    <a:pt x="344" y="166"/>
                    <a:pt x="344" y="166"/>
                    <a:pt x="344" y="166"/>
                  </a:cubicBezTo>
                  <a:cubicBezTo>
                    <a:pt x="345" y="166"/>
                    <a:pt x="346" y="165"/>
                    <a:pt x="346" y="164"/>
                  </a:cubicBezTo>
                  <a:cubicBezTo>
                    <a:pt x="346" y="163"/>
                    <a:pt x="345" y="162"/>
                    <a:pt x="344" y="162"/>
                  </a:cubicBezTo>
                  <a:moveTo>
                    <a:pt x="356" y="162"/>
                  </a:moveTo>
                  <a:cubicBezTo>
                    <a:pt x="352" y="162"/>
                    <a:pt x="352" y="162"/>
                    <a:pt x="352" y="162"/>
                  </a:cubicBezTo>
                  <a:cubicBezTo>
                    <a:pt x="351" y="162"/>
                    <a:pt x="350" y="163"/>
                    <a:pt x="350" y="164"/>
                  </a:cubicBezTo>
                  <a:cubicBezTo>
                    <a:pt x="350" y="165"/>
                    <a:pt x="351" y="166"/>
                    <a:pt x="352" y="166"/>
                  </a:cubicBezTo>
                  <a:cubicBezTo>
                    <a:pt x="356" y="166"/>
                    <a:pt x="356" y="166"/>
                    <a:pt x="356" y="166"/>
                  </a:cubicBezTo>
                  <a:cubicBezTo>
                    <a:pt x="357" y="166"/>
                    <a:pt x="358" y="165"/>
                    <a:pt x="358" y="164"/>
                  </a:cubicBezTo>
                  <a:cubicBezTo>
                    <a:pt x="358" y="163"/>
                    <a:pt x="357" y="162"/>
                    <a:pt x="356" y="162"/>
                  </a:cubicBezTo>
                  <a:moveTo>
                    <a:pt x="368" y="162"/>
                  </a:moveTo>
                  <a:cubicBezTo>
                    <a:pt x="364" y="162"/>
                    <a:pt x="364" y="162"/>
                    <a:pt x="364" y="162"/>
                  </a:cubicBezTo>
                  <a:cubicBezTo>
                    <a:pt x="363" y="162"/>
                    <a:pt x="362" y="163"/>
                    <a:pt x="362" y="164"/>
                  </a:cubicBezTo>
                  <a:cubicBezTo>
                    <a:pt x="362" y="165"/>
                    <a:pt x="363" y="166"/>
                    <a:pt x="364" y="166"/>
                  </a:cubicBezTo>
                  <a:cubicBezTo>
                    <a:pt x="368" y="166"/>
                    <a:pt x="368" y="166"/>
                    <a:pt x="368" y="166"/>
                  </a:cubicBezTo>
                  <a:cubicBezTo>
                    <a:pt x="369" y="166"/>
                    <a:pt x="370" y="165"/>
                    <a:pt x="370" y="164"/>
                  </a:cubicBezTo>
                  <a:cubicBezTo>
                    <a:pt x="370" y="163"/>
                    <a:pt x="369" y="162"/>
                    <a:pt x="368" y="162"/>
                  </a:cubicBezTo>
                  <a:moveTo>
                    <a:pt x="380" y="162"/>
                  </a:moveTo>
                  <a:cubicBezTo>
                    <a:pt x="376" y="162"/>
                    <a:pt x="376" y="162"/>
                    <a:pt x="376" y="162"/>
                  </a:cubicBezTo>
                  <a:cubicBezTo>
                    <a:pt x="375" y="162"/>
                    <a:pt x="374" y="163"/>
                    <a:pt x="374" y="164"/>
                  </a:cubicBezTo>
                  <a:cubicBezTo>
                    <a:pt x="374" y="165"/>
                    <a:pt x="375" y="166"/>
                    <a:pt x="376" y="166"/>
                  </a:cubicBezTo>
                  <a:cubicBezTo>
                    <a:pt x="380" y="166"/>
                    <a:pt x="380" y="166"/>
                    <a:pt x="380" y="166"/>
                  </a:cubicBezTo>
                  <a:cubicBezTo>
                    <a:pt x="381" y="166"/>
                    <a:pt x="382" y="165"/>
                    <a:pt x="382" y="164"/>
                  </a:cubicBezTo>
                  <a:cubicBezTo>
                    <a:pt x="382" y="163"/>
                    <a:pt x="381" y="162"/>
                    <a:pt x="380" y="162"/>
                  </a:cubicBezTo>
                  <a:moveTo>
                    <a:pt x="392" y="162"/>
                  </a:moveTo>
                  <a:cubicBezTo>
                    <a:pt x="388" y="162"/>
                    <a:pt x="388" y="162"/>
                    <a:pt x="388" y="162"/>
                  </a:cubicBezTo>
                  <a:cubicBezTo>
                    <a:pt x="387" y="162"/>
                    <a:pt x="386" y="163"/>
                    <a:pt x="386" y="164"/>
                  </a:cubicBezTo>
                  <a:cubicBezTo>
                    <a:pt x="386" y="165"/>
                    <a:pt x="387" y="166"/>
                    <a:pt x="388" y="166"/>
                  </a:cubicBezTo>
                  <a:cubicBezTo>
                    <a:pt x="392" y="166"/>
                    <a:pt x="392" y="166"/>
                    <a:pt x="392" y="166"/>
                  </a:cubicBezTo>
                  <a:cubicBezTo>
                    <a:pt x="393" y="166"/>
                    <a:pt x="394" y="165"/>
                    <a:pt x="394" y="164"/>
                  </a:cubicBezTo>
                  <a:cubicBezTo>
                    <a:pt x="394" y="163"/>
                    <a:pt x="393" y="162"/>
                    <a:pt x="392" y="162"/>
                  </a:cubicBezTo>
                  <a:moveTo>
                    <a:pt x="404" y="162"/>
                  </a:moveTo>
                  <a:cubicBezTo>
                    <a:pt x="400" y="162"/>
                    <a:pt x="400" y="162"/>
                    <a:pt x="400" y="162"/>
                  </a:cubicBezTo>
                  <a:cubicBezTo>
                    <a:pt x="399" y="162"/>
                    <a:pt x="398" y="163"/>
                    <a:pt x="398" y="164"/>
                  </a:cubicBezTo>
                  <a:cubicBezTo>
                    <a:pt x="398" y="165"/>
                    <a:pt x="399" y="166"/>
                    <a:pt x="400" y="166"/>
                  </a:cubicBezTo>
                  <a:cubicBezTo>
                    <a:pt x="404" y="166"/>
                    <a:pt x="404" y="166"/>
                    <a:pt x="404" y="166"/>
                  </a:cubicBezTo>
                  <a:cubicBezTo>
                    <a:pt x="405" y="166"/>
                    <a:pt x="406" y="165"/>
                    <a:pt x="406" y="164"/>
                  </a:cubicBezTo>
                  <a:cubicBezTo>
                    <a:pt x="406" y="163"/>
                    <a:pt x="405" y="162"/>
                    <a:pt x="404" y="162"/>
                  </a:cubicBezTo>
                  <a:moveTo>
                    <a:pt x="416" y="162"/>
                  </a:moveTo>
                  <a:cubicBezTo>
                    <a:pt x="412" y="162"/>
                    <a:pt x="412" y="162"/>
                    <a:pt x="412" y="162"/>
                  </a:cubicBezTo>
                  <a:cubicBezTo>
                    <a:pt x="411" y="162"/>
                    <a:pt x="410" y="163"/>
                    <a:pt x="410" y="164"/>
                  </a:cubicBezTo>
                  <a:cubicBezTo>
                    <a:pt x="410" y="165"/>
                    <a:pt x="411" y="166"/>
                    <a:pt x="412" y="166"/>
                  </a:cubicBezTo>
                  <a:cubicBezTo>
                    <a:pt x="416" y="166"/>
                    <a:pt x="416" y="166"/>
                    <a:pt x="416" y="166"/>
                  </a:cubicBezTo>
                  <a:cubicBezTo>
                    <a:pt x="417" y="166"/>
                    <a:pt x="418" y="165"/>
                    <a:pt x="418" y="164"/>
                  </a:cubicBezTo>
                  <a:cubicBezTo>
                    <a:pt x="418" y="163"/>
                    <a:pt x="417" y="162"/>
                    <a:pt x="416" y="162"/>
                  </a:cubicBezTo>
                  <a:moveTo>
                    <a:pt x="428" y="162"/>
                  </a:moveTo>
                  <a:cubicBezTo>
                    <a:pt x="424" y="162"/>
                    <a:pt x="424" y="162"/>
                    <a:pt x="424" y="162"/>
                  </a:cubicBezTo>
                  <a:cubicBezTo>
                    <a:pt x="423" y="162"/>
                    <a:pt x="422" y="163"/>
                    <a:pt x="422" y="164"/>
                  </a:cubicBezTo>
                  <a:cubicBezTo>
                    <a:pt x="422" y="165"/>
                    <a:pt x="423" y="166"/>
                    <a:pt x="424" y="166"/>
                  </a:cubicBezTo>
                  <a:cubicBezTo>
                    <a:pt x="428" y="166"/>
                    <a:pt x="428" y="166"/>
                    <a:pt x="428" y="166"/>
                  </a:cubicBezTo>
                  <a:cubicBezTo>
                    <a:pt x="429" y="166"/>
                    <a:pt x="430" y="165"/>
                    <a:pt x="430" y="164"/>
                  </a:cubicBezTo>
                  <a:cubicBezTo>
                    <a:pt x="430" y="163"/>
                    <a:pt x="429" y="162"/>
                    <a:pt x="428" y="162"/>
                  </a:cubicBezTo>
                  <a:moveTo>
                    <a:pt x="440" y="162"/>
                  </a:moveTo>
                  <a:cubicBezTo>
                    <a:pt x="436" y="162"/>
                    <a:pt x="436" y="162"/>
                    <a:pt x="436" y="162"/>
                  </a:cubicBezTo>
                  <a:cubicBezTo>
                    <a:pt x="435" y="162"/>
                    <a:pt x="434" y="163"/>
                    <a:pt x="434" y="164"/>
                  </a:cubicBezTo>
                  <a:cubicBezTo>
                    <a:pt x="434" y="165"/>
                    <a:pt x="435" y="166"/>
                    <a:pt x="436" y="166"/>
                  </a:cubicBezTo>
                  <a:cubicBezTo>
                    <a:pt x="440" y="166"/>
                    <a:pt x="440" y="166"/>
                    <a:pt x="440" y="166"/>
                  </a:cubicBezTo>
                  <a:cubicBezTo>
                    <a:pt x="441" y="166"/>
                    <a:pt x="442" y="165"/>
                    <a:pt x="442" y="164"/>
                  </a:cubicBezTo>
                  <a:cubicBezTo>
                    <a:pt x="442" y="163"/>
                    <a:pt x="441" y="162"/>
                    <a:pt x="440" y="162"/>
                  </a:cubicBezTo>
                  <a:moveTo>
                    <a:pt x="452" y="162"/>
                  </a:moveTo>
                  <a:cubicBezTo>
                    <a:pt x="448" y="162"/>
                    <a:pt x="448" y="162"/>
                    <a:pt x="448" y="162"/>
                  </a:cubicBezTo>
                  <a:cubicBezTo>
                    <a:pt x="447" y="162"/>
                    <a:pt x="446" y="163"/>
                    <a:pt x="446" y="164"/>
                  </a:cubicBezTo>
                  <a:cubicBezTo>
                    <a:pt x="446" y="165"/>
                    <a:pt x="447" y="166"/>
                    <a:pt x="448" y="166"/>
                  </a:cubicBezTo>
                  <a:cubicBezTo>
                    <a:pt x="452" y="166"/>
                    <a:pt x="452" y="166"/>
                    <a:pt x="452" y="166"/>
                  </a:cubicBezTo>
                  <a:cubicBezTo>
                    <a:pt x="453" y="166"/>
                    <a:pt x="454" y="165"/>
                    <a:pt x="454" y="164"/>
                  </a:cubicBezTo>
                  <a:cubicBezTo>
                    <a:pt x="454" y="163"/>
                    <a:pt x="453" y="162"/>
                    <a:pt x="452" y="162"/>
                  </a:cubicBezTo>
                  <a:moveTo>
                    <a:pt x="464" y="162"/>
                  </a:moveTo>
                  <a:cubicBezTo>
                    <a:pt x="460" y="162"/>
                    <a:pt x="460" y="162"/>
                    <a:pt x="460" y="162"/>
                  </a:cubicBezTo>
                  <a:cubicBezTo>
                    <a:pt x="459" y="162"/>
                    <a:pt x="458" y="163"/>
                    <a:pt x="458" y="164"/>
                  </a:cubicBezTo>
                  <a:cubicBezTo>
                    <a:pt x="458" y="165"/>
                    <a:pt x="459" y="166"/>
                    <a:pt x="460" y="166"/>
                  </a:cubicBezTo>
                  <a:cubicBezTo>
                    <a:pt x="464" y="166"/>
                    <a:pt x="464" y="166"/>
                    <a:pt x="464" y="166"/>
                  </a:cubicBezTo>
                  <a:cubicBezTo>
                    <a:pt x="465" y="166"/>
                    <a:pt x="466" y="165"/>
                    <a:pt x="466" y="164"/>
                  </a:cubicBezTo>
                  <a:cubicBezTo>
                    <a:pt x="466" y="163"/>
                    <a:pt x="465" y="162"/>
                    <a:pt x="464" y="162"/>
                  </a:cubicBezTo>
                  <a:moveTo>
                    <a:pt x="476" y="162"/>
                  </a:moveTo>
                  <a:cubicBezTo>
                    <a:pt x="472" y="162"/>
                    <a:pt x="472" y="162"/>
                    <a:pt x="472" y="162"/>
                  </a:cubicBezTo>
                  <a:cubicBezTo>
                    <a:pt x="471" y="162"/>
                    <a:pt x="470" y="163"/>
                    <a:pt x="470" y="164"/>
                  </a:cubicBezTo>
                  <a:cubicBezTo>
                    <a:pt x="470" y="165"/>
                    <a:pt x="471" y="166"/>
                    <a:pt x="472" y="166"/>
                  </a:cubicBezTo>
                  <a:cubicBezTo>
                    <a:pt x="476" y="166"/>
                    <a:pt x="476" y="166"/>
                    <a:pt x="476" y="166"/>
                  </a:cubicBezTo>
                  <a:cubicBezTo>
                    <a:pt x="477" y="166"/>
                    <a:pt x="478" y="165"/>
                    <a:pt x="478" y="164"/>
                  </a:cubicBezTo>
                  <a:cubicBezTo>
                    <a:pt x="478" y="163"/>
                    <a:pt x="477" y="162"/>
                    <a:pt x="476" y="162"/>
                  </a:cubicBezTo>
                  <a:moveTo>
                    <a:pt x="488" y="162"/>
                  </a:moveTo>
                  <a:cubicBezTo>
                    <a:pt x="484" y="162"/>
                    <a:pt x="484" y="162"/>
                    <a:pt x="484" y="162"/>
                  </a:cubicBezTo>
                  <a:cubicBezTo>
                    <a:pt x="483" y="162"/>
                    <a:pt x="482" y="163"/>
                    <a:pt x="482" y="164"/>
                  </a:cubicBezTo>
                  <a:cubicBezTo>
                    <a:pt x="482" y="165"/>
                    <a:pt x="483" y="166"/>
                    <a:pt x="484" y="166"/>
                  </a:cubicBezTo>
                  <a:cubicBezTo>
                    <a:pt x="488" y="166"/>
                    <a:pt x="488" y="166"/>
                    <a:pt x="488" y="166"/>
                  </a:cubicBezTo>
                  <a:cubicBezTo>
                    <a:pt x="490" y="166"/>
                    <a:pt x="490" y="165"/>
                    <a:pt x="490" y="164"/>
                  </a:cubicBezTo>
                  <a:cubicBezTo>
                    <a:pt x="490" y="163"/>
                    <a:pt x="490" y="162"/>
                    <a:pt x="488" y="162"/>
                  </a:cubicBezTo>
                  <a:moveTo>
                    <a:pt x="501" y="162"/>
                  </a:moveTo>
                  <a:cubicBezTo>
                    <a:pt x="496" y="162"/>
                    <a:pt x="496" y="162"/>
                    <a:pt x="496" y="162"/>
                  </a:cubicBezTo>
                  <a:cubicBezTo>
                    <a:pt x="495" y="162"/>
                    <a:pt x="494" y="163"/>
                    <a:pt x="494" y="164"/>
                  </a:cubicBezTo>
                  <a:cubicBezTo>
                    <a:pt x="494" y="165"/>
                    <a:pt x="495" y="166"/>
                    <a:pt x="496" y="166"/>
                  </a:cubicBezTo>
                  <a:cubicBezTo>
                    <a:pt x="501" y="166"/>
                    <a:pt x="501" y="166"/>
                    <a:pt x="501" y="166"/>
                  </a:cubicBezTo>
                  <a:cubicBezTo>
                    <a:pt x="502" y="166"/>
                    <a:pt x="503" y="165"/>
                    <a:pt x="503" y="164"/>
                  </a:cubicBezTo>
                  <a:cubicBezTo>
                    <a:pt x="503" y="163"/>
                    <a:pt x="502" y="162"/>
                    <a:pt x="501" y="162"/>
                  </a:cubicBezTo>
                  <a:moveTo>
                    <a:pt x="513" y="162"/>
                  </a:moveTo>
                  <a:cubicBezTo>
                    <a:pt x="509" y="162"/>
                    <a:pt x="509" y="162"/>
                    <a:pt x="509" y="162"/>
                  </a:cubicBezTo>
                  <a:cubicBezTo>
                    <a:pt x="507" y="162"/>
                    <a:pt x="507" y="163"/>
                    <a:pt x="507" y="164"/>
                  </a:cubicBezTo>
                  <a:cubicBezTo>
                    <a:pt x="507" y="165"/>
                    <a:pt x="507" y="166"/>
                    <a:pt x="509" y="166"/>
                  </a:cubicBezTo>
                  <a:cubicBezTo>
                    <a:pt x="513" y="166"/>
                    <a:pt x="513" y="166"/>
                    <a:pt x="513" y="166"/>
                  </a:cubicBezTo>
                  <a:cubicBezTo>
                    <a:pt x="514" y="166"/>
                    <a:pt x="515" y="165"/>
                    <a:pt x="515" y="164"/>
                  </a:cubicBezTo>
                  <a:cubicBezTo>
                    <a:pt x="515" y="163"/>
                    <a:pt x="514" y="162"/>
                    <a:pt x="513" y="162"/>
                  </a:cubicBezTo>
                  <a:moveTo>
                    <a:pt x="525" y="162"/>
                  </a:moveTo>
                  <a:cubicBezTo>
                    <a:pt x="521" y="162"/>
                    <a:pt x="521" y="162"/>
                    <a:pt x="521" y="162"/>
                  </a:cubicBezTo>
                  <a:cubicBezTo>
                    <a:pt x="520" y="162"/>
                    <a:pt x="519" y="163"/>
                    <a:pt x="519" y="164"/>
                  </a:cubicBezTo>
                  <a:cubicBezTo>
                    <a:pt x="519" y="165"/>
                    <a:pt x="520" y="166"/>
                    <a:pt x="521" y="166"/>
                  </a:cubicBezTo>
                  <a:cubicBezTo>
                    <a:pt x="525" y="166"/>
                    <a:pt x="525" y="166"/>
                    <a:pt x="525" y="166"/>
                  </a:cubicBezTo>
                  <a:cubicBezTo>
                    <a:pt x="526" y="166"/>
                    <a:pt x="527" y="165"/>
                    <a:pt x="527" y="164"/>
                  </a:cubicBezTo>
                  <a:cubicBezTo>
                    <a:pt x="527" y="163"/>
                    <a:pt x="526" y="162"/>
                    <a:pt x="525" y="162"/>
                  </a:cubicBezTo>
                  <a:moveTo>
                    <a:pt x="537" y="162"/>
                  </a:moveTo>
                  <a:cubicBezTo>
                    <a:pt x="533" y="162"/>
                    <a:pt x="533" y="162"/>
                    <a:pt x="533" y="162"/>
                  </a:cubicBezTo>
                  <a:cubicBezTo>
                    <a:pt x="532" y="162"/>
                    <a:pt x="531" y="163"/>
                    <a:pt x="531" y="164"/>
                  </a:cubicBezTo>
                  <a:cubicBezTo>
                    <a:pt x="531" y="165"/>
                    <a:pt x="532" y="166"/>
                    <a:pt x="533" y="166"/>
                  </a:cubicBezTo>
                  <a:cubicBezTo>
                    <a:pt x="537" y="166"/>
                    <a:pt x="537" y="166"/>
                    <a:pt x="537" y="166"/>
                  </a:cubicBezTo>
                  <a:cubicBezTo>
                    <a:pt x="538" y="166"/>
                    <a:pt x="539" y="165"/>
                    <a:pt x="539" y="164"/>
                  </a:cubicBezTo>
                  <a:cubicBezTo>
                    <a:pt x="539" y="163"/>
                    <a:pt x="538" y="162"/>
                    <a:pt x="537" y="162"/>
                  </a:cubicBezTo>
                  <a:moveTo>
                    <a:pt x="549" y="162"/>
                  </a:moveTo>
                  <a:cubicBezTo>
                    <a:pt x="545" y="162"/>
                    <a:pt x="545" y="162"/>
                    <a:pt x="545" y="162"/>
                  </a:cubicBezTo>
                  <a:cubicBezTo>
                    <a:pt x="544" y="162"/>
                    <a:pt x="543" y="163"/>
                    <a:pt x="543" y="164"/>
                  </a:cubicBezTo>
                  <a:cubicBezTo>
                    <a:pt x="543" y="165"/>
                    <a:pt x="544" y="166"/>
                    <a:pt x="545" y="166"/>
                  </a:cubicBezTo>
                  <a:cubicBezTo>
                    <a:pt x="549" y="166"/>
                    <a:pt x="549" y="166"/>
                    <a:pt x="549" y="166"/>
                  </a:cubicBezTo>
                  <a:cubicBezTo>
                    <a:pt x="550" y="166"/>
                    <a:pt x="551" y="165"/>
                    <a:pt x="551" y="164"/>
                  </a:cubicBezTo>
                  <a:cubicBezTo>
                    <a:pt x="551" y="163"/>
                    <a:pt x="550" y="162"/>
                    <a:pt x="549" y="162"/>
                  </a:cubicBezTo>
                  <a:moveTo>
                    <a:pt x="561" y="162"/>
                  </a:moveTo>
                  <a:cubicBezTo>
                    <a:pt x="557" y="162"/>
                    <a:pt x="557" y="162"/>
                    <a:pt x="557" y="162"/>
                  </a:cubicBezTo>
                  <a:cubicBezTo>
                    <a:pt x="556" y="162"/>
                    <a:pt x="555" y="163"/>
                    <a:pt x="555" y="164"/>
                  </a:cubicBezTo>
                  <a:cubicBezTo>
                    <a:pt x="555" y="165"/>
                    <a:pt x="556" y="166"/>
                    <a:pt x="557" y="166"/>
                  </a:cubicBezTo>
                  <a:cubicBezTo>
                    <a:pt x="561" y="166"/>
                    <a:pt x="561" y="166"/>
                    <a:pt x="561" y="166"/>
                  </a:cubicBezTo>
                  <a:cubicBezTo>
                    <a:pt x="562" y="166"/>
                    <a:pt x="563" y="165"/>
                    <a:pt x="563" y="164"/>
                  </a:cubicBezTo>
                  <a:cubicBezTo>
                    <a:pt x="563" y="163"/>
                    <a:pt x="562" y="162"/>
                    <a:pt x="561" y="162"/>
                  </a:cubicBezTo>
                  <a:moveTo>
                    <a:pt x="573" y="162"/>
                  </a:moveTo>
                  <a:cubicBezTo>
                    <a:pt x="569" y="162"/>
                    <a:pt x="569" y="162"/>
                    <a:pt x="569" y="162"/>
                  </a:cubicBezTo>
                  <a:cubicBezTo>
                    <a:pt x="568" y="162"/>
                    <a:pt x="567" y="163"/>
                    <a:pt x="567" y="164"/>
                  </a:cubicBezTo>
                  <a:cubicBezTo>
                    <a:pt x="567" y="165"/>
                    <a:pt x="568" y="166"/>
                    <a:pt x="569" y="166"/>
                  </a:cubicBezTo>
                  <a:cubicBezTo>
                    <a:pt x="573" y="166"/>
                    <a:pt x="573" y="166"/>
                    <a:pt x="573" y="166"/>
                  </a:cubicBezTo>
                  <a:cubicBezTo>
                    <a:pt x="574" y="166"/>
                    <a:pt x="575" y="165"/>
                    <a:pt x="575" y="164"/>
                  </a:cubicBezTo>
                  <a:cubicBezTo>
                    <a:pt x="575" y="163"/>
                    <a:pt x="574" y="162"/>
                    <a:pt x="573" y="162"/>
                  </a:cubicBezTo>
                  <a:moveTo>
                    <a:pt x="585" y="162"/>
                  </a:moveTo>
                  <a:cubicBezTo>
                    <a:pt x="581" y="162"/>
                    <a:pt x="581" y="162"/>
                    <a:pt x="581" y="162"/>
                  </a:cubicBezTo>
                  <a:cubicBezTo>
                    <a:pt x="580" y="162"/>
                    <a:pt x="579" y="163"/>
                    <a:pt x="579" y="164"/>
                  </a:cubicBezTo>
                  <a:cubicBezTo>
                    <a:pt x="579" y="165"/>
                    <a:pt x="580" y="166"/>
                    <a:pt x="581" y="166"/>
                  </a:cubicBezTo>
                  <a:cubicBezTo>
                    <a:pt x="585" y="166"/>
                    <a:pt x="585" y="166"/>
                    <a:pt x="585" y="166"/>
                  </a:cubicBezTo>
                  <a:cubicBezTo>
                    <a:pt x="586" y="166"/>
                    <a:pt x="587" y="165"/>
                    <a:pt x="587" y="164"/>
                  </a:cubicBezTo>
                  <a:cubicBezTo>
                    <a:pt x="587" y="163"/>
                    <a:pt x="586" y="162"/>
                    <a:pt x="585" y="162"/>
                  </a:cubicBezTo>
                  <a:moveTo>
                    <a:pt x="597" y="162"/>
                  </a:moveTo>
                  <a:cubicBezTo>
                    <a:pt x="593" y="162"/>
                    <a:pt x="593" y="162"/>
                    <a:pt x="593" y="162"/>
                  </a:cubicBezTo>
                  <a:cubicBezTo>
                    <a:pt x="592" y="162"/>
                    <a:pt x="591" y="163"/>
                    <a:pt x="591" y="164"/>
                  </a:cubicBezTo>
                  <a:cubicBezTo>
                    <a:pt x="591" y="165"/>
                    <a:pt x="592" y="166"/>
                    <a:pt x="593" y="166"/>
                  </a:cubicBezTo>
                  <a:cubicBezTo>
                    <a:pt x="597" y="166"/>
                    <a:pt x="597" y="166"/>
                    <a:pt x="597" y="166"/>
                  </a:cubicBezTo>
                  <a:cubicBezTo>
                    <a:pt x="598" y="166"/>
                    <a:pt x="599" y="165"/>
                    <a:pt x="599" y="164"/>
                  </a:cubicBezTo>
                  <a:cubicBezTo>
                    <a:pt x="599" y="163"/>
                    <a:pt x="598" y="162"/>
                    <a:pt x="597" y="162"/>
                  </a:cubicBezTo>
                  <a:moveTo>
                    <a:pt x="609" y="162"/>
                  </a:moveTo>
                  <a:cubicBezTo>
                    <a:pt x="605" y="162"/>
                    <a:pt x="605" y="162"/>
                    <a:pt x="605" y="162"/>
                  </a:cubicBezTo>
                  <a:cubicBezTo>
                    <a:pt x="604" y="162"/>
                    <a:pt x="603" y="163"/>
                    <a:pt x="603" y="164"/>
                  </a:cubicBezTo>
                  <a:cubicBezTo>
                    <a:pt x="603" y="165"/>
                    <a:pt x="604" y="166"/>
                    <a:pt x="605" y="166"/>
                  </a:cubicBezTo>
                  <a:cubicBezTo>
                    <a:pt x="609" y="166"/>
                    <a:pt x="609" y="166"/>
                    <a:pt x="609" y="166"/>
                  </a:cubicBezTo>
                  <a:cubicBezTo>
                    <a:pt x="610" y="166"/>
                    <a:pt x="611" y="165"/>
                    <a:pt x="611" y="164"/>
                  </a:cubicBezTo>
                  <a:cubicBezTo>
                    <a:pt x="611" y="163"/>
                    <a:pt x="610" y="162"/>
                    <a:pt x="609" y="162"/>
                  </a:cubicBezTo>
                  <a:moveTo>
                    <a:pt x="621" y="162"/>
                  </a:moveTo>
                  <a:cubicBezTo>
                    <a:pt x="617" y="162"/>
                    <a:pt x="617" y="162"/>
                    <a:pt x="617" y="162"/>
                  </a:cubicBezTo>
                  <a:cubicBezTo>
                    <a:pt x="616" y="162"/>
                    <a:pt x="615" y="163"/>
                    <a:pt x="615" y="164"/>
                  </a:cubicBezTo>
                  <a:cubicBezTo>
                    <a:pt x="615" y="165"/>
                    <a:pt x="616" y="166"/>
                    <a:pt x="617" y="166"/>
                  </a:cubicBezTo>
                  <a:cubicBezTo>
                    <a:pt x="621" y="166"/>
                    <a:pt x="621" y="166"/>
                    <a:pt x="621" y="166"/>
                  </a:cubicBezTo>
                  <a:cubicBezTo>
                    <a:pt x="622" y="166"/>
                    <a:pt x="623" y="165"/>
                    <a:pt x="623" y="164"/>
                  </a:cubicBezTo>
                  <a:cubicBezTo>
                    <a:pt x="623" y="163"/>
                    <a:pt x="622" y="162"/>
                    <a:pt x="621" y="162"/>
                  </a:cubicBezTo>
                  <a:moveTo>
                    <a:pt x="633" y="162"/>
                  </a:moveTo>
                  <a:cubicBezTo>
                    <a:pt x="629" y="162"/>
                    <a:pt x="629" y="162"/>
                    <a:pt x="629" y="162"/>
                  </a:cubicBezTo>
                  <a:cubicBezTo>
                    <a:pt x="628" y="162"/>
                    <a:pt x="627" y="163"/>
                    <a:pt x="627" y="164"/>
                  </a:cubicBezTo>
                  <a:cubicBezTo>
                    <a:pt x="627" y="165"/>
                    <a:pt x="628" y="166"/>
                    <a:pt x="629" y="166"/>
                  </a:cubicBezTo>
                  <a:cubicBezTo>
                    <a:pt x="633" y="166"/>
                    <a:pt x="633" y="166"/>
                    <a:pt x="633" y="166"/>
                  </a:cubicBezTo>
                  <a:cubicBezTo>
                    <a:pt x="634" y="166"/>
                    <a:pt x="635" y="165"/>
                    <a:pt x="635" y="164"/>
                  </a:cubicBezTo>
                  <a:cubicBezTo>
                    <a:pt x="635" y="163"/>
                    <a:pt x="634" y="162"/>
                    <a:pt x="633" y="162"/>
                  </a:cubicBezTo>
                  <a:moveTo>
                    <a:pt x="645" y="162"/>
                  </a:moveTo>
                  <a:cubicBezTo>
                    <a:pt x="641" y="162"/>
                    <a:pt x="641" y="162"/>
                    <a:pt x="641" y="162"/>
                  </a:cubicBezTo>
                  <a:cubicBezTo>
                    <a:pt x="640" y="162"/>
                    <a:pt x="639" y="163"/>
                    <a:pt x="639" y="164"/>
                  </a:cubicBezTo>
                  <a:cubicBezTo>
                    <a:pt x="639" y="165"/>
                    <a:pt x="640" y="166"/>
                    <a:pt x="641" y="166"/>
                  </a:cubicBezTo>
                  <a:cubicBezTo>
                    <a:pt x="645" y="166"/>
                    <a:pt x="645" y="166"/>
                    <a:pt x="645" y="166"/>
                  </a:cubicBezTo>
                  <a:cubicBezTo>
                    <a:pt x="646" y="166"/>
                    <a:pt x="647" y="165"/>
                    <a:pt x="647" y="164"/>
                  </a:cubicBezTo>
                  <a:cubicBezTo>
                    <a:pt x="647" y="163"/>
                    <a:pt x="646" y="162"/>
                    <a:pt x="645" y="162"/>
                  </a:cubicBezTo>
                  <a:moveTo>
                    <a:pt x="657" y="162"/>
                  </a:moveTo>
                  <a:cubicBezTo>
                    <a:pt x="653" y="162"/>
                    <a:pt x="653" y="162"/>
                    <a:pt x="653" y="162"/>
                  </a:cubicBezTo>
                  <a:cubicBezTo>
                    <a:pt x="652" y="162"/>
                    <a:pt x="651" y="163"/>
                    <a:pt x="651" y="164"/>
                  </a:cubicBezTo>
                  <a:cubicBezTo>
                    <a:pt x="651" y="165"/>
                    <a:pt x="652" y="166"/>
                    <a:pt x="653" y="166"/>
                  </a:cubicBezTo>
                  <a:cubicBezTo>
                    <a:pt x="657" y="166"/>
                    <a:pt x="657" y="166"/>
                    <a:pt x="657" y="166"/>
                  </a:cubicBezTo>
                  <a:cubicBezTo>
                    <a:pt x="658" y="166"/>
                    <a:pt x="659" y="165"/>
                    <a:pt x="659" y="164"/>
                  </a:cubicBezTo>
                  <a:cubicBezTo>
                    <a:pt x="659" y="163"/>
                    <a:pt x="658" y="162"/>
                    <a:pt x="657" y="162"/>
                  </a:cubicBezTo>
                  <a:moveTo>
                    <a:pt x="669" y="162"/>
                  </a:moveTo>
                  <a:cubicBezTo>
                    <a:pt x="665" y="162"/>
                    <a:pt x="665" y="162"/>
                    <a:pt x="665" y="162"/>
                  </a:cubicBezTo>
                  <a:cubicBezTo>
                    <a:pt x="664" y="162"/>
                    <a:pt x="663" y="163"/>
                    <a:pt x="663" y="164"/>
                  </a:cubicBezTo>
                  <a:cubicBezTo>
                    <a:pt x="663" y="165"/>
                    <a:pt x="664" y="166"/>
                    <a:pt x="665" y="166"/>
                  </a:cubicBezTo>
                  <a:cubicBezTo>
                    <a:pt x="669" y="166"/>
                    <a:pt x="669" y="166"/>
                    <a:pt x="669" y="166"/>
                  </a:cubicBezTo>
                  <a:cubicBezTo>
                    <a:pt x="671" y="166"/>
                    <a:pt x="671" y="165"/>
                    <a:pt x="671" y="164"/>
                  </a:cubicBezTo>
                  <a:cubicBezTo>
                    <a:pt x="671" y="163"/>
                    <a:pt x="671" y="162"/>
                    <a:pt x="669" y="162"/>
                  </a:cubicBezTo>
                  <a:moveTo>
                    <a:pt x="681" y="162"/>
                  </a:moveTo>
                  <a:cubicBezTo>
                    <a:pt x="677" y="162"/>
                    <a:pt x="677" y="162"/>
                    <a:pt x="677" y="162"/>
                  </a:cubicBezTo>
                  <a:cubicBezTo>
                    <a:pt x="676" y="162"/>
                    <a:pt x="675" y="163"/>
                    <a:pt x="675" y="164"/>
                  </a:cubicBezTo>
                  <a:cubicBezTo>
                    <a:pt x="675" y="165"/>
                    <a:pt x="676" y="166"/>
                    <a:pt x="677" y="166"/>
                  </a:cubicBezTo>
                  <a:cubicBezTo>
                    <a:pt x="681" y="166"/>
                    <a:pt x="681" y="166"/>
                    <a:pt x="681" y="166"/>
                  </a:cubicBezTo>
                  <a:cubicBezTo>
                    <a:pt x="683" y="166"/>
                    <a:pt x="684" y="165"/>
                    <a:pt x="684" y="164"/>
                  </a:cubicBezTo>
                  <a:cubicBezTo>
                    <a:pt x="684" y="163"/>
                    <a:pt x="683" y="162"/>
                    <a:pt x="681" y="162"/>
                  </a:cubicBezTo>
                  <a:moveTo>
                    <a:pt x="694" y="162"/>
                  </a:moveTo>
                  <a:cubicBezTo>
                    <a:pt x="690" y="162"/>
                    <a:pt x="690" y="162"/>
                    <a:pt x="690" y="162"/>
                  </a:cubicBezTo>
                  <a:cubicBezTo>
                    <a:pt x="688" y="162"/>
                    <a:pt x="688" y="163"/>
                    <a:pt x="688" y="164"/>
                  </a:cubicBezTo>
                  <a:cubicBezTo>
                    <a:pt x="688" y="165"/>
                    <a:pt x="688" y="166"/>
                    <a:pt x="690" y="166"/>
                  </a:cubicBezTo>
                  <a:cubicBezTo>
                    <a:pt x="694" y="166"/>
                    <a:pt x="694" y="166"/>
                    <a:pt x="694" y="166"/>
                  </a:cubicBezTo>
                  <a:cubicBezTo>
                    <a:pt x="695" y="166"/>
                    <a:pt x="696" y="165"/>
                    <a:pt x="696" y="164"/>
                  </a:cubicBezTo>
                  <a:cubicBezTo>
                    <a:pt x="696" y="163"/>
                    <a:pt x="695" y="162"/>
                    <a:pt x="694" y="162"/>
                  </a:cubicBezTo>
                  <a:moveTo>
                    <a:pt x="706" y="162"/>
                  </a:moveTo>
                  <a:cubicBezTo>
                    <a:pt x="702" y="162"/>
                    <a:pt x="702" y="162"/>
                    <a:pt x="702" y="162"/>
                  </a:cubicBezTo>
                  <a:cubicBezTo>
                    <a:pt x="700" y="162"/>
                    <a:pt x="700" y="163"/>
                    <a:pt x="700" y="164"/>
                  </a:cubicBezTo>
                  <a:cubicBezTo>
                    <a:pt x="700" y="165"/>
                    <a:pt x="700" y="166"/>
                    <a:pt x="702" y="166"/>
                  </a:cubicBezTo>
                  <a:cubicBezTo>
                    <a:pt x="706" y="166"/>
                    <a:pt x="706" y="166"/>
                    <a:pt x="706" y="166"/>
                  </a:cubicBezTo>
                  <a:cubicBezTo>
                    <a:pt x="707" y="166"/>
                    <a:pt x="708" y="165"/>
                    <a:pt x="708" y="164"/>
                  </a:cubicBezTo>
                  <a:cubicBezTo>
                    <a:pt x="708" y="163"/>
                    <a:pt x="707" y="162"/>
                    <a:pt x="706" y="162"/>
                  </a:cubicBezTo>
                  <a:moveTo>
                    <a:pt x="718" y="162"/>
                  </a:moveTo>
                  <a:cubicBezTo>
                    <a:pt x="714" y="162"/>
                    <a:pt x="714" y="162"/>
                    <a:pt x="714" y="162"/>
                  </a:cubicBezTo>
                  <a:cubicBezTo>
                    <a:pt x="713" y="162"/>
                    <a:pt x="712" y="163"/>
                    <a:pt x="712" y="164"/>
                  </a:cubicBezTo>
                  <a:cubicBezTo>
                    <a:pt x="712" y="165"/>
                    <a:pt x="713" y="166"/>
                    <a:pt x="714" y="166"/>
                  </a:cubicBezTo>
                  <a:cubicBezTo>
                    <a:pt x="718" y="166"/>
                    <a:pt x="718" y="166"/>
                    <a:pt x="718" y="166"/>
                  </a:cubicBezTo>
                  <a:cubicBezTo>
                    <a:pt x="719" y="166"/>
                    <a:pt x="720" y="165"/>
                    <a:pt x="720" y="164"/>
                  </a:cubicBezTo>
                  <a:cubicBezTo>
                    <a:pt x="720" y="163"/>
                    <a:pt x="719" y="162"/>
                    <a:pt x="718" y="162"/>
                  </a:cubicBezTo>
                  <a:moveTo>
                    <a:pt x="730" y="162"/>
                  </a:moveTo>
                  <a:cubicBezTo>
                    <a:pt x="726" y="162"/>
                    <a:pt x="726" y="162"/>
                    <a:pt x="726" y="162"/>
                  </a:cubicBezTo>
                  <a:cubicBezTo>
                    <a:pt x="725" y="162"/>
                    <a:pt x="724" y="163"/>
                    <a:pt x="724" y="164"/>
                  </a:cubicBezTo>
                  <a:cubicBezTo>
                    <a:pt x="724" y="165"/>
                    <a:pt x="725" y="166"/>
                    <a:pt x="726" y="166"/>
                  </a:cubicBezTo>
                  <a:cubicBezTo>
                    <a:pt x="730" y="166"/>
                    <a:pt x="730" y="166"/>
                    <a:pt x="730" y="166"/>
                  </a:cubicBezTo>
                  <a:cubicBezTo>
                    <a:pt x="731" y="166"/>
                    <a:pt x="732" y="165"/>
                    <a:pt x="732" y="164"/>
                  </a:cubicBezTo>
                  <a:cubicBezTo>
                    <a:pt x="732" y="163"/>
                    <a:pt x="731" y="162"/>
                    <a:pt x="730" y="162"/>
                  </a:cubicBezTo>
                  <a:moveTo>
                    <a:pt x="742" y="162"/>
                  </a:moveTo>
                  <a:cubicBezTo>
                    <a:pt x="738" y="162"/>
                    <a:pt x="738" y="162"/>
                    <a:pt x="738" y="162"/>
                  </a:cubicBezTo>
                  <a:cubicBezTo>
                    <a:pt x="737" y="162"/>
                    <a:pt x="736" y="163"/>
                    <a:pt x="736" y="164"/>
                  </a:cubicBezTo>
                  <a:cubicBezTo>
                    <a:pt x="736" y="165"/>
                    <a:pt x="737" y="166"/>
                    <a:pt x="738" y="166"/>
                  </a:cubicBezTo>
                  <a:cubicBezTo>
                    <a:pt x="742" y="166"/>
                    <a:pt x="742" y="166"/>
                    <a:pt x="742" y="166"/>
                  </a:cubicBezTo>
                  <a:cubicBezTo>
                    <a:pt x="743" y="166"/>
                    <a:pt x="744" y="165"/>
                    <a:pt x="744" y="164"/>
                  </a:cubicBezTo>
                  <a:cubicBezTo>
                    <a:pt x="744" y="163"/>
                    <a:pt x="743" y="162"/>
                    <a:pt x="742" y="162"/>
                  </a:cubicBezTo>
                  <a:moveTo>
                    <a:pt x="754" y="162"/>
                  </a:moveTo>
                  <a:cubicBezTo>
                    <a:pt x="750" y="162"/>
                    <a:pt x="750" y="162"/>
                    <a:pt x="750" y="162"/>
                  </a:cubicBezTo>
                  <a:cubicBezTo>
                    <a:pt x="749" y="162"/>
                    <a:pt x="748" y="163"/>
                    <a:pt x="748" y="164"/>
                  </a:cubicBezTo>
                  <a:cubicBezTo>
                    <a:pt x="748" y="165"/>
                    <a:pt x="749" y="166"/>
                    <a:pt x="750" y="166"/>
                  </a:cubicBezTo>
                  <a:cubicBezTo>
                    <a:pt x="754" y="166"/>
                    <a:pt x="754" y="166"/>
                    <a:pt x="754" y="166"/>
                  </a:cubicBezTo>
                  <a:cubicBezTo>
                    <a:pt x="755" y="166"/>
                    <a:pt x="756" y="165"/>
                    <a:pt x="756" y="164"/>
                  </a:cubicBezTo>
                  <a:cubicBezTo>
                    <a:pt x="756" y="163"/>
                    <a:pt x="755" y="162"/>
                    <a:pt x="754" y="162"/>
                  </a:cubicBezTo>
                  <a:moveTo>
                    <a:pt x="766" y="162"/>
                  </a:moveTo>
                  <a:cubicBezTo>
                    <a:pt x="762" y="162"/>
                    <a:pt x="762" y="162"/>
                    <a:pt x="762" y="162"/>
                  </a:cubicBezTo>
                  <a:cubicBezTo>
                    <a:pt x="761" y="162"/>
                    <a:pt x="760" y="163"/>
                    <a:pt x="760" y="164"/>
                  </a:cubicBezTo>
                  <a:cubicBezTo>
                    <a:pt x="760" y="165"/>
                    <a:pt x="761" y="166"/>
                    <a:pt x="762" y="166"/>
                  </a:cubicBezTo>
                  <a:cubicBezTo>
                    <a:pt x="766" y="166"/>
                    <a:pt x="766" y="166"/>
                    <a:pt x="766" y="166"/>
                  </a:cubicBezTo>
                  <a:cubicBezTo>
                    <a:pt x="767" y="166"/>
                    <a:pt x="768" y="165"/>
                    <a:pt x="768" y="164"/>
                  </a:cubicBezTo>
                  <a:cubicBezTo>
                    <a:pt x="768" y="163"/>
                    <a:pt x="767" y="162"/>
                    <a:pt x="766" y="162"/>
                  </a:cubicBezTo>
                  <a:moveTo>
                    <a:pt x="778" y="162"/>
                  </a:moveTo>
                  <a:cubicBezTo>
                    <a:pt x="774" y="162"/>
                    <a:pt x="774" y="162"/>
                    <a:pt x="774" y="162"/>
                  </a:cubicBezTo>
                  <a:cubicBezTo>
                    <a:pt x="773" y="162"/>
                    <a:pt x="772" y="163"/>
                    <a:pt x="772" y="164"/>
                  </a:cubicBezTo>
                  <a:cubicBezTo>
                    <a:pt x="772" y="165"/>
                    <a:pt x="773" y="166"/>
                    <a:pt x="774" y="166"/>
                  </a:cubicBezTo>
                  <a:cubicBezTo>
                    <a:pt x="778" y="166"/>
                    <a:pt x="778" y="166"/>
                    <a:pt x="778" y="166"/>
                  </a:cubicBezTo>
                  <a:cubicBezTo>
                    <a:pt x="779" y="166"/>
                    <a:pt x="780" y="165"/>
                    <a:pt x="780" y="164"/>
                  </a:cubicBezTo>
                  <a:cubicBezTo>
                    <a:pt x="780" y="163"/>
                    <a:pt x="779" y="162"/>
                    <a:pt x="778" y="162"/>
                  </a:cubicBezTo>
                  <a:moveTo>
                    <a:pt x="790" y="162"/>
                  </a:moveTo>
                  <a:cubicBezTo>
                    <a:pt x="786" y="162"/>
                    <a:pt x="786" y="162"/>
                    <a:pt x="786" y="162"/>
                  </a:cubicBezTo>
                  <a:cubicBezTo>
                    <a:pt x="785" y="162"/>
                    <a:pt x="784" y="163"/>
                    <a:pt x="784" y="164"/>
                  </a:cubicBezTo>
                  <a:cubicBezTo>
                    <a:pt x="784" y="165"/>
                    <a:pt x="785" y="166"/>
                    <a:pt x="786" y="166"/>
                  </a:cubicBezTo>
                  <a:cubicBezTo>
                    <a:pt x="790" y="166"/>
                    <a:pt x="790" y="166"/>
                    <a:pt x="790" y="166"/>
                  </a:cubicBezTo>
                  <a:cubicBezTo>
                    <a:pt x="791" y="166"/>
                    <a:pt x="792" y="165"/>
                    <a:pt x="792" y="164"/>
                  </a:cubicBezTo>
                  <a:cubicBezTo>
                    <a:pt x="792" y="163"/>
                    <a:pt x="791" y="162"/>
                    <a:pt x="790" y="162"/>
                  </a:cubicBezTo>
                  <a:moveTo>
                    <a:pt x="802" y="162"/>
                  </a:moveTo>
                  <a:cubicBezTo>
                    <a:pt x="798" y="162"/>
                    <a:pt x="798" y="162"/>
                    <a:pt x="798" y="162"/>
                  </a:cubicBezTo>
                  <a:cubicBezTo>
                    <a:pt x="797" y="162"/>
                    <a:pt x="796" y="163"/>
                    <a:pt x="796" y="164"/>
                  </a:cubicBezTo>
                  <a:cubicBezTo>
                    <a:pt x="796" y="165"/>
                    <a:pt x="797" y="166"/>
                    <a:pt x="798" y="166"/>
                  </a:cubicBezTo>
                  <a:cubicBezTo>
                    <a:pt x="802" y="166"/>
                    <a:pt x="802" y="166"/>
                    <a:pt x="802" y="166"/>
                  </a:cubicBezTo>
                  <a:cubicBezTo>
                    <a:pt x="803" y="166"/>
                    <a:pt x="804" y="165"/>
                    <a:pt x="804" y="164"/>
                  </a:cubicBezTo>
                  <a:cubicBezTo>
                    <a:pt x="804" y="163"/>
                    <a:pt x="803" y="162"/>
                    <a:pt x="802" y="162"/>
                  </a:cubicBezTo>
                  <a:moveTo>
                    <a:pt x="814" y="162"/>
                  </a:moveTo>
                  <a:cubicBezTo>
                    <a:pt x="810" y="162"/>
                    <a:pt x="810" y="162"/>
                    <a:pt x="810" y="162"/>
                  </a:cubicBezTo>
                  <a:cubicBezTo>
                    <a:pt x="809" y="162"/>
                    <a:pt x="808" y="163"/>
                    <a:pt x="808" y="164"/>
                  </a:cubicBezTo>
                  <a:cubicBezTo>
                    <a:pt x="808" y="165"/>
                    <a:pt x="809" y="166"/>
                    <a:pt x="810" y="166"/>
                  </a:cubicBezTo>
                  <a:cubicBezTo>
                    <a:pt x="814" y="166"/>
                    <a:pt x="814" y="166"/>
                    <a:pt x="814" y="166"/>
                  </a:cubicBezTo>
                  <a:cubicBezTo>
                    <a:pt x="815" y="166"/>
                    <a:pt x="816" y="165"/>
                    <a:pt x="816" y="164"/>
                  </a:cubicBezTo>
                  <a:cubicBezTo>
                    <a:pt x="816" y="163"/>
                    <a:pt x="815" y="162"/>
                    <a:pt x="814" y="162"/>
                  </a:cubicBezTo>
                  <a:moveTo>
                    <a:pt x="826" y="162"/>
                  </a:moveTo>
                  <a:cubicBezTo>
                    <a:pt x="822" y="162"/>
                    <a:pt x="822" y="162"/>
                    <a:pt x="822" y="162"/>
                  </a:cubicBezTo>
                  <a:cubicBezTo>
                    <a:pt x="821" y="162"/>
                    <a:pt x="820" y="163"/>
                    <a:pt x="820" y="164"/>
                  </a:cubicBezTo>
                  <a:cubicBezTo>
                    <a:pt x="820" y="165"/>
                    <a:pt x="821" y="166"/>
                    <a:pt x="822" y="166"/>
                  </a:cubicBezTo>
                  <a:cubicBezTo>
                    <a:pt x="826" y="166"/>
                    <a:pt x="826" y="166"/>
                    <a:pt x="826" y="166"/>
                  </a:cubicBezTo>
                  <a:cubicBezTo>
                    <a:pt x="827" y="166"/>
                    <a:pt x="828" y="165"/>
                    <a:pt x="828" y="164"/>
                  </a:cubicBezTo>
                  <a:cubicBezTo>
                    <a:pt x="828" y="163"/>
                    <a:pt x="827" y="162"/>
                    <a:pt x="826" y="162"/>
                  </a:cubicBezTo>
                  <a:moveTo>
                    <a:pt x="838" y="162"/>
                  </a:moveTo>
                  <a:cubicBezTo>
                    <a:pt x="834" y="162"/>
                    <a:pt x="834" y="162"/>
                    <a:pt x="834" y="162"/>
                  </a:cubicBezTo>
                  <a:cubicBezTo>
                    <a:pt x="833" y="162"/>
                    <a:pt x="832" y="163"/>
                    <a:pt x="832" y="164"/>
                  </a:cubicBezTo>
                  <a:cubicBezTo>
                    <a:pt x="832" y="165"/>
                    <a:pt x="833" y="166"/>
                    <a:pt x="834" y="166"/>
                  </a:cubicBezTo>
                  <a:cubicBezTo>
                    <a:pt x="838" y="166"/>
                    <a:pt x="838" y="166"/>
                    <a:pt x="838" y="166"/>
                  </a:cubicBezTo>
                  <a:cubicBezTo>
                    <a:pt x="839" y="166"/>
                    <a:pt x="840" y="165"/>
                    <a:pt x="840" y="164"/>
                  </a:cubicBezTo>
                  <a:cubicBezTo>
                    <a:pt x="840" y="163"/>
                    <a:pt x="839" y="162"/>
                    <a:pt x="838" y="162"/>
                  </a:cubicBezTo>
                  <a:moveTo>
                    <a:pt x="850" y="162"/>
                  </a:moveTo>
                  <a:cubicBezTo>
                    <a:pt x="846" y="162"/>
                    <a:pt x="846" y="162"/>
                    <a:pt x="846" y="162"/>
                  </a:cubicBezTo>
                  <a:cubicBezTo>
                    <a:pt x="845" y="162"/>
                    <a:pt x="844" y="163"/>
                    <a:pt x="844" y="164"/>
                  </a:cubicBezTo>
                  <a:cubicBezTo>
                    <a:pt x="844" y="165"/>
                    <a:pt x="845" y="166"/>
                    <a:pt x="846" y="166"/>
                  </a:cubicBezTo>
                  <a:cubicBezTo>
                    <a:pt x="850" y="166"/>
                    <a:pt x="850" y="166"/>
                    <a:pt x="850" y="166"/>
                  </a:cubicBezTo>
                  <a:cubicBezTo>
                    <a:pt x="852" y="166"/>
                    <a:pt x="852" y="165"/>
                    <a:pt x="852" y="164"/>
                  </a:cubicBezTo>
                  <a:cubicBezTo>
                    <a:pt x="852" y="163"/>
                    <a:pt x="852" y="162"/>
                    <a:pt x="850" y="162"/>
                  </a:cubicBezTo>
                  <a:moveTo>
                    <a:pt x="862" y="162"/>
                  </a:moveTo>
                  <a:cubicBezTo>
                    <a:pt x="858" y="162"/>
                    <a:pt x="858" y="162"/>
                    <a:pt x="858" y="162"/>
                  </a:cubicBezTo>
                  <a:cubicBezTo>
                    <a:pt x="857" y="162"/>
                    <a:pt x="856" y="163"/>
                    <a:pt x="856" y="164"/>
                  </a:cubicBezTo>
                  <a:cubicBezTo>
                    <a:pt x="856" y="165"/>
                    <a:pt x="857" y="166"/>
                    <a:pt x="858" y="166"/>
                  </a:cubicBezTo>
                  <a:cubicBezTo>
                    <a:pt x="862" y="166"/>
                    <a:pt x="862" y="166"/>
                    <a:pt x="862" y="166"/>
                  </a:cubicBezTo>
                  <a:cubicBezTo>
                    <a:pt x="864" y="166"/>
                    <a:pt x="864" y="165"/>
                    <a:pt x="864" y="164"/>
                  </a:cubicBezTo>
                  <a:cubicBezTo>
                    <a:pt x="864" y="163"/>
                    <a:pt x="864" y="162"/>
                    <a:pt x="862" y="162"/>
                  </a:cubicBezTo>
                  <a:moveTo>
                    <a:pt x="875" y="162"/>
                  </a:moveTo>
                  <a:cubicBezTo>
                    <a:pt x="871" y="162"/>
                    <a:pt x="871" y="162"/>
                    <a:pt x="871" y="162"/>
                  </a:cubicBezTo>
                  <a:cubicBezTo>
                    <a:pt x="869" y="162"/>
                    <a:pt x="869" y="163"/>
                    <a:pt x="869" y="164"/>
                  </a:cubicBezTo>
                  <a:cubicBezTo>
                    <a:pt x="869" y="165"/>
                    <a:pt x="869" y="166"/>
                    <a:pt x="871" y="166"/>
                  </a:cubicBezTo>
                  <a:cubicBezTo>
                    <a:pt x="875" y="166"/>
                    <a:pt x="875" y="166"/>
                    <a:pt x="875" y="166"/>
                  </a:cubicBezTo>
                  <a:cubicBezTo>
                    <a:pt x="876" y="166"/>
                    <a:pt x="877" y="165"/>
                    <a:pt x="877" y="164"/>
                  </a:cubicBezTo>
                  <a:cubicBezTo>
                    <a:pt x="877" y="163"/>
                    <a:pt x="876" y="162"/>
                    <a:pt x="875" y="162"/>
                  </a:cubicBezTo>
                  <a:moveTo>
                    <a:pt x="887" y="162"/>
                  </a:moveTo>
                  <a:cubicBezTo>
                    <a:pt x="883" y="162"/>
                    <a:pt x="883" y="162"/>
                    <a:pt x="883" y="162"/>
                  </a:cubicBezTo>
                  <a:cubicBezTo>
                    <a:pt x="881" y="162"/>
                    <a:pt x="881" y="163"/>
                    <a:pt x="881" y="164"/>
                  </a:cubicBezTo>
                  <a:cubicBezTo>
                    <a:pt x="881" y="165"/>
                    <a:pt x="881" y="166"/>
                    <a:pt x="883" y="166"/>
                  </a:cubicBezTo>
                  <a:cubicBezTo>
                    <a:pt x="887" y="166"/>
                    <a:pt x="887" y="166"/>
                    <a:pt x="887" y="166"/>
                  </a:cubicBezTo>
                  <a:cubicBezTo>
                    <a:pt x="888" y="166"/>
                    <a:pt x="889" y="165"/>
                    <a:pt x="889" y="164"/>
                  </a:cubicBezTo>
                  <a:cubicBezTo>
                    <a:pt x="889" y="163"/>
                    <a:pt x="888" y="162"/>
                    <a:pt x="887" y="162"/>
                  </a:cubicBezTo>
                  <a:moveTo>
                    <a:pt x="899" y="162"/>
                  </a:moveTo>
                  <a:cubicBezTo>
                    <a:pt x="895" y="162"/>
                    <a:pt x="895" y="162"/>
                    <a:pt x="895" y="162"/>
                  </a:cubicBezTo>
                  <a:cubicBezTo>
                    <a:pt x="894" y="162"/>
                    <a:pt x="893" y="163"/>
                    <a:pt x="893" y="164"/>
                  </a:cubicBezTo>
                  <a:cubicBezTo>
                    <a:pt x="893" y="165"/>
                    <a:pt x="894" y="166"/>
                    <a:pt x="895" y="166"/>
                  </a:cubicBezTo>
                  <a:cubicBezTo>
                    <a:pt x="899" y="166"/>
                    <a:pt x="899" y="166"/>
                    <a:pt x="899" y="166"/>
                  </a:cubicBezTo>
                  <a:cubicBezTo>
                    <a:pt x="900" y="166"/>
                    <a:pt x="901" y="165"/>
                    <a:pt x="901" y="164"/>
                  </a:cubicBezTo>
                  <a:cubicBezTo>
                    <a:pt x="901" y="163"/>
                    <a:pt x="900" y="162"/>
                    <a:pt x="899" y="162"/>
                  </a:cubicBezTo>
                  <a:moveTo>
                    <a:pt x="911" y="162"/>
                  </a:moveTo>
                  <a:cubicBezTo>
                    <a:pt x="907" y="162"/>
                    <a:pt x="907" y="162"/>
                    <a:pt x="907" y="162"/>
                  </a:cubicBezTo>
                  <a:cubicBezTo>
                    <a:pt x="906" y="162"/>
                    <a:pt x="905" y="163"/>
                    <a:pt x="905" y="164"/>
                  </a:cubicBezTo>
                  <a:cubicBezTo>
                    <a:pt x="905" y="165"/>
                    <a:pt x="906" y="166"/>
                    <a:pt x="907" y="166"/>
                  </a:cubicBezTo>
                  <a:cubicBezTo>
                    <a:pt x="911" y="166"/>
                    <a:pt x="911" y="166"/>
                    <a:pt x="911" y="166"/>
                  </a:cubicBezTo>
                  <a:cubicBezTo>
                    <a:pt x="912" y="166"/>
                    <a:pt x="913" y="165"/>
                    <a:pt x="913" y="164"/>
                  </a:cubicBezTo>
                  <a:cubicBezTo>
                    <a:pt x="913" y="163"/>
                    <a:pt x="912" y="162"/>
                    <a:pt x="911" y="162"/>
                  </a:cubicBezTo>
                  <a:moveTo>
                    <a:pt x="923" y="162"/>
                  </a:moveTo>
                  <a:cubicBezTo>
                    <a:pt x="919" y="162"/>
                    <a:pt x="919" y="162"/>
                    <a:pt x="919" y="162"/>
                  </a:cubicBezTo>
                  <a:cubicBezTo>
                    <a:pt x="918" y="162"/>
                    <a:pt x="917" y="163"/>
                    <a:pt x="917" y="164"/>
                  </a:cubicBezTo>
                  <a:cubicBezTo>
                    <a:pt x="917" y="165"/>
                    <a:pt x="918" y="166"/>
                    <a:pt x="919" y="166"/>
                  </a:cubicBezTo>
                  <a:cubicBezTo>
                    <a:pt x="923" y="166"/>
                    <a:pt x="923" y="166"/>
                    <a:pt x="923" y="166"/>
                  </a:cubicBezTo>
                  <a:cubicBezTo>
                    <a:pt x="924" y="166"/>
                    <a:pt x="925" y="165"/>
                    <a:pt x="925" y="164"/>
                  </a:cubicBezTo>
                  <a:cubicBezTo>
                    <a:pt x="925" y="163"/>
                    <a:pt x="924" y="162"/>
                    <a:pt x="923" y="162"/>
                  </a:cubicBezTo>
                  <a:moveTo>
                    <a:pt x="935" y="162"/>
                  </a:moveTo>
                  <a:cubicBezTo>
                    <a:pt x="931" y="162"/>
                    <a:pt x="931" y="162"/>
                    <a:pt x="931" y="162"/>
                  </a:cubicBezTo>
                  <a:cubicBezTo>
                    <a:pt x="930" y="162"/>
                    <a:pt x="929" y="163"/>
                    <a:pt x="929" y="164"/>
                  </a:cubicBezTo>
                  <a:cubicBezTo>
                    <a:pt x="929" y="165"/>
                    <a:pt x="930" y="166"/>
                    <a:pt x="931" y="166"/>
                  </a:cubicBezTo>
                  <a:cubicBezTo>
                    <a:pt x="935" y="166"/>
                    <a:pt x="935" y="166"/>
                    <a:pt x="935" y="166"/>
                  </a:cubicBezTo>
                  <a:cubicBezTo>
                    <a:pt x="936" y="166"/>
                    <a:pt x="937" y="165"/>
                    <a:pt x="937" y="164"/>
                  </a:cubicBezTo>
                  <a:cubicBezTo>
                    <a:pt x="937" y="163"/>
                    <a:pt x="936" y="162"/>
                    <a:pt x="935" y="162"/>
                  </a:cubicBezTo>
                  <a:moveTo>
                    <a:pt x="947" y="162"/>
                  </a:moveTo>
                  <a:cubicBezTo>
                    <a:pt x="943" y="162"/>
                    <a:pt x="943" y="162"/>
                    <a:pt x="943" y="162"/>
                  </a:cubicBezTo>
                  <a:cubicBezTo>
                    <a:pt x="942" y="162"/>
                    <a:pt x="941" y="163"/>
                    <a:pt x="941" y="164"/>
                  </a:cubicBezTo>
                  <a:cubicBezTo>
                    <a:pt x="941" y="165"/>
                    <a:pt x="942" y="166"/>
                    <a:pt x="943" y="166"/>
                  </a:cubicBezTo>
                  <a:cubicBezTo>
                    <a:pt x="947" y="166"/>
                    <a:pt x="947" y="166"/>
                    <a:pt x="947" y="166"/>
                  </a:cubicBezTo>
                  <a:cubicBezTo>
                    <a:pt x="948" y="166"/>
                    <a:pt x="949" y="165"/>
                    <a:pt x="949" y="164"/>
                  </a:cubicBezTo>
                  <a:cubicBezTo>
                    <a:pt x="949" y="163"/>
                    <a:pt x="948" y="162"/>
                    <a:pt x="947" y="162"/>
                  </a:cubicBezTo>
                  <a:moveTo>
                    <a:pt x="959" y="162"/>
                  </a:moveTo>
                  <a:cubicBezTo>
                    <a:pt x="955" y="162"/>
                    <a:pt x="955" y="162"/>
                    <a:pt x="955" y="162"/>
                  </a:cubicBezTo>
                  <a:cubicBezTo>
                    <a:pt x="954" y="162"/>
                    <a:pt x="953" y="163"/>
                    <a:pt x="953" y="164"/>
                  </a:cubicBezTo>
                  <a:cubicBezTo>
                    <a:pt x="953" y="165"/>
                    <a:pt x="954" y="166"/>
                    <a:pt x="955" y="166"/>
                  </a:cubicBezTo>
                  <a:cubicBezTo>
                    <a:pt x="959" y="166"/>
                    <a:pt x="959" y="166"/>
                    <a:pt x="959" y="166"/>
                  </a:cubicBezTo>
                  <a:cubicBezTo>
                    <a:pt x="960" y="166"/>
                    <a:pt x="961" y="165"/>
                    <a:pt x="961" y="164"/>
                  </a:cubicBezTo>
                  <a:cubicBezTo>
                    <a:pt x="961" y="163"/>
                    <a:pt x="960" y="162"/>
                    <a:pt x="959" y="162"/>
                  </a:cubicBezTo>
                  <a:moveTo>
                    <a:pt x="6" y="0"/>
                  </a:moveTo>
                  <a:cubicBezTo>
                    <a:pt x="2" y="0"/>
                    <a:pt x="2" y="0"/>
                    <a:pt x="2" y="0"/>
                  </a:cubicBezTo>
                  <a:cubicBezTo>
                    <a:pt x="1" y="0"/>
                    <a:pt x="1" y="0"/>
                    <a:pt x="0" y="1"/>
                  </a:cubicBezTo>
                  <a:cubicBezTo>
                    <a:pt x="8" y="3"/>
                    <a:pt x="8" y="3"/>
                    <a:pt x="8" y="3"/>
                  </a:cubicBezTo>
                  <a:cubicBezTo>
                    <a:pt x="8" y="3"/>
                    <a:pt x="8" y="2"/>
                    <a:pt x="8" y="2"/>
                  </a:cubicBezTo>
                  <a:cubicBezTo>
                    <a:pt x="8" y="1"/>
                    <a:pt x="7" y="0"/>
                    <a:pt x="6" y="0"/>
                  </a:cubicBezTo>
                  <a:moveTo>
                    <a:pt x="18" y="0"/>
                  </a:moveTo>
                  <a:cubicBezTo>
                    <a:pt x="14" y="0"/>
                    <a:pt x="14" y="0"/>
                    <a:pt x="14" y="0"/>
                  </a:cubicBezTo>
                  <a:cubicBezTo>
                    <a:pt x="13" y="0"/>
                    <a:pt x="12" y="1"/>
                    <a:pt x="12" y="2"/>
                  </a:cubicBezTo>
                  <a:cubicBezTo>
                    <a:pt x="12" y="3"/>
                    <a:pt x="13" y="4"/>
                    <a:pt x="14" y="4"/>
                  </a:cubicBezTo>
                  <a:cubicBezTo>
                    <a:pt x="18" y="4"/>
                    <a:pt x="18" y="4"/>
                    <a:pt x="18" y="4"/>
                  </a:cubicBezTo>
                  <a:cubicBezTo>
                    <a:pt x="19" y="4"/>
                    <a:pt x="20" y="3"/>
                    <a:pt x="20" y="2"/>
                  </a:cubicBezTo>
                  <a:cubicBezTo>
                    <a:pt x="20" y="1"/>
                    <a:pt x="19" y="0"/>
                    <a:pt x="18" y="0"/>
                  </a:cubicBezTo>
                  <a:moveTo>
                    <a:pt x="30" y="0"/>
                  </a:moveTo>
                  <a:cubicBezTo>
                    <a:pt x="26" y="0"/>
                    <a:pt x="26" y="0"/>
                    <a:pt x="26" y="0"/>
                  </a:cubicBezTo>
                  <a:cubicBezTo>
                    <a:pt x="25" y="0"/>
                    <a:pt x="24" y="1"/>
                    <a:pt x="24" y="2"/>
                  </a:cubicBezTo>
                  <a:cubicBezTo>
                    <a:pt x="24" y="3"/>
                    <a:pt x="25" y="4"/>
                    <a:pt x="26" y="4"/>
                  </a:cubicBezTo>
                  <a:cubicBezTo>
                    <a:pt x="30" y="4"/>
                    <a:pt x="30" y="4"/>
                    <a:pt x="30" y="4"/>
                  </a:cubicBezTo>
                  <a:cubicBezTo>
                    <a:pt x="31" y="4"/>
                    <a:pt x="32" y="3"/>
                    <a:pt x="32" y="2"/>
                  </a:cubicBezTo>
                  <a:cubicBezTo>
                    <a:pt x="32" y="1"/>
                    <a:pt x="31" y="0"/>
                    <a:pt x="30" y="0"/>
                  </a:cubicBezTo>
                  <a:moveTo>
                    <a:pt x="42" y="0"/>
                  </a:moveTo>
                  <a:cubicBezTo>
                    <a:pt x="38" y="0"/>
                    <a:pt x="38" y="0"/>
                    <a:pt x="38" y="0"/>
                  </a:cubicBezTo>
                  <a:cubicBezTo>
                    <a:pt x="37" y="0"/>
                    <a:pt x="36" y="1"/>
                    <a:pt x="36" y="2"/>
                  </a:cubicBezTo>
                  <a:cubicBezTo>
                    <a:pt x="36" y="3"/>
                    <a:pt x="37" y="4"/>
                    <a:pt x="38" y="4"/>
                  </a:cubicBezTo>
                  <a:cubicBezTo>
                    <a:pt x="42" y="4"/>
                    <a:pt x="42" y="4"/>
                    <a:pt x="42" y="4"/>
                  </a:cubicBezTo>
                  <a:cubicBezTo>
                    <a:pt x="43" y="4"/>
                    <a:pt x="44" y="3"/>
                    <a:pt x="44" y="2"/>
                  </a:cubicBezTo>
                  <a:cubicBezTo>
                    <a:pt x="44" y="1"/>
                    <a:pt x="43" y="0"/>
                    <a:pt x="42" y="0"/>
                  </a:cubicBezTo>
                  <a:moveTo>
                    <a:pt x="54" y="0"/>
                  </a:moveTo>
                  <a:cubicBezTo>
                    <a:pt x="50" y="0"/>
                    <a:pt x="50" y="0"/>
                    <a:pt x="50" y="0"/>
                  </a:cubicBezTo>
                  <a:cubicBezTo>
                    <a:pt x="49" y="0"/>
                    <a:pt x="48" y="1"/>
                    <a:pt x="48" y="2"/>
                  </a:cubicBezTo>
                  <a:cubicBezTo>
                    <a:pt x="48" y="3"/>
                    <a:pt x="49" y="4"/>
                    <a:pt x="50" y="4"/>
                  </a:cubicBezTo>
                  <a:cubicBezTo>
                    <a:pt x="54" y="4"/>
                    <a:pt x="54" y="4"/>
                    <a:pt x="54" y="4"/>
                  </a:cubicBezTo>
                  <a:cubicBezTo>
                    <a:pt x="55" y="4"/>
                    <a:pt x="56" y="3"/>
                    <a:pt x="56" y="2"/>
                  </a:cubicBezTo>
                  <a:cubicBezTo>
                    <a:pt x="56" y="1"/>
                    <a:pt x="55" y="0"/>
                    <a:pt x="54" y="0"/>
                  </a:cubicBezTo>
                  <a:moveTo>
                    <a:pt x="66" y="0"/>
                  </a:moveTo>
                  <a:cubicBezTo>
                    <a:pt x="62" y="0"/>
                    <a:pt x="62" y="0"/>
                    <a:pt x="62" y="0"/>
                  </a:cubicBezTo>
                  <a:cubicBezTo>
                    <a:pt x="61" y="0"/>
                    <a:pt x="60" y="1"/>
                    <a:pt x="60" y="2"/>
                  </a:cubicBezTo>
                  <a:cubicBezTo>
                    <a:pt x="60" y="3"/>
                    <a:pt x="61" y="4"/>
                    <a:pt x="62" y="4"/>
                  </a:cubicBezTo>
                  <a:cubicBezTo>
                    <a:pt x="66" y="4"/>
                    <a:pt x="66" y="4"/>
                    <a:pt x="66" y="4"/>
                  </a:cubicBezTo>
                  <a:cubicBezTo>
                    <a:pt x="67" y="4"/>
                    <a:pt x="68" y="3"/>
                    <a:pt x="68" y="2"/>
                  </a:cubicBezTo>
                  <a:cubicBezTo>
                    <a:pt x="68" y="1"/>
                    <a:pt x="67" y="0"/>
                    <a:pt x="66" y="0"/>
                  </a:cubicBezTo>
                  <a:moveTo>
                    <a:pt x="78" y="0"/>
                  </a:moveTo>
                  <a:cubicBezTo>
                    <a:pt x="74" y="0"/>
                    <a:pt x="74" y="0"/>
                    <a:pt x="74" y="0"/>
                  </a:cubicBezTo>
                  <a:cubicBezTo>
                    <a:pt x="73" y="0"/>
                    <a:pt x="72" y="1"/>
                    <a:pt x="72" y="2"/>
                  </a:cubicBezTo>
                  <a:cubicBezTo>
                    <a:pt x="72" y="3"/>
                    <a:pt x="73" y="4"/>
                    <a:pt x="74" y="4"/>
                  </a:cubicBezTo>
                  <a:cubicBezTo>
                    <a:pt x="78" y="4"/>
                    <a:pt x="78" y="4"/>
                    <a:pt x="78" y="4"/>
                  </a:cubicBezTo>
                  <a:cubicBezTo>
                    <a:pt x="79" y="4"/>
                    <a:pt x="80" y="3"/>
                    <a:pt x="80" y="2"/>
                  </a:cubicBezTo>
                  <a:cubicBezTo>
                    <a:pt x="80" y="1"/>
                    <a:pt x="79" y="0"/>
                    <a:pt x="78" y="0"/>
                  </a:cubicBezTo>
                  <a:moveTo>
                    <a:pt x="90" y="0"/>
                  </a:moveTo>
                  <a:cubicBezTo>
                    <a:pt x="86" y="0"/>
                    <a:pt x="86" y="0"/>
                    <a:pt x="86" y="0"/>
                  </a:cubicBezTo>
                  <a:cubicBezTo>
                    <a:pt x="85" y="0"/>
                    <a:pt x="84" y="1"/>
                    <a:pt x="84" y="2"/>
                  </a:cubicBezTo>
                  <a:cubicBezTo>
                    <a:pt x="84" y="3"/>
                    <a:pt x="85" y="4"/>
                    <a:pt x="86" y="4"/>
                  </a:cubicBezTo>
                  <a:cubicBezTo>
                    <a:pt x="90" y="4"/>
                    <a:pt x="90" y="4"/>
                    <a:pt x="90" y="4"/>
                  </a:cubicBezTo>
                  <a:cubicBezTo>
                    <a:pt x="91" y="4"/>
                    <a:pt x="92" y="3"/>
                    <a:pt x="92" y="2"/>
                  </a:cubicBezTo>
                  <a:cubicBezTo>
                    <a:pt x="92" y="1"/>
                    <a:pt x="91" y="0"/>
                    <a:pt x="90" y="0"/>
                  </a:cubicBezTo>
                  <a:moveTo>
                    <a:pt x="102" y="0"/>
                  </a:moveTo>
                  <a:cubicBezTo>
                    <a:pt x="98" y="0"/>
                    <a:pt x="98" y="0"/>
                    <a:pt x="98" y="0"/>
                  </a:cubicBezTo>
                  <a:cubicBezTo>
                    <a:pt x="97" y="0"/>
                    <a:pt x="96" y="1"/>
                    <a:pt x="96" y="2"/>
                  </a:cubicBezTo>
                  <a:cubicBezTo>
                    <a:pt x="96" y="3"/>
                    <a:pt x="97" y="4"/>
                    <a:pt x="98" y="4"/>
                  </a:cubicBezTo>
                  <a:cubicBezTo>
                    <a:pt x="102" y="4"/>
                    <a:pt x="102" y="4"/>
                    <a:pt x="102" y="4"/>
                  </a:cubicBezTo>
                  <a:cubicBezTo>
                    <a:pt x="103" y="4"/>
                    <a:pt x="104" y="3"/>
                    <a:pt x="104" y="2"/>
                  </a:cubicBezTo>
                  <a:cubicBezTo>
                    <a:pt x="104" y="1"/>
                    <a:pt x="103" y="0"/>
                    <a:pt x="102" y="0"/>
                  </a:cubicBezTo>
                  <a:moveTo>
                    <a:pt x="114" y="0"/>
                  </a:moveTo>
                  <a:cubicBezTo>
                    <a:pt x="110" y="0"/>
                    <a:pt x="110" y="0"/>
                    <a:pt x="110" y="0"/>
                  </a:cubicBezTo>
                  <a:cubicBezTo>
                    <a:pt x="109" y="0"/>
                    <a:pt x="108" y="1"/>
                    <a:pt x="108" y="2"/>
                  </a:cubicBezTo>
                  <a:cubicBezTo>
                    <a:pt x="108" y="3"/>
                    <a:pt x="109" y="4"/>
                    <a:pt x="110" y="4"/>
                  </a:cubicBezTo>
                  <a:cubicBezTo>
                    <a:pt x="114" y="4"/>
                    <a:pt x="114" y="4"/>
                    <a:pt x="114" y="4"/>
                  </a:cubicBezTo>
                  <a:cubicBezTo>
                    <a:pt x="116" y="4"/>
                    <a:pt x="116" y="3"/>
                    <a:pt x="116" y="2"/>
                  </a:cubicBezTo>
                  <a:cubicBezTo>
                    <a:pt x="116" y="1"/>
                    <a:pt x="116" y="0"/>
                    <a:pt x="114" y="0"/>
                  </a:cubicBezTo>
                  <a:moveTo>
                    <a:pt x="126" y="0"/>
                  </a:moveTo>
                  <a:cubicBezTo>
                    <a:pt x="122" y="0"/>
                    <a:pt x="122" y="0"/>
                    <a:pt x="122" y="0"/>
                  </a:cubicBezTo>
                  <a:cubicBezTo>
                    <a:pt x="121" y="0"/>
                    <a:pt x="120" y="1"/>
                    <a:pt x="120" y="2"/>
                  </a:cubicBezTo>
                  <a:cubicBezTo>
                    <a:pt x="120" y="3"/>
                    <a:pt x="121" y="4"/>
                    <a:pt x="122" y="4"/>
                  </a:cubicBezTo>
                  <a:cubicBezTo>
                    <a:pt x="126" y="4"/>
                    <a:pt x="126" y="4"/>
                    <a:pt x="126" y="4"/>
                  </a:cubicBezTo>
                  <a:cubicBezTo>
                    <a:pt x="128" y="4"/>
                    <a:pt x="129" y="3"/>
                    <a:pt x="129" y="2"/>
                  </a:cubicBezTo>
                  <a:cubicBezTo>
                    <a:pt x="129" y="1"/>
                    <a:pt x="128" y="0"/>
                    <a:pt x="126" y="0"/>
                  </a:cubicBezTo>
                  <a:moveTo>
                    <a:pt x="139" y="0"/>
                  </a:moveTo>
                  <a:cubicBezTo>
                    <a:pt x="135" y="0"/>
                    <a:pt x="135" y="0"/>
                    <a:pt x="135" y="0"/>
                  </a:cubicBezTo>
                  <a:cubicBezTo>
                    <a:pt x="133" y="0"/>
                    <a:pt x="133" y="1"/>
                    <a:pt x="133" y="2"/>
                  </a:cubicBezTo>
                  <a:cubicBezTo>
                    <a:pt x="133" y="3"/>
                    <a:pt x="133" y="4"/>
                    <a:pt x="135" y="4"/>
                  </a:cubicBezTo>
                  <a:cubicBezTo>
                    <a:pt x="139" y="4"/>
                    <a:pt x="139" y="4"/>
                    <a:pt x="139" y="4"/>
                  </a:cubicBezTo>
                  <a:cubicBezTo>
                    <a:pt x="140" y="4"/>
                    <a:pt x="141" y="3"/>
                    <a:pt x="141" y="2"/>
                  </a:cubicBezTo>
                  <a:cubicBezTo>
                    <a:pt x="141" y="1"/>
                    <a:pt x="140" y="0"/>
                    <a:pt x="139" y="0"/>
                  </a:cubicBezTo>
                  <a:moveTo>
                    <a:pt x="151" y="0"/>
                  </a:moveTo>
                  <a:cubicBezTo>
                    <a:pt x="147" y="0"/>
                    <a:pt x="147" y="0"/>
                    <a:pt x="147" y="0"/>
                  </a:cubicBezTo>
                  <a:cubicBezTo>
                    <a:pt x="145" y="0"/>
                    <a:pt x="145" y="1"/>
                    <a:pt x="145" y="2"/>
                  </a:cubicBezTo>
                  <a:cubicBezTo>
                    <a:pt x="145" y="3"/>
                    <a:pt x="145" y="4"/>
                    <a:pt x="147" y="4"/>
                  </a:cubicBezTo>
                  <a:cubicBezTo>
                    <a:pt x="151" y="4"/>
                    <a:pt x="151" y="4"/>
                    <a:pt x="151" y="4"/>
                  </a:cubicBezTo>
                  <a:cubicBezTo>
                    <a:pt x="152" y="4"/>
                    <a:pt x="153" y="3"/>
                    <a:pt x="153" y="2"/>
                  </a:cubicBezTo>
                  <a:cubicBezTo>
                    <a:pt x="153" y="1"/>
                    <a:pt x="152" y="0"/>
                    <a:pt x="151" y="0"/>
                  </a:cubicBezTo>
                  <a:moveTo>
                    <a:pt x="163" y="0"/>
                  </a:moveTo>
                  <a:cubicBezTo>
                    <a:pt x="159" y="0"/>
                    <a:pt x="159" y="0"/>
                    <a:pt x="159" y="0"/>
                  </a:cubicBezTo>
                  <a:cubicBezTo>
                    <a:pt x="158" y="0"/>
                    <a:pt x="157" y="1"/>
                    <a:pt x="157" y="2"/>
                  </a:cubicBezTo>
                  <a:cubicBezTo>
                    <a:pt x="157" y="3"/>
                    <a:pt x="158" y="4"/>
                    <a:pt x="159" y="4"/>
                  </a:cubicBezTo>
                  <a:cubicBezTo>
                    <a:pt x="163" y="4"/>
                    <a:pt x="163" y="4"/>
                    <a:pt x="163" y="4"/>
                  </a:cubicBezTo>
                  <a:cubicBezTo>
                    <a:pt x="164" y="4"/>
                    <a:pt x="165" y="3"/>
                    <a:pt x="165" y="2"/>
                  </a:cubicBezTo>
                  <a:cubicBezTo>
                    <a:pt x="165" y="1"/>
                    <a:pt x="164" y="0"/>
                    <a:pt x="163" y="0"/>
                  </a:cubicBezTo>
                  <a:moveTo>
                    <a:pt x="175" y="0"/>
                  </a:moveTo>
                  <a:cubicBezTo>
                    <a:pt x="171" y="0"/>
                    <a:pt x="171" y="0"/>
                    <a:pt x="171" y="0"/>
                  </a:cubicBezTo>
                  <a:cubicBezTo>
                    <a:pt x="170" y="0"/>
                    <a:pt x="169" y="1"/>
                    <a:pt x="169" y="2"/>
                  </a:cubicBezTo>
                  <a:cubicBezTo>
                    <a:pt x="169" y="3"/>
                    <a:pt x="170" y="4"/>
                    <a:pt x="171" y="4"/>
                  </a:cubicBezTo>
                  <a:cubicBezTo>
                    <a:pt x="175" y="4"/>
                    <a:pt x="175" y="4"/>
                    <a:pt x="175" y="4"/>
                  </a:cubicBezTo>
                  <a:cubicBezTo>
                    <a:pt x="176" y="4"/>
                    <a:pt x="177" y="3"/>
                    <a:pt x="177" y="2"/>
                  </a:cubicBezTo>
                  <a:cubicBezTo>
                    <a:pt x="177" y="1"/>
                    <a:pt x="176" y="0"/>
                    <a:pt x="175" y="0"/>
                  </a:cubicBezTo>
                  <a:moveTo>
                    <a:pt x="187" y="0"/>
                  </a:moveTo>
                  <a:cubicBezTo>
                    <a:pt x="183" y="0"/>
                    <a:pt x="183" y="0"/>
                    <a:pt x="183" y="0"/>
                  </a:cubicBezTo>
                  <a:cubicBezTo>
                    <a:pt x="182" y="0"/>
                    <a:pt x="181" y="1"/>
                    <a:pt x="181" y="2"/>
                  </a:cubicBezTo>
                  <a:cubicBezTo>
                    <a:pt x="181" y="3"/>
                    <a:pt x="182" y="4"/>
                    <a:pt x="183" y="4"/>
                  </a:cubicBezTo>
                  <a:cubicBezTo>
                    <a:pt x="187" y="4"/>
                    <a:pt x="187" y="4"/>
                    <a:pt x="187" y="4"/>
                  </a:cubicBezTo>
                  <a:cubicBezTo>
                    <a:pt x="188" y="4"/>
                    <a:pt x="189" y="3"/>
                    <a:pt x="189" y="2"/>
                  </a:cubicBezTo>
                  <a:cubicBezTo>
                    <a:pt x="189" y="1"/>
                    <a:pt x="188" y="0"/>
                    <a:pt x="187" y="0"/>
                  </a:cubicBezTo>
                  <a:moveTo>
                    <a:pt x="199" y="0"/>
                  </a:moveTo>
                  <a:cubicBezTo>
                    <a:pt x="195" y="0"/>
                    <a:pt x="195" y="0"/>
                    <a:pt x="195" y="0"/>
                  </a:cubicBezTo>
                  <a:cubicBezTo>
                    <a:pt x="194" y="0"/>
                    <a:pt x="193" y="1"/>
                    <a:pt x="193" y="2"/>
                  </a:cubicBezTo>
                  <a:cubicBezTo>
                    <a:pt x="193" y="3"/>
                    <a:pt x="194" y="4"/>
                    <a:pt x="195" y="4"/>
                  </a:cubicBezTo>
                  <a:cubicBezTo>
                    <a:pt x="199" y="4"/>
                    <a:pt x="199" y="4"/>
                    <a:pt x="199" y="4"/>
                  </a:cubicBezTo>
                  <a:cubicBezTo>
                    <a:pt x="200" y="4"/>
                    <a:pt x="201" y="3"/>
                    <a:pt x="201" y="2"/>
                  </a:cubicBezTo>
                  <a:cubicBezTo>
                    <a:pt x="201" y="1"/>
                    <a:pt x="200" y="0"/>
                    <a:pt x="199" y="0"/>
                  </a:cubicBezTo>
                  <a:moveTo>
                    <a:pt x="211" y="0"/>
                  </a:moveTo>
                  <a:cubicBezTo>
                    <a:pt x="207" y="0"/>
                    <a:pt x="207" y="0"/>
                    <a:pt x="207" y="0"/>
                  </a:cubicBezTo>
                  <a:cubicBezTo>
                    <a:pt x="206" y="0"/>
                    <a:pt x="205" y="1"/>
                    <a:pt x="205" y="2"/>
                  </a:cubicBezTo>
                  <a:cubicBezTo>
                    <a:pt x="205" y="3"/>
                    <a:pt x="206" y="4"/>
                    <a:pt x="207" y="4"/>
                  </a:cubicBezTo>
                  <a:cubicBezTo>
                    <a:pt x="211" y="4"/>
                    <a:pt x="211" y="4"/>
                    <a:pt x="211" y="4"/>
                  </a:cubicBezTo>
                  <a:cubicBezTo>
                    <a:pt x="212" y="4"/>
                    <a:pt x="213" y="3"/>
                    <a:pt x="213" y="2"/>
                  </a:cubicBezTo>
                  <a:cubicBezTo>
                    <a:pt x="213" y="1"/>
                    <a:pt x="212" y="0"/>
                    <a:pt x="211" y="0"/>
                  </a:cubicBezTo>
                  <a:moveTo>
                    <a:pt x="223" y="0"/>
                  </a:moveTo>
                  <a:cubicBezTo>
                    <a:pt x="219" y="0"/>
                    <a:pt x="219" y="0"/>
                    <a:pt x="219" y="0"/>
                  </a:cubicBezTo>
                  <a:cubicBezTo>
                    <a:pt x="218" y="0"/>
                    <a:pt x="217" y="1"/>
                    <a:pt x="217" y="2"/>
                  </a:cubicBezTo>
                  <a:cubicBezTo>
                    <a:pt x="217" y="3"/>
                    <a:pt x="218" y="4"/>
                    <a:pt x="219" y="4"/>
                  </a:cubicBezTo>
                  <a:cubicBezTo>
                    <a:pt x="223" y="4"/>
                    <a:pt x="223" y="4"/>
                    <a:pt x="223" y="4"/>
                  </a:cubicBezTo>
                  <a:cubicBezTo>
                    <a:pt x="224" y="4"/>
                    <a:pt x="225" y="3"/>
                    <a:pt x="225" y="2"/>
                  </a:cubicBezTo>
                  <a:cubicBezTo>
                    <a:pt x="225" y="1"/>
                    <a:pt x="224" y="0"/>
                    <a:pt x="223" y="0"/>
                  </a:cubicBezTo>
                  <a:moveTo>
                    <a:pt x="235" y="0"/>
                  </a:moveTo>
                  <a:cubicBezTo>
                    <a:pt x="231" y="0"/>
                    <a:pt x="231" y="0"/>
                    <a:pt x="231" y="0"/>
                  </a:cubicBezTo>
                  <a:cubicBezTo>
                    <a:pt x="230" y="0"/>
                    <a:pt x="229" y="1"/>
                    <a:pt x="229" y="2"/>
                  </a:cubicBezTo>
                  <a:cubicBezTo>
                    <a:pt x="229" y="3"/>
                    <a:pt x="230" y="4"/>
                    <a:pt x="231" y="4"/>
                  </a:cubicBezTo>
                  <a:cubicBezTo>
                    <a:pt x="235" y="4"/>
                    <a:pt x="235" y="4"/>
                    <a:pt x="235" y="4"/>
                  </a:cubicBezTo>
                  <a:cubicBezTo>
                    <a:pt x="236" y="4"/>
                    <a:pt x="237" y="3"/>
                    <a:pt x="237" y="2"/>
                  </a:cubicBezTo>
                  <a:cubicBezTo>
                    <a:pt x="237" y="1"/>
                    <a:pt x="236" y="0"/>
                    <a:pt x="235" y="0"/>
                  </a:cubicBezTo>
                  <a:moveTo>
                    <a:pt x="247" y="0"/>
                  </a:moveTo>
                  <a:cubicBezTo>
                    <a:pt x="243" y="0"/>
                    <a:pt x="243" y="0"/>
                    <a:pt x="243" y="0"/>
                  </a:cubicBezTo>
                  <a:cubicBezTo>
                    <a:pt x="242" y="0"/>
                    <a:pt x="241" y="1"/>
                    <a:pt x="241" y="2"/>
                  </a:cubicBezTo>
                  <a:cubicBezTo>
                    <a:pt x="241" y="3"/>
                    <a:pt x="242" y="4"/>
                    <a:pt x="243" y="4"/>
                  </a:cubicBezTo>
                  <a:cubicBezTo>
                    <a:pt x="247" y="4"/>
                    <a:pt x="247" y="4"/>
                    <a:pt x="247" y="4"/>
                  </a:cubicBezTo>
                  <a:cubicBezTo>
                    <a:pt x="248" y="4"/>
                    <a:pt x="249" y="3"/>
                    <a:pt x="249" y="2"/>
                  </a:cubicBezTo>
                  <a:cubicBezTo>
                    <a:pt x="249" y="1"/>
                    <a:pt x="248" y="0"/>
                    <a:pt x="247" y="0"/>
                  </a:cubicBezTo>
                  <a:moveTo>
                    <a:pt x="259" y="0"/>
                  </a:moveTo>
                  <a:cubicBezTo>
                    <a:pt x="255" y="0"/>
                    <a:pt x="255" y="0"/>
                    <a:pt x="255" y="0"/>
                  </a:cubicBezTo>
                  <a:cubicBezTo>
                    <a:pt x="254" y="0"/>
                    <a:pt x="253" y="1"/>
                    <a:pt x="253" y="2"/>
                  </a:cubicBezTo>
                  <a:cubicBezTo>
                    <a:pt x="253" y="3"/>
                    <a:pt x="254" y="4"/>
                    <a:pt x="255" y="4"/>
                  </a:cubicBezTo>
                  <a:cubicBezTo>
                    <a:pt x="259" y="4"/>
                    <a:pt x="259" y="4"/>
                    <a:pt x="259" y="4"/>
                  </a:cubicBezTo>
                  <a:cubicBezTo>
                    <a:pt x="260" y="4"/>
                    <a:pt x="261" y="3"/>
                    <a:pt x="261" y="2"/>
                  </a:cubicBezTo>
                  <a:cubicBezTo>
                    <a:pt x="261" y="1"/>
                    <a:pt x="260" y="0"/>
                    <a:pt x="259" y="0"/>
                  </a:cubicBezTo>
                  <a:moveTo>
                    <a:pt x="271" y="0"/>
                  </a:moveTo>
                  <a:cubicBezTo>
                    <a:pt x="267" y="0"/>
                    <a:pt x="267" y="0"/>
                    <a:pt x="267" y="0"/>
                  </a:cubicBezTo>
                  <a:cubicBezTo>
                    <a:pt x="266" y="0"/>
                    <a:pt x="265" y="1"/>
                    <a:pt x="265" y="2"/>
                  </a:cubicBezTo>
                  <a:cubicBezTo>
                    <a:pt x="265" y="3"/>
                    <a:pt x="266" y="4"/>
                    <a:pt x="267" y="4"/>
                  </a:cubicBezTo>
                  <a:cubicBezTo>
                    <a:pt x="271" y="4"/>
                    <a:pt x="271" y="4"/>
                    <a:pt x="271" y="4"/>
                  </a:cubicBezTo>
                  <a:cubicBezTo>
                    <a:pt x="272" y="4"/>
                    <a:pt x="273" y="3"/>
                    <a:pt x="273" y="2"/>
                  </a:cubicBezTo>
                  <a:cubicBezTo>
                    <a:pt x="273" y="1"/>
                    <a:pt x="272" y="0"/>
                    <a:pt x="271" y="0"/>
                  </a:cubicBezTo>
                  <a:moveTo>
                    <a:pt x="283" y="0"/>
                  </a:moveTo>
                  <a:cubicBezTo>
                    <a:pt x="279" y="0"/>
                    <a:pt x="279" y="0"/>
                    <a:pt x="279" y="0"/>
                  </a:cubicBezTo>
                  <a:cubicBezTo>
                    <a:pt x="278" y="0"/>
                    <a:pt x="277" y="1"/>
                    <a:pt x="277" y="2"/>
                  </a:cubicBezTo>
                  <a:cubicBezTo>
                    <a:pt x="277" y="3"/>
                    <a:pt x="278" y="4"/>
                    <a:pt x="279" y="4"/>
                  </a:cubicBezTo>
                  <a:cubicBezTo>
                    <a:pt x="283" y="4"/>
                    <a:pt x="283" y="4"/>
                    <a:pt x="283" y="4"/>
                  </a:cubicBezTo>
                  <a:cubicBezTo>
                    <a:pt x="284" y="4"/>
                    <a:pt x="285" y="3"/>
                    <a:pt x="285" y="2"/>
                  </a:cubicBezTo>
                  <a:cubicBezTo>
                    <a:pt x="285" y="1"/>
                    <a:pt x="284" y="0"/>
                    <a:pt x="283" y="0"/>
                  </a:cubicBezTo>
                  <a:moveTo>
                    <a:pt x="295" y="0"/>
                  </a:moveTo>
                  <a:cubicBezTo>
                    <a:pt x="291" y="0"/>
                    <a:pt x="291" y="0"/>
                    <a:pt x="291" y="0"/>
                  </a:cubicBezTo>
                  <a:cubicBezTo>
                    <a:pt x="290" y="0"/>
                    <a:pt x="289" y="1"/>
                    <a:pt x="289" y="2"/>
                  </a:cubicBezTo>
                  <a:cubicBezTo>
                    <a:pt x="289" y="3"/>
                    <a:pt x="290" y="4"/>
                    <a:pt x="291" y="4"/>
                  </a:cubicBezTo>
                  <a:cubicBezTo>
                    <a:pt x="295" y="4"/>
                    <a:pt x="295" y="4"/>
                    <a:pt x="295" y="4"/>
                  </a:cubicBezTo>
                  <a:cubicBezTo>
                    <a:pt x="297" y="4"/>
                    <a:pt x="297" y="3"/>
                    <a:pt x="297" y="2"/>
                  </a:cubicBezTo>
                  <a:cubicBezTo>
                    <a:pt x="297" y="1"/>
                    <a:pt x="297" y="0"/>
                    <a:pt x="295" y="0"/>
                  </a:cubicBezTo>
                  <a:moveTo>
                    <a:pt x="307" y="0"/>
                  </a:moveTo>
                  <a:cubicBezTo>
                    <a:pt x="303" y="0"/>
                    <a:pt x="303" y="0"/>
                    <a:pt x="303" y="0"/>
                  </a:cubicBezTo>
                  <a:cubicBezTo>
                    <a:pt x="302" y="0"/>
                    <a:pt x="301" y="1"/>
                    <a:pt x="301" y="2"/>
                  </a:cubicBezTo>
                  <a:cubicBezTo>
                    <a:pt x="301" y="3"/>
                    <a:pt x="302" y="4"/>
                    <a:pt x="303" y="4"/>
                  </a:cubicBezTo>
                  <a:cubicBezTo>
                    <a:pt x="307" y="4"/>
                    <a:pt x="307" y="4"/>
                    <a:pt x="307" y="4"/>
                  </a:cubicBezTo>
                  <a:cubicBezTo>
                    <a:pt x="309" y="4"/>
                    <a:pt x="309" y="3"/>
                    <a:pt x="309" y="2"/>
                  </a:cubicBezTo>
                  <a:cubicBezTo>
                    <a:pt x="309" y="1"/>
                    <a:pt x="309" y="0"/>
                    <a:pt x="307" y="0"/>
                  </a:cubicBezTo>
                  <a:moveTo>
                    <a:pt x="320" y="0"/>
                  </a:moveTo>
                  <a:cubicBezTo>
                    <a:pt x="316" y="0"/>
                    <a:pt x="316" y="0"/>
                    <a:pt x="316" y="0"/>
                  </a:cubicBezTo>
                  <a:cubicBezTo>
                    <a:pt x="314" y="0"/>
                    <a:pt x="313" y="1"/>
                    <a:pt x="313" y="2"/>
                  </a:cubicBezTo>
                  <a:cubicBezTo>
                    <a:pt x="313" y="3"/>
                    <a:pt x="314" y="4"/>
                    <a:pt x="316" y="4"/>
                  </a:cubicBezTo>
                  <a:cubicBezTo>
                    <a:pt x="320" y="4"/>
                    <a:pt x="320" y="4"/>
                    <a:pt x="320" y="4"/>
                  </a:cubicBezTo>
                  <a:cubicBezTo>
                    <a:pt x="321" y="4"/>
                    <a:pt x="322" y="3"/>
                    <a:pt x="322" y="2"/>
                  </a:cubicBezTo>
                  <a:cubicBezTo>
                    <a:pt x="322" y="1"/>
                    <a:pt x="321" y="0"/>
                    <a:pt x="320" y="0"/>
                  </a:cubicBezTo>
                  <a:moveTo>
                    <a:pt x="332" y="0"/>
                  </a:moveTo>
                  <a:cubicBezTo>
                    <a:pt x="328" y="0"/>
                    <a:pt x="328" y="0"/>
                    <a:pt x="328" y="0"/>
                  </a:cubicBezTo>
                  <a:cubicBezTo>
                    <a:pt x="326" y="0"/>
                    <a:pt x="326" y="1"/>
                    <a:pt x="326" y="2"/>
                  </a:cubicBezTo>
                  <a:cubicBezTo>
                    <a:pt x="326" y="3"/>
                    <a:pt x="326" y="4"/>
                    <a:pt x="328" y="4"/>
                  </a:cubicBezTo>
                  <a:cubicBezTo>
                    <a:pt x="332" y="4"/>
                    <a:pt x="332" y="4"/>
                    <a:pt x="332" y="4"/>
                  </a:cubicBezTo>
                  <a:cubicBezTo>
                    <a:pt x="333" y="4"/>
                    <a:pt x="334" y="3"/>
                    <a:pt x="334" y="2"/>
                  </a:cubicBezTo>
                  <a:cubicBezTo>
                    <a:pt x="334" y="1"/>
                    <a:pt x="333" y="0"/>
                    <a:pt x="332" y="0"/>
                  </a:cubicBezTo>
                  <a:moveTo>
                    <a:pt x="344" y="0"/>
                  </a:moveTo>
                  <a:cubicBezTo>
                    <a:pt x="340" y="0"/>
                    <a:pt x="340" y="0"/>
                    <a:pt x="340" y="0"/>
                  </a:cubicBezTo>
                  <a:cubicBezTo>
                    <a:pt x="339" y="0"/>
                    <a:pt x="338" y="1"/>
                    <a:pt x="338" y="2"/>
                  </a:cubicBezTo>
                  <a:cubicBezTo>
                    <a:pt x="338" y="3"/>
                    <a:pt x="339" y="4"/>
                    <a:pt x="340" y="4"/>
                  </a:cubicBezTo>
                  <a:cubicBezTo>
                    <a:pt x="344" y="4"/>
                    <a:pt x="344" y="4"/>
                    <a:pt x="344" y="4"/>
                  </a:cubicBezTo>
                  <a:cubicBezTo>
                    <a:pt x="345" y="4"/>
                    <a:pt x="346" y="3"/>
                    <a:pt x="346" y="2"/>
                  </a:cubicBezTo>
                  <a:cubicBezTo>
                    <a:pt x="346" y="1"/>
                    <a:pt x="345" y="0"/>
                    <a:pt x="344" y="0"/>
                  </a:cubicBezTo>
                  <a:moveTo>
                    <a:pt x="356" y="0"/>
                  </a:moveTo>
                  <a:cubicBezTo>
                    <a:pt x="352" y="0"/>
                    <a:pt x="352" y="0"/>
                    <a:pt x="352" y="0"/>
                  </a:cubicBezTo>
                  <a:cubicBezTo>
                    <a:pt x="351" y="0"/>
                    <a:pt x="350" y="1"/>
                    <a:pt x="350" y="2"/>
                  </a:cubicBezTo>
                  <a:cubicBezTo>
                    <a:pt x="350" y="3"/>
                    <a:pt x="351" y="4"/>
                    <a:pt x="352" y="4"/>
                  </a:cubicBezTo>
                  <a:cubicBezTo>
                    <a:pt x="356" y="4"/>
                    <a:pt x="356" y="4"/>
                    <a:pt x="356" y="4"/>
                  </a:cubicBezTo>
                  <a:cubicBezTo>
                    <a:pt x="357" y="4"/>
                    <a:pt x="358" y="3"/>
                    <a:pt x="358" y="2"/>
                  </a:cubicBezTo>
                  <a:cubicBezTo>
                    <a:pt x="358" y="1"/>
                    <a:pt x="357" y="0"/>
                    <a:pt x="356" y="0"/>
                  </a:cubicBezTo>
                  <a:moveTo>
                    <a:pt x="368" y="0"/>
                  </a:moveTo>
                  <a:cubicBezTo>
                    <a:pt x="364" y="0"/>
                    <a:pt x="364" y="0"/>
                    <a:pt x="364" y="0"/>
                  </a:cubicBezTo>
                  <a:cubicBezTo>
                    <a:pt x="363" y="0"/>
                    <a:pt x="362" y="1"/>
                    <a:pt x="362" y="2"/>
                  </a:cubicBezTo>
                  <a:cubicBezTo>
                    <a:pt x="362" y="3"/>
                    <a:pt x="363" y="4"/>
                    <a:pt x="364" y="4"/>
                  </a:cubicBezTo>
                  <a:cubicBezTo>
                    <a:pt x="368" y="4"/>
                    <a:pt x="368" y="4"/>
                    <a:pt x="368" y="4"/>
                  </a:cubicBezTo>
                  <a:cubicBezTo>
                    <a:pt x="369" y="4"/>
                    <a:pt x="370" y="3"/>
                    <a:pt x="370" y="2"/>
                  </a:cubicBezTo>
                  <a:cubicBezTo>
                    <a:pt x="370" y="1"/>
                    <a:pt x="369" y="0"/>
                    <a:pt x="368" y="0"/>
                  </a:cubicBezTo>
                  <a:moveTo>
                    <a:pt x="380" y="0"/>
                  </a:moveTo>
                  <a:cubicBezTo>
                    <a:pt x="376" y="0"/>
                    <a:pt x="376" y="0"/>
                    <a:pt x="376" y="0"/>
                  </a:cubicBezTo>
                  <a:cubicBezTo>
                    <a:pt x="375" y="0"/>
                    <a:pt x="374" y="1"/>
                    <a:pt x="374" y="2"/>
                  </a:cubicBezTo>
                  <a:cubicBezTo>
                    <a:pt x="374" y="3"/>
                    <a:pt x="375" y="4"/>
                    <a:pt x="376" y="4"/>
                  </a:cubicBezTo>
                  <a:cubicBezTo>
                    <a:pt x="380" y="4"/>
                    <a:pt x="380" y="4"/>
                    <a:pt x="380" y="4"/>
                  </a:cubicBezTo>
                  <a:cubicBezTo>
                    <a:pt x="381" y="4"/>
                    <a:pt x="382" y="3"/>
                    <a:pt x="382" y="2"/>
                  </a:cubicBezTo>
                  <a:cubicBezTo>
                    <a:pt x="382" y="1"/>
                    <a:pt x="381" y="0"/>
                    <a:pt x="380" y="0"/>
                  </a:cubicBezTo>
                  <a:moveTo>
                    <a:pt x="392" y="0"/>
                  </a:moveTo>
                  <a:cubicBezTo>
                    <a:pt x="388" y="0"/>
                    <a:pt x="388" y="0"/>
                    <a:pt x="388" y="0"/>
                  </a:cubicBezTo>
                  <a:cubicBezTo>
                    <a:pt x="387" y="0"/>
                    <a:pt x="386" y="1"/>
                    <a:pt x="386" y="2"/>
                  </a:cubicBezTo>
                  <a:cubicBezTo>
                    <a:pt x="386" y="3"/>
                    <a:pt x="387" y="4"/>
                    <a:pt x="388" y="4"/>
                  </a:cubicBezTo>
                  <a:cubicBezTo>
                    <a:pt x="392" y="4"/>
                    <a:pt x="392" y="4"/>
                    <a:pt x="392" y="4"/>
                  </a:cubicBezTo>
                  <a:cubicBezTo>
                    <a:pt x="393" y="4"/>
                    <a:pt x="394" y="3"/>
                    <a:pt x="394" y="2"/>
                  </a:cubicBezTo>
                  <a:cubicBezTo>
                    <a:pt x="394" y="1"/>
                    <a:pt x="393" y="0"/>
                    <a:pt x="392" y="0"/>
                  </a:cubicBezTo>
                  <a:moveTo>
                    <a:pt x="404" y="0"/>
                  </a:moveTo>
                  <a:cubicBezTo>
                    <a:pt x="400" y="0"/>
                    <a:pt x="400" y="0"/>
                    <a:pt x="400" y="0"/>
                  </a:cubicBezTo>
                  <a:cubicBezTo>
                    <a:pt x="399" y="0"/>
                    <a:pt x="398" y="1"/>
                    <a:pt x="398" y="2"/>
                  </a:cubicBezTo>
                  <a:cubicBezTo>
                    <a:pt x="398" y="3"/>
                    <a:pt x="399" y="4"/>
                    <a:pt x="400" y="4"/>
                  </a:cubicBezTo>
                  <a:cubicBezTo>
                    <a:pt x="404" y="4"/>
                    <a:pt x="404" y="4"/>
                    <a:pt x="404" y="4"/>
                  </a:cubicBezTo>
                  <a:cubicBezTo>
                    <a:pt x="405" y="4"/>
                    <a:pt x="406" y="3"/>
                    <a:pt x="406" y="2"/>
                  </a:cubicBezTo>
                  <a:cubicBezTo>
                    <a:pt x="406" y="1"/>
                    <a:pt x="405" y="0"/>
                    <a:pt x="404" y="0"/>
                  </a:cubicBezTo>
                  <a:moveTo>
                    <a:pt x="416" y="0"/>
                  </a:moveTo>
                  <a:cubicBezTo>
                    <a:pt x="412" y="0"/>
                    <a:pt x="412" y="0"/>
                    <a:pt x="412" y="0"/>
                  </a:cubicBezTo>
                  <a:cubicBezTo>
                    <a:pt x="411" y="0"/>
                    <a:pt x="410" y="1"/>
                    <a:pt x="410" y="2"/>
                  </a:cubicBezTo>
                  <a:cubicBezTo>
                    <a:pt x="410" y="3"/>
                    <a:pt x="411" y="4"/>
                    <a:pt x="412" y="4"/>
                  </a:cubicBezTo>
                  <a:cubicBezTo>
                    <a:pt x="416" y="4"/>
                    <a:pt x="416" y="4"/>
                    <a:pt x="416" y="4"/>
                  </a:cubicBezTo>
                  <a:cubicBezTo>
                    <a:pt x="417" y="4"/>
                    <a:pt x="418" y="3"/>
                    <a:pt x="418" y="2"/>
                  </a:cubicBezTo>
                  <a:cubicBezTo>
                    <a:pt x="418" y="1"/>
                    <a:pt x="417" y="0"/>
                    <a:pt x="416" y="0"/>
                  </a:cubicBezTo>
                  <a:moveTo>
                    <a:pt x="428" y="0"/>
                  </a:moveTo>
                  <a:cubicBezTo>
                    <a:pt x="424" y="0"/>
                    <a:pt x="424" y="0"/>
                    <a:pt x="424" y="0"/>
                  </a:cubicBezTo>
                  <a:cubicBezTo>
                    <a:pt x="423" y="0"/>
                    <a:pt x="422" y="1"/>
                    <a:pt x="422" y="2"/>
                  </a:cubicBezTo>
                  <a:cubicBezTo>
                    <a:pt x="422" y="3"/>
                    <a:pt x="423" y="4"/>
                    <a:pt x="424" y="4"/>
                  </a:cubicBezTo>
                  <a:cubicBezTo>
                    <a:pt x="428" y="4"/>
                    <a:pt x="428" y="4"/>
                    <a:pt x="428" y="4"/>
                  </a:cubicBezTo>
                  <a:cubicBezTo>
                    <a:pt x="429" y="4"/>
                    <a:pt x="430" y="3"/>
                    <a:pt x="430" y="2"/>
                  </a:cubicBezTo>
                  <a:cubicBezTo>
                    <a:pt x="430" y="1"/>
                    <a:pt x="429" y="0"/>
                    <a:pt x="428" y="0"/>
                  </a:cubicBezTo>
                  <a:moveTo>
                    <a:pt x="440" y="0"/>
                  </a:moveTo>
                  <a:cubicBezTo>
                    <a:pt x="436" y="0"/>
                    <a:pt x="436" y="0"/>
                    <a:pt x="436" y="0"/>
                  </a:cubicBezTo>
                  <a:cubicBezTo>
                    <a:pt x="435" y="0"/>
                    <a:pt x="434" y="1"/>
                    <a:pt x="434" y="2"/>
                  </a:cubicBezTo>
                  <a:cubicBezTo>
                    <a:pt x="434" y="3"/>
                    <a:pt x="435" y="4"/>
                    <a:pt x="436" y="4"/>
                  </a:cubicBezTo>
                  <a:cubicBezTo>
                    <a:pt x="440" y="4"/>
                    <a:pt x="440" y="4"/>
                    <a:pt x="440" y="4"/>
                  </a:cubicBezTo>
                  <a:cubicBezTo>
                    <a:pt x="441" y="4"/>
                    <a:pt x="442" y="3"/>
                    <a:pt x="442" y="2"/>
                  </a:cubicBezTo>
                  <a:cubicBezTo>
                    <a:pt x="442" y="1"/>
                    <a:pt x="441" y="0"/>
                    <a:pt x="440" y="0"/>
                  </a:cubicBezTo>
                  <a:moveTo>
                    <a:pt x="452" y="0"/>
                  </a:moveTo>
                  <a:cubicBezTo>
                    <a:pt x="448" y="0"/>
                    <a:pt x="448" y="0"/>
                    <a:pt x="448" y="0"/>
                  </a:cubicBezTo>
                  <a:cubicBezTo>
                    <a:pt x="447" y="0"/>
                    <a:pt x="446" y="1"/>
                    <a:pt x="446" y="2"/>
                  </a:cubicBezTo>
                  <a:cubicBezTo>
                    <a:pt x="446" y="3"/>
                    <a:pt x="447" y="4"/>
                    <a:pt x="448" y="4"/>
                  </a:cubicBezTo>
                  <a:cubicBezTo>
                    <a:pt x="452" y="4"/>
                    <a:pt x="452" y="4"/>
                    <a:pt x="452" y="4"/>
                  </a:cubicBezTo>
                  <a:cubicBezTo>
                    <a:pt x="453" y="4"/>
                    <a:pt x="454" y="3"/>
                    <a:pt x="454" y="2"/>
                  </a:cubicBezTo>
                  <a:cubicBezTo>
                    <a:pt x="454" y="1"/>
                    <a:pt x="453" y="0"/>
                    <a:pt x="452" y="0"/>
                  </a:cubicBezTo>
                  <a:moveTo>
                    <a:pt x="464" y="0"/>
                  </a:moveTo>
                  <a:cubicBezTo>
                    <a:pt x="460" y="0"/>
                    <a:pt x="460" y="0"/>
                    <a:pt x="460" y="0"/>
                  </a:cubicBezTo>
                  <a:cubicBezTo>
                    <a:pt x="459" y="0"/>
                    <a:pt x="458" y="1"/>
                    <a:pt x="458" y="2"/>
                  </a:cubicBezTo>
                  <a:cubicBezTo>
                    <a:pt x="458" y="3"/>
                    <a:pt x="459" y="4"/>
                    <a:pt x="460" y="4"/>
                  </a:cubicBezTo>
                  <a:cubicBezTo>
                    <a:pt x="464" y="4"/>
                    <a:pt x="464" y="4"/>
                    <a:pt x="464" y="4"/>
                  </a:cubicBezTo>
                  <a:cubicBezTo>
                    <a:pt x="465" y="4"/>
                    <a:pt x="466" y="3"/>
                    <a:pt x="466" y="2"/>
                  </a:cubicBezTo>
                  <a:cubicBezTo>
                    <a:pt x="466" y="1"/>
                    <a:pt x="465" y="0"/>
                    <a:pt x="464" y="0"/>
                  </a:cubicBezTo>
                  <a:moveTo>
                    <a:pt x="476" y="0"/>
                  </a:moveTo>
                  <a:cubicBezTo>
                    <a:pt x="472" y="0"/>
                    <a:pt x="472" y="0"/>
                    <a:pt x="472" y="0"/>
                  </a:cubicBezTo>
                  <a:cubicBezTo>
                    <a:pt x="471" y="0"/>
                    <a:pt x="470" y="1"/>
                    <a:pt x="470" y="2"/>
                  </a:cubicBezTo>
                  <a:cubicBezTo>
                    <a:pt x="470" y="3"/>
                    <a:pt x="471" y="4"/>
                    <a:pt x="472" y="4"/>
                  </a:cubicBezTo>
                  <a:cubicBezTo>
                    <a:pt x="476" y="4"/>
                    <a:pt x="476" y="4"/>
                    <a:pt x="476" y="4"/>
                  </a:cubicBezTo>
                  <a:cubicBezTo>
                    <a:pt x="477" y="4"/>
                    <a:pt x="478" y="3"/>
                    <a:pt x="478" y="2"/>
                  </a:cubicBezTo>
                  <a:cubicBezTo>
                    <a:pt x="478" y="1"/>
                    <a:pt x="477" y="0"/>
                    <a:pt x="476" y="0"/>
                  </a:cubicBezTo>
                  <a:moveTo>
                    <a:pt x="488" y="0"/>
                  </a:moveTo>
                  <a:cubicBezTo>
                    <a:pt x="484" y="0"/>
                    <a:pt x="484" y="0"/>
                    <a:pt x="484" y="0"/>
                  </a:cubicBezTo>
                  <a:cubicBezTo>
                    <a:pt x="483" y="0"/>
                    <a:pt x="482" y="1"/>
                    <a:pt x="482" y="2"/>
                  </a:cubicBezTo>
                  <a:cubicBezTo>
                    <a:pt x="482" y="3"/>
                    <a:pt x="483" y="4"/>
                    <a:pt x="484" y="4"/>
                  </a:cubicBezTo>
                  <a:cubicBezTo>
                    <a:pt x="488" y="4"/>
                    <a:pt x="488" y="4"/>
                    <a:pt x="488" y="4"/>
                  </a:cubicBezTo>
                  <a:cubicBezTo>
                    <a:pt x="490" y="4"/>
                    <a:pt x="490" y="3"/>
                    <a:pt x="490" y="2"/>
                  </a:cubicBezTo>
                  <a:cubicBezTo>
                    <a:pt x="490" y="1"/>
                    <a:pt x="490" y="0"/>
                    <a:pt x="488" y="0"/>
                  </a:cubicBezTo>
                  <a:moveTo>
                    <a:pt x="501" y="0"/>
                  </a:moveTo>
                  <a:cubicBezTo>
                    <a:pt x="496" y="0"/>
                    <a:pt x="496" y="0"/>
                    <a:pt x="496" y="0"/>
                  </a:cubicBezTo>
                  <a:cubicBezTo>
                    <a:pt x="495" y="0"/>
                    <a:pt x="494" y="1"/>
                    <a:pt x="494" y="2"/>
                  </a:cubicBezTo>
                  <a:cubicBezTo>
                    <a:pt x="494" y="3"/>
                    <a:pt x="495" y="4"/>
                    <a:pt x="496" y="4"/>
                  </a:cubicBezTo>
                  <a:cubicBezTo>
                    <a:pt x="501" y="4"/>
                    <a:pt x="501" y="4"/>
                    <a:pt x="501" y="4"/>
                  </a:cubicBezTo>
                  <a:cubicBezTo>
                    <a:pt x="502" y="4"/>
                    <a:pt x="503" y="3"/>
                    <a:pt x="503" y="2"/>
                  </a:cubicBezTo>
                  <a:cubicBezTo>
                    <a:pt x="503" y="1"/>
                    <a:pt x="502" y="0"/>
                    <a:pt x="501" y="0"/>
                  </a:cubicBezTo>
                  <a:moveTo>
                    <a:pt x="513" y="0"/>
                  </a:moveTo>
                  <a:cubicBezTo>
                    <a:pt x="509" y="0"/>
                    <a:pt x="509" y="0"/>
                    <a:pt x="509" y="0"/>
                  </a:cubicBezTo>
                  <a:cubicBezTo>
                    <a:pt x="507" y="0"/>
                    <a:pt x="507" y="1"/>
                    <a:pt x="507" y="2"/>
                  </a:cubicBezTo>
                  <a:cubicBezTo>
                    <a:pt x="507" y="3"/>
                    <a:pt x="507" y="4"/>
                    <a:pt x="509" y="4"/>
                  </a:cubicBezTo>
                  <a:cubicBezTo>
                    <a:pt x="513" y="4"/>
                    <a:pt x="513" y="4"/>
                    <a:pt x="513" y="4"/>
                  </a:cubicBezTo>
                  <a:cubicBezTo>
                    <a:pt x="514" y="4"/>
                    <a:pt x="515" y="3"/>
                    <a:pt x="515" y="2"/>
                  </a:cubicBezTo>
                  <a:cubicBezTo>
                    <a:pt x="515" y="1"/>
                    <a:pt x="514" y="0"/>
                    <a:pt x="513" y="0"/>
                  </a:cubicBezTo>
                  <a:moveTo>
                    <a:pt x="525" y="0"/>
                  </a:moveTo>
                  <a:cubicBezTo>
                    <a:pt x="521" y="0"/>
                    <a:pt x="521" y="0"/>
                    <a:pt x="521" y="0"/>
                  </a:cubicBezTo>
                  <a:cubicBezTo>
                    <a:pt x="520" y="0"/>
                    <a:pt x="519" y="1"/>
                    <a:pt x="519" y="2"/>
                  </a:cubicBezTo>
                  <a:cubicBezTo>
                    <a:pt x="519" y="3"/>
                    <a:pt x="520" y="4"/>
                    <a:pt x="521" y="4"/>
                  </a:cubicBezTo>
                  <a:cubicBezTo>
                    <a:pt x="525" y="4"/>
                    <a:pt x="525" y="4"/>
                    <a:pt x="525" y="4"/>
                  </a:cubicBezTo>
                  <a:cubicBezTo>
                    <a:pt x="526" y="4"/>
                    <a:pt x="527" y="3"/>
                    <a:pt x="527" y="2"/>
                  </a:cubicBezTo>
                  <a:cubicBezTo>
                    <a:pt x="527" y="1"/>
                    <a:pt x="526" y="0"/>
                    <a:pt x="525" y="0"/>
                  </a:cubicBezTo>
                  <a:moveTo>
                    <a:pt x="537" y="0"/>
                  </a:moveTo>
                  <a:cubicBezTo>
                    <a:pt x="533" y="0"/>
                    <a:pt x="533" y="0"/>
                    <a:pt x="533" y="0"/>
                  </a:cubicBezTo>
                  <a:cubicBezTo>
                    <a:pt x="532" y="0"/>
                    <a:pt x="531" y="1"/>
                    <a:pt x="531" y="2"/>
                  </a:cubicBezTo>
                  <a:cubicBezTo>
                    <a:pt x="531" y="3"/>
                    <a:pt x="532" y="4"/>
                    <a:pt x="533" y="4"/>
                  </a:cubicBezTo>
                  <a:cubicBezTo>
                    <a:pt x="537" y="4"/>
                    <a:pt x="537" y="4"/>
                    <a:pt x="537" y="4"/>
                  </a:cubicBezTo>
                  <a:cubicBezTo>
                    <a:pt x="538" y="4"/>
                    <a:pt x="539" y="3"/>
                    <a:pt x="539" y="2"/>
                  </a:cubicBezTo>
                  <a:cubicBezTo>
                    <a:pt x="539" y="1"/>
                    <a:pt x="538" y="0"/>
                    <a:pt x="537" y="0"/>
                  </a:cubicBezTo>
                  <a:moveTo>
                    <a:pt x="549" y="0"/>
                  </a:moveTo>
                  <a:cubicBezTo>
                    <a:pt x="545" y="0"/>
                    <a:pt x="545" y="0"/>
                    <a:pt x="545" y="0"/>
                  </a:cubicBezTo>
                  <a:cubicBezTo>
                    <a:pt x="544" y="0"/>
                    <a:pt x="543" y="1"/>
                    <a:pt x="543" y="2"/>
                  </a:cubicBezTo>
                  <a:cubicBezTo>
                    <a:pt x="543" y="3"/>
                    <a:pt x="544" y="4"/>
                    <a:pt x="545" y="4"/>
                  </a:cubicBezTo>
                  <a:cubicBezTo>
                    <a:pt x="549" y="4"/>
                    <a:pt x="549" y="4"/>
                    <a:pt x="549" y="4"/>
                  </a:cubicBezTo>
                  <a:cubicBezTo>
                    <a:pt x="550" y="4"/>
                    <a:pt x="551" y="3"/>
                    <a:pt x="551" y="2"/>
                  </a:cubicBezTo>
                  <a:cubicBezTo>
                    <a:pt x="551" y="1"/>
                    <a:pt x="550" y="0"/>
                    <a:pt x="549" y="0"/>
                  </a:cubicBezTo>
                  <a:moveTo>
                    <a:pt x="561" y="0"/>
                  </a:moveTo>
                  <a:cubicBezTo>
                    <a:pt x="557" y="0"/>
                    <a:pt x="557" y="0"/>
                    <a:pt x="557" y="0"/>
                  </a:cubicBezTo>
                  <a:cubicBezTo>
                    <a:pt x="556" y="0"/>
                    <a:pt x="555" y="1"/>
                    <a:pt x="555" y="2"/>
                  </a:cubicBezTo>
                  <a:cubicBezTo>
                    <a:pt x="555" y="3"/>
                    <a:pt x="556" y="4"/>
                    <a:pt x="557" y="4"/>
                  </a:cubicBezTo>
                  <a:cubicBezTo>
                    <a:pt x="561" y="4"/>
                    <a:pt x="561" y="4"/>
                    <a:pt x="561" y="4"/>
                  </a:cubicBezTo>
                  <a:cubicBezTo>
                    <a:pt x="562" y="4"/>
                    <a:pt x="563" y="3"/>
                    <a:pt x="563" y="2"/>
                  </a:cubicBezTo>
                  <a:cubicBezTo>
                    <a:pt x="563" y="1"/>
                    <a:pt x="562" y="0"/>
                    <a:pt x="561" y="0"/>
                  </a:cubicBezTo>
                  <a:moveTo>
                    <a:pt x="573" y="0"/>
                  </a:moveTo>
                  <a:cubicBezTo>
                    <a:pt x="569" y="0"/>
                    <a:pt x="569" y="0"/>
                    <a:pt x="569" y="0"/>
                  </a:cubicBezTo>
                  <a:cubicBezTo>
                    <a:pt x="568" y="0"/>
                    <a:pt x="567" y="1"/>
                    <a:pt x="567" y="2"/>
                  </a:cubicBezTo>
                  <a:cubicBezTo>
                    <a:pt x="567" y="3"/>
                    <a:pt x="568" y="4"/>
                    <a:pt x="569" y="4"/>
                  </a:cubicBezTo>
                  <a:cubicBezTo>
                    <a:pt x="573" y="4"/>
                    <a:pt x="573" y="4"/>
                    <a:pt x="573" y="4"/>
                  </a:cubicBezTo>
                  <a:cubicBezTo>
                    <a:pt x="574" y="4"/>
                    <a:pt x="575" y="3"/>
                    <a:pt x="575" y="2"/>
                  </a:cubicBezTo>
                  <a:cubicBezTo>
                    <a:pt x="575" y="1"/>
                    <a:pt x="574" y="0"/>
                    <a:pt x="573" y="0"/>
                  </a:cubicBezTo>
                  <a:moveTo>
                    <a:pt x="585" y="0"/>
                  </a:moveTo>
                  <a:cubicBezTo>
                    <a:pt x="581" y="0"/>
                    <a:pt x="581" y="0"/>
                    <a:pt x="581" y="0"/>
                  </a:cubicBezTo>
                  <a:cubicBezTo>
                    <a:pt x="580" y="0"/>
                    <a:pt x="579" y="1"/>
                    <a:pt x="579" y="2"/>
                  </a:cubicBezTo>
                  <a:cubicBezTo>
                    <a:pt x="579" y="3"/>
                    <a:pt x="580" y="4"/>
                    <a:pt x="581" y="4"/>
                  </a:cubicBezTo>
                  <a:cubicBezTo>
                    <a:pt x="585" y="4"/>
                    <a:pt x="585" y="4"/>
                    <a:pt x="585" y="4"/>
                  </a:cubicBezTo>
                  <a:cubicBezTo>
                    <a:pt x="586" y="4"/>
                    <a:pt x="587" y="3"/>
                    <a:pt x="587" y="2"/>
                  </a:cubicBezTo>
                  <a:cubicBezTo>
                    <a:pt x="587" y="1"/>
                    <a:pt x="586" y="0"/>
                    <a:pt x="585" y="0"/>
                  </a:cubicBezTo>
                  <a:moveTo>
                    <a:pt x="597" y="0"/>
                  </a:moveTo>
                  <a:cubicBezTo>
                    <a:pt x="593" y="0"/>
                    <a:pt x="593" y="0"/>
                    <a:pt x="593" y="0"/>
                  </a:cubicBezTo>
                  <a:cubicBezTo>
                    <a:pt x="592" y="0"/>
                    <a:pt x="591" y="1"/>
                    <a:pt x="591" y="2"/>
                  </a:cubicBezTo>
                  <a:cubicBezTo>
                    <a:pt x="591" y="3"/>
                    <a:pt x="592" y="4"/>
                    <a:pt x="593" y="4"/>
                  </a:cubicBezTo>
                  <a:cubicBezTo>
                    <a:pt x="597" y="4"/>
                    <a:pt x="597" y="4"/>
                    <a:pt x="597" y="4"/>
                  </a:cubicBezTo>
                  <a:cubicBezTo>
                    <a:pt x="598" y="4"/>
                    <a:pt x="599" y="3"/>
                    <a:pt x="599" y="2"/>
                  </a:cubicBezTo>
                  <a:cubicBezTo>
                    <a:pt x="599" y="1"/>
                    <a:pt x="598" y="0"/>
                    <a:pt x="597" y="0"/>
                  </a:cubicBezTo>
                  <a:moveTo>
                    <a:pt x="609" y="0"/>
                  </a:moveTo>
                  <a:cubicBezTo>
                    <a:pt x="605" y="0"/>
                    <a:pt x="605" y="0"/>
                    <a:pt x="605" y="0"/>
                  </a:cubicBezTo>
                  <a:cubicBezTo>
                    <a:pt x="604" y="0"/>
                    <a:pt x="603" y="1"/>
                    <a:pt x="603" y="2"/>
                  </a:cubicBezTo>
                  <a:cubicBezTo>
                    <a:pt x="603" y="3"/>
                    <a:pt x="604" y="4"/>
                    <a:pt x="605" y="4"/>
                  </a:cubicBezTo>
                  <a:cubicBezTo>
                    <a:pt x="609" y="4"/>
                    <a:pt x="609" y="4"/>
                    <a:pt x="609" y="4"/>
                  </a:cubicBezTo>
                  <a:cubicBezTo>
                    <a:pt x="610" y="4"/>
                    <a:pt x="611" y="3"/>
                    <a:pt x="611" y="2"/>
                  </a:cubicBezTo>
                  <a:cubicBezTo>
                    <a:pt x="611" y="1"/>
                    <a:pt x="610" y="0"/>
                    <a:pt x="609" y="0"/>
                  </a:cubicBezTo>
                  <a:moveTo>
                    <a:pt x="621" y="0"/>
                  </a:moveTo>
                  <a:cubicBezTo>
                    <a:pt x="617" y="0"/>
                    <a:pt x="617" y="0"/>
                    <a:pt x="617" y="0"/>
                  </a:cubicBezTo>
                  <a:cubicBezTo>
                    <a:pt x="616" y="0"/>
                    <a:pt x="615" y="1"/>
                    <a:pt x="615" y="2"/>
                  </a:cubicBezTo>
                  <a:cubicBezTo>
                    <a:pt x="615" y="3"/>
                    <a:pt x="616" y="4"/>
                    <a:pt x="617" y="4"/>
                  </a:cubicBezTo>
                  <a:cubicBezTo>
                    <a:pt x="621" y="4"/>
                    <a:pt x="621" y="4"/>
                    <a:pt x="621" y="4"/>
                  </a:cubicBezTo>
                  <a:cubicBezTo>
                    <a:pt x="622" y="4"/>
                    <a:pt x="623" y="3"/>
                    <a:pt x="623" y="2"/>
                  </a:cubicBezTo>
                  <a:cubicBezTo>
                    <a:pt x="623" y="1"/>
                    <a:pt x="622" y="0"/>
                    <a:pt x="621" y="0"/>
                  </a:cubicBezTo>
                  <a:moveTo>
                    <a:pt x="633" y="0"/>
                  </a:moveTo>
                  <a:cubicBezTo>
                    <a:pt x="629" y="0"/>
                    <a:pt x="629" y="0"/>
                    <a:pt x="629" y="0"/>
                  </a:cubicBezTo>
                  <a:cubicBezTo>
                    <a:pt x="628" y="0"/>
                    <a:pt x="627" y="1"/>
                    <a:pt x="627" y="2"/>
                  </a:cubicBezTo>
                  <a:cubicBezTo>
                    <a:pt x="627" y="3"/>
                    <a:pt x="628" y="4"/>
                    <a:pt x="629" y="4"/>
                  </a:cubicBezTo>
                  <a:cubicBezTo>
                    <a:pt x="633" y="4"/>
                    <a:pt x="633" y="4"/>
                    <a:pt x="633" y="4"/>
                  </a:cubicBezTo>
                  <a:cubicBezTo>
                    <a:pt x="634" y="4"/>
                    <a:pt x="635" y="3"/>
                    <a:pt x="635" y="2"/>
                  </a:cubicBezTo>
                  <a:cubicBezTo>
                    <a:pt x="635" y="1"/>
                    <a:pt x="634" y="0"/>
                    <a:pt x="633" y="0"/>
                  </a:cubicBezTo>
                  <a:moveTo>
                    <a:pt x="645" y="0"/>
                  </a:moveTo>
                  <a:cubicBezTo>
                    <a:pt x="641" y="0"/>
                    <a:pt x="641" y="0"/>
                    <a:pt x="641" y="0"/>
                  </a:cubicBezTo>
                  <a:cubicBezTo>
                    <a:pt x="640" y="0"/>
                    <a:pt x="639" y="1"/>
                    <a:pt x="639" y="2"/>
                  </a:cubicBezTo>
                  <a:cubicBezTo>
                    <a:pt x="639" y="3"/>
                    <a:pt x="640" y="4"/>
                    <a:pt x="641" y="4"/>
                  </a:cubicBezTo>
                  <a:cubicBezTo>
                    <a:pt x="645" y="4"/>
                    <a:pt x="645" y="4"/>
                    <a:pt x="645" y="4"/>
                  </a:cubicBezTo>
                  <a:cubicBezTo>
                    <a:pt x="646" y="4"/>
                    <a:pt x="647" y="3"/>
                    <a:pt x="647" y="2"/>
                  </a:cubicBezTo>
                  <a:cubicBezTo>
                    <a:pt x="647" y="1"/>
                    <a:pt x="646" y="0"/>
                    <a:pt x="645" y="0"/>
                  </a:cubicBezTo>
                  <a:moveTo>
                    <a:pt x="657" y="0"/>
                  </a:moveTo>
                  <a:cubicBezTo>
                    <a:pt x="653" y="0"/>
                    <a:pt x="653" y="0"/>
                    <a:pt x="653" y="0"/>
                  </a:cubicBezTo>
                  <a:cubicBezTo>
                    <a:pt x="652" y="0"/>
                    <a:pt x="651" y="1"/>
                    <a:pt x="651" y="2"/>
                  </a:cubicBezTo>
                  <a:cubicBezTo>
                    <a:pt x="651" y="3"/>
                    <a:pt x="652" y="4"/>
                    <a:pt x="653" y="4"/>
                  </a:cubicBezTo>
                  <a:cubicBezTo>
                    <a:pt x="657" y="4"/>
                    <a:pt x="657" y="4"/>
                    <a:pt x="657" y="4"/>
                  </a:cubicBezTo>
                  <a:cubicBezTo>
                    <a:pt x="658" y="4"/>
                    <a:pt x="659" y="3"/>
                    <a:pt x="659" y="2"/>
                  </a:cubicBezTo>
                  <a:cubicBezTo>
                    <a:pt x="659" y="1"/>
                    <a:pt x="658" y="0"/>
                    <a:pt x="657" y="0"/>
                  </a:cubicBezTo>
                  <a:moveTo>
                    <a:pt x="669" y="0"/>
                  </a:moveTo>
                  <a:cubicBezTo>
                    <a:pt x="665" y="0"/>
                    <a:pt x="665" y="0"/>
                    <a:pt x="665" y="0"/>
                  </a:cubicBezTo>
                  <a:cubicBezTo>
                    <a:pt x="664" y="0"/>
                    <a:pt x="663" y="1"/>
                    <a:pt x="663" y="2"/>
                  </a:cubicBezTo>
                  <a:cubicBezTo>
                    <a:pt x="663" y="3"/>
                    <a:pt x="664" y="4"/>
                    <a:pt x="665" y="4"/>
                  </a:cubicBezTo>
                  <a:cubicBezTo>
                    <a:pt x="669" y="4"/>
                    <a:pt x="669" y="4"/>
                    <a:pt x="669" y="4"/>
                  </a:cubicBezTo>
                  <a:cubicBezTo>
                    <a:pt x="671" y="4"/>
                    <a:pt x="671" y="3"/>
                    <a:pt x="671" y="2"/>
                  </a:cubicBezTo>
                  <a:cubicBezTo>
                    <a:pt x="671" y="1"/>
                    <a:pt x="671" y="0"/>
                    <a:pt x="669" y="0"/>
                  </a:cubicBezTo>
                  <a:moveTo>
                    <a:pt x="681" y="0"/>
                  </a:moveTo>
                  <a:cubicBezTo>
                    <a:pt x="677" y="0"/>
                    <a:pt x="677" y="0"/>
                    <a:pt x="677" y="0"/>
                  </a:cubicBezTo>
                  <a:cubicBezTo>
                    <a:pt x="676" y="0"/>
                    <a:pt x="675" y="1"/>
                    <a:pt x="675" y="2"/>
                  </a:cubicBezTo>
                  <a:cubicBezTo>
                    <a:pt x="675" y="3"/>
                    <a:pt x="676" y="4"/>
                    <a:pt x="677" y="4"/>
                  </a:cubicBezTo>
                  <a:cubicBezTo>
                    <a:pt x="681" y="4"/>
                    <a:pt x="681" y="4"/>
                    <a:pt x="681" y="4"/>
                  </a:cubicBezTo>
                  <a:cubicBezTo>
                    <a:pt x="683" y="4"/>
                    <a:pt x="684" y="3"/>
                    <a:pt x="684" y="2"/>
                  </a:cubicBezTo>
                  <a:cubicBezTo>
                    <a:pt x="684" y="1"/>
                    <a:pt x="683" y="0"/>
                    <a:pt x="681" y="0"/>
                  </a:cubicBezTo>
                  <a:moveTo>
                    <a:pt x="694" y="0"/>
                  </a:moveTo>
                  <a:cubicBezTo>
                    <a:pt x="690" y="0"/>
                    <a:pt x="690" y="0"/>
                    <a:pt x="690" y="0"/>
                  </a:cubicBezTo>
                  <a:cubicBezTo>
                    <a:pt x="688" y="0"/>
                    <a:pt x="688" y="1"/>
                    <a:pt x="688" y="2"/>
                  </a:cubicBezTo>
                  <a:cubicBezTo>
                    <a:pt x="688" y="3"/>
                    <a:pt x="688" y="4"/>
                    <a:pt x="690" y="4"/>
                  </a:cubicBezTo>
                  <a:cubicBezTo>
                    <a:pt x="694" y="4"/>
                    <a:pt x="694" y="4"/>
                    <a:pt x="694" y="4"/>
                  </a:cubicBezTo>
                  <a:cubicBezTo>
                    <a:pt x="695" y="4"/>
                    <a:pt x="696" y="3"/>
                    <a:pt x="696" y="2"/>
                  </a:cubicBezTo>
                  <a:cubicBezTo>
                    <a:pt x="696" y="1"/>
                    <a:pt x="695" y="0"/>
                    <a:pt x="694" y="0"/>
                  </a:cubicBezTo>
                  <a:moveTo>
                    <a:pt x="706" y="0"/>
                  </a:moveTo>
                  <a:cubicBezTo>
                    <a:pt x="702" y="0"/>
                    <a:pt x="702" y="0"/>
                    <a:pt x="702" y="0"/>
                  </a:cubicBezTo>
                  <a:cubicBezTo>
                    <a:pt x="700" y="0"/>
                    <a:pt x="700" y="1"/>
                    <a:pt x="700" y="2"/>
                  </a:cubicBezTo>
                  <a:cubicBezTo>
                    <a:pt x="700" y="3"/>
                    <a:pt x="700" y="4"/>
                    <a:pt x="702" y="4"/>
                  </a:cubicBezTo>
                  <a:cubicBezTo>
                    <a:pt x="706" y="4"/>
                    <a:pt x="706" y="4"/>
                    <a:pt x="706" y="4"/>
                  </a:cubicBezTo>
                  <a:cubicBezTo>
                    <a:pt x="707" y="4"/>
                    <a:pt x="708" y="3"/>
                    <a:pt x="708" y="2"/>
                  </a:cubicBezTo>
                  <a:cubicBezTo>
                    <a:pt x="708" y="1"/>
                    <a:pt x="707" y="0"/>
                    <a:pt x="706" y="0"/>
                  </a:cubicBezTo>
                  <a:moveTo>
                    <a:pt x="718" y="0"/>
                  </a:moveTo>
                  <a:cubicBezTo>
                    <a:pt x="714" y="0"/>
                    <a:pt x="714" y="0"/>
                    <a:pt x="714" y="0"/>
                  </a:cubicBezTo>
                  <a:cubicBezTo>
                    <a:pt x="713" y="0"/>
                    <a:pt x="712" y="1"/>
                    <a:pt x="712" y="2"/>
                  </a:cubicBezTo>
                  <a:cubicBezTo>
                    <a:pt x="712" y="3"/>
                    <a:pt x="713" y="4"/>
                    <a:pt x="714" y="4"/>
                  </a:cubicBezTo>
                  <a:cubicBezTo>
                    <a:pt x="718" y="4"/>
                    <a:pt x="718" y="4"/>
                    <a:pt x="718" y="4"/>
                  </a:cubicBezTo>
                  <a:cubicBezTo>
                    <a:pt x="719" y="4"/>
                    <a:pt x="720" y="3"/>
                    <a:pt x="720" y="2"/>
                  </a:cubicBezTo>
                  <a:cubicBezTo>
                    <a:pt x="720" y="1"/>
                    <a:pt x="719" y="0"/>
                    <a:pt x="718" y="0"/>
                  </a:cubicBezTo>
                  <a:moveTo>
                    <a:pt x="730" y="0"/>
                  </a:moveTo>
                  <a:cubicBezTo>
                    <a:pt x="726" y="0"/>
                    <a:pt x="726" y="0"/>
                    <a:pt x="726" y="0"/>
                  </a:cubicBezTo>
                  <a:cubicBezTo>
                    <a:pt x="725" y="0"/>
                    <a:pt x="724" y="1"/>
                    <a:pt x="724" y="2"/>
                  </a:cubicBezTo>
                  <a:cubicBezTo>
                    <a:pt x="724" y="3"/>
                    <a:pt x="725" y="4"/>
                    <a:pt x="726" y="4"/>
                  </a:cubicBezTo>
                  <a:cubicBezTo>
                    <a:pt x="730" y="4"/>
                    <a:pt x="730" y="4"/>
                    <a:pt x="730" y="4"/>
                  </a:cubicBezTo>
                  <a:cubicBezTo>
                    <a:pt x="731" y="4"/>
                    <a:pt x="732" y="3"/>
                    <a:pt x="732" y="2"/>
                  </a:cubicBezTo>
                  <a:cubicBezTo>
                    <a:pt x="732" y="1"/>
                    <a:pt x="731" y="0"/>
                    <a:pt x="730" y="0"/>
                  </a:cubicBezTo>
                  <a:moveTo>
                    <a:pt x="742" y="0"/>
                  </a:moveTo>
                  <a:cubicBezTo>
                    <a:pt x="738" y="0"/>
                    <a:pt x="738" y="0"/>
                    <a:pt x="738" y="0"/>
                  </a:cubicBezTo>
                  <a:cubicBezTo>
                    <a:pt x="737" y="0"/>
                    <a:pt x="736" y="1"/>
                    <a:pt x="736" y="2"/>
                  </a:cubicBezTo>
                  <a:cubicBezTo>
                    <a:pt x="736" y="3"/>
                    <a:pt x="737" y="4"/>
                    <a:pt x="738" y="4"/>
                  </a:cubicBezTo>
                  <a:cubicBezTo>
                    <a:pt x="742" y="4"/>
                    <a:pt x="742" y="4"/>
                    <a:pt x="742" y="4"/>
                  </a:cubicBezTo>
                  <a:cubicBezTo>
                    <a:pt x="743" y="4"/>
                    <a:pt x="744" y="3"/>
                    <a:pt x="744" y="2"/>
                  </a:cubicBezTo>
                  <a:cubicBezTo>
                    <a:pt x="744" y="1"/>
                    <a:pt x="743" y="0"/>
                    <a:pt x="742" y="0"/>
                  </a:cubicBezTo>
                  <a:moveTo>
                    <a:pt x="754" y="0"/>
                  </a:moveTo>
                  <a:cubicBezTo>
                    <a:pt x="750" y="0"/>
                    <a:pt x="750" y="0"/>
                    <a:pt x="750" y="0"/>
                  </a:cubicBezTo>
                  <a:cubicBezTo>
                    <a:pt x="749" y="0"/>
                    <a:pt x="748" y="1"/>
                    <a:pt x="748" y="2"/>
                  </a:cubicBezTo>
                  <a:cubicBezTo>
                    <a:pt x="748" y="3"/>
                    <a:pt x="749" y="4"/>
                    <a:pt x="750" y="4"/>
                  </a:cubicBezTo>
                  <a:cubicBezTo>
                    <a:pt x="754" y="4"/>
                    <a:pt x="754" y="4"/>
                    <a:pt x="754" y="4"/>
                  </a:cubicBezTo>
                  <a:cubicBezTo>
                    <a:pt x="755" y="4"/>
                    <a:pt x="756" y="3"/>
                    <a:pt x="756" y="2"/>
                  </a:cubicBezTo>
                  <a:cubicBezTo>
                    <a:pt x="756" y="1"/>
                    <a:pt x="755" y="0"/>
                    <a:pt x="754" y="0"/>
                  </a:cubicBezTo>
                  <a:moveTo>
                    <a:pt x="766" y="0"/>
                  </a:moveTo>
                  <a:cubicBezTo>
                    <a:pt x="762" y="0"/>
                    <a:pt x="762" y="0"/>
                    <a:pt x="762" y="0"/>
                  </a:cubicBezTo>
                  <a:cubicBezTo>
                    <a:pt x="761" y="0"/>
                    <a:pt x="760" y="1"/>
                    <a:pt x="760" y="2"/>
                  </a:cubicBezTo>
                  <a:cubicBezTo>
                    <a:pt x="760" y="3"/>
                    <a:pt x="761" y="4"/>
                    <a:pt x="762" y="4"/>
                  </a:cubicBezTo>
                  <a:cubicBezTo>
                    <a:pt x="766" y="4"/>
                    <a:pt x="766" y="4"/>
                    <a:pt x="766" y="4"/>
                  </a:cubicBezTo>
                  <a:cubicBezTo>
                    <a:pt x="767" y="4"/>
                    <a:pt x="768" y="3"/>
                    <a:pt x="768" y="2"/>
                  </a:cubicBezTo>
                  <a:cubicBezTo>
                    <a:pt x="768" y="1"/>
                    <a:pt x="767" y="0"/>
                    <a:pt x="766" y="0"/>
                  </a:cubicBezTo>
                  <a:moveTo>
                    <a:pt x="778" y="0"/>
                  </a:moveTo>
                  <a:cubicBezTo>
                    <a:pt x="774" y="0"/>
                    <a:pt x="774" y="0"/>
                    <a:pt x="774" y="0"/>
                  </a:cubicBezTo>
                  <a:cubicBezTo>
                    <a:pt x="773" y="0"/>
                    <a:pt x="772" y="1"/>
                    <a:pt x="772" y="2"/>
                  </a:cubicBezTo>
                  <a:cubicBezTo>
                    <a:pt x="772" y="3"/>
                    <a:pt x="773" y="4"/>
                    <a:pt x="774" y="4"/>
                  </a:cubicBezTo>
                  <a:cubicBezTo>
                    <a:pt x="778" y="4"/>
                    <a:pt x="778" y="4"/>
                    <a:pt x="778" y="4"/>
                  </a:cubicBezTo>
                  <a:cubicBezTo>
                    <a:pt x="779" y="4"/>
                    <a:pt x="780" y="3"/>
                    <a:pt x="780" y="2"/>
                  </a:cubicBezTo>
                  <a:cubicBezTo>
                    <a:pt x="780" y="1"/>
                    <a:pt x="779" y="0"/>
                    <a:pt x="778" y="0"/>
                  </a:cubicBezTo>
                  <a:moveTo>
                    <a:pt x="790" y="0"/>
                  </a:moveTo>
                  <a:cubicBezTo>
                    <a:pt x="786" y="0"/>
                    <a:pt x="786" y="0"/>
                    <a:pt x="786" y="0"/>
                  </a:cubicBezTo>
                  <a:cubicBezTo>
                    <a:pt x="785" y="0"/>
                    <a:pt x="784" y="1"/>
                    <a:pt x="784" y="2"/>
                  </a:cubicBezTo>
                  <a:cubicBezTo>
                    <a:pt x="784" y="3"/>
                    <a:pt x="785" y="4"/>
                    <a:pt x="786" y="4"/>
                  </a:cubicBezTo>
                  <a:cubicBezTo>
                    <a:pt x="790" y="4"/>
                    <a:pt x="790" y="4"/>
                    <a:pt x="790" y="4"/>
                  </a:cubicBezTo>
                  <a:cubicBezTo>
                    <a:pt x="791" y="4"/>
                    <a:pt x="792" y="3"/>
                    <a:pt x="792" y="2"/>
                  </a:cubicBezTo>
                  <a:cubicBezTo>
                    <a:pt x="792" y="1"/>
                    <a:pt x="791" y="0"/>
                    <a:pt x="790" y="0"/>
                  </a:cubicBezTo>
                  <a:moveTo>
                    <a:pt x="802" y="0"/>
                  </a:moveTo>
                  <a:cubicBezTo>
                    <a:pt x="798" y="0"/>
                    <a:pt x="798" y="0"/>
                    <a:pt x="798" y="0"/>
                  </a:cubicBezTo>
                  <a:cubicBezTo>
                    <a:pt x="797" y="0"/>
                    <a:pt x="796" y="1"/>
                    <a:pt x="796" y="2"/>
                  </a:cubicBezTo>
                  <a:cubicBezTo>
                    <a:pt x="796" y="3"/>
                    <a:pt x="797" y="4"/>
                    <a:pt x="798" y="4"/>
                  </a:cubicBezTo>
                  <a:cubicBezTo>
                    <a:pt x="802" y="4"/>
                    <a:pt x="802" y="4"/>
                    <a:pt x="802" y="4"/>
                  </a:cubicBezTo>
                  <a:cubicBezTo>
                    <a:pt x="803" y="4"/>
                    <a:pt x="804" y="3"/>
                    <a:pt x="804" y="2"/>
                  </a:cubicBezTo>
                  <a:cubicBezTo>
                    <a:pt x="804" y="1"/>
                    <a:pt x="803" y="0"/>
                    <a:pt x="802" y="0"/>
                  </a:cubicBezTo>
                  <a:moveTo>
                    <a:pt x="814" y="0"/>
                  </a:moveTo>
                  <a:cubicBezTo>
                    <a:pt x="810" y="0"/>
                    <a:pt x="810" y="0"/>
                    <a:pt x="810" y="0"/>
                  </a:cubicBezTo>
                  <a:cubicBezTo>
                    <a:pt x="809" y="0"/>
                    <a:pt x="808" y="1"/>
                    <a:pt x="808" y="2"/>
                  </a:cubicBezTo>
                  <a:cubicBezTo>
                    <a:pt x="808" y="3"/>
                    <a:pt x="809" y="4"/>
                    <a:pt x="810" y="4"/>
                  </a:cubicBezTo>
                  <a:cubicBezTo>
                    <a:pt x="814" y="4"/>
                    <a:pt x="814" y="4"/>
                    <a:pt x="814" y="4"/>
                  </a:cubicBezTo>
                  <a:cubicBezTo>
                    <a:pt x="815" y="4"/>
                    <a:pt x="816" y="3"/>
                    <a:pt x="816" y="2"/>
                  </a:cubicBezTo>
                  <a:cubicBezTo>
                    <a:pt x="816" y="1"/>
                    <a:pt x="815" y="0"/>
                    <a:pt x="814" y="0"/>
                  </a:cubicBezTo>
                  <a:moveTo>
                    <a:pt x="826" y="0"/>
                  </a:moveTo>
                  <a:cubicBezTo>
                    <a:pt x="822" y="0"/>
                    <a:pt x="822" y="0"/>
                    <a:pt x="822" y="0"/>
                  </a:cubicBezTo>
                  <a:cubicBezTo>
                    <a:pt x="821" y="0"/>
                    <a:pt x="820" y="1"/>
                    <a:pt x="820" y="2"/>
                  </a:cubicBezTo>
                  <a:cubicBezTo>
                    <a:pt x="820" y="3"/>
                    <a:pt x="821" y="4"/>
                    <a:pt x="822" y="4"/>
                  </a:cubicBezTo>
                  <a:cubicBezTo>
                    <a:pt x="826" y="4"/>
                    <a:pt x="826" y="4"/>
                    <a:pt x="826" y="4"/>
                  </a:cubicBezTo>
                  <a:cubicBezTo>
                    <a:pt x="827" y="4"/>
                    <a:pt x="828" y="3"/>
                    <a:pt x="828" y="2"/>
                  </a:cubicBezTo>
                  <a:cubicBezTo>
                    <a:pt x="828" y="1"/>
                    <a:pt x="827" y="0"/>
                    <a:pt x="826" y="0"/>
                  </a:cubicBezTo>
                  <a:moveTo>
                    <a:pt x="838" y="0"/>
                  </a:moveTo>
                  <a:cubicBezTo>
                    <a:pt x="834" y="0"/>
                    <a:pt x="834" y="0"/>
                    <a:pt x="834" y="0"/>
                  </a:cubicBezTo>
                  <a:cubicBezTo>
                    <a:pt x="833" y="0"/>
                    <a:pt x="832" y="1"/>
                    <a:pt x="832" y="2"/>
                  </a:cubicBezTo>
                  <a:cubicBezTo>
                    <a:pt x="832" y="3"/>
                    <a:pt x="833" y="4"/>
                    <a:pt x="834" y="4"/>
                  </a:cubicBezTo>
                  <a:cubicBezTo>
                    <a:pt x="838" y="4"/>
                    <a:pt x="838" y="4"/>
                    <a:pt x="838" y="4"/>
                  </a:cubicBezTo>
                  <a:cubicBezTo>
                    <a:pt x="839" y="4"/>
                    <a:pt x="840" y="3"/>
                    <a:pt x="840" y="2"/>
                  </a:cubicBezTo>
                  <a:cubicBezTo>
                    <a:pt x="840" y="1"/>
                    <a:pt x="839" y="0"/>
                    <a:pt x="838" y="0"/>
                  </a:cubicBezTo>
                  <a:moveTo>
                    <a:pt x="850" y="0"/>
                  </a:moveTo>
                  <a:cubicBezTo>
                    <a:pt x="846" y="0"/>
                    <a:pt x="846" y="0"/>
                    <a:pt x="846" y="0"/>
                  </a:cubicBezTo>
                  <a:cubicBezTo>
                    <a:pt x="845" y="0"/>
                    <a:pt x="844" y="1"/>
                    <a:pt x="844" y="2"/>
                  </a:cubicBezTo>
                  <a:cubicBezTo>
                    <a:pt x="844" y="3"/>
                    <a:pt x="845" y="4"/>
                    <a:pt x="846" y="4"/>
                  </a:cubicBezTo>
                  <a:cubicBezTo>
                    <a:pt x="850" y="4"/>
                    <a:pt x="850" y="4"/>
                    <a:pt x="850" y="4"/>
                  </a:cubicBezTo>
                  <a:cubicBezTo>
                    <a:pt x="852" y="4"/>
                    <a:pt x="852" y="3"/>
                    <a:pt x="852" y="2"/>
                  </a:cubicBezTo>
                  <a:cubicBezTo>
                    <a:pt x="852" y="1"/>
                    <a:pt x="852" y="0"/>
                    <a:pt x="850" y="0"/>
                  </a:cubicBezTo>
                  <a:moveTo>
                    <a:pt x="862" y="0"/>
                  </a:moveTo>
                  <a:cubicBezTo>
                    <a:pt x="858" y="0"/>
                    <a:pt x="858" y="0"/>
                    <a:pt x="858" y="0"/>
                  </a:cubicBezTo>
                  <a:cubicBezTo>
                    <a:pt x="857" y="0"/>
                    <a:pt x="856" y="1"/>
                    <a:pt x="856" y="2"/>
                  </a:cubicBezTo>
                  <a:cubicBezTo>
                    <a:pt x="856" y="3"/>
                    <a:pt x="857" y="4"/>
                    <a:pt x="858" y="4"/>
                  </a:cubicBezTo>
                  <a:cubicBezTo>
                    <a:pt x="862" y="4"/>
                    <a:pt x="862" y="4"/>
                    <a:pt x="862" y="4"/>
                  </a:cubicBezTo>
                  <a:cubicBezTo>
                    <a:pt x="864" y="4"/>
                    <a:pt x="864" y="3"/>
                    <a:pt x="864" y="2"/>
                  </a:cubicBezTo>
                  <a:cubicBezTo>
                    <a:pt x="864" y="1"/>
                    <a:pt x="864" y="0"/>
                    <a:pt x="862" y="0"/>
                  </a:cubicBezTo>
                  <a:moveTo>
                    <a:pt x="875" y="0"/>
                  </a:moveTo>
                  <a:cubicBezTo>
                    <a:pt x="871" y="0"/>
                    <a:pt x="871" y="0"/>
                    <a:pt x="871" y="0"/>
                  </a:cubicBezTo>
                  <a:cubicBezTo>
                    <a:pt x="869" y="0"/>
                    <a:pt x="869" y="1"/>
                    <a:pt x="869" y="2"/>
                  </a:cubicBezTo>
                  <a:cubicBezTo>
                    <a:pt x="869" y="3"/>
                    <a:pt x="869" y="4"/>
                    <a:pt x="871" y="4"/>
                  </a:cubicBezTo>
                  <a:cubicBezTo>
                    <a:pt x="875" y="4"/>
                    <a:pt x="875" y="4"/>
                    <a:pt x="875" y="4"/>
                  </a:cubicBezTo>
                  <a:cubicBezTo>
                    <a:pt x="876" y="4"/>
                    <a:pt x="877" y="3"/>
                    <a:pt x="877" y="2"/>
                  </a:cubicBezTo>
                  <a:cubicBezTo>
                    <a:pt x="877" y="1"/>
                    <a:pt x="876" y="0"/>
                    <a:pt x="875" y="0"/>
                  </a:cubicBezTo>
                  <a:moveTo>
                    <a:pt x="887" y="0"/>
                  </a:moveTo>
                  <a:cubicBezTo>
                    <a:pt x="883" y="0"/>
                    <a:pt x="883" y="0"/>
                    <a:pt x="883" y="0"/>
                  </a:cubicBezTo>
                  <a:cubicBezTo>
                    <a:pt x="881" y="0"/>
                    <a:pt x="881" y="1"/>
                    <a:pt x="881" y="2"/>
                  </a:cubicBezTo>
                  <a:cubicBezTo>
                    <a:pt x="881" y="3"/>
                    <a:pt x="881" y="4"/>
                    <a:pt x="883" y="4"/>
                  </a:cubicBezTo>
                  <a:cubicBezTo>
                    <a:pt x="887" y="4"/>
                    <a:pt x="887" y="4"/>
                    <a:pt x="887" y="4"/>
                  </a:cubicBezTo>
                  <a:cubicBezTo>
                    <a:pt x="888" y="4"/>
                    <a:pt x="889" y="3"/>
                    <a:pt x="889" y="2"/>
                  </a:cubicBezTo>
                  <a:cubicBezTo>
                    <a:pt x="889" y="1"/>
                    <a:pt x="888" y="0"/>
                    <a:pt x="887" y="0"/>
                  </a:cubicBezTo>
                  <a:moveTo>
                    <a:pt x="899" y="0"/>
                  </a:moveTo>
                  <a:cubicBezTo>
                    <a:pt x="895" y="0"/>
                    <a:pt x="895" y="0"/>
                    <a:pt x="895" y="0"/>
                  </a:cubicBezTo>
                  <a:cubicBezTo>
                    <a:pt x="894" y="0"/>
                    <a:pt x="893" y="1"/>
                    <a:pt x="893" y="2"/>
                  </a:cubicBezTo>
                  <a:cubicBezTo>
                    <a:pt x="893" y="3"/>
                    <a:pt x="894" y="4"/>
                    <a:pt x="895" y="4"/>
                  </a:cubicBezTo>
                  <a:cubicBezTo>
                    <a:pt x="899" y="4"/>
                    <a:pt x="899" y="4"/>
                    <a:pt x="899" y="4"/>
                  </a:cubicBezTo>
                  <a:cubicBezTo>
                    <a:pt x="900" y="4"/>
                    <a:pt x="901" y="3"/>
                    <a:pt x="901" y="2"/>
                  </a:cubicBezTo>
                  <a:cubicBezTo>
                    <a:pt x="901" y="1"/>
                    <a:pt x="900" y="0"/>
                    <a:pt x="899" y="0"/>
                  </a:cubicBezTo>
                  <a:moveTo>
                    <a:pt x="911" y="0"/>
                  </a:moveTo>
                  <a:cubicBezTo>
                    <a:pt x="907" y="0"/>
                    <a:pt x="907" y="0"/>
                    <a:pt x="907" y="0"/>
                  </a:cubicBezTo>
                  <a:cubicBezTo>
                    <a:pt x="906" y="0"/>
                    <a:pt x="905" y="1"/>
                    <a:pt x="905" y="2"/>
                  </a:cubicBezTo>
                  <a:cubicBezTo>
                    <a:pt x="905" y="3"/>
                    <a:pt x="906" y="4"/>
                    <a:pt x="907" y="4"/>
                  </a:cubicBezTo>
                  <a:cubicBezTo>
                    <a:pt x="911" y="4"/>
                    <a:pt x="911" y="4"/>
                    <a:pt x="911" y="4"/>
                  </a:cubicBezTo>
                  <a:cubicBezTo>
                    <a:pt x="912" y="4"/>
                    <a:pt x="913" y="3"/>
                    <a:pt x="913" y="2"/>
                  </a:cubicBezTo>
                  <a:cubicBezTo>
                    <a:pt x="913" y="1"/>
                    <a:pt x="912" y="0"/>
                    <a:pt x="911" y="0"/>
                  </a:cubicBezTo>
                  <a:moveTo>
                    <a:pt x="923" y="0"/>
                  </a:moveTo>
                  <a:cubicBezTo>
                    <a:pt x="919" y="0"/>
                    <a:pt x="919" y="0"/>
                    <a:pt x="919" y="0"/>
                  </a:cubicBezTo>
                  <a:cubicBezTo>
                    <a:pt x="918" y="0"/>
                    <a:pt x="917" y="1"/>
                    <a:pt x="917" y="2"/>
                  </a:cubicBezTo>
                  <a:cubicBezTo>
                    <a:pt x="917" y="3"/>
                    <a:pt x="918" y="4"/>
                    <a:pt x="919" y="4"/>
                  </a:cubicBezTo>
                  <a:cubicBezTo>
                    <a:pt x="923" y="4"/>
                    <a:pt x="923" y="4"/>
                    <a:pt x="923" y="4"/>
                  </a:cubicBezTo>
                  <a:cubicBezTo>
                    <a:pt x="924" y="4"/>
                    <a:pt x="925" y="3"/>
                    <a:pt x="925" y="2"/>
                  </a:cubicBezTo>
                  <a:cubicBezTo>
                    <a:pt x="925" y="1"/>
                    <a:pt x="924" y="0"/>
                    <a:pt x="923" y="0"/>
                  </a:cubicBezTo>
                  <a:moveTo>
                    <a:pt x="935" y="0"/>
                  </a:moveTo>
                  <a:cubicBezTo>
                    <a:pt x="931" y="0"/>
                    <a:pt x="931" y="0"/>
                    <a:pt x="931" y="0"/>
                  </a:cubicBezTo>
                  <a:cubicBezTo>
                    <a:pt x="930" y="0"/>
                    <a:pt x="929" y="1"/>
                    <a:pt x="929" y="2"/>
                  </a:cubicBezTo>
                  <a:cubicBezTo>
                    <a:pt x="929" y="3"/>
                    <a:pt x="930" y="4"/>
                    <a:pt x="931" y="4"/>
                  </a:cubicBezTo>
                  <a:cubicBezTo>
                    <a:pt x="935" y="4"/>
                    <a:pt x="935" y="4"/>
                    <a:pt x="935" y="4"/>
                  </a:cubicBezTo>
                  <a:cubicBezTo>
                    <a:pt x="936" y="4"/>
                    <a:pt x="937" y="3"/>
                    <a:pt x="937" y="2"/>
                  </a:cubicBezTo>
                  <a:cubicBezTo>
                    <a:pt x="937" y="1"/>
                    <a:pt x="936" y="0"/>
                    <a:pt x="935" y="0"/>
                  </a:cubicBezTo>
                  <a:moveTo>
                    <a:pt x="947" y="0"/>
                  </a:moveTo>
                  <a:cubicBezTo>
                    <a:pt x="943" y="0"/>
                    <a:pt x="943" y="0"/>
                    <a:pt x="943" y="0"/>
                  </a:cubicBezTo>
                  <a:cubicBezTo>
                    <a:pt x="942" y="0"/>
                    <a:pt x="941" y="1"/>
                    <a:pt x="941" y="2"/>
                  </a:cubicBezTo>
                  <a:cubicBezTo>
                    <a:pt x="941" y="3"/>
                    <a:pt x="942" y="4"/>
                    <a:pt x="943" y="4"/>
                  </a:cubicBezTo>
                  <a:cubicBezTo>
                    <a:pt x="947" y="4"/>
                    <a:pt x="947" y="4"/>
                    <a:pt x="947" y="4"/>
                  </a:cubicBezTo>
                  <a:cubicBezTo>
                    <a:pt x="948" y="4"/>
                    <a:pt x="949" y="3"/>
                    <a:pt x="949" y="2"/>
                  </a:cubicBezTo>
                  <a:cubicBezTo>
                    <a:pt x="949" y="1"/>
                    <a:pt x="948" y="0"/>
                    <a:pt x="947" y="0"/>
                  </a:cubicBezTo>
                  <a:moveTo>
                    <a:pt x="959" y="0"/>
                  </a:moveTo>
                  <a:cubicBezTo>
                    <a:pt x="955" y="0"/>
                    <a:pt x="955" y="0"/>
                    <a:pt x="955" y="0"/>
                  </a:cubicBezTo>
                  <a:cubicBezTo>
                    <a:pt x="954" y="0"/>
                    <a:pt x="953" y="1"/>
                    <a:pt x="953" y="2"/>
                  </a:cubicBezTo>
                  <a:cubicBezTo>
                    <a:pt x="953" y="3"/>
                    <a:pt x="954" y="4"/>
                    <a:pt x="955" y="4"/>
                  </a:cubicBezTo>
                  <a:cubicBezTo>
                    <a:pt x="959" y="4"/>
                    <a:pt x="959" y="4"/>
                    <a:pt x="959" y="4"/>
                  </a:cubicBezTo>
                  <a:cubicBezTo>
                    <a:pt x="960" y="4"/>
                    <a:pt x="961" y="3"/>
                    <a:pt x="961" y="2"/>
                  </a:cubicBezTo>
                  <a:cubicBezTo>
                    <a:pt x="961" y="1"/>
                    <a:pt x="960" y="0"/>
                    <a:pt x="959" y="0"/>
                  </a:cubicBezTo>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5" name="Freeform 8">
              <a:extLst>
                <a:ext uri="{FF2B5EF4-FFF2-40B4-BE49-F238E27FC236}">
                  <a16:creationId xmlns:a16="http://schemas.microsoft.com/office/drawing/2014/main" id="{290E524C-7D21-4005-BE48-9BC251C0AE29}"/>
                </a:ext>
              </a:extLst>
            </p:cNvPr>
            <p:cNvSpPr>
              <a:spLocks noEditPoints="1"/>
            </p:cNvSpPr>
            <p:nvPr/>
          </p:nvSpPr>
          <p:spPr bwMode="auto">
            <a:xfrm>
              <a:off x="6877050" y="1866900"/>
              <a:ext cx="682625" cy="735013"/>
            </a:xfrm>
            <a:custGeom>
              <a:avLst/>
              <a:gdLst>
                <a:gd name="T0" fmla="*/ 91 w 189"/>
                <a:gd name="T1" fmla="*/ 22 h 202"/>
                <a:gd name="T2" fmla="*/ 89 w 189"/>
                <a:gd name="T3" fmla="*/ 20 h 202"/>
                <a:gd name="T4" fmla="*/ 91 w 189"/>
                <a:gd name="T5" fmla="*/ 18 h 202"/>
                <a:gd name="T6" fmla="*/ 95 w 189"/>
                <a:gd name="T7" fmla="*/ 18 h 202"/>
                <a:gd name="T8" fmla="*/ 97 w 189"/>
                <a:gd name="T9" fmla="*/ 20 h 202"/>
                <a:gd name="T10" fmla="*/ 95 w 189"/>
                <a:gd name="T11" fmla="*/ 22 h 202"/>
                <a:gd name="T12" fmla="*/ 91 w 189"/>
                <a:gd name="T13" fmla="*/ 22 h 202"/>
                <a:gd name="T14" fmla="*/ 103 w 189"/>
                <a:gd name="T15" fmla="*/ 22 h 202"/>
                <a:gd name="T16" fmla="*/ 101 w 189"/>
                <a:gd name="T17" fmla="*/ 20 h 202"/>
                <a:gd name="T18" fmla="*/ 103 w 189"/>
                <a:gd name="T19" fmla="*/ 18 h 202"/>
                <a:gd name="T20" fmla="*/ 107 w 189"/>
                <a:gd name="T21" fmla="*/ 18 h 202"/>
                <a:gd name="T22" fmla="*/ 109 w 189"/>
                <a:gd name="T23" fmla="*/ 20 h 202"/>
                <a:gd name="T24" fmla="*/ 107 w 189"/>
                <a:gd name="T25" fmla="*/ 22 h 202"/>
                <a:gd name="T26" fmla="*/ 103 w 189"/>
                <a:gd name="T27" fmla="*/ 22 h 202"/>
                <a:gd name="T28" fmla="*/ 42 w 189"/>
                <a:gd name="T29" fmla="*/ 0 h 202"/>
                <a:gd name="T30" fmla="*/ 0 w 189"/>
                <a:gd name="T31" fmla="*/ 0 h 202"/>
                <a:gd name="T32" fmla="*/ 68 w 189"/>
                <a:gd name="T33" fmla="*/ 18 h 202"/>
                <a:gd name="T34" fmla="*/ 71 w 189"/>
                <a:gd name="T35" fmla="*/ 18 h 202"/>
                <a:gd name="T36" fmla="*/ 72 w 189"/>
                <a:gd name="T37" fmla="*/ 19 h 202"/>
                <a:gd name="T38" fmla="*/ 77 w 189"/>
                <a:gd name="T39" fmla="*/ 20 h 202"/>
                <a:gd name="T40" fmla="*/ 77 w 189"/>
                <a:gd name="T41" fmla="*/ 20 h 202"/>
                <a:gd name="T42" fmla="*/ 79 w 189"/>
                <a:gd name="T43" fmla="*/ 18 h 202"/>
                <a:gd name="T44" fmla="*/ 83 w 189"/>
                <a:gd name="T45" fmla="*/ 18 h 202"/>
                <a:gd name="T46" fmla="*/ 85 w 189"/>
                <a:gd name="T47" fmla="*/ 20 h 202"/>
                <a:gd name="T48" fmla="*/ 83 w 189"/>
                <a:gd name="T49" fmla="*/ 22 h 202"/>
                <a:gd name="T50" fmla="*/ 81 w 189"/>
                <a:gd name="T51" fmla="*/ 22 h 202"/>
                <a:gd name="T52" fmla="*/ 178 w 189"/>
                <a:gd name="T53" fmla="*/ 48 h 202"/>
                <a:gd name="T54" fmla="*/ 178 w 189"/>
                <a:gd name="T55" fmla="*/ 67 h 202"/>
                <a:gd name="T56" fmla="*/ 178 w 189"/>
                <a:gd name="T57" fmla="*/ 70 h 202"/>
                <a:gd name="T58" fmla="*/ 178 w 189"/>
                <a:gd name="T59" fmla="*/ 180 h 202"/>
                <a:gd name="T60" fmla="*/ 179 w 189"/>
                <a:gd name="T61" fmla="*/ 180 h 202"/>
                <a:gd name="T62" fmla="*/ 181 w 189"/>
                <a:gd name="T63" fmla="*/ 182 h 202"/>
                <a:gd name="T64" fmla="*/ 179 w 189"/>
                <a:gd name="T65" fmla="*/ 184 h 202"/>
                <a:gd name="T66" fmla="*/ 178 w 189"/>
                <a:gd name="T67" fmla="*/ 184 h 202"/>
                <a:gd name="T68" fmla="*/ 178 w 189"/>
                <a:gd name="T69" fmla="*/ 202 h 202"/>
                <a:gd name="T70" fmla="*/ 189 w 189"/>
                <a:gd name="T71" fmla="*/ 202 h 202"/>
                <a:gd name="T72" fmla="*/ 189 w 189"/>
                <a:gd name="T73" fmla="*/ 184 h 202"/>
                <a:gd name="T74" fmla="*/ 187 w 189"/>
                <a:gd name="T75" fmla="*/ 184 h 202"/>
                <a:gd name="T76" fmla="*/ 185 w 189"/>
                <a:gd name="T77" fmla="*/ 182 h 202"/>
                <a:gd name="T78" fmla="*/ 187 w 189"/>
                <a:gd name="T79" fmla="*/ 180 h 202"/>
                <a:gd name="T80" fmla="*/ 189 w 189"/>
                <a:gd name="T81" fmla="*/ 180 h 202"/>
                <a:gd name="T82" fmla="*/ 189 w 189"/>
                <a:gd name="T83" fmla="*/ 40 h 202"/>
                <a:gd name="T84" fmla="*/ 121 w 189"/>
                <a:gd name="T85" fmla="*/ 21 h 202"/>
                <a:gd name="T86" fmla="*/ 119 w 189"/>
                <a:gd name="T87" fmla="*/ 22 h 202"/>
                <a:gd name="T88" fmla="*/ 115 w 189"/>
                <a:gd name="T89" fmla="*/ 22 h 202"/>
                <a:gd name="T90" fmla="*/ 113 w 189"/>
                <a:gd name="T91" fmla="*/ 20 h 202"/>
                <a:gd name="T92" fmla="*/ 113 w 189"/>
                <a:gd name="T93" fmla="*/ 19 h 202"/>
                <a:gd name="T94" fmla="*/ 42 w 189"/>
                <a:gd name="T95" fmla="*/ 0 h 20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189" h="202">
                  <a:moveTo>
                    <a:pt x="91" y="22"/>
                  </a:moveTo>
                  <a:cubicBezTo>
                    <a:pt x="90" y="22"/>
                    <a:pt x="89" y="21"/>
                    <a:pt x="89" y="20"/>
                  </a:cubicBezTo>
                  <a:cubicBezTo>
                    <a:pt x="89" y="19"/>
                    <a:pt x="90" y="18"/>
                    <a:pt x="91" y="18"/>
                  </a:cubicBezTo>
                  <a:cubicBezTo>
                    <a:pt x="95" y="18"/>
                    <a:pt x="95" y="18"/>
                    <a:pt x="95" y="18"/>
                  </a:cubicBezTo>
                  <a:cubicBezTo>
                    <a:pt x="96" y="18"/>
                    <a:pt x="97" y="19"/>
                    <a:pt x="97" y="20"/>
                  </a:cubicBezTo>
                  <a:cubicBezTo>
                    <a:pt x="97" y="21"/>
                    <a:pt x="96" y="22"/>
                    <a:pt x="95" y="22"/>
                  </a:cubicBezTo>
                  <a:cubicBezTo>
                    <a:pt x="91" y="22"/>
                    <a:pt x="91" y="22"/>
                    <a:pt x="91" y="22"/>
                  </a:cubicBezTo>
                  <a:moveTo>
                    <a:pt x="103" y="22"/>
                  </a:moveTo>
                  <a:cubicBezTo>
                    <a:pt x="102" y="22"/>
                    <a:pt x="101" y="21"/>
                    <a:pt x="101" y="20"/>
                  </a:cubicBezTo>
                  <a:cubicBezTo>
                    <a:pt x="101" y="19"/>
                    <a:pt x="102" y="18"/>
                    <a:pt x="103" y="18"/>
                  </a:cubicBezTo>
                  <a:cubicBezTo>
                    <a:pt x="107" y="18"/>
                    <a:pt x="107" y="18"/>
                    <a:pt x="107" y="18"/>
                  </a:cubicBezTo>
                  <a:cubicBezTo>
                    <a:pt x="108" y="18"/>
                    <a:pt x="109" y="19"/>
                    <a:pt x="109" y="20"/>
                  </a:cubicBezTo>
                  <a:cubicBezTo>
                    <a:pt x="109" y="21"/>
                    <a:pt x="108" y="22"/>
                    <a:pt x="107" y="22"/>
                  </a:cubicBezTo>
                  <a:cubicBezTo>
                    <a:pt x="103" y="22"/>
                    <a:pt x="103" y="22"/>
                    <a:pt x="103" y="22"/>
                  </a:cubicBezTo>
                  <a:moveTo>
                    <a:pt x="42" y="0"/>
                  </a:moveTo>
                  <a:cubicBezTo>
                    <a:pt x="0" y="0"/>
                    <a:pt x="0" y="0"/>
                    <a:pt x="0" y="0"/>
                  </a:cubicBezTo>
                  <a:cubicBezTo>
                    <a:pt x="68" y="18"/>
                    <a:pt x="68" y="18"/>
                    <a:pt x="68" y="18"/>
                  </a:cubicBezTo>
                  <a:cubicBezTo>
                    <a:pt x="71" y="18"/>
                    <a:pt x="71" y="18"/>
                    <a:pt x="71" y="18"/>
                  </a:cubicBezTo>
                  <a:cubicBezTo>
                    <a:pt x="71" y="18"/>
                    <a:pt x="72" y="19"/>
                    <a:pt x="72" y="19"/>
                  </a:cubicBezTo>
                  <a:cubicBezTo>
                    <a:pt x="77" y="20"/>
                    <a:pt x="77" y="20"/>
                    <a:pt x="77" y="20"/>
                  </a:cubicBezTo>
                  <a:cubicBezTo>
                    <a:pt x="77" y="20"/>
                    <a:pt x="77" y="20"/>
                    <a:pt x="77" y="20"/>
                  </a:cubicBezTo>
                  <a:cubicBezTo>
                    <a:pt x="77" y="19"/>
                    <a:pt x="78" y="18"/>
                    <a:pt x="79" y="18"/>
                  </a:cubicBezTo>
                  <a:cubicBezTo>
                    <a:pt x="83" y="18"/>
                    <a:pt x="83" y="18"/>
                    <a:pt x="83" y="18"/>
                  </a:cubicBezTo>
                  <a:cubicBezTo>
                    <a:pt x="84" y="18"/>
                    <a:pt x="85" y="19"/>
                    <a:pt x="85" y="20"/>
                  </a:cubicBezTo>
                  <a:cubicBezTo>
                    <a:pt x="85" y="21"/>
                    <a:pt x="84" y="22"/>
                    <a:pt x="83" y="22"/>
                  </a:cubicBezTo>
                  <a:cubicBezTo>
                    <a:pt x="81" y="22"/>
                    <a:pt x="81" y="22"/>
                    <a:pt x="81" y="22"/>
                  </a:cubicBezTo>
                  <a:cubicBezTo>
                    <a:pt x="178" y="48"/>
                    <a:pt x="178" y="48"/>
                    <a:pt x="178" y="48"/>
                  </a:cubicBezTo>
                  <a:cubicBezTo>
                    <a:pt x="178" y="67"/>
                    <a:pt x="178" y="67"/>
                    <a:pt x="178" y="67"/>
                  </a:cubicBezTo>
                  <a:cubicBezTo>
                    <a:pt x="178" y="70"/>
                    <a:pt x="178" y="70"/>
                    <a:pt x="178" y="70"/>
                  </a:cubicBezTo>
                  <a:cubicBezTo>
                    <a:pt x="178" y="180"/>
                    <a:pt x="178" y="180"/>
                    <a:pt x="178" y="180"/>
                  </a:cubicBezTo>
                  <a:cubicBezTo>
                    <a:pt x="179" y="180"/>
                    <a:pt x="179" y="180"/>
                    <a:pt x="179" y="180"/>
                  </a:cubicBezTo>
                  <a:cubicBezTo>
                    <a:pt x="180" y="180"/>
                    <a:pt x="181" y="181"/>
                    <a:pt x="181" y="182"/>
                  </a:cubicBezTo>
                  <a:cubicBezTo>
                    <a:pt x="181" y="183"/>
                    <a:pt x="180" y="184"/>
                    <a:pt x="179" y="184"/>
                  </a:cubicBezTo>
                  <a:cubicBezTo>
                    <a:pt x="178" y="184"/>
                    <a:pt x="178" y="184"/>
                    <a:pt x="178" y="184"/>
                  </a:cubicBezTo>
                  <a:cubicBezTo>
                    <a:pt x="178" y="202"/>
                    <a:pt x="178" y="202"/>
                    <a:pt x="178" y="202"/>
                  </a:cubicBezTo>
                  <a:cubicBezTo>
                    <a:pt x="189" y="202"/>
                    <a:pt x="189" y="202"/>
                    <a:pt x="189" y="202"/>
                  </a:cubicBezTo>
                  <a:cubicBezTo>
                    <a:pt x="189" y="184"/>
                    <a:pt x="189" y="184"/>
                    <a:pt x="189" y="184"/>
                  </a:cubicBezTo>
                  <a:cubicBezTo>
                    <a:pt x="187" y="184"/>
                    <a:pt x="187" y="184"/>
                    <a:pt x="187" y="184"/>
                  </a:cubicBezTo>
                  <a:cubicBezTo>
                    <a:pt x="186" y="184"/>
                    <a:pt x="185" y="183"/>
                    <a:pt x="185" y="182"/>
                  </a:cubicBezTo>
                  <a:cubicBezTo>
                    <a:pt x="185" y="181"/>
                    <a:pt x="186" y="180"/>
                    <a:pt x="187" y="180"/>
                  </a:cubicBezTo>
                  <a:cubicBezTo>
                    <a:pt x="189" y="180"/>
                    <a:pt x="189" y="180"/>
                    <a:pt x="189" y="180"/>
                  </a:cubicBezTo>
                  <a:cubicBezTo>
                    <a:pt x="189" y="40"/>
                    <a:pt x="189" y="40"/>
                    <a:pt x="189" y="40"/>
                  </a:cubicBezTo>
                  <a:cubicBezTo>
                    <a:pt x="121" y="21"/>
                    <a:pt x="121" y="21"/>
                    <a:pt x="121" y="21"/>
                  </a:cubicBezTo>
                  <a:cubicBezTo>
                    <a:pt x="120" y="21"/>
                    <a:pt x="120" y="22"/>
                    <a:pt x="119" y="22"/>
                  </a:cubicBezTo>
                  <a:cubicBezTo>
                    <a:pt x="115" y="22"/>
                    <a:pt x="115" y="22"/>
                    <a:pt x="115" y="22"/>
                  </a:cubicBezTo>
                  <a:cubicBezTo>
                    <a:pt x="114" y="22"/>
                    <a:pt x="113" y="21"/>
                    <a:pt x="113" y="20"/>
                  </a:cubicBezTo>
                  <a:cubicBezTo>
                    <a:pt x="113" y="20"/>
                    <a:pt x="113" y="19"/>
                    <a:pt x="113" y="19"/>
                  </a:cubicBezTo>
                  <a:cubicBezTo>
                    <a:pt x="42" y="0"/>
                    <a:pt x="42" y="0"/>
                    <a:pt x="42" y="0"/>
                  </a:cubicBezTo>
                </a:path>
              </a:pathLst>
            </a:custGeom>
            <a:solidFill>
              <a:schemeClr val="accent4">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6" name="Freeform 9">
              <a:extLst>
                <a:ext uri="{FF2B5EF4-FFF2-40B4-BE49-F238E27FC236}">
                  <a16:creationId xmlns:a16="http://schemas.microsoft.com/office/drawing/2014/main" id="{7EE05EE4-EC52-4BE7-86A1-FBF995074C87}"/>
                </a:ext>
              </a:extLst>
            </p:cNvPr>
            <p:cNvSpPr>
              <a:spLocks noEditPoints="1"/>
            </p:cNvSpPr>
            <p:nvPr/>
          </p:nvSpPr>
          <p:spPr bwMode="auto">
            <a:xfrm>
              <a:off x="7123113" y="1931988"/>
              <a:ext cx="436563" cy="604838"/>
            </a:xfrm>
            <a:custGeom>
              <a:avLst/>
              <a:gdLst>
                <a:gd name="T0" fmla="*/ 111 w 121"/>
                <a:gd name="T1" fmla="*/ 162 h 166"/>
                <a:gd name="T2" fmla="*/ 110 w 121"/>
                <a:gd name="T3" fmla="*/ 162 h 166"/>
                <a:gd name="T4" fmla="*/ 110 w 121"/>
                <a:gd name="T5" fmla="*/ 166 h 166"/>
                <a:gd name="T6" fmla="*/ 111 w 121"/>
                <a:gd name="T7" fmla="*/ 166 h 166"/>
                <a:gd name="T8" fmla="*/ 113 w 121"/>
                <a:gd name="T9" fmla="*/ 164 h 166"/>
                <a:gd name="T10" fmla="*/ 111 w 121"/>
                <a:gd name="T11" fmla="*/ 162 h 166"/>
                <a:gd name="T12" fmla="*/ 121 w 121"/>
                <a:gd name="T13" fmla="*/ 162 h 166"/>
                <a:gd name="T14" fmla="*/ 119 w 121"/>
                <a:gd name="T15" fmla="*/ 162 h 166"/>
                <a:gd name="T16" fmla="*/ 117 w 121"/>
                <a:gd name="T17" fmla="*/ 164 h 166"/>
                <a:gd name="T18" fmla="*/ 119 w 121"/>
                <a:gd name="T19" fmla="*/ 166 h 166"/>
                <a:gd name="T20" fmla="*/ 121 w 121"/>
                <a:gd name="T21" fmla="*/ 166 h 166"/>
                <a:gd name="T22" fmla="*/ 121 w 121"/>
                <a:gd name="T23" fmla="*/ 162 h 166"/>
                <a:gd name="T24" fmla="*/ 45 w 121"/>
                <a:gd name="T25" fmla="*/ 1 h 166"/>
                <a:gd name="T26" fmla="*/ 45 w 121"/>
                <a:gd name="T27" fmla="*/ 2 h 166"/>
                <a:gd name="T28" fmla="*/ 47 w 121"/>
                <a:gd name="T29" fmla="*/ 4 h 166"/>
                <a:gd name="T30" fmla="*/ 51 w 121"/>
                <a:gd name="T31" fmla="*/ 4 h 166"/>
                <a:gd name="T32" fmla="*/ 53 w 121"/>
                <a:gd name="T33" fmla="*/ 3 h 166"/>
                <a:gd name="T34" fmla="*/ 45 w 121"/>
                <a:gd name="T35" fmla="*/ 1 h 166"/>
                <a:gd name="T36" fmla="*/ 3 w 121"/>
                <a:gd name="T37" fmla="*/ 0 h 166"/>
                <a:gd name="T38" fmla="*/ 0 w 121"/>
                <a:gd name="T39" fmla="*/ 0 h 166"/>
                <a:gd name="T40" fmla="*/ 4 w 121"/>
                <a:gd name="T41" fmla="*/ 1 h 166"/>
                <a:gd name="T42" fmla="*/ 3 w 121"/>
                <a:gd name="T43" fmla="*/ 0 h 166"/>
                <a:gd name="T44" fmla="*/ 15 w 121"/>
                <a:gd name="T45" fmla="*/ 0 h 166"/>
                <a:gd name="T46" fmla="*/ 11 w 121"/>
                <a:gd name="T47" fmla="*/ 0 h 166"/>
                <a:gd name="T48" fmla="*/ 9 w 121"/>
                <a:gd name="T49" fmla="*/ 2 h 166"/>
                <a:gd name="T50" fmla="*/ 9 w 121"/>
                <a:gd name="T51" fmla="*/ 2 h 166"/>
                <a:gd name="T52" fmla="*/ 13 w 121"/>
                <a:gd name="T53" fmla="*/ 4 h 166"/>
                <a:gd name="T54" fmla="*/ 15 w 121"/>
                <a:gd name="T55" fmla="*/ 4 h 166"/>
                <a:gd name="T56" fmla="*/ 17 w 121"/>
                <a:gd name="T57" fmla="*/ 2 h 166"/>
                <a:gd name="T58" fmla="*/ 15 w 121"/>
                <a:gd name="T59" fmla="*/ 0 h 166"/>
                <a:gd name="T60" fmla="*/ 27 w 121"/>
                <a:gd name="T61" fmla="*/ 0 h 166"/>
                <a:gd name="T62" fmla="*/ 23 w 121"/>
                <a:gd name="T63" fmla="*/ 0 h 166"/>
                <a:gd name="T64" fmla="*/ 21 w 121"/>
                <a:gd name="T65" fmla="*/ 2 h 166"/>
                <a:gd name="T66" fmla="*/ 23 w 121"/>
                <a:gd name="T67" fmla="*/ 4 h 166"/>
                <a:gd name="T68" fmla="*/ 27 w 121"/>
                <a:gd name="T69" fmla="*/ 4 h 166"/>
                <a:gd name="T70" fmla="*/ 29 w 121"/>
                <a:gd name="T71" fmla="*/ 2 h 166"/>
                <a:gd name="T72" fmla="*/ 27 w 121"/>
                <a:gd name="T73" fmla="*/ 0 h 166"/>
                <a:gd name="T74" fmla="*/ 39 w 121"/>
                <a:gd name="T75" fmla="*/ 0 h 166"/>
                <a:gd name="T76" fmla="*/ 35 w 121"/>
                <a:gd name="T77" fmla="*/ 0 h 166"/>
                <a:gd name="T78" fmla="*/ 33 w 121"/>
                <a:gd name="T79" fmla="*/ 2 h 166"/>
                <a:gd name="T80" fmla="*/ 35 w 121"/>
                <a:gd name="T81" fmla="*/ 4 h 166"/>
                <a:gd name="T82" fmla="*/ 39 w 121"/>
                <a:gd name="T83" fmla="*/ 4 h 166"/>
                <a:gd name="T84" fmla="*/ 41 w 121"/>
                <a:gd name="T85" fmla="*/ 2 h 166"/>
                <a:gd name="T86" fmla="*/ 39 w 121"/>
                <a:gd name="T87" fmla="*/ 0 h 1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21" h="166">
                  <a:moveTo>
                    <a:pt x="111" y="162"/>
                  </a:moveTo>
                  <a:cubicBezTo>
                    <a:pt x="110" y="162"/>
                    <a:pt x="110" y="162"/>
                    <a:pt x="110" y="162"/>
                  </a:cubicBezTo>
                  <a:cubicBezTo>
                    <a:pt x="110" y="166"/>
                    <a:pt x="110" y="166"/>
                    <a:pt x="110" y="166"/>
                  </a:cubicBezTo>
                  <a:cubicBezTo>
                    <a:pt x="111" y="166"/>
                    <a:pt x="111" y="166"/>
                    <a:pt x="111" y="166"/>
                  </a:cubicBezTo>
                  <a:cubicBezTo>
                    <a:pt x="112" y="166"/>
                    <a:pt x="113" y="165"/>
                    <a:pt x="113" y="164"/>
                  </a:cubicBezTo>
                  <a:cubicBezTo>
                    <a:pt x="113" y="163"/>
                    <a:pt x="112" y="162"/>
                    <a:pt x="111" y="162"/>
                  </a:cubicBezTo>
                  <a:moveTo>
                    <a:pt x="121" y="162"/>
                  </a:moveTo>
                  <a:cubicBezTo>
                    <a:pt x="119" y="162"/>
                    <a:pt x="119" y="162"/>
                    <a:pt x="119" y="162"/>
                  </a:cubicBezTo>
                  <a:cubicBezTo>
                    <a:pt x="118" y="162"/>
                    <a:pt x="117" y="163"/>
                    <a:pt x="117" y="164"/>
                  </a:cubicBezTo>
                  <a:cubicBezTo>
                    <a:pt x="117" y="165"/>
                    <a:pt x="118" y="166"/>
                    <a:pt x="119" y="166"/>
                  </a:cubicBezTo>
                  <a:cubicBezTo>
                    <a:pt x="121" y="166"/>
                    <a:pt x="121" y="166"/>
                    <a:pt x="121" y="166"/>
                  </a:cubicBezTo>
                  <a:cubicBezTo>
                    <a:pt x="121" y="162"/>
                    <a:pt x="121" y="162"/>
                    <a:pt x="121" y="162"/>
                  </a:cubicBezTo>
                  <a:moveTo>
                    <a:pt x="45" y="1"/>
                  </a:moveTo>
                  <a:cubicBezTo>
                    <a:pt x="45" y="1"/>
                    <a:pt x="45" y="2"/>
                    <a:pt x="45" y="2"/>
                  </a:cubicBezTo>
                  <a:cubicBezTo>
                    <a:pt x="45" y="3"/>
                    <a:pt x="46" y="4"/>
                    <a:pt x="47" y="4"/>
                  </a:cubicBezTo>
                  <a:cubicBezTo>
                    <a:pt x="51" y="4"/>
                    <a:pt x="51" y="4"/>
                    <a:pt x="51" y="4"/>
                  </a:cubicBezTo>
                  <a:cubicBezTo>
                    <a:pt x="52" y="4"/>
                    <a:pt x="52" y="3"/>
                    <a:pt x="53" y="3"/>
                  </a:cubicBezTo>
                  <a:cubicBezTo>
                    <a:pt x="45" y="1"/>
                    <a:pt x="45" y="1"/>
                    <a:pt x="45" y="1"/>
                  </a:cubicBezTo>
                  <a:moveTo>
                    <a:pt x="3" y="0"/>
                  </a:moveTo>
                  <a:cubicBezTo>
                    <a:pt x="0" y="0"/>
                    <a:pt x="0" y="0"/>
                    <a:pt x="0" y="0"/>
                  </a:cubicBezTo>
                  <a:cubicBezTo>
                    <a:pt x="4" y="1"/>
                    <a:pt x="4" y="1"/>
                    <a:pt x="4" y="1"/>
                  </a:cubicBezTo>
                  <a:cubicBezTo>
                    <a:pt x="4" y="1"/>
                    <a:pt x="3" y="0"/>
                    <a:pt x="3" y="0"/>
                  </a:cubicBezTo>
                  <a:moveTo>
                    <a:pt x="15" y="0"/>
                  </a:moveTo>
                  <a:cubicBezTo>
                    <a:pt x="11" y="0"/>
                    <a:pt x="11" y="0"/>
                    <a:pt x="11" y="0"/>
                  </a:cubicBezTo>
                  <a:cubicBezTo>
                    <a:pt x="10" y="0"/>
                    <a:pt x="9" y="1"/>
                    <a:pt x="9" y="2"/>
                  </a:cubicBezTo>
                  <a:cubicBezTo>
                    <a:pt x="9" y="2"/>
                    <a:pt x="9" y="2"/>
                    <a:pt x="9" y="2"/>
                  </a:cubicBezTo>
                  <a:cubicBezTo>
                    <a:pt x="13" y="4"/>
                    <a:pt x="13" y="4"/>
                    <a:pt x="13" y="4"/>
                  </a:cubicBezTo>
                  <a:cubicBezTo>
                    <a:pt x="15" y="4"/>
                    <a:pt x="15" y="4"/>
                    <a:pt x="15" y="4"/>
                  </a:cubicBezTo>
                  <a:cubicBezTo>
                    <a:pt x="16" y="4"/>
                    <a:pt x="17" y="3"/>
                    <a:pt x="17" y="2"/>
                  </a:cubicBezTo>
                  <a:cubicBezTo>
                    <a:pt x="17" y="1"/>
                    <a:pt x="16" y="0"/>
                    <a:pt x="15" y="0"/>
                  </a:cubicBezTo>
                  <a:moveTo>
                    <a:pt x="27" y="0"/>
                  </a:moveTo>
                  <a:cubicBezTo>
                    <a:pt x="23" y="0"/>
                    <a:pt x="23" y="0"/>
                    <a:pt x="23" y="0"/>
                  </a:cubicBezTo>
                  <a:cubicBezTo>
                    <a:pt x="22" y="0"/>
                    <a:pt x="21" y="1"/>
                    <a:pt x="21" y="2"/>
                  </a:cubicBezTo>
                  <a:cubicBezTo>
                    <a:pt x="21" y="3"/>
                    <a:pt x="22" y="4"/>
                    <a:pt x="23" y="4"/>
                  </a:cubicBezTo>
                  <a:cubicBezTo>
                    <a:pt x="27" y="4"/>
                    <a:pt x="27" y="4"/>
                    <a:pt x="27" y="4"/>
                  </a:cubicBezTo>
                  <a:cubicBezTo>
                    <a:pt x="28" y="4"/>
                    <a:pt x="29" y="3"/>
                    <a:pt x="29" y="2"/>
                  </a:cubicBezTo>
                  <a:cubicBezTo>
                    <a:pt x="29" y="1"/>
                    <a:pt x="28" y="0"/>
                    <a:pt x="27" y="0"/>
                  </a:cubicBezTo>
                  <a:moveTo>
                    <a:pt x="39" y="0"/>
                  </a:moveTo>
                  <a:cubicBezTo>
                    <a:pt x="35" y="0"/>
                    <a:pt x="35" y="0"/>
                    <a:pt x="35" y="0"/>
                  </a:cubicBezTo>
                  <a:cubicBezTo>
                    <a:pt x="34" y="0"/>
                    <a:pt x="33" y="1"/>
                    <a:pt x="33" y="2"/>
                  </a:cubicBezTo>
                  <a:cubicBezTo>
                    <a:pt x="33" y="3"/>
                    <a:pt x="34" y="4"/>
                    <a:pt x="35" y="4"/>
                  </a:cubicBezTo>
                  <a:cubicBezTo>
                    <a:pt x="39" y="4"/>
                    <a:pt x="39" y="4"/>
                    <a:pt x="39" y="4"/>
                  </a:cubicBezTo>
                  <a:cubicBezTo>
                    <a:pt x="40" y="4"/>
                    <a:pt x="41" y="3"/>
                    <a:pt x="41" y="2"/>
                  </a:cubicBezTo>
                  <a:cubicBezTo>
                    <a:pt x="41" y="1"/>
                    <a:pt x="40" y="0"/>
                    <a:pt x="39" y="0"/>
                  </a:cubicBezTo>
                </a:path>
              </a:pathLst>
            </a:custGeom>
            <a:solidFill>
              <a:srgbClr val="D1931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10">
              <a:extLst>
                <a:ext uri="{FF2B5EF4-FFF2-40B4-BE49-F238E27FC236}">
                  <a16:creationId xmlns:a16="http://schemas.microsoft.com/office/drawing/2014/main" id="{F6004D19-317F-421D-A787-6053643F889F}"/>
                </a:ext>
              </a:extLst>
            </p:cNvPr>
            <p:cNvSpPr>
              <a:spLocks/>
            </p:cNvSpPr>
            <p:nvPr/>
          </p:nvSpPr>
          <p:spPr bwMode="auto">
            <a:xfrm>
              <a:off x="6877050" y="1866900"/>
              <a:ext cx="642938" cy="914400"/>
            </a:xfrm>
            <a:custGeom>
              <a:avLst/>
              <a:gdLst>
                <a:gd name="T0" fmla="*/ 405 w 405"/>
                <a:gd name="T1" fmla="*/ 576 h 576"/>
                <a:gd name="T2" fmla="*/ 0 w 405"/>
                <a:gd name="T3" fmla="*/ 463 h 576"/>
                <a:gd name="T4" fmla="*/ 0 w 405"/>
                <a:gd name="T5" fmla="*/ 0 h 576"/>
                <a:gd name="T6" fmla="*/ 405 w 405"/>
                <a:gd name="T7" fmla="*/ 110 h 576"/>
                <a:gd name="T8" fmla="*/ 405 w 405"/>
                <a:gd name="T9" fmla="*/ 576 h 576"/>
              </a:gdLst>
              <a:ahLst/>
              <a:cxnLst>
                <a:cxn ang="0">
                  <a:pos x="T0" y="T1"/>
                </a:cxn>
                <a:cxn ang="0">
                  <a:pos x="T2" y="T3"/>
                </a:cxn>
                <a:cxn ang="0">
                  <a:pos x="T4" y="T5"/>
                </a:cxn>
                <a:cxn ang="0">
                  <a:pos x="T6" y="T7"/>
                </a:cxn>
                <a:cxn ang="0">
                  <a:pos x="T8" y="T9"/>
                </a:cxn>
              </a:cxnLst>
              <a:rect l="0" t="0" r="r" b="b"/>
              <a:pathLst>
                <a:path w="405" h="576">
                  <a:moveTo>
                    <a:pt x="405" y="576"/>
                  </a:moveTo>
                  <a:lnTo>
                    <a:pt x="0" y="463"/>
                  </a:lnTo>
                  <a:lnTo>
                    <a:pt x="0" y="0"/>
                  </a:lnTo>
                  <a:lnTo>
                    <a:pt x="405" y="110"/>
                  </a:lnTo>
                  <a:lnTo>
                    <a:pt x="405" y="576"/>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48" name="Freeform 11">
              <a:extLst>
                <a:ext uri="{FF2B5EF4-FFF2-40B4-BE49-F238E27FC236}">
                  <a16:creationId xmlns:a16="http://schemas.microsoft.com/office/drawing/2014/main" id="{18E6469B-F146-4986-9151-2F88F97DEFAB}"/>
                </a:ext>
              </a:extLst>
            </p:cNvPr>
            <p:cNvSpPr>
              <a:spLocks/>
            </p:cNvSpPr>
            <p:nvPr/>
          </p:nvSpPr>
          <p:spPr bwMode="auto">
            <a:xfrm>
              <a:off x="6877050" y="1866900"/>
              <a:ext cx="642938" cy="914400"/>
            </a:xfrm>
            <a:custGeom>
              <a:avLst/>
              <a:gdLst>
                <a:gd name="T0" fmla="*/ 405 w 405"/>
                <a:gd name="T1" fmla="*/ 576 h 576"/>
                <a:gd name="T2" fmla="*/ 0 w 405"/>
                <a:gd name="T3" fmla="*/ 463 h 576"/>
                <a:gd name="T4" fmla="*/ 0 w 405"/>
                <a:gd name="T5" fmla="*/ 0 h 576"/>
                <a:gd name="T6" fmla="*/ 405 w 405"/>
                <a:gd name="T7" fmla="*/ 110 h 576"/>
                <a:gd name="T8" fmla="*/ 405 w 405"/>
                <a:gd name="T9" fmla="*/ 576 h 576"/>
              </a:gdLst>
              <a:ahLst/>
              <a:cxnLst>
                <a:cxn ang="0">
                  <a:pos x="T0" y="T1"/>
                </a:cxn>
                <a:cxn ang="0">
                  <a:pos x="T2" y="T3"/>
                </a:cxn>
                <a:cxn ang="0">
                  <a:pos x="T4" y="T5"/>
                </a:cxn>
                <a:cxn ang="0">
                  <a:pos x="T6" y="T7"/>
                </a:cxn>
                <a:cxn ang="0">
                  <a:pos x="T8" y="T9"/>
                </a:cxn>
              </a:cxnLst>
              <a:rect l="0" t="0" r="r" b="b"/>
              <a:pathLst>
                <a:path w="405" h="576">
                  <a:moveTo>
                    <a:pt x="405" y="576"/>
                  </a:moveTo>
                  <a:lnTo>
                    <a:pt x="0" y="463"/>
                  </a:lnTo>
                  <a:lnTo>
                    <a:pt x="0" y="0"/>
                  </a:lnTo>
                  <a:lnTo>
                    <a:pt x="405" y="110"/>
                  </a:lnTo>
                  <a:lnTo>
                    <a:pt x="405" y="57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9" name="Freeform 12">
              <a:extLst>
                <a:ext uri="{FF2B5EF4-FFF2-40B4-BE49-F238E27FC236}">
                  <a16:creationId xmlns:a16="http://schemas.microsoft.com/office/drawing/2014/main" id="{6A78FD99-2AB9-46A9-9372-15022259C067}"/>
                </a:ext>
              </a:extLst>
            </p:cNvPr>
            <p:cNvSpPr>
              <a:spLocks noEditPoints="1"/>
            </p:cNvSpPr>
            <p:nvPr/>
          </p:nvSpPr>
          <p:spPr bwMode="auto">
            <a:xfrm>
              <a:off x="6877050" y="1936750"/>
              <a:ext cx="469900" cy="104775"/>
            </a:xfrm>
            <a:custGeom>
              <a:avLst/>
              <a:gdLst>
                <a:gd name="T0" fmla="*/ 123 w 130"/>
                <a:gd name="T1" fmla="*/ 29 h 29"/>
                <a:gd name="T2" fmla="*/ 130 w 130"/>
                <a:gd name="T3" fmla="*/ 29 h 29"/>
                <a:gd name="T4" fmla="*/ 125 w 130"/>
                <a:gd name="T5" fmla="*/ 27 h 29"/>
                <a:gd name="T6" fmla="*/ 114 w 130"/>
                <a:gd name="T7" fmla="*/ 25 h 29"/>
                <a:gd name="T8" fmla="*/ 114 w 130"/>
                <a:gd name="T9" fmla="*/ 29 h 29"/>
                <a:gd name="T10" fmla="*/ 119 w 130"/>
                <a:gd name="T11" fmla="*/ 29 h 29"/>
                <a:gd name="T12" fmla="*/ 118 w 130"/>
                <a:gd name="T13" fmla="*/ 26 h 29"/>
                <a:gd name="T14" fmla="*/ 114 w 130"/>
                <a:gd name="T15" fmla="*/ 25 h 29"/>
                <a:gd name="T16" fmla="*/ 102 w 130"/>
                <a:gd name="T17" fmla="*/ 24 h 29"/>
                <a:gd name="T18" fmla="*/ 107 w 130"/>
                <a:gd name="T19" fmla="*/ 27 h 29"/>
                <a:gd name="T20" fmla="*/ 109 w 130"/>
                <a:gd name="T21" fmla="*/ 26 h 29"/>
                <a:gd name="T22" fmla="*/ 104 w 130"/>
                <a:gd name="T23" fmla="*/ 23 h 29"/>
                <a:gd name="T24" fmla="*/ 93 w 130"/>
                <a:gd name="T25" fmla="*/ 20 h 29"/>
                <a:gd name="T26" fmla="*/ 92 w 130"/>
                <a:gd name="T27" fmla="*/ 24 h 29"/>
                <a:gd name="T28" fmla="*/ 96 w 130"/>
                <a:gd name="T29" fmla="*/ 25 h 29"/>
                <a:gd name="T30" fmla="*/ 97 w 130"/>
                <a:gd name="T31" fmla="*/ 21 h 29"/>
                <a:gd name="T32" fmla="*/ 93 w 130"/>
                <a:gd name="T33" fmla="*/ 20 h 29"/>
                <a:gd name="T34" fmla="*/ 80 w 130"/>
                <a:gd name="T35" fmla="*/ 19 h 29"/>
                <a:gd name="T36" fmla="*/ 85 w 130"/>
                <a:gd name="T37" fmla="*/ 22 h 29"/>
                <a:gd name="T38" fmla="*/ 87 w 130"/>
                <a:gd name="T39" fmla="*/ 21 h 29"/>
                <a:gd name="T40" fmla="*/ 82 w 130"/>
                <a:gd name="T41" fmla="*/ 18 h 29"/>
                <a:gd name="T42" fmla="*/ 71 w 130"/>
                <a:gd name="T43" fmla="*/ 15 h 29"/>
                <a:gd name="T44" fmla="*/ 71 w 130"/>
                <a:gd name="T45" fmla="*/ 19 h 29"/>
                <a:gd name="T46" fmla="*/ 75 w 130"/>
                <a:gd name="T47" fmla="*/ 20 h 29"/>
                <a:gd name="T48" fmla="*/ 75 w 130"/>
                <a:gd name="T49" fmla="*/ 16 h 29"/>
                <a:gd name="T50" fmla="*/ 71 w 130"/>
                <a:gd name="T51" fmla="*/ 15 h 29"/>
                <a:gd name="T52" fmla="*/ 59 w 130"/>
                <a:gd name="T53" fmla="*/ 14 h 29"/>
                <a:gd name="T54" fmla="*/ 63 w 130"/>
                <a:gd name="T55" fmla="*/ 17 h 29"/>
                <a:gd name="T56" fmla="*/ 66 w 130"/>
                <a:gd name="T57" fmla="*/ 16 h 29"/>
                <a:gd name="T58" fmla="*/ 61 w 130"/>
                <a:gd name="T59" fmla="*/ 13 h 29"/>
                <a:gd name="T60" fmla="*/ 50 w 130"/>
                <a:gd name="T61" fmla="*/ 11 h 29"/>
                <a:gd name="T62" fmla="*/ 49 w 130"/>
                <a:gd name="T63" fmla="*/ 14 h 29"/>
                <a:gd name="T64" fmla="*/ 53 w 130"/>
                <a:gd name="T65" fmla="*/ 15 h 29"/>
                <a:gd name="T66" fmla="*/ 53 w 130"/>
                <a:gd name="T67" fmla="*/ 11 h 29"/>
                <a:gd name="T68" fmla="*/ 50 w 130"/>
                <a:gd name="T69" fmla="*/ 11 h 29"/>
                <a:gd name="T70" fmla="*/ 37 w 130"/>
                <a:gd name="T71" fmla="*/ 10 h 29"/>
                <a:gd name="T72" fmla="*/ 42 w 130"/>
                <a:gd name="T73" fmla="*/ 13 h 29"/>
                <a:gd name="T74" fmla="*/ 44 w 130"/>
                <a:gd name="T75" fmla="*/ 11 h 29"/>
                <a:gd name="T76" fmla="*/ 39 w 130"/>
                <a:gd name="T77" fmla="*/ 8 h 29"/>
                <a:gd name="T78" fmla="*/ 28 w 130"/>
                <a:gd name="T79" fmla="*/ 6 h 29"/>
                <a:gd name="T80" fmla="*/ 28 w 130"/>
                <a:gd name="T81" fmla="*/ 9 h 29"/>
                <a:gd name="T82" fmla="*/ 32 w 130"/>
                <a:gd name="T83" fmla="*/ 10 h 29"/>
                <a:gd name="T84" fmla="*/ 32 w 130"/>
                <a:gd name="T85" fmla="*/ 7 h 29"/>
                <a:gd name="T86" fmla="*/ 28 w 130"/>
                <a:gd name="T87" fmla="*/ 6 h 29"/>
                <a:gd name="T88" fmla="*/ 15 w 130"/>
                <a:gd name="T89" fmla="*/ 5 h 29"/>
                <a:gd name="T90" fmla="*/ 20 w 130"/>
                <a:gd name="T91" fmla="*/ 8 h 29"/>
                <a:gd name="T92" fmla="*/ 23 w 130"/>
                <a:gd name="T93" fmla="*/ 6 h 29"/>
                <a:gd name="T94" fmla="*/ 18 w 130"/>
                <a:gd name="T95" fmla="*/ 4 h 29"/>
                <a:gd name="T96" fmla="*/ 6 w 130"/>
                <a:gd name="T97" fmla="*/ 1 h 29"/>
                <a:gd name="T98" fmla="*/ 6 w 130"/>
                <a:gd name="T99" fmla="*/ 5 h 29"/>
                <a:gd name="T100" fmla="*/ 10 w 130"/>
                <a:gd name="T101" fmla="*/ 5 h 29"/>
                <a:gd name="T102" fmla="*/ 10 w 130"/>
                <a:gd name="T103" fmla="*/ 2 h 29"/>
                <a:gd name="T104" fmla="*/ 6 w 130"/>
                <a:gd name="T105" fmla="*/ 1 h 29"/>
                <a:gd name="T106" fmla="*/ 0 w 130"/>
                <a:gd name="T107" fmla="*/ 3 h 29"/>
                <a:gd name="T108" fmla="*/ 0 w 130"/>
                <a:gd name="T109" fmla="*/ 0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30" h="29">
                  <a:moveTo>
                    <a:pt x="125" y="27"/>
                  </a:moveTo>
                  <a:cubicBezTo>
                    <a:pt x="124" y="27"/>
                    <a:pt x="123" y="28"/>
                    <a:pt x="123" y="29"/>
                  </a:cubicBezTo>
                  <a:cubicBezTo>
                    <a:pt x="123" y="29"/>
                    <a:pt x="123" y="29"/>
                    <a:pt x="123" y="29"/>
                  </a:cubicBezTo>
                  <a:cubicBezTo>
                    <a:pt x="130" y="29"/>
                    <a:pt x="130" y="29"/>
                    <a:pt x="130" y="29"/>
                  </a:cubicBezTo>
                  <a:cubicBezTo>
                    <a:pt x="130" y="29"/>
                    <a:pt x="129" y="28"/>
                    <a:pt x="129" y="28"/>
                  </a:cubicBezTo>
                  <a:cubicBezTo>
                    <a:pt x="125" y="27"/>
                    <a:pt x="125" y="27"/>
                    <a:pt x="125" y="27"/>
                  </a:cubicBezTo>
                  <a:cubicBezTo>
                    <a:pt x="125" y="27"/>
                    <a:pt x="125" y="27"/>
                    <a:pt x="125" y="27"/>
                  </a:cubicBezTo>
                  <a:moveTo>
                    <a:pt x="114" y="25"/>
                  </a:moveTo>
                  <a:cubicBezTo>
                    <a:pt x="113" y="25"/>
                    <a:pt x="113" y="26"/>
                    <a:pt x="112" y="26"/>
                  </a:cubicBezTo>
                  <a:cubicBezTo>
                    <a:pt x="112" y="27"/>
                    <a:pt x="113" y="28"/>
                    <a:pt x="114" y="29"/>
                  </a:cubicBezTo>
                  <a:cubicBezTo>
                    <a:pt x="116" y="29"/>
                    <a:pt x="116" y="29"/>
                    <a:pt x="116" y="29"/>
                  </a:cubicBezTo>
                  <a:cubicBezTo>
                    <a:pt x="119" y="29"/>
                    <a:pt x="119" y="29"/>
                    <a:pt x="119" y="29"/>
                  </a:cubicBezTo>
                  <a:cubicBezTo>
                    <a:pt x="119" y="29"/>
                    <a:pt x="119" y="28"/>
                    <a:pt x="119" y="28"/>
                  </a:cubicBezTo>
                  <a:cubicBezTo>
                    <a:pt x="120" y="27"/>
                    <a:pt x="119" y="26"/>
                    <a:pt x="118" y="26"/>
                  </a:cubicBezTo>
                  <a:cubicBezTo>
                    <a:pt x="114" y="25"/>
                    <a:pt x="114" y="25"/>
                    <a:pt x="114" y="25"/>
                  </a:cubicBezTo>
                  <a:cubicBezTo>
                    <a:pt x="114" y="25"/>
                    <a:pt x="114" y="25"/>
                    <a:pt x="114" y="25"/>
                  </a:cubicBezTo>
                  <a:moveTo>
                    <a:pt x="103" y="23"/>
                  </a:moveTo>
                  <a:cubicBezTo>
                    <a:pt x="103" y="23"/>
                    <a:pt x="102" y="23"/>
                    <a:pt x="102" y="24"/>
                  </a:cubicBezTo>
                  <a:cubicBezTo>
                    <a:pt x="101" y="25"/>
                    <a:pt x="102" y="26"/>
                    <a:pt x="103" y="26"/>
                  </a:cubicBezTo>
                  <a:cubicBezTo>
                    <a:pt x="107" y="27"/>
                    <a:pt x="107" y="27"/>
                    <a:pt x="107" y="27"/>
                  </a:cubicBezTo>
                  <a:cubicBezTo>
                    <a:pt x="107" y="27"/>
                    <a:pt x="107" y="27"/>
                    <a:pt x="107" y="27"/>
                  </a:cubicBezTo>
                  <a:cubicBezTo>
                    <a:pt x="108" y="27"/>
                    <a:pt x="108" y="26"/>
                    <a:pt x="109" y="26"/>
                  </a:cubicBezTo>
                  <a:cubicBezTo>
                    <a:pt x="109" y="25"/>
                    <a:pt x="108" y="24"/>
                    <a:pt x="107" y="23"/>
                  </a:cubicBezTo>
                  <a:cubicBezTo>
                    <a:pt x="104" y="23"/>
                    <a:pt x="104" y="23"/>
                    <a:pt x="104" y="23"/>
                  </a:cubicBezTo>
                  <a:cubicBezTo>
                    <a:pt x="104" y="23"/>
                    <a:pt x="103" y="23"/>
                    <a:pt x="103" y="23"/>
                  </a:cubicBezTo>
                  <a:moveTo>
                    <a:pt x="93" y="20"/>
                  </a:moveTo>
                  <a:cubicBezTo>
                    <a:pt x="92" y="20"/>
                    <a:pt x="91" y="21"/>
                    <a:pt x="91" y="22"/>
                  </a:cubicBezTo>
                  <a:cubicBezTo>
                    <a:pt x="91" y="23"/>
                    <a:pt x="91" y="24"/>
                    <a:pt x="92" y="24"/>
                  </a:cubicBezTo>
                  <a:cubicBezTo>
                    <a:pt x="96" y="25"/>
                    <a:pt x="96" y="25"/>
                    <a:pt x="96" y="25"/>
                  </a:cubicBezTo>
                  <a:cubicBezTo>
                    <a:pt x="96" y="25"/>
                    <a:pt x="96" y="25"/>
                    <a:pt x="96" y="25"/>
                  </a:cubicBezTo>
                  <a:cubicBezTo>
                    <a:pt x="97" y="25"/>
                    <a:pt x="98" y="24"/>
                    <a:pt x="98" y="23"/>
                  </a:cubicBezTo>
                  <a:cubicBezTo>
                    <a:pt x="98" y="22"/>
                    <a:pt x="98" y="21"/>
                    <a:pt x="97" y="21"/>
                  </a:cubicBezTo>
                  <a:cubicBezTo>
                    <a:pt x="93" y="20"/>
                    <a:pt x="93" y="20"/>
                    <a:pt x="93" y="20"/>
                  </a:cubicBezTo>
                  <a:cubicBezTo>
                    <a:pt x="93" y="20"/>
                    <a:pt x="93" y="20"/>
                    <a:pt x="93" y="20"/>
                  </a:cubicBezTo>
                  <a:moveTo>
                    <a:pt x="82" y="18"/>
                  </a:moveTo>
                  <a:cubicBezTo>
                    <a:pt x="81" y="18"/>
                    <a:pt x="80" y="18"/>
                    <a:pt x="80" y="19"/>
                  </a:cubicBezTo>
                  <a:cubicBezTo>
                    <a:pt x="80" y="20"/>
                    <a:pt x="80" y="21"/>
                    <a:pt x="81" y="21"/>
                  </a:cubicBezTo>
                  <a:cubicBezTo>
                    <a:pt x="85" y="22"/>
                    <a:pt x="85" y="22"/>
                    <a:pt x="85" y="22"/>
                  </a:cubicBezTo>
                  <a:cubicBezTo>
                    <a:pt x="85" y="22"/>
                    <a:pt x="85" y="22"/>
                    <a:pt x="85" y="22"/>
                  </a:cubicBezTo>
                  <a:cubicBezTo>
                    <a:pt x="86" y="22"/>
                    <a:pt x="87" y="22"/>
                    <a:pt x="87" y="21"/>
                  </a:cubicBezTo>
                  <a:cubicBezTo>
                    <a:pt x="87" y="20"/>
                    <a:pt x="87" y="19"/>
                    <a:pt x="86" y="19"/>
                  </a:cubicBezTo>
                  <a:cubicBezTo>
                    <a:pt x="82" y="18"/>
                    <a:pt x="82" y="18"/>
                    <a:pt x="82" y="18"/>
                  </a:cubicBezTo>
                  <a:cubicBezTo>
                    <a:pt x="82" y="18"/>
                    <a:pt x="82" y="18"/>
                    <a:pt x="82" y="18"/>
                  </a:cubicBezTo>
                  <a:moveTo>
                    <a:pt x="71" y="15"/>
                  </a:moveTo>
                  <a:cubicBezTo>
                    <a:pt x="70" y="15"/>
                    <a:pt x="69" y="16"/>
                    <a:pt x="69" y="17"/>
                  </a:cubicBezTo>
                  <a:cubicBezTo>
                    <a:pt x="69" y="18"/>
                    <a:pt x="70" y="19"/>
                    <a:pt x="71" y="19"/>
                  </a:cubicBezTo>
                  <a:cubicBezTo>
                    <a:pt x="74" y="20"/>
                    <a:pt x="74" y="20"/>
                    <a:pt x="74" y="20"/>
                  </a:cubicBezTo>
                  <a:cubicBezTo>
                    <a:pt x="75" y="20"/>
                    <a:pt x="75" y="20"/>
                    <a:pt x="75" y="20"/>
                  </a:cubicBezTo>
                  <a:cubicBezTo>
                    <a:pt x="75" y="20"/>
                    <a:pt x="76" y="19"/>
                    <a:pt x="76" y="18"/>
                  </a:cubicBezTo>
                  <a:cubicBezTo>
                    <a:pt x="77" y="17"/>
                    <a:pt x="76" y="16"/>
                    <a:pt x="75" y="16"/>
                  </a:cubicBezTo>
                  <a:cubicBezTo>
                    <a:pt x="71" y="15"/>
                    <a:pt x="71" y="15"/>
                    <a:pt x="71" y="15"/>
                  </a:cubicBezTo>
                  <a:cubicBezTo>
                    <a:pt x="71" y="15"/>
                    <a:pt x="71" y="15"/>
                    <a:pt x="71" y="15"/>
                  </a:cubicBezTo>
                  <a:moveTo>
                    <a:pt x="60" y="13"/>
                  </a:moveTo>
                  <a:cubicBezTo>
                    <a:pt x="59" y="13"/>
                    <a:pt x="59" y="14"/>
                    <a:pt x="59" y="14"/>
                  </a:cubicBezTo>
                  <a:cubicBezTo>
                    <a:pt x="58" y="15"/>
                    <a:pt x="59" y="16"/>
                    <a:pt x="60" y="17"/>
                  </a:cubicBezTo>
                  <a:cubicBezTo>
                    <a:pt x="63" y="17"/>
                    <a:pt x="63" y="17"/>
                    <a:pt x="63" y="17"/>
                  </a:cubicBezTo>
                  <a:cubicBezTo>
                    <a:pt x="64" y="17"/>
                    <a:pt x="64" y="17"/>
                    <a:pt x="64" y="17"/>
                  </a:cubicBezTo>
                  <a:cubicBezTo>
                    <a:pt x="65" y="17"/>
                    <a:pt x="65" y="17"/>
                    <a:pt x="66" y="16"/>
                  </a:cubicBezTo>
                  <a:cubicBezTo>
                    <a:pt x="66" y="15"/>
                    <a:pt x="65" y="14"/>
                    <a:pt x="64" y="14"/>
                  </a:cubicBezTo>
                  <a:cubicBezTo>
                    <a:pt x="61" y="13"/>
                    <a:pt x="61" y="13"/>
                    <a:pt x="61" y="13"/>
                  </a:cubicBezTo>
                  <a:cubicBezTo>
                    <a:pt x="61" y="13"/>
                    <a:pt x="60" y="13"/>
                    <a:pt x="60" y="13"/>
                  </a:cubicBezTo>
                  <a:moveTo>
                    <a:pt x="50" y="11"/>
                  </a:moveTo>
                  <a:cubicBezTo>
                    <a:pt x="49" y="11"/>
                    <a:pt x="48" y="11"/>
                    <a:pt x="48" y="12"/>
                  </a:cubicBezTo>
                  <a:cubicBezTo>
                    <a:pt x="48" y="13"/>
                    <a:pt x="48" y="14"/>
                    <a:pt x="49" y="14"/>
                  </a:cubicBezTo>
                  <a:cubicBezTo>
                    <a:pt x="53" y="15"/>
                    <a:pt x="53" y="15"/>
                    <a:pt x="53" y="15"/>
                  </a:cubicBezTo>
                  <a:cubicBezTo>
                    <a:pt x="53" y="15"/>
                    <a:pt x="53" y="15"/>
                    <a:pt x="53" y="15"/>
                  </a:cubicBezTo>
                  <a:cubicBezTo>
                    <a:pt x="54" y="15"/>
                    <a:pt x="55" y="14"/>
                    <a:pt x="55" y="14"/>
                  </a:cubicBezTo>
                  <a:cubicBezTo>
                    <a:pt x="55" y="13"/>
                    <a:pt x="54" y="12"/>
                    <a:pt x="53" y="11"/>
                  </a:cubicBezTo>
                  <a:cubicBezTo>
                    <a:pt x="50" y="11"/>
                    <a:pt x="50" y="11"/>
                    <a:pt x="50" y="11"/>
                  </a:cubicBezTo>
                  <a:cubicBezTo>
                    <a:pt x="50" y="11"/>
                    <a:pt x="50" y="11"/>
                    <a:pt x="50" y="11"/>
                  </a:cubicBezTo>
                  <a:moveTo>
                    <a:pt x="39" y="8"/>
                  </a:moveTo>
                  <a:cubicBezTo>
                    <a:pt x="38" y="8"/>
                    <a:pt x="37" y="9"/>
                    <a:pt x="37" y="10"/>
                  </a:cubicBezTo>
                  <a:cubicBezTo>
                    <a:pt x="37" y="11"/>
                    <a:pt x="37" y="12"/>
                    <a:pt x="38" y="12"/>
                  </a:cubicBezTo>
                  <a:cubicBezTo>
                    <a:pt x="42" y="13"/>
                    <a:pt x="42" y="13"/>
                    <a:pt x="42" y="13"/>
                  </a:cubicBezTo>
                  <a:cubicBezTo>
                    <a:pt x="42" y="13"/>
                    <a:pt x="42" y="13"/>
                    <a:pt x="42" y="13"/>
                  </a:cubicBezTo>
                  <a:cubicBezTo>
                    <a:pt x="43" y="13"/>
                    <a:pt x="44" y="12"/>
                    <a:pt x="44" y="11"/>
                  </a:cubicBezTo>
                  <a:cubicBezTo>
                    <a:pt x="44" y="10"/>
                    <a:pt x="44" y="9"/>
                    <a:pt x="43" y="9"/>
                  </a:cubicBezTo>
                  <a:cubicBezTo>
                    <a:pt x="39" y="8"/>
                    <a:pt x="39" y="8"/>
                    <a:pt x="39" y="8"/>
                  </a:cubicBezTo>
                  <a:cubicBezTo>
                    <a:pt x="39" y="8"/>
                    <a:pt x="39" y="8"/>
                    <a:pt x="39" y="8"/>
                  </a:cubicBezTo>
                  <a:moveTo>
                    <a:pt x="28" y="6"/>
                  </a:moveTo>
                  <a:cubicBezTo>
                    <a:pt x="27" y="6"/>
                    <a:pt x="26" y="6"/>
                    <a:pt x="26" y="7"/>
                  </a:cubicBezTo>
                  <a:cubicBezTo>
                    <a:pt x="26" y="8"/>
                    <a:pt x="27" y="9"/>
                    <a:pt x="28" y="9"/>
                  </a:cubicBezTo>
                  <a:cubicBezTo>
                    <a:pt x="31" y="10"/>
                    <a:pt x="31" y="10"/>
                    <a:pt x="31" y="10"/>
                  </a:cubicBezTo>
                  <a:cubicBezTo>
                    <a:pt x="32" y="10"/>
                    <a:pt x="32" y="10"/>
                    <a:pt x="32" y="10"/>
                  </a:cubicBezTo>
                  <a:cubicBezTo>
                    <a:pt x="32" y="10"/>
                    <a:pt x="33" y="10"/>
                    <a:pt x="33" y="9"/>
                  </a:cubicBezTo>
                  <a:cubicBezTo>
                    <a:pt x="34" y="8"/>
                    <a:pt x="33" y="7"/>
                    <a:pt x="32" y="7"/>
                  </a:cubicBezTo>
                  <a:cubicBezTo>
                    <a:pt x="28" y="6"/>
                    <a:pt x="28" y="6"/>
                    <a:pt x="28" y="6"/>
                  </a:cubicBezTo>
                  <a:cubicBezTo>
                    <a:pt x="28" y="6"/>
                    <a:pt x="28" y="6"/>
                    <a:pt x="28" y="6"/>
                  </a:cubicBezTo>
                  <a:moveTo>
                    <a:pt x="17" y="3"/>
                  </a:moveTo>
                  <a:cubicBezTo>
                    <a:pt x="16" y="3"/>
                    <a:pt x="16" y="4"/>
                    <a:pt x="15" y="5"/>
                  </a:cubicBezTo>
                  <a:cubicBezTo>
                    <a:pt x="15" y="6"/>
                    <a:pt x="16" y="7"/>
                    <a:pt x="17" y="7"/>
                  </a:cubicBezTo>
                  <a:cubicBezTo>
                    <a:pt x="20" y="8"/>
                    <a:pt x="20" y="8"/>
                    <a:pt x="20" y="8"/>
                  </a:cubicBezTo>
                  <a:cubicBezTo>
                    <a:pt x="21" y="8"/>
                    <a:pt x="21" y="8"/>
                    <a:pt x="21" y="8"/>
                  </a:cubicBezTo>
                  <a:cubicBezTo>
                    <a:pt x="22" y="8"/>
                    <a:pt x="22" y="7"/>
                    <a:pt x="23" y="6"/>
                  </a:cubicBezTo>
                  <a:cubicBezTo>
                    <a:pt x="23" y="5"/>
                    <a:pt x="22" y="5"/>
                    <a:pt x="21" y="4"/>
                  </a:cubicBezTo>
                  <a:cubicBezTo>
                    <a:pt x="18" y="4"/>
                    <a:pt x="18" y="4"/>
                    <a:pt x="18" y="4"/>
                  </a:cubicBezTo>
                  <a:cubicBezTo>
                    <a:pt x="17" y="3"/>
                    <a:pt x="17" y="3"/>
                    <a:pt x="17" y="3"/>
                  </a:cubicBezTo>
                  <a:moveTo>
                    <a:pt x="6" y="1"/>
                  </a:moveTo>
                  <a:cubicBezTo>
                    <a:pt x="6" y="1"/>
                    <a:pt x="5" y="2"/>
                    <a:pt x="5" y="2"/>
                  </a:cubicBezTo>
                  <a:cubicBezTo>
                    <a:pt x="4" y="3"/>
                    <a:pt x="5" y="4"/>
                    <a:pt x="6" y="5"/>
                  </a:cubicBezTo>
                  <a:cubicBezTo>
                    <a:pt x="10" y="5"/>
                    <a:pt x="10" y="5"/>
                    <a:pt x="10" y="5"/>
                  </a:cubicBezTo>
                  <a:cubicBezTo>
                    <a:pt x="10" y="5"/>
                    <a:pt x="10" y="5"/>
                    <a:pt x="10" y="5"/>
                  </a:cubicBezTo>
                  <a:cubicBezTo>
                    <a:pt x="11" y="5"/>
                    <a:pt x="12" y="5"/>
                    <a:pt x="12" y="4"/>
                  </a:cubicBezTo>
                  <a:cubicBezTo>
                    <a:pt x="12" y="3"/>
                    <a:pt x="11" y="2"/>
                    <a:pt x="10" y="2"/>
                  </a:cubicBezTo>
                  <a:cubicBezTo>
                    <a:pt x="7" y="1"/>
                    <a:pt x="7" y="1"/>
                    <a:pt x="7" y="1"/>
                  </a:cubicBezTo>
                  <a:cubicBezTo>
                    <a:pt x="7" y="1"/>
                    <a:pt x="7" y="1"/>
                    <a:pt x="6" y="1"/>
                  </a:cubicBezTo>
                  <a:moveTo>
                    <a:pt x="0" y="0"/>
                  </a:moveTo>
                  <a:cubicBezTo>
                    <a:pt x="0" y="3"/>
                    <a:pt x="0" y="3"/>
                    <a:pt x="0" y="3"/>
                  </a:cubicBezTo>
                  <a:cubicBezTo>
                    <a:pt x="1" y="3"/>
                    <a:pt x="1" y="2"/>
                    <a:pt x="1" y="2"/>
                  </a:cubicBezTo>
                  <a:cubicBezTo>
                    <a:pt x="1" y="1"/>
                    <a:pt x="1" y="0"/>
                    <a:pt x="0" y="0"/>
                  </a:cubicBezTo>
                </a:path>
              </a:pathLst>
            </a:custGeom>
            <a:solidFill>
              <a:schemeClr val="accent4">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0" name="Freeform 13">
              <a:extLst>
                <a:ext uri="{FF2B5EF4-FFF2-40B4-BE49-F238E27FC236}">
                  <a16:creationId xmlns:a16="http://schemas.microsoft.com/office/drawing/2014/main" id="{8ACB7ECA-7B14-4903-863E-03884E28B32D}"/>
                </a:ext>
              </a:extLst>
            </p:cNvPr>
            <p:cNvSpPr>
              <a:spLocks/>
            </p:cNvSpPr>
            <p:nvPr/>
          </p:nvSpPr>
          <p:spPr bwMode="auto">
            <a:xfrm>
              <a:off x="6451600" y="2041525"/>
              <a:ext cx="1068388" cy="739775"/>
            </a:xfrm>
            <a:custGeom>
              <a:avLst/>
              <a:gdLst>
                <a:gd name="T0" fmla="*/ 0 w 673"/>
                <a:gd name="T1" fmla="*/ 466 h 466"/>
                <a:gd name="T2" fmla="*/ 98 w 673"/>
                <a:gd name="T3" fmla="*/ 227 h 466"/>
                <a:gd name="T4" fmla="*/ 0 w 673"/>
                <a:gd name="T5" fmla="*/ 0 h 466"/>
                <a:gd name="T6" fmla="*/ 673 w 673"/>
                <a:gd name="T7" fmla="*/ 0 h 466"/>
                <a:gd name="T8" fmla="*/ 673 w 673"/>
                <a:gd name="T9" fmla="*/ 466 h 466"/>
                <a:gd name="T10" fmla="*/ 0 w 673"/>
                <a:gd name="T11" fmla="*/ 466 h 466"/>
              </a:gdLst>
              <a:ahLst/>
              <a:cxnLst>
                <a:cxn ang="0">
                  <a:pos x="T0" y="T1"/>
                </a:cxn>
                <a:cxn ang="0">
                  <a:pos x="T2" y="T3"/>
                </a:cxn>
                <a:cxn ang="0">
                  <a:pos x="T4" y="T5"/>
                </a:cxn>
                <a:cxn ang="0">
                  <a:pos x="T6" y="T7"/>
                </a:cxn>
                <a:cxn ang="0">
                  <a:pos x="T8" y="T9"/>
                </a:cxn>
                <a:cxn ang="0">
                  <a:pos x="T10" y="T11"/>
                </a:cxn>
              </a:cxnLst>
              <a:rect l="0" t="0" r="r" b="b"/>
              <a:pathLst>
                <a:path w="673" h="466">
                  <a:moveTo>
                    <a:pt x="0" y="466"/>
                  </a:moveTo>
                  <a:lnTo>
                    <a:pt x="98" y="227"/>
                  </a:lnTo>
                  <a:lnTo>
                    <a:pt x="0" y="0"/>
                  </a:lnTo>
                  <a:lnTo>
                    <a:pt x="673" y="0"/>
                  </a:lnTo>
                  <a:lnTo>
                    <a:pt x="673" y="466"/>
                  </a:lnTo>
                  <a:lnTo>
                    <a:pt x="0" y="466"/>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51" name="Freeform 14">
              <a:extLst>
                <a:ext uri="{FF2B5EF4-FFF2-40B4-BE49-F238E27FC236}">
                  <a16:creationId xmlns:a16="http://schemas.microsoft.com/office/drawing/2014/main" id="{A4E8C541-90D3-4150-802E-35D6ACB283A7}"/>
                </a:ext>
              </a:extLst>
            </p:cNvPr>
            <p:cNvSpPr>
              <a:spLocks/>
            </p:cNvSpPr>
            <p:nvPr/>
          </p:nvSpPr>
          <p:spPr bwMode="auto">
            <a:xfrm>
              <a:off x="6451600" y="2041525"/>
              <a:ext cx="1068388" cy="739775"/>
            </a:xfrm>
            <a:custGeom>
              <a:avLst/>
              <a:gdLst>
                <a:gd name="T0" fmla="*/ 0 w 673"/>
                <a:gd name="T1" fmla="*/ 466 h 466"/>
                <a:gd name="T2" fmla="*/ 98 w 673"/>
                <a:gd name="T3" fmla="*/ 227 h 466"/>
                <a:gd name="T4" fmla="*/ 0 w 673"/>
                <a:gd name="T5" fmla="*/ 0 h 466"/>
                <a:gd name="T6" fmla="*/ 673 w 673"/>
                <a:gd name="T7" fmla="*/ 0 h 466"/>
                <a:gd name="T8" fmla="*/ 673 w 673"/>
                <a:gd name="T9" fmla="*/ 466 h 466"/>
                <a:gd name="T10" fmla="*/ 0 w 673"/>
                <a:gd name="T11" fmla="*/ 466 h 466"/>
              </a:gdLst>
              <a:ahLst/>
              <a:cxnLst>
                <a:cxn ang="0">
                  <a:pos x="T0" y="T1"/>
                </a:cxn>
                <a:cxn ang="0">
                  <a:pos x="T2" y="T3"/>
                </a:cxn>
                <a:cxn ang="0">
                  <a:pos x="T4" y="T5"/>
                </a:cxn>
                <a:cxn ang="0">
                  <a:pos x="T6" y="T7"/>
                </a:cxn>
                <a:cxn ang="0">
                  <a:pos x="T8" y="T9"/>
                </a:cxn>
                <a:cxn ang="0">
                  <a:pos x="T10" y="T11"/>
                </a:cxn>
              </a:cxnLst>
              <a:rect l="0" t="0" r="r" b="b"/>
              <a:pathLst>
                <a:path w="673" h="466">
                  <a:moveTo>
                    <a:pt x="0" y="466"/>
                  </a:moveTo>
                  <a:lnTo>
                    <a:pt x="98" y="227"/>
                  </a:lnTo>
                  <a:lnTo>
                    <a:pt x="0" y="0"/>
                  </a:lnTo>
                  <a:lnTo>
                    <a:pt x="673" y="0"/>
                  </a:lnTo>
                  <a:lnTo>
                    <a:pt x="673" y="466"/>
                  </a:lnTo>
                  <a:lnTo>
                    <a:pt x="0" y="46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15">
              <a:extLst>
                <a:ext uri="{FF2B5EF4-FFF2-40B4-BE49-F238E27FC236}">
                  <a16:creationId xmlns:a16="http://schemas.microsoft.com/office/drawing/2014/main" id="{9D6BDDEA-A367-40AD-AB75-45D7CC6E0352}"/>
                </a:ext>
              </a:extLst>
            </p:cNvPr>
            <p:cNvSpPr>
              <a:spLocks noEditPoints="1"/>
            </p:cNvSpPr>
            <p:nvPr/>
          </p:nvSpPr>
          <p:spPr bwMode="auto">
            <a:xfrm>
              <a:off x="6488113" y="2111375"/>
              <a:ext cx="1031875" cy="600075"/>
            </a:xfrm>
            <a:custGeom>
              <a:avLst/>
              <a:gdLst>
                <a:gd name="T0" fmla="*/ 7 w 286"/>
                <a:gd name="T1" fmla="*/ 163 h 165"/>
                <a:gd name="T2" fmla="*/ 16 w 286"/>
                <a:gd name="T3" fmla="*/ 165 h 165"/>
                <a:gd name="T4" fmla="*/ 23 w 286"/>
                <a:gd name="T5" fmla="*/ 165 h 165"/>
                <a:gd name="T6" fmla="*/ 32 w 286"/>
                <a:gd name="T7" fmla="*/ 163 h 165"/>
                <a:gd name="T8" fmla="*/ 45 w 286"/>
                <a:gd name="T9" fmla="*/ 162 h 165"/>
                <a:gd name="T10" fmla="*/ 59 w 286"/>
                <a:gd name="T11" fmla="*/ 162 h 165"/>
                <a:gd name="T12" fmla="*/ 59 w 286"/>
                <a:gd name="T13" fmla="*/ 162 h 165"/>
                <a:gd name="T14" fmla="*/ 72 w 286"/>
                <a:gd name="T15" fmla="*/ 163 h 165"/>
                <a:gd name="T16" fmla="*/ 81 w 286"/>
                <a:gd name="T17" fmla="*/ 165 h 165"/>
                <a:gd name="T18" fmla="*/ 88 w 286"/>
                <a:gd name="T19" fmla="*/ 165 h 165"/>
                <a:gd name="T20" fmla="*/ 97 w 286"/>
                <a:gd name="T21" fmla="*/ 163 h 165"/>
                <a:gd name="T22" fmla="*/ 109 w 286"/>
                <a:gd name="T23" fmla="*/ 162 h 165"/>
                <a:gd name="T24" fmla="*/ 124 w 286"/>
                <a:gd name="T25" fmla="*/ 162 h 165"/>
                <a:gd name="T26" fmla="*/ 124 w 286"/>
                <a:gd name="T27" fmla="*/ 162 h 165"/>
                <a:gd name="T28" fmla="*/ 136 w 286"/>
                <a:gd name="T29" fmla="*/ 163 h 165"/>
                <a:gd name="T30" fmla="*/ 145 w 286"/>
                <a:gd name="T31" fmla="*/ 165 h 165"/>
                <a:gd name="T32" fmla="*/ 152 w 286"/>
                <a:gd name="T33" fmla="*/ 165 h 165"/>
                <a:gd name="T34" fmla="*/ 161 w 286"/>
                <a:gd name="T35" fmla="*/ 163 h 165"/>
                <a:gd name="T36" fmla="*/ 174 w 286"/>
                <a:gd name="T37" fmla="*/ 162 h 165"/>
                <a:gd name="T38" fmla="*/ 188 w 286"/>
                <a:gd name="T39" fmla="*/ 162 h 165"/>
                <a:gd name="T40" fmla="*/ 188 w 286"/>
                <a:gd name="T41" fmla="*/ 162 h 165"/>
                <a:gd name="T42" fmla="*/ 201 w 286"/>
                <a:gd name="T43" fmla="*/ 163 h 165"/>
                <a:gd name="T44" fmla="*/ 210 w 286"/>
                <a:gd name="T45" fmla="*/ 165 h 165"/>
                <a:gd name="T46" fmla="*/ 217 w 286"/>
                <a:gd name="T47" fmla="*/ 165 h 165"/>
                <a:gd name="T48" fmla="*/ 226 w 286"/>
                <a:gd name="T49" fmla="*/ 163 h 165"/>
                <a:gd name="T50" fmla="*/ 238 w 286"/>
                <a:gd name="T51" fmla="*/ 162 h 165"/>
                <a:gd name="T52" fmla="*/ 253 w 286"/>
                <a:gd name="T53" fmla="*/ 162 h 165"/>
                <a:gd name="T54" fmla="*/ 253 w 286"/>
                <a:gd name="T55" fmla="*/ 162 h 165"/>
                <a:gd name="T56" fmla="*/ 265 w 286"/>
                <a:gd name="T57" fmla="*/ 163 h 165"/>
                <a:gd name="T58" fmla="*/ 274 w 286"/>
                <a:gd name="T59" fmla="*/ 165 h 165"/>
                <a:gd name="T60" fmla="*/ 281 w 286"/>
                <a:gd name="T61" fmla="*/ 165 h 165"/>
                <a:gd name="T62" fmla="*/ 2 w 286"/>
                <a:gd name="T63" fmla="*/ 0 h 165"/>
                <a:gd name="T64" fmla="*/ 16 w 286"/>
                <a:gd name="T65" fmla="*/ 0 h 165"/>
                <a:gd name="T66" fmla="*/ 16 w 286"/>
                <a:gd name="T67" fmla="*/ 0 h 165"/>
                <a:gd name="T68" fmla="*/ 29 w 286"/>
                <a:gd name="T69" fmla="*/ 1 h 165"/>
                <a:gd name="T70" fmla="*/ 38 w 286"/>
                <a:gd name="T71" fmla="*/ 3 h 165"/>
                <a:gd name="T72" fmla="*/ 45 w 286"/>
                <a:gd name="T73" fmla="*/ 3 h 165"/>
                <a:gd name="T74" fmla="*/ 54 w 286"/>
                <a:gd name="T75" fmla="*/ 1 h 165"/>
                <a:gd name="T76" fmla="*/ 66 w 286"/>
                <a:gd name="T77" fmla="*/ 0 h 165"/>
                <a:gd name="T78" fmla="*/ 81 w 286"/>
                <a:gd name="T79" fmla="*/ 0 h 165"/>
                <a:gd name="T80" fmla="*/ 81 w 286"/>
                <a:gd name="T81" fmla="*/ 0 h 165"/>
                <a:gd name="T82" fmla="*/ 93 w 286"/>
                <a:gd name="T83" fmla="*/ 1 h 165"/>
                <a:gd name="T84" fmla="*/ 102 w 286"/>
                <a:gd name="T85" fmla="*/ 3 h 165"/>
                <a:gd name="T86" fmla="*/ 109 w 286"/>
                <a:gd name="T87" fmla="*/ 3 h 165"/>
                <a:gd name="T88" fmla="*/ 118 w 286"/>
                <a:gd name="T89" fmla="*/ 1 h 165"/>
                <a:gd name="T90" fmla="*/ 131 w 286"/>
                <a:gd name="T91" fmla="*/ 0 h 165"/>
                <a:gd name="T92" fmla="*/ 145 w 286"/>
                <a:gd name="T93" fmla="*/ 0 h 165"/>
                <a:gd name="T94" fmla="*/ 145 w 286"/>
                <a:gd name="T95" fmla="*/ 0 h 165"/>
                <a:gd name="T96" fmla="*/ 158 w 286"/>
                <a:gd name="T97" fmla="*/ 1 h 165"/>
                <a:gd name="T98" fmla="*/ 167 w 286"/>
                <a:gd name="T99" fmla="*/ 3 h 165"/>
                <a:gd name="T100" fmla="*/ 174 w 286"/>
                <a:gd name="T101" fmla="*/ 3 h 165"/>
                <a:gd name="T102" fmla="*/ 183 w 286"/>
                <a:gd name="T103" fmla="*/ 1 h 165"/>
                <a:gd name="T104" fmla="*/ 195 w 286"/>
                <a:gd name="T105" fmla="*/ 0 h 165"/>
                <a:gd name="T106" fmla="*/ 210 w 286"/>
                <a:gd name="T107" fmla="*/ 0 h 165"/>
                <a:gd name="T108" fmla="*/ 210 w 286"/>
                <a:gd name="T109" fmla="*/ 0 h 165"/>
                <a:gd name="T110" fmla="*/ 222 w 286"/>
                <a:gd name="T111" fmla="*/ 1 h 165"/>
                <a:gd name="T112" fmla="*/ 231 w 286"/>
                <a:gd name="T113" fmla="*/ 3 h 165"/>
                <a:gd name="T114" fmla="*/ 238 w 286"/>
                <a:gd name="T115" fmla="*/ 3 h 165"/>
                <a:gd name="T116" fmla="*/ 247 w 286"/>
                <a:gd name="T117" fmla="*/ 1 h 165"/>
                <a:gd name="T118" fmla="*/ 260 w 286"/>
                <a:gd name="T119" fmla="*/ 0 h 165"/>
                <a:gd name="T120" fmla="*/ 274 w 286"/>
                <a:gd name="T121" fmla="*/ 0 h 165"/>
                <a:gd name="T122" fmla="*/ 274 w 286"/>
                <a:gd name="T123" fmla="*/ 0 h 165"/>
                <a:gd name="T124" fmla="*/ 286 w 286"/>
                <a:gd name="T125" fmla="*/ 3 h 1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86" h="165">
                  <a:moveTo>
                    <a:pt x="5" y="162"/>
                  </a:moveTo>
                  <a:cubicBezTo>
                    <a:pt x="2" y="162"/>
                    <a:pt x="2" y="162"/>
                    <a:pt x="2" y="162"/>
                  </a:cubicBezTo>
                  <a:cubicBezTo>
                    <a:pt x="1" y="162"/>
                    <a:pt x="0" y="162"/>
                    <a:pt x="0" y="163"/>
                  </a:cubicBezTo>
                  <a:cubicBezTo>
                    <a:pt x="0" y="164"/>
                    <a:pt x="1" y="165"/>
                    <a:pt x="2" y="165"/>
                  </a:cubicBezTo>
                  <a:cubicBezTo>
                    <a:pt x="5" y="165"/>
                    <a:pt x="5" y="165"/>
                    <a:pt x="5" y="165"/>
                  </a:cubicBezTo>
                  <a:cubicBezTo>
                    <a:pt x="6" y="165"/>
                    <a:pt x="7" y="164"/>
                    <a:pt x="7" y="163"/>
                  </a:cubicBezTo>
                  <a:cubicBezTo>
                    <a:pt x="7" y="162"/>
                    <a:pt x="6" y="162"/>
                    <a:pt x="5" y="162"/>
                  </a:cubicBezTo>
                  <a:moveTo>
                    <a:pt x="16" y="162"/>
                  </a:moveTo>
                  <a:cubicBezTo>
                    <a:pt x="13" y="162"/>
                    <a:pt x="13" y="162"/>
                    <a:pt x="13" y="162"/>
                  </a:cubicBezTo>
                  <a:cubicBezTo>
                    <a:pt x="12" y="162"/>
                    <a:pt x="11" y="162"/>
                    <a:pt x="11" y="163"/>
                  </a:cubicBezTo>
                  <a:cubicBezTo>
                    <a:pt x="11" y="164"/>
                    <a:pt x="12" y="165"/>
                    <a:pt x="13" y="165"/>
                  </a:cubicBezTo>
                  <a:cubicBezTo>
                    <a:pt x="16" y="165"/>
                    <a:pt x="16" y="165"/>
                    <a:pt x="16" y="165"/>
                  </a:cubicBezTo>
                  <a:cubicBezTo>
                    <a:pt x="17" y="165"/>
                    <a:pt x="18" y="164"/>
                    <a:pt x="18" y="163"/>
                  </a:cubicBezTo>
                  <a:cubicBezTo>
                    <a:pt x="18" y="162"/>
                    <a:pt x="17" y="162"/>
                    <a:pt x="16" y="162"/>
                  </a:cubicBezTo>
                  <a:moveTo>
                    <a:pt x="27" y="162"/>
                  </a:moveTo>
                  <a:cubicBezTo>
                    <a:pt x="23" y="162"/>
                    <a:pt x="23" y="162"/>
                    <a:pt x="23" y="162"/>
                  </a:cubicBezTo>
                  <a:cubicBezTo>
                    <a:pt x="22" y="162"/>
                    <a:pt x="22" y="162"/>
                    <a:pt x="22" y="163"/>
                  </a:cubicBezTo>
                  <a:cubicBezTo>
                    <a:pt x="22" y="164"/>
                    <a:pt x="22" y="165"/>
                    <a:pt x="23" y="165"/>
                  </a:cubicBezTo>
                  <a:cubicBezTo>
                    <a:pt x="27" y="165"/>
                    <a:pt x="27" y="165"/>
                    <a:pt x="27" y="165"/>
                  </a:cubicBezTo>
                  <a:cubicBezTo>
                    <a:pt x="28" y="165"/>
                    <a:pt x="29" y="164"/>
                    <a:pt x="29" y="163"/>
                  </a:cubicBezTo>
                  <a:cubicBezTo>
                    <a:pt x="29" y="162"/>
                    <a:pt x="28" y="162"/>
                    <a:pt x="27" y="162"/>
                  </a:cubicBezTo>
                  <a:moveTo>
                    <a:pt x="38" y="162"/>
                  </a:moveTo>
                  <a:cubicBezTo>
                    <a:pt x="34" y="162"/>
                    <a:pt x="34" y="162"/>
                    <a:pt x="34" y="162"/>
                  </a:cubicBezTo>
                  <a:cubicBezTo>
                    <a:pt x="33" y="162"/>
                    <a:pt x="32" y="162"/>
                    <a:pt x="32" y="163"/>
                  </a:cubicBezTo>
                  <a:cubicBezTo>
                    <a:pt x="32" y="164"/>
                    <a:pt x="33" y="165"/>
                    <a:pt x="34" y="165"/>
                  </a:cubicBezTo>
                  <a:cubicBezTo>
                    <a:pt x="38" y="165"/>
                    <a:pt x="38" y="165"/>
                    <a:pt x="38" y="165"/>
                  </a:cubicBezTo>
                  <a:cubicBezTo>
                    <a:pt x="39" y="165"/>
                    <a:pt x="39" y="164"/>
                    <a:pt x="39" y="163"/>
                  </a:cubicBezTo>
                  <a:cubicBezTo>
                    <a:pt x="39" y="162"/>
                    <a:pt x="39" y="162"/>
                    <a:pt x="38" y="162"/>
                  </a:cubicBezTo>
                  <a:moveTo>
                    <a:pt x="48" y="162"/>
                  </a:moveTo>
                  <a:cubicBezTo>
                    <a:pt x="45" y="162"/>
                    <a:pt x="45" y="162"/>
                    <a:pt x="45" y="162"/>
                  </a:cubicBezTo>
                  <a:cubicBezTo>
                    <a:pt x="44" y="162"/>
                    <a:pt x="43" y="162"/>
                    <a:pt x="43" y="163"/>
                  </a:cubicBezTo>
                  <a:cubicBezTo>
                    <a:pt x="43" y="164"/>
                    <a:pt x="44" y="165"/>
                    <a:pt x="45" y="165"/>
                  </a:cubicBezTo>
                  <a:cubicBezTo>
                    <a:pt x="48" y="165"/>
                    <a:pt x="48" y="165"/>
                    <a:pt x="48" y="165"/>
                  </a:cubicBezTo>
                  <a:cubicBezTo>
                    <a:pt x="49" y="165"/>
                    <a:pt x="50" y="164"/>
                    <a:pt x="50" y="163"/>
                  </a:cubicBezTo>
                  <a:cubicBezTo>
                    <a:pt x="50" y="162"/>
                    <a:pt x="49" y="162"/>
                    <a:pt x="48" y="162"/>
                  </a:cubicBezTo>
                  <a:moveTo>
                    <a:pt x="59" y="162"/>
                  </a:moveTo>
                  <a:cubicBezTo>
                    <a:pt x="56" y="162"/>
                    <a:pt x="56" y="162"/>
                    <a:pt x="56" y="162"/>
                  </a:cubicBezTo>
                  <a:cubicBezTo>
                    <a:pt x="55" y="162"/>
                    <a:pt x="54" y="162"/>
                    <a:pt x="54" y="163"/>
                  </a:cubicBezTo>
                  <a:cubicBezTo>
                    <a:pt x="54" y="164"/>
                    <a:pt x="55" y="165"/>
                    <a:pt x="56" y="165"/>
                  </a:cubicBezTo>
                  <a:cubicBezTo>
                    <a:pt x="59" y="165"/>
                    <a:pt x="59" y="165"/>
                    <a:pt x="59" y="165"/>
                  </a:cubicBezTo>
                  <a:cubicBezTo>
                    <a:pt x="60" y="165"/>
                    <a:pt x="61" y="164"/>
                    <a:pt x="61" y="163"/>
                  </a:cubicBezTo>
                  <a:cubicBezTo>
                    <a:pt x="61" y="162"/>
                    <a:pt x="60" y="162"/>
                    <a:pt x="59" y="162"/>
                  </a:cubicBezTo>
                  <a:moveTo>
                    <a:pt x="70" y="162"/>
                  </a:moveTo>
                  <a:cubicBezTo>
                    <a:pt x="66" y="162"/>
                    <a:pt x="66" y="162"/>
                    <a:pt x="66" y="162"/>
                  </a:cubicBezTo>
                  <a:cubicBezTo>
                    <a:pt x="65" y="162"/>
                    <a:pt x="65" y="162"/>
                    <a:pt x="65" y="163"/>
                  </a:cubicBezTo>
                  <a:cubicBezTo>
                    <a:pt x="65" y="164"/>
                    <a:pt x="65" y="165"/>
                    <a:pt x="66" y="165"/>
                  </a:cubicBezTo>
                  <a:cubicBezTo>
                    <a:pt x="70" y="165"/>
                    <a:pt x="70" y="165"/>
                    <a:pt x="70" y="165"/>
                  </a:cubicBezTo>
                  <a:cubicBezTo>
                    <a:pt x="71" y="165"/>
                    <a:pt x="72" y="164"/>
                    <a:pt x="72" y="163"/>
                  </a:cubicBezTo>
                  <a:cubicBezTo>
                    <a:pt x="72" y="162"/>
                    <a:pt x="71" y="162"/>
                    <a:pt x="70" y="162"/>
                  </a:cubicBezTo>
                  <a:moveTo>
                    <a:pt x="81" y="162"/>
                  </a:moveTo>
                  <a:cubicBezTo>
                    <a:pt x="77" y="162"/>
                    <a:pt x="77" y="162"/>
                    <a:pt x="77" y="162"/>
                  </a:cubicBezTo>
                  <a:cubicBezTo>
                    <a:pt x="76" y="162"/>
                    <a:pt x="75" y="162"/>
                    <a:pt x="75" y="163"/>
                  </a:cubicBezTo>
                  <a:cubicBezTo>
                    <a:pt x="75" y="164"/>
                    <a:pt x="76" y="165"/>
                    <a:pt x="77" y="165"/>
                  </a:cubicBezTo>
                  <a:cubicBezTo>
                    <a:pt x="81" y="165"/>
                    <a:pt x="81" y="165"/>
                    <a:pt x="81" y="165"/>
                  </a:cubicBezTo>
                  <a:cubicBezTo>
                    <a:pt x="82" y="165"/>
                    <a:pt x="82" y="164"/>
                    <a:pt x="82" y="163"/>
                  </a:cubicBezTo>
                  <a:cubicBezTo>
                    <a:pt x="82" y="162"/>
                    <a:pt x="82" y="162"/>
                    <a:pt x="81" y="162"/>
                  </a:cubicBezTo>
                  <a:moveTo>
                    <a:pt x="91" y="162"/>
                  </a:moveTo>
                  <a:cubicBezTo>
                    <a:pt x="88" y="162"/>
                    <a:pt x="88" y="162"/>
                    <a:pt x="88" y="162"/>
                  </a:cubicBezTo>
                  <a:cubicBezTo>
                    <a:pt x="87" y="162"/>
                    <a:pt x="86" y="162"/>
                    <a:pt x="86" y="163"/>
                  </a:cubicBezTo>
                  <a:cubicBezTo>
                    <a:pt x="86" y="164"/>
                    <a:pt x="87" y="165"/>
                    <a:pt x="88" y="165"/>
                  </a:cubicBezTo>
                  <a:cubicBezTo>
                    <a:pt x="91" y="165"/>
                    <a:pt x="91" y="165"/>
                    <a:pt x="91" y="165"/>
                  </a:cubicBezTo>
                  <a:cubicBezTo>
                    <a:pt x="92" y="165"/>
                    <a:pt x="93" y="164"/>
                    <a:pt x="93" y="163"/>
                  </a:cubicBezTo>
                  <a:cubicBezTo>
                    <a:pt x="93" y="162"/>
                    <a:pt x="92" y="162"/>
                    <a:pt x="91" y="162"/>
                  </a:cubicBezTo>
                  <a:moveTo>
                    <a:pt x="102" y="162"/>
                  </a:moveTo>
                  <a:cubicBezTo>
                    <a:pt x="99" y="162"/>
                    <a:pt x="99" y="162"/>
                    <a:pt x="99" y="162"/>
                  </a:cubicBezTo>
                  <a:cubicBezTo>
                    <a:pt x="98" y="162"/>
                    <a:pt x="97" y="162"/>
                    <a:pt x="97" y="163"/>
                  </a:cubicBezTo>
                  <a:cubicBezTo>
                    <a:pt x="97" y="164"/>
                    <a:pt x="98" y="165"/>
                    <a:pt x="99" y="165"/>
                  </a:cubicBezTo>
                  <a:cubicBezTo>
                    <a:pt x="102" y="165"/>
                    <a:pt x="102" y="165"/>
                    <a:pt x="102" y="165"/>
                  </a:cubicBezTo>
                  <a:cubicBezTo>
                    <a:pt x="103" y="165"/>
                    <a:pt x="104" y="164"/>
                    <a:pt x="104" y="163"/>
                  </a:cubicBezTo>
                  <a:cubicBezTo>
                    <a:pt x="104" y="162"/>
                    <a:pt x="103" y="162"/>
                    <a:pt x="102" y="162"/>
                  </a:cubicBezTo>
                  <a:moveTo>
                    <a:pt x="113" y="162"/>
                  </a:moveTo>
                  <a:cubicBezTo>
                    <a:pt x="109" y="162"/>
                    <a:pt x="109" y="162"/>
                    <a:pt x="109" y="162"/>
                  </a:cubicBezTo>
                  <a:cubicBezTo>
                    <a:pt x="108" y="162"/>
                    <a:pt x="108" y="162"/>
                    <a:pt x="108" y="163"/>
                  </a:cubicBezTo>
                  <a:cubicBezTo>
                    <a:pt x="108" y="164"/>
                    <a:pt x="108" y="165"/>
                    <a:pt x="109" y="165"/>
                  </a:cubicBezTo>
                  <a:cubicBezTo>
                    <a:pt x="113" y="165"/>
                    <a:pt x="113" y="165"/>
                    <a:pt x="113" y="165"/>
                  </a:cubicBezTo>
                  <a:cubicBezTo>
                    <a:pt x="114" y="165"/>
                    <a:pt x="115" y="164"/>
                    <a:pt x="115" y="163"/>
                  </a:cubicBezTo>
                  <a:cubicBezTo>
                    <a:pt x="115" y="162"/>
                    <a:pt x="114" y="162"/>
                    <a:pt x="113" y="162"/>
                  </a:cubicBezTo>
                  <a:moveTo>
                    <a:pt x="124" y="162"/>
                  </a:moveTo>
                  <a:cubicBezTo>
                    <a:pt x="120" y="162"/>
                    <a:pt x="120" y="162"/>
                    <a:pt x="120" y="162"/>
                  </a:cubicBezTo>
                  <a:cubicBezTo>
                    <a:pt x="119" y="162"/>
                    <a:pt x="118" y="162"/>
                    <a:pt x="118" y="163"/>
                  </a:cubicBezTo>
                  <a:cubicBezTo>
                    <a:pt x="118" y="164"/>
                    <a:pt x="119" y="165"/>
                    <a:pt x="120" y="165"/>
                  </a:cubicBezTo>
                  <a:cubicBezTo>
                    <a:pt x="124" y="165"/>
                    <a:pt x="124" y="165"/>
                    <a:pt x="124" y="165"/>
                  </a:cubicBezTo>
                  <a:cubicBezTo>
                    <a:pt x="125" y="165"/>
                    <a:pt x="125" y="164"/>
                    <a:pt x="125" y="163"/>
                  </a:cubicBezTo>
                  <a:cubicBezTo>
                    <a:pt x="125" y="162"/>
                    <a:pt x="125" y="162"/>
                    <a:pt x="124" y="162"/>
                  </a:cubicBezTo>
                  <a:moveTo>
                    <a:pt x="134" y="162"/>
                  </a:moveTo>
                  <a:cubicBezTo>
                    <a:pt x="131" y="162"/>
                    <a:pt x="131" y="162"/>
                    <a:pt x="131" y="162"/>
                  </a:cubicBezTo>
                  <a:cubicBezTo>
                    <a:pt x="130" y="162"/>
                    <a:pt x="129" y="162"/>
                    <a:pt x="129" y="163"/>
                  </a:cubicBezTo>
                  <a:cubicBezTo>
                    <a:pt x="129" y="164"/>
                    <a:pt x="130" y="165"/>
                    <a:pt x="131" y="165"/>
                  </a:cubicBezTo>
                  <a:cubicBezTo>
                    <a:pt x="134" y="165"/>
                    <a:pt x="134" y="165"/>
                    <a:pt x="134" y="165"/>
                  </a:cubicBezTo>
                  <a:cubicBezTo>
                    <a:pt x="135" y="165"/>
                    <a:pt x="136" y="164"/>
                    <a:pt x="136" y="163"/>
                  </a:cubicBezTo>
                  <a:cubicBezTo>
                    <a:pt x="136" y="162"/>
                    <a:pt x="135" y="162"/>
                    <a:pt x="134" y="162"/>
                  </a:cubicBezTo>
                  <a:moveTo>
                    <a:pt x="145" y="162"/>
                  </a:moveTo>
                  <a:cubicBezTo>
                    <a:pt x="142" y="162"/>
                    <a:pt x="142" y="162"/>
                    <a:pt x="142" y="162"/>
                  </a:cubicBezTo>
                  <a:cubicBezTo>
                    <a:pt x="141" y="162"/>
                    <a:pt x="140" y="162"/>
                    <a:pt x="140" y="163"/>
                  </a:cubicBezTo>
                  <a:cubicBezTo>
                    <a:pt x="140" y="164"/>
                    <a:pt x="141" y="165"/>
                    <a:pt x="142" y="165"/>
                  </a:cubicBezTo>
                  <a:cubicBezTo>
                    <a:pt x="145" y="165"/>
                    <a:pt x="145" y="165"/>
                    <a:pt x="145" y="165"/>
                  </a:cubicBezTo>
                  <a:cubicBezTo>
                    <a:pt x="146" y="165"/>
                    <a:pt x="147" y="164"/>
                    <a:pt x="147" y="163"/>
                  </a:cubicBezTo>
                  <a:cubicBezTo>
                    <a:pt x="147" y="162"/>
                    <a:pt x="146" y="162"/>
                    <a:pt x="145" y="162"/>
                  </a:cubicBezTo>
                  <a:moveTo>
                    <a:pt x="156" y="162"/>
                  </a:moveTo>
                  <a:cubicBezTo>
                    <a:pt x="152" y="162"/>
                    <a:pt x="152" y="162"/>
                    <a:pt x="152" y="162"/>
                  </a:cubicBezTo>
                  <a:cubicBezTo>
                    <a:pt x="151" y="162"/>
                    <a:pt x="151" y="162"/>
                    <a:pt x="151" y="163"/>
                  </a:cubicBezTo>
                  <a:cubicBezTo>
                    <a:pt x="151" y="164"/>
                    <a:pt x="151" y="165"/>
                    <a:pt x="152" y="165"/>
                  </a:cubicBezTo>
                  <a:cubicBezTo>
                    <a:pt x="156" y="165"/>
                    <a:pt x="156" y="165"/>
                    <a:pt x="156" y="165"/>
                  </a:cubicBezTo>
                  <a:cubicBezTo>
                    <a:pt x="157" y="165"/>
                    <a:pt x="158" y="164"/>
                    <a:pt x="158" y="163"/>
                  </a:cubicBezTo>
                  <a:cubicBezTo>
                    <a:pt x="158" y="162"/>
                    <a:pt x="157" y="162"/>
                    <a:pt x="156" y="162"/>
                  </a:cubicBezTo>
                  <a:moveTo>
                    <a:pt x="167" y="162"/>
                  </a:moveTo>
                  <a:cubicBezTo>
                    <a:pt x="163" y="162"/>
                    <a:pt x="163" y="162"/>
                    <a:pt x="163" y="162"/>
                  </a:cubicBezTo>
                  <a:cubicBezTo>
                    <a:pt x="162" y="162"/>
                    <a:pt x="161" y="162"/>
                    <a:pt x="161" y="163"/>
                  </a:cubicBezTo>
                  <a:cubicBezTo>
                    <a:pt x="161" y="164"/>
                    <a:pt x="162" y="165"/>
                    <a:pt x="163" y="165"/>
                  </a:cubicBezTo>
                  <a:cubicBezTo>
                    <a:pt x="167" y="165"/>
                    <a:pt x="167" y="165"/>
                    <a:pt x="167" y="165"/>
                  </a:cubicBezTo>
                  <a:cubicBezTo>
                    <a:pt x="168" y="165"/>
                    <a:pt x="168" y="164"/>
                    <a:pt x="168" y="163"/>
                  </a:cubicBezTo>
                  <a:cubicBezTo>
                    <a:pt x="168" y="162"/>
                    <a:pt x="168" y="162"/>
                    <a:pt x="167" y="162"/>
                  </a:cubicBezTo>
                  <a:moveTo>
                    <a:pt x="177" y="162"/>
                  </a:moveTo>
                  <a:cubicBezTo>
                    <a:pt x="174" y="162"/>
                    <a:pt x="174" y="162"/>
                    <a:pt x="174" y="162"/>
                  </a:cubicBezTo>
                  <a:cubicBezTo>
                    <a:pt x="173" y="162"/>
                    <a:pt x="172" y="162"/>
                    <a:pt x="172" y="163"/>
                  </a:cubicBezTo>
                  <a:cubicBezTo>
                    <a:pt x="172" y="164"/>
                    <a:pt x="173" y="165"/>
                    <a:pt x="174" y="165"/>
                  </a:cubicBezTo>
                  <a:cubicBezTo>
                    <a:pt x="177" y="165"/>
                    <a:pt x="177" y="165"/>
                    <a:pt x="177" y="165"/>
                  </a:cubicBezTo>
                  <a:cubicBezTo>
                    <a:pt x="178" y="165"/>
                    <a:pt x="179" y="164"/>
                    <a:pt x="179" y="163"/>
                  </a:cubicBezTo>
                  <a:cubicBezTo>
                    <a:pt x="179" y="162"/>
                    <a:pt x="178" y="162"/>
                    <a:pt x="177" y="162"/>
                  </a:cubicBezTo>
                  <a:moveTo>
                    <a:pt x="188" y="162"/>
                  </a:moveTo>
                  <a:cubicBezTo>
                    <a:pt x="185" y="162"/>
                    <a:pt x="185" y="162"/>
                    <a:pt x="185" y="162"/>
                  </a:cubicBezTo>
                  <a:cubicBezTo>
                    <a:pt x="184" y="162"/>
                    <a:pt x="183" y="162"/>
                    <a:pt x="183" y="163"/>
                  </a:cubicBezTo>
                  <a:cubicBezTo>
                    <a:pt x="183" y="164"/>
                    <a:pt x="184" y="165"/>
                    <a:pt x="185" y="165"/>
                  </a:cubicBezTo>
                  <a:cubicBezTo>
                    <a:pt x="188" y="165"/>
                    <a:pt x="188" y="165"/>
                    <a:pt x="188" y="165"/>
                  </a:cubicBezTo>
                  <a:cubicBezTo>
                    <a:pt x="189" y="165"/>
                    <a:pt x="190" y="164"/>
                    <a:pt x="190" y="163"/>
                  </a:cubicBezTo>
                  <a:cubicBezTo>
                    <a:pt x="190" y="162"/>
                    <a:pt x="189" y="162"/>
                    <a:pt x="188" y="162"/>
                  </a:cubicBezTo>
                  <a:moveTo>
                    <a:pt x="199" y="162"/>
                  </a:moveTo>
                  <a:cubicBezTo>
                    <a:pt x="195" y="162"/>
                    <a:pt x="195" y="162"/>
                    <a:pt x="195" y="162"/>
                  </a:cubicBezTo>
                  <a:cubicBezTo>
                    <a:pt x="194" y="162"/>
                    <a:pt x="194" y="162"/>
                    <a:pt x="194" y="163"/>
                  </a:cubicBezTo>
                  <a:cubicBezTo>
                    <a:pt x="194" y="164"/>
                    <a:pt x="194" y="165"/>
                    <a:pt x="195" y="165"/>
                  </a:cubicBezTo>
                  <a:cubicBezTo>
                    <a:pt x="199" y="165"/>
                    <a:pt x="199" y="165"/>
                    <a:pt x="199" y="165"/>
                  </a:cubicBezTo>
                  <a:cubicBezTo>
                    <a:pt x="200" y="165"/>
                    <a:pt x="201" y="164"/>
                    <a:pt x="201" y="163"/>
                  </a:cubicBezTo>
                  <a:cubicBezTo>
                    <a:pt x="201" y="162"/>
                    <a:pt x="200" y="162"/>
                    <a:pt x="199" y="162"/>
                  </a:cubicBezTo>
                  <a:moveTo>
                    <a:pt x="210" y="162"/>
                  </a:moveTo>
                  <a:cubicBezTo>
                    <a:pt x="206" y="162"/>
                    <a:pt x="206" y="162"/>
                    <a:pt x="206" y="162"/>
                  </a:cubicBezTo>
                  <a:cubicBezTo>
                    <a:pt x="205" y="162"/>
                    <a:pt x="204" y="162"/>
                    <a:pt x="204" y="163"/>
                  </a:cubicBezTo>
                  <a:cubicBezTo>
                    <a:pt x="204" y="164"/>
                    <a:pt x="205" y="165"/>
                    <a:pt x="206" y="165"/>
                  </a:cubicBezTo>
                  <a:cubicBezTo>
                    <a:pt x="210" y="165"/>
                    <a:pt x="210" y="165"/>
                    <a:pt x="210" y="165"/>
                  </a:cubicBezTo>
                  <a:cubicBezTo>
                    <a:pt x="211" y="165"/>
                    <a:pt x="211" y="164"/>
                    <a:pt x="211" y="163"/>
                  </a:cubicBezTo>
                  <a:cubicBezTo>
                    <a:pt x="211" y="162"/>
                    <a:pt x="211" y="162"/>
                    <a:pt x="210" y="162"/>
                  </a:cubicBezTo>
                  <a:moveTo>
                    <a:pt x="220" y="162"/>
                  </a:moveTo>
                  <a:cubicBezTo>
                    <a:pt x="217" y="162"/>
                    <a:pt x="217" y="162"/>
                    <a:pt x="217" y="162"/>
                  </a:cubicBezTo>
                  <a:cubicBezTo>
                    <a:pt x="216" y="162"/>
                    <a:pt x="215" y="162"/>
                    <a:pt x="215" y="163"/>
                  </a:cubicBezTo>
                  <a:cubicBezTo>
                    <a:pt x="215" y="164"/>
                    <a:pt x="216" y="165"/>
                    <a:pt x="217" y="165"/>
                  </a:cubicBezTo>
                  <a:cubicBezTo>
                    <a:pt x="220" y="165"/>
                    <a:pt x="220" y="165"/>
                    <a:pt x="220" y="165"/>
                  </a:cubicBezTo>
                  <a:cubicBezTo>
                    <a:pt x="221" y="165"/>
                    <a:pt x="222" y="164"/>
                    <a:pt x="222" y="163"/>
                  </a:cubicBezTo>
                  <a:cubicBezTo>
                    <a:pt x="222" y="162"/>
                    <a:pt x="221" y="162"/>
                    <a:pt x="220" y="162"/>
                  </a:cubicBezTo>
                  <a:moveTo>
                    <a:pt x="231" y="162"/>
                  </a:moveTo>
                  <a:cubicBezTo>
                    <a:pt x="228" y="162"/>
                    <a:pt x="228" y="162"/>
                    <a:pt x="228" y="162"/>
                  </a:cubicBezTo>
                  <a:cubicBezTo>
                    <a:pt x="227" y="162"/>
                    <a:pt x="226" y="162"/>
                    <a:pt x="226" y="163"/>
                  </a:cubicBezTo>
                  <a:cubicBezTo>
                    <a:pt x="226" y="164"/>
                    <a:pt x="227" y="165"/>
                    <a:pt x="228" y="165"/>
                  </a:cubicBezTo>
                  <a:cubicBezTo>
                    <a:pt x="231" y="165"/>
                    <a:pt x="231" y="165"/>
                    <a:pt x="231" y="165"/>
                  </a:cubicBezTo>
                  <a:cubicBezTo>
                    <a:pt x="232" y="165"/>
                    <a:pt x="233" y="164"/>
                    <a:pt x="233" y="163"/>
                  </a:cubicBezTo>
                  <a:cubicBezTo>
                    <a:pt x="233" y="162"/>
                    <a:pt x="232" y="162"/>
                    <a:pt x="231" y="162"/>
                  </a:cubicBezTo>
                  <a:moveTo>
                    <a:pt x="242" y="162"/>
                  </a:moveTo>
                  <a:cubicBezTo>
                    <a:pt x="238" y="162"/>
                    <a:pt x="238" y="162"/>
                    <a:pt x="238" y="162"/>
                  </a:cubicBezTo>
                  <a:cubicBezTo>
                    <a:pt x="237" y="162"/>
                    <a:pt x="237" y="162"/>
                    <a:pt x="237" y="163"/>
                  </a:cubicBezTo>
                  <a:cubicBezTo>
                    <a:pt x="237" y="164"/>
                    <a:pt x="237" y="165"/>
                    <a:pt x="238" y="165"/>
                  </a:cubicBezTo>
                  <a:cubicBezTo>
                    <a:pt x="242" y="165"/>
                    <a:pt x="242" y="165"/>
                    <a:pt x="242" y="165"/>
                  </a:cubicBezTo>
                  <a:cubicBezTo>
                    <a:pt x="243" y="165"/>
                    <a:pt x="244" y="164"/>
                    <a:pt x="244" y="163"/>
                  </a:cubicBezTo>
                  <a:cubicBezTo>
                    <a:pt x="244" y="162"/>
                    <a:pt x="243" y="162"/>
                    <a:pt x="242" y="162"/>
                  </a:cubicBezTo>
                  <a:moveTo>
                    <a:pt x="253" y="162"/>
                  </a:moveTo>
                  <a:cubicBezTo>
                    <a:pt x="249" y="162"/>
                    <a:pt x="249" y="162"/>
                    <a:pt x="249" y="162"/>
                  </a:cubicBezTo>
                  <a:cubicBezTo>
                    <a:pt x="248" y="162"/>
                    <a:pt x="247" y="162"/>
                    <a:pt x="247" y="163"/>
                  </a:cubicBezTo>
                  <a:cubicBezTo>
                    <a:pt x="247" y="164"/>
                    <a:pt x="248" y="165"/>
                    <a:pt x="249" y="165"/>
                  </a:cubicBezTo>
                  <a:cubicBezTo>
                    <a:pt x="253" y="165"/>
                    <a:pt x="253" y="165"/>
                    <a:pt x="253" y="165"/>
                  </a:cubicBezTo>
                  <a:cubicBezTo>
                    <a:pt x="254" y="165"/>
                    <a:pt x="254" y="164"/>
                    <a:pt x="254" y="163"/>
                  </a:cubicBezTo>
                  <a:cubicBezTo>
                    <a:pt x="254" y="162"/>
                    <a:pt x="254" y="162"/>
                    <a:pt x="253" y="162"/>
                  </a:cubicBezTo>
                  <a:moveTo>
                    <a:pt x="263" y="162"/>
                  </a:moveTo>
                  <a:cubicBezTo>
                    <a:pt x="260" y="162"/>
                    <a:pt x="260" y="162"/>
                    <a:pt x="260" y="162"/>
                  </a:cubicBezTo>
                  <a:cubicBezTo>
                    <a:pt x="259" y="162"/>
                    <a:pt x="258" y="162"/>
                    <a:pt x="258" y="163"/>
                  </a:cubicBezTo>
                  <a:cubicBezTo>
                    <a:pt x="258" y="164"/>
                    <a:pt x="259" y="165"/>
                    <a:pt x="260" y="165"/>
                  </a:cubicBezTo>
                  <a:cubicBezTo>
                    <a:pt x="263" y="165"/>
                    <a:pt x="263" y="165"/>
                    <a:pt x="263" y="165"/>
                  </a:cubicBezTo>
                  <a:cubicBezTo>
                    <a:pt x="264" y="165"/>
                    <a:pt x="265" y="164"/>
                    <a:pt x="265" y="163"/>
                  </a:cubicBezTo>
                  <a:cubicBezTo>
                    <a:pt x="265" y="162"/>
                    <a:pt x="264" y="162"/>
                    <a:pt x="263" y="162"/>
                  </a:cubicBezTo>
                  <a:moveTo>
                    <a:pt x="274" y="162"/>
                  </a:moveTo>
                  <a:cubicBezTo>
                    <a:pt x="271" y="162"/>
                    <a:pt x="271" y="162"/>
                    <a:pt x="271" y="162"/>
                  </a:cubicBezTo>
                  <a:cubicBezTo>
                    <a:pt x="270" y="162"/>
                    <a:pt x="269" y="162"/>
                    <a:pt x="269" y="163"/>
                  </a:cubicBezTo>
                  <a:cubicBezTo>
                    <a:pt x="269" y="164"/>
                    <a:pt x="270" y="165"/>
                    <a:pt x="271" y="165"/>
                  </a:cubicBezTo>
                  <a:cubicBezTo>
                    <a:pt x="274" y="165"/>
                    <a:pt x="274" y="165"/>
                    <a:pt x="274" y="165"/>
                  </a:cubicBezTo>
                  <a:cubicBezTo>
                    <a:pt x="275" y="165"/>
                    <a:pt x="276" y="164"/>
                    <a:pt x="276" y="163"/>
                  </a:cubicBezTo>
                  <a:cubicBezTo>
                    <a:pt x="276" y="162"/>
                    <a:pt x="275" y="162"/>
                    <a:pt x="274" y="162"/>
                  </a:cubicBezTo>
                  <a:moveTo>
                    <a:pt x="285" y="162"/>
                  </a:moveTo>
                  <a:cubicBezTo>
                    <a:pt x="281" y="162"/>
                    <a:pt x="281" y="162"/>
                    <a:pt x="281" y="162"/>
                  </a:cubicBezTo>
                  <a:cubicBezTo>
                    <a:pt x="280" y="162"/>
                    <a:pt x="279" y="162"/>
                    <a:pt x="279" y="163"/>
                  </a:cubicBezTo>
                  <a:cubicBezTo>
                    <a:pt x="279" y="164"/>
                    <a:pt x="280" y="165"/>
                    <a:pt x="281" y="165"/>
                  </a:cubicBezTo>
                  <a:cubicBezTo>
                    <a:pt x="285" y="165"/>
                    <a:pt x="285" y="165"/>
                    <a:pt x="285" y="165"/>
                  </a:cubicBezTo>
                  <a:cubicBezTo>
                    <a:pt x="286" y="165"/>
                    <a:pt x="286" y="165"/>
                    <a:pt x="286" y="165"/>
                  </a:cubicBezTo>
                  <a:cubicBezTo>
                    <a:pt x="286" y="162"/>
                    <a:pt x="286" y="162"/>
                    <a:pt x="286" y="162"/>
                  </a:cubicBezTo>
                  <a:cubicBezTo>
                    <a:pt x="285" y="162"/>
                    <a:pt x="285" y="162"/>
                    <a:pt x="285" y="162"/>
                  </a:cubicBezTo>
                  <a:moveTo>
                    <a:pt x="5" y="0"/>
                  </a:moveTo>
                  <a:cubicBezTo>
                    <a:pt x="2" y="0"/>
                    <a:pt x="2" y="0"/>
                    <a:pt x="2" y="0"/>
                  </a:cubicBezTo>
                  <a:cubicBezTo>
                    <a:pt x="1" y="0"/>
                    <a:pt x="0" y="0"/>
                    <a:pt x="0" y="1"/>
                  </a:cubicBezTo>
                  <a:cubicBezTo>
                    <a:pt x="0" y="2"/>
                    <a:pt x="1" y="3"/>
                    <a:pt x="2" y="3"/>
                  </a:cubicBezTo>
                  <a:cubicBezTo>
                    <a:pt x="5" y="3"/>
                    <a:pt x="5" y="3"/>
                    <a:pt x="5" y="3"/>
                  </a:cubicBezTo>
                  <a:cubicBezTo>
                    <a:pt x="6" y="3"/>
                    <a:pt x="7" y="2"/>
                    <a:pt x="7" y="1"/>
                  </a:cubicBezTo>
                  <a:cubicBezTo>
                    <a:pt x="7" y="0"/>
                    <a:pt x="6" y="0"/>
                    <a:pt x="5" y="0"/>
                  </a:cubicBezTo>
                  <a:moveTo>
                    <a:pt x="16" y="0"/>
                  </a:moveTo>
                  <a:cubicBezTo>
                    <a:pt x="13" y="0"/>
                    <a:pt x="13" y="0"/>
                    <a:pt x="13" y="0"/>
                  </a:cubicBezTo>
                  <a:cubicBezTo>
                    <a:pt x="12" y="0"/>
                    <a:pt x="11" y="0"/>
                    <a:pt x="11" y="1"/>
                  </a:cubicBezTo>
                  <a:cubicBezTo>
                    <a:pt x="11" y="2"/>
                    <a:pt x="12" y="3"/>
                    <a:pt x="13" y="3"/>
                  </a:cubicBezTo>
                  <a:cubicBezTo>
                    <a:pt x="16" y="3"/>
                    <a:pt x="16" y="3"/>
                    <a:pt x="16" y="3"/>
                  </a:cubicBezTo>
                  <a:cubicBezTo>
                    <a:pt x="17" y="3"/>
                    <a:pt x="18" y="2"/>
                    <a:pt x="18" y="1"/>
                  </a:cubicBezTo>
                  <a:cubicBezTo>
                    <a:pt x="18" y="0"/>
                    <a:pt x="17" y="0"/>
                    <a:pt x="16" y="0"/>
                  </a:cubicBezTo>
                  <a:moveTo>
                    <a:pt x="27" y="0"/>
                  </a:moveTo>
                  <a:cubicBezTo>
                    <a:pt x="23" y="0"/>
                    <a:pt x="23" y="0"/>
                    <a:pt x="23" y="0"/>
                  </a:cubicBezTo>
                  <a:cubicBezTo>
                    <a:pt x="22" y="0"/>
                    <a:pt x="22" y="0"/>
                    <a:pt x="22" y="1"/>
                  </a:cubicBezTo>
                  <a:cubicBezTo>
                    <a:pt x="22" y="2"/>
                    <a:pt x="22" y="3"/>
                    <a:pt x="23" y="3"/>
                  </a:cubicBezTo>
                  <a:cubicBezTo>
                    <a:pt x="27" y="3"/>
                    <a:pt x="27" y="3"/>
                    <a:pt x="27" y="3"/>
                  </a:cubicBezTo>
                  <a:cubicBezTo>
                    <a:pt x="28" y="3"/>
                    <a:pt x="29" y="2"/>
                    <a:pt x="29" y="1"/>
                  </a:cubicBezTo>
                  <a:cubicBezTo>
                    <a:pt x="29" y="0"/>
                    <a:pt x="28" y="0"/>
                    <a:pt x="27" y="0"/>
                  </a:cubicBezTo>
                  <a:moveTo>
                    <a:pt x="38" y="0"/>
                  </a:moveTo>
                  <a:cubicBezTo>
                    <a:pt x="34" y="0"/>
                    <a:pt x="34" y="0"/>
                    <a:pt x="34" y="0"/>
                  </a:cubicBezTo>
                  <a:cubicBezTo>
                    <a:pt x="33" y="0"/>
                    <a:pt x="32" y="0"/>
                    <a:pt x="32" y="1"/>
                  </a:cubicBezTo>
                  <a:cubicBezTo>
                    <a:pt x="32" y="2"/>
                    <a:pt x="33" y="3"/>
                    <a:pt x="34" y="3"/>
                  </a:cubicBezTo>
                  <a:cubicBezTo>
                    <a:pt x="38" y="3"/>
                    <a:pt x="38" y="3"/>
                    <a:pt x="38" y="3"/>
                  </a:cubicBezTo>
                  <a:cubicBezTo>
                    <a:pt x="39" y="3"/>
                    <a:pt x="39" y="2"/>
                    <a:pt x="39" y="1"/>
                  </a:cubicBezTo>
                  <a:cubicBezTo>
                    <a:pt x="39" y="0"/>
                    <a:pt x="39" y="0"/>
                    <a:pt x="38" y="0"/>
                  </a:cubicBezTo>
                  <a:moveTo>
                    <a:pt x="48" y="0"/>
                  </a:moveTo>
                  <a:cubicBezTo>
                    <a:pt x="45" y="0"/>
                    <a:pt x="45" y="0"/>
                    <a:pt x="45" y="0"/>
                  </a:cubicBezTo>
                  <a:cubicBezTo>
                    <a:pt x="44" y="0"/>
                    <a:pt x="43" y="0"/>
                    <a:pt x="43" y="1"/>
                  </a:cubicBezTo>
                  <a:cubicBezTo>
                    <a:pt x="43" y="2"/>
                    <a:pt x="44" y="3"/>
                    <a:pt x="45" y="3"/>
                  </a:cubicBezTo>
                  <a:cubicBezTo>
                    <a:pt x="48" y="3"/>
                    <a:pt x="48" y="3"/>
                    <a:pt x="48" y="3"/>
                  </a:cubicBezTo>
                  <a:cubicBezTo>
                    <a:pt x="49" y="3"/>
                    <a:pt x="50" y="2"/>
                    <a:pt x="50" y="1"/>
                  </a:cubicBezTo>
                  <a:cubicBezTo>
                    <a:pt x="50" y="0"/>
                    <a:pt x="49" y="0"/>
                    <a:pt x="48" y="0"/>
                  </a:cubicBezTo>
                  <a:moveTo>
                    <a:pt x="59" y="0"/>
                  </a:moveTo>
                  <a:cubicBezTo>
                    <a:pt x="56" y="0"/>
                    <a:pt x="56" y="0"/>
                    <a:pt x="56" y="0"/>
                  </a:cubicBezTo>
                  <a:cubicBezTo>
                    <a:pt x="55" y="0"/>
                    <a:pt x="54" y="0"/>
                    <a:pt x="54" y="1"/>
                  </a:cubicBezTo>
                  <a:cubicBezTo>
                    <a:pt x="54" y="2"/>
                    <a:pt x="55" y="3"/>
                    <a:pt x="56" y="3"/>
                  </a:cubicBezTo>
                  <a:cubicBezTo>
                    <a:pt x="59" y="3"/>
                    <a:pt x="59" y="3"/>
                    <a:pt x="59" y="3"/>
                  </a:cubicBezTo>
                  <a:cubicBezTo>
                    <a:pt x="60" y="3"/>
                    <a:pt x="61" y="2"/>
                    <a:pt x="61" y="1"/>
                  </a:cubicBezTo>
                  <a:cubicBezTo>
                    <a:pt x="61" y="0"/>
                    <a:pt x="60" y="0"/>
                    <a:pt x="59" y="0"/>
                  </a:cubicBezTo>
                  <a:moveTo>
                    <a:pt x="70" y="0"/>
                  </a:moveTo>
                  <a:cubicBezTo>
                    <a:pt x="66" y="0"/>
                    <a:pt x="66" y="0"/>
                    <a:pt x="66" y="0"/>
                  </a:cubicBezTo>
                  <a:cubicBezTo>
                    <a:pt x="65" y="0"/>
                    <a:pt x="65" y="0"/>
                    <a:pt x="65" y="1"/>
                  </a:cubicBezTo>
                  <a:cubicBezTo>
                    <a:pt x="65" y="2"/>
                    <a:pt x="65" y="3"/>
                    <a:pt x="66" y="3"/>
                  </a:cubicBezTo>
                  <a:cubicBezTo>
                    <a:pt x="70" y="3"/>
                    <a:pt x="70" y="3"/>
                    <a:pt x="70" y="3"/>
                  </a:cubicBezTo>
                  <a:cubicBezTo>
                    <a:pt x="71" y="3"/>
                    <a:pt x="72" y="2"/>
                    <a:pt x="72" y="1"/>
                  </a:cubicBezTo>
                  <a:cubicBezTo>
                    <a:pt x="72" y="0"/>
                    <a:pt x="71" y="0"/>
                    <a:pt x="70" y="0"/>
                  </a:cubicBezTo>
                  <a:moveTo>
                    <a:pt x="81" y="0"/>
                  </a:moveTo>
                  <a:cubicBezTo>
                    <a:pt x="77" y="0"/>
                    <a:pt x="77" y="0"/>
                    <a:pt x="77" y="0"/>
                  </a:cubicBezTo>
                  <a:cubicBezTo>
                    <a:pt x="76" y="0"/>
                    <a:pt x="75" y="0"/>
                    <a:pt x="75" y="1"/>
                  </a:cubicBezTo>
                  <a:cubicBezTo>
                    <a:pt x="75" y="2"/>
                    <a:pt x="76" y="3"/>
                    <a:pt x="77" y="3"/>
                  </a:cubicBezTo>
                  <a:cubicBezTo>
                    <a:pt x="81" y="3"/>
                    <a:pt x="81" y="3"/>
                    <a:pt x="81" y="3"/>
                  </a:cubicBezTo>
                  <a:cubicBezTo>
                    <a:pt x="82" y="3"/>
                    <a:pt x="82" y="2"/>
                    <a:pt x="82" y="1"/>
                  </a:cubicBezTo>
                  <a:cubicBezTo>
                    <a:pt x="82" y="0"/>
                    <a:pt x="82" y="0"/>
                    <a:pt x="81" y="0"/>
                  </a:cubicBezTo>
                  <a:moveTo>
                    <a:pt x="91" y="0"/>
                  </a:moveTo>
                  <a:cubicBezTo>
                    <a:pt x="88" y="0"/>
                    <a:pt x="88" y="0"/>
                    <a:pt x="88" y="0"/>
                  </a:cubicBezTo>
                  <a:cubicBezTo>
                    <a:pt x="87" y="0"/>
                    <a:pt x="86" y="0"/>
                    <a:pt x="86" y="1"/>
                  </a:cubicBezTo>
                  <a:cubicBezTo>
                    <a:pt x="86" y="2"/>
                    <a:pt x="87" y="3"/>
                    <a:pt x="88" y="3"/>
                  </a:cubicBezTo>
                  <a:cubicBezTo>
                    <a:pt x="91" y="3"/>
                    <a:pt x="91" y="3"/>
                    <a:pt x="91" y="3"/>
                  </a:cubicBezTo>
                  <a:cubicBezTo>
                    <a:pt x="92" y="3"/>
                    <a:pt x="93" y="2"/>
                    <a:pt x="93" y="1"/>
                  </a:cubicBezTo>
                  <a:cubicBezTo>
                    <a:pt x="93" y="0"/>
                    <a:pt x="92" y="0"/>
                    <a:pt x="91" y="0"/>
                  </a:cubicBezTo>
                  <a:moveTo>
                    <a:pt x="102" y="0"/>
                  </a:moveTo>
                  <a:cubicBezTo>
                    <a:pt x="99" y="0"/>
                    <a:pt x="99" y="0"/>
                    <a:pt x="99" y="0"/>
                  </a:cubicBezTo>
                  <a:cubicBezTo>
                    <a:pt x="98" y="0"/>
                    <a:pt x="97" y="0"/>
                    <a:pt x="97" y="1"/>
                  </a:cubicBezTo>
                  <a:cubicBezTo>
                    <a:pt x="97" y="2"/>
                    <a:pt x="98" y="3"/>
                    <a:pt x="99" y="3"/>
                  </a:cubicBezTo>
                  <a:cubicBezTo>
                    <a:pt x="102" y="3"/>
                    <a:pt x="102" y="3"/>
                    <a:pt x="102" y="3"/>
                  </a:cubicBezTo>
                  <a:cubicBezTo>
                    <a:pt x="103" y="3"/>
                    <a:pt x="104" y="2"/>
                    <a:pt x="104" y="1"/>
                  </a:cubicBezTo>
                  <a:cubicBezTo>
                    <a:pt x="104" y="0"/>
                    <a:pt x="103" y="0"/>
                    <a:pt x="102" y="0"/>
                  </a:cubicBezTo>
                  <a:moveTo>
                    <a:pt x="113" y="0"/>
                  </a:moveTo>
                  <a:cubicBezTo>
                    <a:pt x="109" y="0"/>
                    <a:pt x="109" y="0"/>
                    <a:pt x="109" y="0"/>
                  </a:cubicBezTo>
                  <a:cubicBezTo>
                    <a:pt x="108" y="0"/>
                    <a:pt x="108" y="0"/>
                    <a:pt x="108" y="1"/>
                  </a:cubicBezTo>
                  <a:cubicBezTo>
                    <a:pt x="108" y="2"/>
                    <a:pt x="108" y="3"/>
                    <a:pt x="109" y="3"/>
                  </a:cubicBezTo>
                  <a:cubicBezTo>
                    <a:pt x="113" y="3"/>
                    <a:pt x="113" y="3"/>
                    <a:pt x="113" y="3"/>
                  </a:cubicBezTo>
                  <a:cubicBezTo>
                    <a:pt x="114" y="3"/>
                    <a:pt x="115" y="2"/>
                    <a:pt x="115" y="1"/>
                  </a:cubicBezTo>
                  <a:cubicBezTo>
                    <a:pt x="115" y="0"/>
                    <a:pt x="114" y="0"/>
                    <a:pt x="113" y="0"/>
                  </a:cubicBezTo>
                  <a:moveTo>
                    <a:pt x="124" y="0"/>
                  </a:moveTo>
                  <a:cubicBezTo>
                    <a:pt x="120" y="0"/>
                    <a:pt x="120" y="0"/>
                    <a:pt x="120" y="0"/>
                  </a:cubicBezTo>
                  <a:cubicBezTo>
                    <a:pt x="119" y="0"/>
                    <a:pt x="118" y="0"/>
                    <a:pt x="118" y="1"/>
                  </a:cubicBezTo>
                  <a:cubicBezTo>
                    <a:pt x="118" y="2"/>
                    <a:pt x="119" y="3"/>
                    <a:pt x="120" y="3"/>
                  </a:cubicBezTo>
                  <a:cubicBezTo>
                    <a:pt x="124" y="3"/>
                    <a:pt x="124" y="3"/>
                    <a:pt x="124" y="3"/>
                  </a:cubicBezTo>
                  <a:cubicBezTo>
                    <a:pt x="125" y="3"/>
                    <a:pt x="125" y="2"/>
                    <a:pt x="125" y="1"/>
                  </a:cubicBezTo>
                  <a:cubicBezTo>
                    <a:pt x="125" y="0"/>
                    <a:pt x="125" y="0"/>
                    <a:pt x="124" y="0"/>
                  </a:cubicBezTo>
                  <a:moveTo>
                    <a:pt x="134" y="0"/>
                  </a:moveTo>
                  <a:cubicBezTo>
                    <a:pt x="131" y="0"/>
                    <a:pt x="131" y="0"/>
                    <a:pt x="131" y="0"/>
                  </a:cubicBezTo>
                  <a:cubicBezTo>
                    <a:pt x="130" y="0"/>
                    <a:pt x="129" y="0"/>
                    <a:pt x="129" y="1"/>
                  </a:cubicBezTo>
                  <a:cubicBezTo>
                    <a:pt x="129" y="2"/>
                    <a:pt x="130" y="3"/>
                    <a:pt x="131" y="3"/>
                  </a:cubicBezTo>
                  <a:cubicBezTo>
                    <a:pt x="134" y="3"/>
                    <a:pt x="134" y="3"/>
                    <a:pt x="134" y="3"/>
                  </a:cubicBezTo>
                  <a:cubicBezTo>
                    <a:pt x="135" y="3"/>
                    <a:pt x="136" y="2"/>
                    <a:pt x="136" y="1"/>
                  </a:cubicBezTo>
                  <a:cubicBezTo>
                    <a:pt x="136" y="0"/>
                    <a:pt x="135" y="0"/>
                    <a:pt x="134" y="0"/>
                  </a:cubicBezTo>
                  <a:moveTo>
                    <a:pt x="145" y="0"/>
                  </a:moveTo>
                  <a:cubicBezTo>
                    <a:pt x="142" y="0"/>
                    <a:pt x="142" y="0"/>
                    <a:pt x="142" y="0"/>
                  </a:cubicBezTo>
                  <a:cubicBezTo>
                    <a:pt x="141" y="0"/>
                    <a:pt x="140" y="0"/>
                    <a:pt x="140" y="1"/>
                  </a:cubicBezTo>
                  <a:cubicBezTo>
                    <a:pt x="140" y="2"/>
                    <a:pt x="141" y="3"/>
                    <a:pt x="142" y="3"/>
                  </a:cubicBezTo>
                  <a:cubicBezTo>
                    <a:pt x="145" y="3"/>
                    <a:pt x="145" y="3"/>
                    <a:pt x="145" y="3"/>
                  </a:cubicBezTo>
                  <a:cubicBezTo>
                    <a:pt x="146" y="3"/>
                    <a:pt x="147" y="2"/>
                    <a:pt x="147" y="1"/>
                  </a:cubicBezTo>
                  <a:cubicBezTo>
                    <a:pt x="147" y="0"/>
                    <a:pt x="146" y="0"/>
                    <a:pt x="145" y="0"/>
                  </a:cubicBezTo>
                  <a:moveTo>
                    <a:pt x="156" y="0"/>
                  </a:moveTo>
                  <a:cubicBezTo>
                    <a:pt x="152" y="0"/>
                    <a:pt x="152" y="0"/>
                    <a:pt x="152" y="0"/>
                  </a:cubicBezTo>
                  <a:cubicBezTo>
                    <a:pt x="151" y="0"/>
                    <a:pt x="151" y="0"/>
                    <a:pt x="151" y="1"/>
                  </a:cubicBezTo>
                  <a:cubicBezTo>
                    <a:pt x="151" y="2"/>
                    <a:pt x="151" y="3"/>
                    <a:pt x="152" y="3"/>
                  </a:cubicBezTo>
                  <a:cubicBezTo>
                    <a:pt x="156" y="3"/>
                    <a:pt x="156" y="3"/>
                    <a:pt x="156" y="3"/>
                  </a:cubicBezTo>
                  <a:cubicBezTo>
                    <a:pt x="157" y="3"/>
                    <a:pt x="158" y="2"/>
                    <a:pt x="158" y="1"/>
                  </a:cubicBezTo>
                  <a:cubicBezTo>
                    <a:pt x="158" y="0"/>
                    <a:pt x="157" y="0"/>
                    <a:pt x="156" y="0"/>
                  </a:cubicBezTo>
                  <a:moveTo>
                    <a:pt x="167" y="0"/>
                  </a:moveTo>
                  <a:cubicBezTo>
                    <a:pt x="163" y="0"/>
                    <a:pt x="163" y="0"/>
                    <a:pt x="163" y="0"/>
                  </a:cubicBezTo>
                  <a:cubicBezTo>
                    <a:pt x="162" y="0"/>
                    <a:pt x="161" y="0"/>
                    <a:pt x="161" y="1"/>
                  </a:cubicBezTo>
                  <a:cubicBezTo>
                    <a:pt x="161" y="2"/>
                    <a:pt x="162" y="3"/>
                    <a:pt x="163" y="3"/>
                  </a:cubicBezTo>
                  <a:cubicBezTo>
                    <a:pt x="167" y="3"/>
                    <a:pt x="167" y="3"/>
                    <a:pt x="167" y="3"/>
                  </a:cubicBezTo>
                  <a:cubicBezTo>
                    <a:pt x="168" y="3"/>
                    <a:pt x="168" y="2"/>
                    <a:pt x="168" y="1"/>
                  </a:cubicBezTo>
                  <a:cubicBezTo>
                    <a:pt x="168" y="0"/>
                    <a:pt x="168" y="0"/>
                    <a:pt x="167" y="0"/>
                  </a:cubicBezTo>
                  <a:moveTo>
                    <a:pt x="177" y="0"/>
                  </a:moveTo>
                  <a:cubicBezTo>
                    <a:pt x="174" y="0"/>
                    <a:pt x="174" y="0"/>
                    <a:pt x="174" y="0"/>
                  </a:cubicBezTo>
                  <a:cubicBezTo>
                    <a:pt x="173" y="0"/>
                    <a:pt x="172" y="0"/>
                    <a:pt x="172" y="1"/>
                  </a:cubicBezTo>
                  <a:cubicBezTo>
                    <a:pt x="172" y="2"/>
                    <a:pt x="173" y="3"/>
                    <a:pt x="174" y="3"/>
                  </a:cubicBezTo>
                  <a:cubicBezTo>
                    <a:pt x="177" y="3"/>
                    <a:pt x="177" y="3"/>
                    <a:pt x="177" y="3"/>
                  </a:cubicBezTo>
                  <a:cubicBezTo>
                    <a:pt x="178" y="3"/>
                    <a:pt x="179" y="2"/>
                    <a:pt x="179" y="1"/>
                  </a:cubicBezTo>
                  <a:cubicBezTo>
                    <a:pt x="179" y="0"/>
                    <a:pt x="178" y="0"/>
                    <a:pt x="177" y="0"/>
                  </a:cubicBezTo>
                  <a:moveTo>
                    <a:pt x="188" y="0"/>
                  </a:moveTo>
                  <a:cubicBezTo>
                    <a:pt x="185" y="0"/>
                    <a:pt x="185" y="0"/>
                    <a:pt x="185" y="0"/>
                  </a:cubicBezTo>
                  <a:cubicBezTo>
                    <a:pt x="184" y="0"/>
                    <a:pt x="183" y="0"/>
                    <a:pt x="183" y="1"/>
                  </a:cubicBezTo>
                  <a:cubicBezTo>
                    <a:pt x="183" y="2"/>
                    <a:pt x="184" y="3"/>
                    <a:pt x="185" y="3"/>
                  </a:cubicBezTo>
                  <a:cubicBezTo>
                    <a:pt x="188" y="3"/>
                    <a:pt x="188" y="3"/>
                    <a:pt x="188" y="3"/>
                  </a:cubicBezTo>
                  <a:cubicBezTo>
                    <a:pt x="189" y="3"/>
                    <a:pt x="190" y="2"/>
                    <a:pt x="190" y="1"/>
                  </a:cubicBezTo>
                  <a:cubicBezTo>
                    <a:pt x="190" y="0"/>
                    <a:pt x="189" y="0"/>
                    <a:pt x="188" y="0"/>
                  </a:cubicBezTo>
                  <a:moveTo>
                    <a:pt x="199" y="0"/>
                  </a:moveTo>
                  <a:cubicBezTo>
                    <a:pt x="195" y="0"/>
                    <a:pt x="195" y="0"/>
                    <a:pt x="195" y="0"/>
                  </a:cubicBezTo>
                  <a:cubicBezTo>
                    <a:pt x="194" y="0"/>
                    <a:pt x="194" y="0"/>
                    <a:pt x="194" y="1"/>
                  </a:cubicBezTo>
                  <a:cubicBezTo>
                    <a:pt x="194" y="2"/>
                    <a:pt x="194" y="3"/>
                    <a:pt x="195" y="3"/>
                  </a:cubicBezTo>
                  <a:cubicBezTo>
                    <a:pt x="199" y="3"/>
                    <a:pt x="199" y="3"/>
                    <a:pt x="199" y="3"/>
                  </a:cubicBezTo>
                  <a:cubicBezTo>
                    <a:pt x="200" y="3"/>
                    <a:pt x="201" y="2"/>
                    <a:pt x="201" y="1"/>
                  </a:cubicBezTo>
                  <a:cubicBezTo>
                    <a:pt x="201" y="0"/>
                    <a:pt x="200" y="0"/>
                    <a:pt x="199" y="0"/>
                  </a:cubicBezTo>
                  <a:moveTo>
                    <a:pt x="210" y="0"/>
                  </a:moveTo>
                  <a:cubicBezTo>
                    <a:pt x="206" y="0"/>
                    <a:pt x="206" y="0"/>
                    <a:pt x="206" y="0"/>
                  </a:cubicBezTo>
                  <a:cubicBezTo>
                    <a:pt x="205" y="0"/>
                    <a:pt x="204" y="0"/>
                    <a:pt x="204" y="1"/>
                  </a:cubicBezTo>
                  <a:cubicBezTo>
                    <a:pt x="204" y="2"/>
                    <a:pt x="205" y="3"/>
                    <a:pt x="206" y="3"/>
                  </a:cubicBezTo>
                  <a:cubicBezTo>
                    <a:pt x="210" y="3"/>
                    <a:pt x="210" y="3"/>
                    <a:pt x="210" y="3"/>
                  </a:cubicBezTo>
                  <a:cubicBezTo>
                    <a:pt x="211" y="3"/>
                    <a:pt x="211" y="2"/>
                    <a:pt x="211" y="1"/>
                  </a:cubicBezTo>
                  <a:cubicBezTo>
                    <a:pt x="211" y="0"/>
                    <a:pt x="211" y="0"/>
                    <a:pt x="210" y="0"/>
                  </a:cubicBezTo>
                  <a:moveTo>
                    <a:pt x="220" y="0"/>
                  </a:moveTo>
                  <a:cubicBezTo>
                    <a:pt x="217" y="0"/>
                    <a:pt x="217" y="0"/>
                    <a:pt x="217" y="0"/>
                  </a:cubicBezTo>
                  <a:cubicBezTo>
                    <a:pt x="216" y="0"/>
                    <a:pt x="215" y="0"/>
                    <a:pt x="215" y="1"/>
                  </a:cubicBezTo>
                  <a:cubicBezTo>
                    <a:pt x="215" y="2"/>
                    <a:pt x="216" y="3"/>
                    <a:pt x="217" y="3"/>
                  </a:cubicBezTo>
                  <a:cubicBezTo>
                    <a:pt x="220" y="3"/>
                    <a:pt x="220" y="3"/>
                    <a:pt x="220" y="3"/>
                  </a:cubicBezTo>
                  <a:cubicBezTo>
                    <a:pt x="221" y="3"/>
                    <a:pt x="222" y="2"/>
                    <a:pt x="222" y="1"/>
                  </a:cubicBezTo>
                  <a:cubicBezTo>
                    <a:pt x="222" y="0"/>
                    <a:pt x="221" y="0"/>
                    <a:pt x="220" y="0"/>
                  </a:cubicBezTo>
                  <a:moveTo>
                    <a:pt x="231" y="0"/>
                  </a:moveTo>
                  <a:cubicBezTo>
                    <a:pt x="228" y="0"/>
                    <a:pt x="228" y="0"/>
                    <a:pt x="228" y="0"/>
                  </a:cubicBezTo>
                  <a:cubicBezTo>
                    <a:pt x="227" y="0"/>
                    <a:pt x="226" y="0"/>
                    <a:pt x="226" y="1"/>
                  </a:cubicBezTo>
                  <a:cubicBezTo>
                    <a:pt x="226" y="2"/>
                    <a:pt x="227" y="3"/>
                    <a:pt x="228" y="3"/>
                  </a:cubicBezTo>
                  <a:cubicBezTo>
                    <a:pt x="231" y="3"/>
                    <a:pt x="231" y="3"/>
                    <a:pt x="231" y="3"/>
                  </a:cubicBezTo>
                  <a:cubicBezTo>
                    <a:pt x="232" y="3"/>
                    <a:pt x="233" y="2"/>
                    <a:pt x="233" y="1"/>
                  </a:cubicBezTo>
                  <a:cubicBezTo>
                    <a:pt x="233" y="0"/>
                    <a:pt x="232" y="0"/>
                    <a:pt x="231" y="0"/>
                  </a:cubicBezTo>
                  <a:moveTo>
                    <a:pt x="242" y="0"/>
                  </a:moveTo>
                  <a:cubicBezTo>
                    <a:pt x="238" y="0"/>
                    <a:pt x="238" y="0"/>
                    <a:pt x="238" y="0"/>
                  </a:cubicBezTo>
                  <a:cubicBezTo>
                    <a:pt x="237" y="0"/>
                    <a:pt x="237" y="0"/>
                    <a:pt x="237" y="1"/>
                  </a:cubicBezTo>
                  <a:cubicBezTo>
                    <a:pt x="237" y="2"/>
                    <a:pt x="237" y="3"/>
                    <a:pt x="238" y="3"/>
                  </a:cubicBezTo>
                  <a:cubicBezTo>
                    <a:pt x="242" y="3"/>
                    <a:pt x="242" y="3"/>
                    <a:pt x="242" y="3"/>
                  </a:cubicBezTo>
                  <a:cubicBezTo>
                    <a:pt x="243" y="3"/>
                    <a:pt x="244" y="2"/>
                    <a:pt x="244" y="1"/>
                  </a:cubicBezTo>
                  <a:cubicBezTo>
                    <a:pt x="244" y="0"/>
                    <a:pt x="243" y="0"/>
                    <a:pt x="242" y="0"/>
                  </a:cubicBezTo>
                  <a:moveTo>
                    <a:pt x="253" y="0"/>
                  </a:moveTo>
                  <a:cubicBezTo>
                    <a:pt x="249" y="0"/>
                    <a:pt x="249" y="0"/>
                    <a:pt x="249" y="0"/>
                  </a:cubicBezTo>
                  <a:cubicBezTo>
                    <a:pt x="248" y="0"/>
                    <a:pt x="247" y="0"/>
                    <a:pt x="247" y="1"/>
                  </a:cubicBezTo>
                  <a:cubicBezTo>
                    <a:pt x="247" y="2"/>
                    <a:pt x="248" y="3"/>
                    <a:pt x="249" y="3"/>
                  </a:cubicBezTo>
                  <a:cubicBezTo>
                    <a:pt x="253" y="3"/>
                    <a:pt x="253" y="3"/>
                    <a:pt x="253" y="3"/>
                  </a:cubicBezTo>
                  <a:cubicBezTo>
                    <a:pt x="254" y="3"/>
                    <a:pt x="254" y="2"/>
                    <a:pt x="254" y="1"/>
                  </a:cubicBezTo>
                  <a:cubicBezTo>
                    <a:pt x="254" y="0"/>
                    <a:pt x="254" y="0"/>
                    <a:pt x="253" y="0"/>
                  </a:cubicBezTo>
                  <a:moveTo>
                    <a:pt x="263" y="0"/>
                  </a:moveTo>
                  <a:cubicBezTo>
                    <a:pt x="260" y="0"/>
                    <a:pt x="260" y="0"/>
                    <a:pt x="260" y="0"/>
                  </a:cubicBezTo>
                  <a:cubicBezTo>
                    <a:pt x="259" y="0"/>
                    <a:pt x="258" y="0"/>
                    <a:pt x="258" y="1"/>
                  </a:cubicBezTo>
                  <a:cubicBezTo>
                    <a:pt x="258" y="2"/>
                    <a:pt x="259" y="3"/>
                    <a:pt x="260" y="3"/>
                  </a:cubicBezTo>
                  <a:cubicBezTo>
                    <a:pt x="263" y="3"/>
                    <a:pt x="263" y="3"/>
                    <a:pt x="263" y="3"/>
                  </a:cubicBezTo>
                  <a:cubicBezTo>
                    <a:pt x="264" y="3"/>
                    <a:pt x="265" y="2"/>
                    <a:pt x="265" y="1"/>
                  </a:cubicBezTo>
                  <a:cubicBezTo>
                    <a:pt x="265" y="0"/>
                    <a:pt x="264" y="0"/>
                    <a:pt x="263" y="0"/>
                  </a:cubicBezTo>
                  <a:moveTo>
                    <a:pt x="274" y="0"/>
                  </a:moveTo>
                  <a:cubicBezTo>
                    <a:pt x="271" y="0"/>
                    <a:pt x="271" y="0"/>
                    <a:pt x="271" y="0"/>
                  </a:cubicBezTo>
                  <a:cubicBezTo>
                    <a:pt x="270" y="0"/>
                    <a:pt x="269" y="0"/>
                    <a:pt x="269" y="1"/>
                  </a:cubicBezTo>
                  <a:cubicBezTo>
                    <a:pt x="269" y="2"/>
                    <a:pt x="270" y="3"/>
                    <a:pt x="271" y="3"/>
                  </a:cubicBezTo>
                  <a:cubicBezTo>
                    <a:pt x="274" y="3"/>
                    <a:pt x="274" y="3"/>
                    <a:pt x="274" y="3"/>
                  </a:cubicBezTo>
                  <a:cubicBezTo>
                    <a:pt x="275" y="3"/>
                    <a:pt x="276" y="2"/>
                    <a:pt x="276" y="1"/>
                  </a:cubicBezTo>
                  <a:cubicBezTo>
                    <a:pt x="276" y="0"/>
                    <a:pt x="275" y="0"/>
                    <a:pt x="274" y="0"/>
                  </a:cubicBezTo>
                  <a:moveTo>
                    <a:pt x="285" y="0"/>
                  </a:moveTo>
                  <a:cubicBezTo>
                    <a:pt x="281" y="0"/>
                    <a:pt x="281" y="0"/>
                    <a:pt x="281" y="0"/>
                  </a:cubicBezTo>
                  <a:cubicBezTo>
                    <a:pt x="280" y="0"/>
                    <a:pt x="279" y="0"/>
                    <a:pt x="279" y="1"/>
                  </a:cubicBezTo>
                  <a:cubicBezTo>
                    <a:pt x="279" y="2"/>
                    <a:pt x="280" y="3"/>
                    <a:pt x="281" y="3"/>
                  </a:cubicBezTo>
                  <a:cubicBezTo>
                    <a:pt x="285" y="3"/>
                    <a:pt x="285" y="3"/>
                    <a:pt x="285" y="3"/>
                  </a:cubicBezTo>
                  <a:cubicBezTo>
                    <a:pt x="286" y="3"/>
                    <a:pt x="286" y="3"/>
                    <a:pt x="286" y="3"/>
                  </a:cubicBezTo>
                  <a:cubicBezTo>
                    <a:pt x="286" y="0"/>
                    <a:pt x="286" y="0"/>
                    <a:pt x="286" y="0"/>
                  </a:cubicBezTo>
                  <a:cubicBezTo>
                    <a:pt x="285" y="0"/>
                    <a:pt x="285" y="0"/>
                    <a:pt x="285" y="0"/>
                  </a:cubicBezTo>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53" name="Group 52">
            <a:extLst>
              <a:ext uri="{FF2B5EF4-FFF2-40B4-BE49-F238E27FC236}">
                <a16:creationId xmlns:a16="http://schemas.microsoft.com/office/drawing/2014/main" id="{D622CE6F-AEA4-40EB-8B4C-965045ED63D1}"/>
              </a:ext>
            </a:extLst>
          </p:cNvPr>
          <p:cNvGrpSpPr/>
          <p:nvPr/>
        </p:nvGrpSpPr>
        <p:grpSpPr>
          <a:xfrm>
            <a:off x="6329363" y="2563701"/>
            <a:ext cx="5862638" cy="1241044"/>
            <a:chOff x="6663957" y="2619382"/>
            <a:chExt cx="5528043" cy="1170214"/>
          </a:xfrm>
        </p:grpSpPr>
        <p:sp>
          <p:nvSpPr>
            <p:cNvPr id="54" name="Rectangle 5">
              <a:extLst>
                <a:ext uri="{FF2B5EF4-FFF2-40B4-BE49-F238E27FC236}">
                  <a16:creationId xmlns:a16="http://schemas.microsoft.com/office/drawing/2014/main" id="{1A3F6A91-9F83-4710-BE01-D29D1C88F22A}"/>
                </a:ext>
              </a:extLst>
            </p:cNvPr>
            <p:cNvSpPr>
              <a:spLocks noChangeArrowheads="1"/>
            </p:cNvSpPr>
            <p:nvPr/>
          </p:nvSpPr>
          <p:spPr bwMode="auto">
            <a:xfrm>
              <a:off x="7208432" y="2619382"/>
              <a:ext cx="4983568" cy="940641"/>
            </a:xfrm>
            <a:prstGeom prst="rect">
              <a:avLst/>
            </a:pr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55" name="Rectangle 6">
              <a:extLst>
                <a:ext uri="{FF2B5EF4-FFF2-40B4-BE49-F238E27FC236}">
                  <a16:creationId xmlns:a16="http://schemas.microsoft.com/office/drawing/2014/main" id="{D4B034C8-4024-4B37-8FEA-C0BA2BD291FE}"/>
                </a:ext>
              </a:extLst>
            </p:cNvPr>
            <p:cNvSpPr>
              <a:spLocks noChangeArrowheads="1"/>
            </p:cNvSpPr>
            <p:nvPr/>
          </p:nvSpPr>
          <p:spPr bwMode="auto">
            <a:xfrm>
              <a:off x="7208432" y="2619382"/>
              <a:ext cx="4983568" cy="9406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7">
              <a:extLst>
                <a:ext uri="{FF2B5EF4-FFF2-40B4-BE49-F238E27FC236}">
                  <a16:creationId xmlns:a16="http://schemas.microsoft.com/office/drawing/2014/main" id="{AD988EF5-7553-4056-9B90-688946532F0B}"/>
                </a:ext>
              </a:extLst>
            </p:cNvPr>
            <p:cNvSpPr>
              <a:spLocks noEditPoints="1"/>
            </p:cNvSpPr>
            <p:nvPr/>
          </p:nvSpPr>
          <p:spPr bwMode="auto">
            <a:xfrm>
              <a:off x="7730559" y="2702679"/>
              <a:ext cx="4443157" cy="774048"/>
            </a:xfrm>
            <a:custGeom>
              <a:avLst/>
              <a:gdLst>
                <a:gd name="T0" fmla="*/ 98 w 961"/>
                <a:gd name="T1" fmla="*/ 166 h 166"/>
                <a:gd name="T2" fmla="*/ 126 w 961"/>
                <a:gd name="T3" fmla="*/ 162 h 166"/>
                <a:gd name="T4" fmla="*/ 157 w 961"/>
                <a:gd name="T5" fmla="*/ 164 h 166"/>
                <a:gd name="T6" fmla="*/ 189 w 961"/>
                <a:gd name="T7" fmla="*/ 164 h 166"/>
                <a:gd name="T8" fmla="*/ 219 w 961"/>
                <a:gd name="T9" fmla="*/ 162 h 166"/>
                <a:gd name="T10" fmla="*/ 247 w 961"/>
                <a:gd name="T11" fmla="*/ 166 h 166"/>
                <a:gd name="T12" fmla="*/ 283 w 961"/>
                <a:gd name="T13" fmla="*/ 162 h 166"/>
                <a:gd name="T14" fmla="*/ 303 w 961"/>
                <a:gd name="T15" fmla="*/ 166 h 166"/>
                <a:gd name="T16" fmla="*/ 332 w 961"/>
                <a:gd name="T17" fmla="*/ 162 h 166"/>
                <a:gd name="T18" fmla="*/ 362 w 961"/>
                <a:gd name="T19" fmla="*/ 164 h 166"/>
                <a:gd name="T20" fmla="*/ 394 w 961"/>
                <a:gd name="T21" fmla="*/ 164 h 166"/>
                <a:gd name="T22" fmla="*/ 424 w 961"/>
                <a:gd name="T23" fmla="*/ 162 h 166"/>
                <a:gd name="T24" fmla="*/ 452 w 961"/>
                <a:gd name="T25" fmla="*/ 166 h 166"/>
                <a:gd name="T26" fmla="*/ 488 w 961"/>
                <a:gd name="T27" fmla="*/ 162 h 166"/>
                <a:gd name="T28" fmla="*/ 509 w 961"/>
                <a:gd name="T29" fmla="*/ 166 h 166"/>
                <a:gd name="T30" fmla="*/ 537 w 961"/>
                <a:gd name="T31" fmla="*/ 162 h 166"/>
                <a:gd name="T32" fmla="*/ 567 w 961"/>
                <a:gd name="T33" fmla="*/ 164 h 166"/>
                <a:gd name="T34" fmla="*/ 599 w 961"/>
                <a:gd name="T35" fmla="*/ 164 h 166"/>
                <a:gd name="T36" fmla="*/ 629 w 961"/>
                <a:gd name="T37" fmla="*/ 162 h 166"/>
                <a:gd name="T38" fmla="*/ 657 w 961"/>
                <a:gd name="T39" fmla="*/ 166 h 166"/>
                <a:gd name="T40" fmla="*/ 694 w 961"/>
                <a:gd name="T41" fmla="*/ 162 h 166"/>
                <a:gd name="T42" fmla="*/ 714 w 961"/>
                <a:gd name="T43" fmla="*/ 166 h 166"/>
                <a:gd name="T44" fmla="*/ 742 w 961"/>
                <a:gd name="T45" fmla="*/ 162 h 166"/>
                <a:gd name="T46" fmla="*/ 772 w 961"/>
                <a:gd name="T47" fmla="*/ 164 h 166"/>
                <a:gd name="T48" fmla="*/ 804 w 961"/>
                <a:gd name="T49" fmla="*/ 164 h 166"/>
                <a:gd name="T50" fmla="*/ 834 w 961"/>
                <a:gd name="T51" fmla="*/ 162 h 166"/>
                <a:gd name="T52" fmla="*/ 862 w 961"/>
                <a:gd name="T53" fmla="*/ 166 h 166"/>
                <a:gd name="T54" fmla="*/ 899 w 961"/>
                <a:gd name="T55" fmla="*/ 162 h 166"/>
                <a:gd name="T56" fmla="*/ 919 w 961"/>
                <a:gd name="T57" fmla="*/ 166 h 166"/>
                <a:gd name="T58" fmla="*/ 947 w 961"/>
                <a:gd name="T59" fmla="*/ 162 h 166"/>
                <a:gd name="T60" fmla="*/ 14 w 961"/>
                <a:gd name="T61" fmla="*/ 4 h 166"/>
                <a:gd name="T62" fmla="*/ 42 w 961"/>
                <a:gd name="T63" fmla="*/ 0 h 166"/>
                <a:gd name="T64" fmla="*/ 72 w 961"/>
                <a:gd name="T65" fmla="*/ 2 h 166"/>
                <a:gd name="T66" fmla="*/ 104 w 961"/>
                <a:gd name="T67" fmla="*/ 2 h 166"/>
                <a:gd name="T68" fmla="*/ 135 w 961"/>
                <a:gd name="T69" fmla="*/ 0 h 166"/>
                <a:gd name="T70" fmla="*/ 163 w 961"/>
                <a:gd name="T71" fmla="*/ 4 h 166"/>
                <a:gd name="T72" fmla="*/ 199 w 961"/>
                <a:gd name="T73" fmla="*/ 0 h 166"/>
                <a:gd name="T74" fmla="*/ 219 w 961"/>
                <a:gd name="T75" fmla="*/ 4 h 166"/>
                <a:gd name="T76" fmla="*/ 247 w 961"/>
                <a:gd name="T77" fmla="*/ 0 h 166"/>
                <a:gd name="T78" fmla="*/ 277 w 961"/>
                <a:gd name="T79" fmla="*/ 2 h 166"/>
                <a:gd name="T80" fmla="*/ 309 w 961"/>
                <a:gd name="T81" fmla="*/ 2 h 166"/>
                <a:gd name="T82" fmla="*/ 340 w 961"/>
                <a:gd name="T83" fmla="*/ 0 h 166"/>
                <a:gd name="T84" fmla="*/ 368 w 961"/>
                <a:gd name="T85" fmla="*/ 4 h 166"/>
                <a:gd name="T86" fmla="*/ 404 w 961"/>
                <a:gd name="T87" fmla="*/ 0 h 166"/>
                <a:gd name="T88" fmla="*/ 424 w 961"/>
                <a:gd name="T89" fmla="*/ 4 h 166"/>
                <a:gd name="T90" fmla="*/ 452 w 961"/>
                <a:gd name="T91" fmla="*/ 0 h 166"/>
                <a:gd name="T92" fmla="*/ 482 w 961"/>
                <a:gd name="T93" fmla="*/ 2 h 166"/>
                <a:gd name="T94" fmla="*/ 515 w 961"/>
                <a:gd name="T95" fmla="*/ 2 h 166"/>
                <a:gd name="T96" fmla="*/ 545 w 961"/>
                <a:gd name="T97" fmla="*/ 0 h 166"/>
                <a:gd name="T98" fmla="*/ 573 w 961"/>
                <a:gd name="T99" fmla="*/ 4 h 166"/>
                <a:gd name="T100" fmla="*/ 609 w 961"/>
                <a:gd name="T101" fmla="*/ 0 h 166"/>
                <a:gd name="T102" fmla="*/ 629 w 961"/>
                <a:gd name="T103" fmla="*/ 4 h 166"/>
                <a:gd name="T104" fmla="*/ 657 w 961"/>
                <a:gd name="T105" fmla="*/ 0 h 166"/>
                <a:gd name="T106" fmla="*/ 688 w 961"/>
                <a:gd name="T107" fmla="*/ 2 h 166"/>
                <a:gd name="T108" fmla="*/ 720 w 961"/>
                <a:gd name="T109" fmla="*/ 2 h 166"/>
                <a:gd name="T110" fmla="*/ 750 w 961"/>
                <a:gd name="T111" fmla="*/ 0 h 166"/>
                <a:gd name="T112" fmla="*/ 778 w 961"/>
                <a:gd name="T113" fmla="*/ 4 h 166"/>
                <a:gd name="T114" fmla="*/ 814 w 961"/>
                <a:gd name="T115" fmla="*/ 0 h 166"/>
                <a:gd name="T116" fmla="*/ 834 w 961"/>
                <a:gd name="T117" fmla="*/ 4 h 166"/>
                <a:gd name="T118" fmla="*/ 862 w 961"/>
                <a:gd name="T119" fmla="*/ 0 h 166"/>
                <a:gd name="T120" fmla="*/ 893 w 961"/>
                <a:gd name="T121" fmla="*/ 2 h 166"/>
                <a:gd name="T122" fmla="*/ 925 w 961"/>
                <a:gd name="T123" fmla="*/ 2 h 166"/>
                <a:gd name="T124" fmla="*/ 955 w 961"/>
                <a:gd name="T125" fmla="*/ 0 h 1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961" h="166">
                  <a:moveTo>
                    <a:pt x="78" y="162"/>
                  </a:moveTo>
                  <a:cubicBezTo>
                    <a:pt x="76" y="162"/>
                    <a:pt x="76" y="162"/>
                    <a:pt x="76" y="162"/>
                  </a:cubicBezTo>
                  <a:cubicBezTo>
                    <a:pt x="76" y="166"/>
                    <a:pt x="76" y="166"/>
                    <a:pt x="76" y="166"/>
                  </a:cubicBezTo>
                  <a:cubicBezTo>
                    <a:pt x="78" y="166"/>
                    <a:pt x="78" y="166"/>
                    <a:pt x="78" y="166"/>
                  </a:cubicBezTo>
                  <a:cubicBezTo>
                    <a:pt x="79" y="166"/>
                    <a:pt x="80" y="165"/>
                    <a:pt x="80" y="164"/>
                  </a:cubicBezTo>
                  <a:cubicBezTo>
                    <a:pt x="80" y="163"/>
                    <a:pt x="79" y="162"/>
                    <a:pt x="78" y="162"/>
                  </a:cubicBezTo>
                  <a:moveTo>
                    <a:pt x="90" y="162"/>
                  </a:moveTo>
                  <a:cubicBezTo>
                    <a:pt x="86" y="162"/>
                    <a:pt x="86" y="162"/>
                    <a:pt x="86" y="162"/>
                  </a:cubicBezTo>
                  <a:cubicBezTo>
                    <a:pt x="85" y="162"/>
                    <a:pt x="84" y="163"/>
                    <a:pt x="84" y="164"/>
                  </a:cubicBezTo>
                  <a:cubicBezTo>
                    <a:pt x="84" y="165"/>
                    <a:pt x="85" y="166"/>
                    <a:pt x="86" y="166"/>
                  </a:cubicBezTo>
                  <a:cubicBezTo>
                    <a:pt x="90" y="166"/>
                    <a:pt x="90" y="166"/>
                    <a:pt x="90" y="166"/>
                  </a:cubicBezTo>
                  <a:cubicBezTo>
                    <a:pt x="91" y="166"/>
                    <a:pt x="92" y="165"/>
                    <a:pt x="92" y="164"/>
                  </a:cubicBezTo>
                  <a:cubicBezTo>
                    <a:pt x="92" y="163"/>
                    <a:pt x="91" y="162"/>
                    <a:pt x="90" y="162"/>
                  </a:cubicBezTo>
                  <a:moveTo>
                    <a:pt x="102" y="162"/>
                  </a:moveTo>
                  <a:cubicBezTo>
                    <a:pt x="98" y="162"/>
                    <a:pt x="98" y="162"/>
                    <a:pt x="98" y="162"/>
                  </a:cubicBezTo>
                  <a:cubicBezTo>
                    <a:pt x="97" y="162"/>
                    <a:pt x="96" y="163"/>
                    <a:pt x="96" y="164"/>
                  </a:cubicBezTo>
                  <a:cubicBezTo>
                    <a:pt x="96" y="165"/>
                    <a:pt x="97" y="166"/>
                    <a:pt x="98" y="166"/>
                  </a:cubicBezTo>
                  <a:cubicBezTo>
                    <a:pt x="102" y="166"/>
                    <a:pt x="102" y="166"/>
                    <a:pt x="102" y="166"/>
                  </a:cubicBezTo>
                  <a:cubicBezTo>
                    <a:pt x="103" y="166"/>
                    <a:pt x="104" y="165"/>
                    <a:pt x="104" y="164"/>
                  </a:cubicBezTo>
                  <a:cubicBezTo>
                    <a:pt x="104" y="163"/>
                    <a:pt x="103" y="162"/>
                    <a:pt x="102" y="162"/>
                  </a:cubicBezTo>
                  <a:moveTo>
                    <a:pt x="114" y="162"/>
                  </a:moveTo>
                  <a:cubicBezTo>
                    <a:pt x="110" y="162"/>
                    <a:pt x="110" y="162"/>
                    <a:pt x="110" y="162"/>
                  </a:cubicBezTo>
                  <a:cubicBezTo>
                    <a:pt x="109" y="162"/>
                    <a:pt x="108" y="163"/>
                    <a:pt x="108" y="164"/>
                  </a:cubicBezTo>
                  <a:cubicBezTo>
                    <a:pt x="108" y="165"/>
                    <a:pt x="109" y="166"/>
                    <a:pt x="110" y="166"/>
                  </a:cubicBezTo>
                  <a:cubicBezTo>
                    <a:pt x="114" y="166"/>
                    <a:pt x="114" y="166"/>
                    <a:pt x="114" y="166"/>
                  </a:cubicBezTo>
                  <a:cubicBezTo>
                    <a:pt x="116" y="166"/>
                    <a:pt x="116" y="165"/>
                    <a:pt x="116" y="164"/>
                  </a:cubicBezTo>
                  <a:cubicBezTo>
                    <a:pt x="116" y="163"/>
                    <a:pt x="116" y="162"/>
                    <a:pt x="114" y="162"/>
                  </a:cubicBezTo>
                  <a:moveTo>
                    <a:pt x="126" y="162"/>
                  </a:moveTo>
                  <a:cubicBezTo>
                    <a:pt x="122" y="162"/>
                    <a:pt x="122" y="162"/>
                    <a:pt x="122" y="162"/>
                  </a:cubicBezTo>
                  <a:cubicBezTo>
                    <a:pt x="121" y="162"/>
                    <a:pt x="120" y="163"/>
                    <a:pt x="120" y="164"/>
                  </a:cubicBezTo>
                  <a:cubicBezTo>
                    <a:pt x="120" y="165"/>
                    <a:pt x="121" y="166"/>
                    <a:pt x="122" y="166"/>
                  </a:cubicBezTo>
                  <a:cubicBezTo>
                    <a:pt x="126" y="166"/>
                    <a:pt x="126" y="166"/>
                    <a:pt x="126" y="166"/>
                  </a:cubicBezTo>
                  <a:cubicBezTo>
                    <a:pt x="128" y="166"/>
                    <a:pt x="129" y="165"/>
                    <a:pt x="129" y="164"/>
                  </a:cubicBezTo>
                  <a:cubicBezTo>
                    <a:pt x="129" y="163"/>
                    <a:pt x="128" y="162"/>
                    <a:pt x="126" y="162"/>
                  </a:cubicBezTo>
                  <a:moveTo>
                    <a:pt x="139" y="162"/>
                  </a:moveTo>
                  <a:cubicBezTo>
                    <a:pt x="135" y="162"/>
                    <a:pt x="135" y="162"/>
                    <a:pt x="135" y="162"/>
                  </a:cubicBezTo>
                  <a:cubicBezTo>
                    <a:pt x="133" y="162"/>
                    <a:pt x="133" y="163"/>
                    <a:pt x="133" y="164"/>
                  </a:cubicBezTo>
                  <a:cubicBezTo>
                    <a:pt x="133" y="165"/>
                    <a:pt x="133" y="166"/>
                    <a:pt x="135" y="166"/>
                  </a:cubicBezTo>
                  <a:cubicBezTo>
                    <a:pt x="139" y="166"/>
                    <a:pt x="139" y="166"/>
                    <a:pt x="139" y="166"/>
                  </a:cubicBezTo>
                  <a:cubicBezTo>
                    <a:pt x="140" y="166"/>
                    <a:pt x="141" y="165"/>
                    <a:pt x="141" y="164"/>
                  </a:cubicBezTo>
                  <a:cubicBezTo>
                    <a:pt x="141" y="163"/>
                    <a:pt x="140" y="162"/>
                    <a:pt x="139" y="162"/>
                  </a:cubicBezTo>
                  <a:moveTo>
                    <a:pt x="151" y="162"/>
                  </a:moveTo>
                  <a:cubicBezTo>
                    <a:pt x="147" y="162"/>
                    <a:pt x="147" y="162"/>
                    <a:pt x="147" y="162"/>
                  </a:cubicBezTo>
                  <a:cubicBezTo>
                    <a:pt x="145" y="162"/>
                    <a:pt x="145" y="163"/>
                    <a:pt x="145" y="164"/>
                  </a:cubicBezTo>
                  <a:cubicBezTo>
                    <a:pt x="145" y="165"/>
                    <a:pt x="145" y="166"/>
                    <a:pt x="147" y="166"/>
                  </a:cubicBezTo>
                  <a:cubicBezTo>
                    <a:pt x="151" y="166"/>
                    <a:pt x="151" y="166"/>
                    <a:pt x="151" y="166"/>
                  </a:cubicBezTo>
                  <a:cubicBezTo>
                    <a:pt x="152" y="166"/>
                    <a:pt x="153" y="165"/>
                    <a:pt x="153" y="164"/>
                  </a:cubicBezTo>
                  <a:cubicBezTo>
                    <a:pt x="153" y="163"/>
                    <a:pt x="152" y="162"/>
                    <a:pt x="151" y="162"/>
                  </a:cubicBezTo>
                  <a:moveTo>
                    <a:pt x="163" y="162"/>
                  </a:moveTo>
                  <a:cubicBezTo>
                    <a:pt x="159" y="162"/>
                    <a:pt x="159" y="162"/>
                    <a:pt x="159" y="162"/>
                  </a:cubicBezTo>
                  <a:cubicBezTo>
                    <a:pt x="158" y="162"/>
                    <a:pt x="157" y="163"/>
                    <a:pt x="157" y="164"/>
                  </a:cubicBezTo>
                  <a:cubicBezTo>
                    <a:pt x="157" y="165"/>
                    <a:pt x="158" y="166"/>
                    <a:pt x="159" y="166"/>
                  </a:cubicBezTo>
                  <a:cubicBezTo>
                    <a:pt x="163" y="166"/>
                    <a:pt x="163" y="166"/>
                    <a:pt x="163" y="166"/>
                  </a:cubicBezTo>
                  <a:cubicBezTo>
                    <a:pt x="164" y="166"/>
                    <a:pt x="165" y="165"/>
                    <a:pt x="165" y="164"/>
                  </a:cubicBezTo>
                  <a:cubicBezTo>
                    <a:pt x="165" y="163"/>
                    <a:pt x="164" y="162"/>
                    <a:pt x="163" y="162"/>
                  </a:cubicBezTo>
                  <a:moveTo>
                    <a:pt x="175" y="162"/>
                  </a:moveTo>
                  <a:cubicBezTo>
                    <a:pt x="171" y="162"/>
                    <a:pt x="171" y="162"/>
                    <a:pt x="171" y="162"/>
                  </a:cubicBezTo>
                  <a:cubicBezTo>
                    <a:pt x="170" y="162"/>
                    <a:pt x="169" y="163"/>
                    <a:pt x="169" y="164"/>
                  </a:cubicBezTo>
                  <a:cubicBezTo>
                    <a:pt x="169" y="165"/>
                    <a:pt x="170" y="166"/>
                    <a:pt x="171" y="166"/>
                  </a:cubicBezTo>
                  <a:cubicBezTo>
                    <a:pt x="175" y="166"/>
                    <a:pt x="175" y="166"/>
                    <a:pt x="175" y="166"/>
                  </a:cubicBezTo>
                  <a:cubicBezTo>
                    <a:pt x="176" y="166"/>
                    <a:pt x="177" y="165"/>
                    <a:pt x="177" y="164"/>
                  </a:cubicBezTo>
                  <a:cubicBezTo>
                    <a:pt x="177" y="163"/>
                    <a:pt x="176" y="162"/>
                    <a:pt x="175" y="162"/>
                  </a:cubicBezTo>
                  <a:moveTo>
                    <a:pt x="187" y="162"/>
                  </a:moveTo>
                  <a:cubicBezTo>
                    <a:pt x="183" y="162"/>
                    <a:pt x="183" y="162"/>
                    <a:pt x="183" y="162"/>
                  </a:cubicBezTo>
                  <a:cubicBezTo>
                    <a:pt x="182" y="162"/>
                    <a:pt x="181" y="163"/>
                    <a:pt x="181" y="164"/>
                  </a:cubicBezTo>
                  <a:cubicBezTo>
                    <a:pt x="181" y="165"/>
                    <a:pt x="182" y="166"/>
                    <a:pt x="183" y="166"/>
                  </a:cubicBezTo>
                  <a:cubicBezTo>
                    <a:pt x="187" y="166"/>
                    <a:pt x="187" y="166"/>
                    <a:pt x="187" y="166"/>
                  </a:cubicBezTo>
                  <a:cubicBezTo>
                    <a:pt x="188" y="166"/>
                    <a:pt x="189" y="165"/>
                    <a:pt x="189" y="164"/>
                  </a:cubicBezTo>
                  <a:cubicBezTo>
                    <a:pt x="189" y="163"/>
                    <a:pt x="188" y="162"/>
                    <a:pt x="187" y="162"/>
                  </a:cubicBezTo>
                  <a:moveTo>
                    <a:pt x="199" y="162"/>
                  </a:moveTo>
                  <a:cubicBezTo>
                    <a:pt x="195" y="162"/>
                    <a:pt x="195" y="162"/>
                    <a:pt x="195" y="162"/>
                  </a:cubicBezTo>
                  <a:cubicBezTo>
                    <a:pt x="194" y="162"/>
                    <a:pt x="193" y="163"/>
                    <a:pt x="193" y="164"/>
                  </a:cubicBezTo>
                  <a:cubicBezTo>
                    <a:pt x="193" y="165"/>
                    <a:pt x="194" y="166"/>
                    <a:pt x="195" y="166"/>
                  </a:cubicBezTo>
                  <a:cubicBezTo>
                    <a:pt x="199" y="166"/>
                    <a:pt x="199" y="166"/>
                    <a:pt x="199" y="166"/>
                  </a:cubicBezTo>
                  <a:cubicBezTo>
                    <a:pt x="200" y="166"/>
                    <a:pt x="201" y="165"/>
                    <a:pt x="201" y="164"/>
                  </a:cubicBezTo>
                  <a:cubicBezTo>
                    <a:pt x="201" y="163"/>
                    <a:pt x="200" y="162"/>
                    <a:pt x="199" y="162"/>
                  </a:cubicBezTo>
                  <a:moveTo>
                    <a:pt x="211" y="162"/>
                  </a:moveTo>
                  <a:cubicBezTo>
                    <a:pt x="207" y="162"/>
                    <a:pt x="207" y="162"/>
                    <a:pt x="207" y="162"/>
                  </a:cubicBezTo>
                  <a:cubicBezTo>
                    <a:pt x="206" y="162"/>
                    <a:pt x="205" y="163"/>
                    <a:pt x="205" y="164"/>
                  </a:cubicBezTo>
                  <a:cubicBezTo>
                    <a:pt x="205" y="165"/>
                    <a:pt x="206" y="166"/>
                    <a:pt x="207" y="166"/>
                  </a:cubicBezTo>
                  <a:cubicBezTo>
                    <a:pt x="211" y="166"/>
                    <a:pt x="211" y="166"/>
                    <a:pt x="211" y="166"/>
                  </a:cubicBezTo>
                  <a:cubicBezTo>
                    <a:pt x="212" y="166"/>
                    <a:pt x="213" y="165"/>
                    <a:pt x="213" y="164"/>
                  </a:cubicBezTo>
                  <a:cubicBezTo>
                    <a:pt x="213" y="163"/>
                    <a:pt x="212" y="162"/>
                    <a:pt x="211" y="162"/>
                  </a:cubicBezTo>
                  <a:moveTo>
                    <a:pt x="223" y="162"/>
                  </a:moveTo>
                  <a:cubicBezTo>
                    <a:pt x="219" y="162"/>
                    <a:pt x="219" y="162"/>
                    <a:pt x="219" y="162"/>
                  </a:cubicBezTo>
                  <a:cubicBezTo>
                    <a:pt x="218" y="162"/>
                    <a:pt x="217" y="163"/>
                    <a:pt x="217" y="164"/>
                  </a:cubicBezTo>
                  <a:cubicBezTo>
                    <a:pt x="217" y="165"/>
                    <a:pt x="218" y="166"/>
                    <a:pt x="219" y="166"/>
                  </a:cubicBezTo>
                  <a:cubicBezTo>
                    <a:pt x="223" y="166"/>
                    <a:pt x="223" y="166"/>
                    <a:pt x="223" y="166"/>
                  </a:cubicBezTo>
                  <a:cubicBezTo>
                    <a:pt x="224" y="166"/>
                    <a:pt x="225" y="165"/>
                    <a:pt x="225" y="164"/>
                  </a:cubicBezTo>
                  <a:cubicBezTo>
                    <a:pt x="225" y="163"/>
                    <a:pt x="224" y="162"/>
                    <a:pt x="223" y="162"/>
                  </a:cubicBezTo>
                  <a:moveTo>
                    <a:pt x="235" y="162"/>
                  </a:moveTo>
                  <a:cubicBezTo>
                    <a:pt x="231" y="162"/>
                    <a:pt x="231" y="162"/>
                    <a:pt x="231" y="162"/>
                  </a:cubicBezTo>
                  <a:cubicBezTo>
                    <a:pt x="230" y="162"/>
                    <a:pt x="229" y="163"/>
                    <a:pt x="229" y="164"/>
                  </a:cubicBezTo>
                  <a:cubicBezTo>
                    <a:pt x="229" y="165"/>
                    <a:pt x="230" y="166"/>
                    <a:pt x="231" y="166"/>
                  </a:cubicBezTo>
                  <a:cubicBezTo>
                    <a:pt x="235" y="166"/>
                    <a:pt x="235" y="166"/>
                    <a:pt x="235" y="166"/>
                  </a:cubicBezTo>
                  <a:cubicBezTo>
                    <a:pt x="236" y="166"/>
                    <a:pt x="237" y="165"/>
                    <a:pt x="237" y="164"/>
                  </a:cubicBezTo>
                  <a:cubicBezTo>
                    <a:pt x="237" y="163"/>
                    <a:pt x="236" y="162"/>
                    <a:pt x="235" y="162"/>
                  </a:cubicBezTo>
                  <a:moveTo>
                    <a:pt x="247" y="162"/>
                  </a:moveTo>
                  <a:cubicBezTo>
                    <a:pt x="243" y="162"/>
                    <a:pt x="243" y="162"/>
                    <a:pt x="243" y="162"/>
                  </a:cubicBezTo>
                  <a:cubicBezTo>
                    <a:pt x="242" y="162"/>
                    <a:pt x="241" y="163"/>
                    <a:pt x="241" y="164"/>
                  </a:cubicBezTo>
                  <a:cubicBezTo>
                    <a:pt x="241" y="165"/>
                    <a:pt x="242" y="166"/>
                    <a:pt x="243" y="166"/>
                  </a:cubicBezTo>
                  <a:cubicBezTo>
                    <a:pt x="247" y="166"/>
                    <a:pt x="247" y="166"/>
                    <a:pt x="247" y="166"/>
                  </a:cubicBezTo>
                  <a:cubicBezTo>
                    <a:pt x="248" y="166"/>
                    <a:pt x="249" y="165"/>
                    <a:pt x="249" y="164"/>
                  </a:cubicBezTo>
                  <a:cubicBezTo>
                    <a:pt x="249" y="163"/>
                    <a:pt x="248" y="162"/>
                    <a:pt x="247" y="162"/>
                  </a:cubicBezTo>
                  <a:moveTo>
                    <a:pt x="259" y="162"/>
                  </a:moveTo>
                  <a:cubicBezTo>
                    <a:pt x="255" y="162"/>
                    <a:pt x="255" y="162"/>
                    <a:pt x="255" y="162"/>
                  </a:cubicBezTo>
                  <a:cubicBezTo>
                    <a:pt x="254" y="162"/>
                    <a:pt x="253" y="163"/>
                    <a:pt x="253" y="164"/>
                  </a:cubicBezTo>
                  <a:cubicBezTo>
                    <a:pt x="253" y="165"/>
                    <a:pt x="254" y="166"/>
                    <a:pt x="255" y="166"/>
                  </a:cubicBezTo>
                  <a:cubicBezTo>
                    <a:pt x="259" y="166"/>
                    <a:pt x="259" y="166"/>
                    <a:pt x="259" y="166"/>
                  </a:cubicBezTo>
                  <a:cubicBezTo>
                    <a:pt x="260" y="166"/>
                    <a:pt x="261" y="165"/>
                    <a:pt x="261" y="164"/>
                  </a:cubicBezTo>
                  <a:cubicBezTo>
                    <a:pt x="261" y="163"/>
                    <a:pt x="260" y="162"/>
                    <a:pt x="259" y="162"/>
                  </a:cubicBezTo>
                  <a:moveTo>
                    <a:pt x="271" y="162"/>
                  </a:moveTo>
                  <a:cubicBezTo>
                    <a:pt x="267" y="162"/>
                    <a:pt x="267" y="162"/>
                    <a:pt x="267" y="162"/>
                  </a:cubicBezTo>
                  <a:cubicBezTo>
                    <a:pt x="266" y="162"/>
                    <a:pt x="265" y="163"/>
                    <a:pt x="265" y="164"/>
                  </a:cubicBezTo>
                  <a:cubicBezTo>
                    <a:pt x="265" y="165"/>
                    <a:pt x="266" y="166"/>
                    <a:pt x="267" y="166"/>
                  </a:cubicBezTo>
                  <a:cubicBezTo>
                    <a:pt x="271" y="166"/>
                    <a:pt x="271" y="166"/>
                    <a:pt x="271" y="166"/>
                  </a:cubicBezTo>
                  <a:cubicBezTo>
                    <a:pt x="272" y="166"/>
                    <a:pt x="273" y="165"/>
                    <a:pt x="273" y="164"/>
                  </a:cubicBezTo>
                  <a:cubicBezTo>
                    <a:pt x="273" y="163"/>
                    <a:pt x="272" y="162"/>
                    <a:pt x="271" y="162"/>
                  </a:cubicBezTo>
                  <a:moveTo>
                    <a:pt x="283" y="162"/>
                  </a:moveTo>
                  <a:cubicBezTo>
                    <a:pt x="279" y="162"/>
                    <a:pt x="279" y="162"/>
                    <a:pt x="279" y="162"/>
                  </a:cubicBezTo>
                  <a:cubicBezTo>
                    <a:pt x="278" y="162"/>
                    <a:pt x="277" y="163"/>
                    <a:pt x="277" y="164"/>
                  </a:cubicBezTo>
                  <a:cubicBezTo>
                    <a:pt x="277" y="165"/>
                    <a:pt x="278" y="166"/>
                    <a:pt x="279" y="166"/>
                  </a:cubicBezTo>
                  <a:cubicBezTo>
                    <a:pt x="283" y="166"/>
                    <a:pt x="283" y="166"/>
                    <a:pt x="283" y="166"/>
                  </a:cubicBezTo>
                  <a:cubicBezTo>
                    <a:pt x="284" y="166"/>
                    <a:pt x="285" y="165"/>
                    <a:pt x="285" y="164"/>
                  </a:cubicBezTo>
                  <a:cubicBezTo>
                    <a:pt x="285" y="163"/>
                    <a:pt x="284" y="162"/>
                    <a:pt x="283" y="162"/>
                  </a:cubicBezTo>
                  <a:moveTo>
                    <a:pt x="295" y="162"/>
                  </a:moveTo>
                  <a:cubicBezTo>
                    <a:pt x="291" y="162"/>
                    <a:pt x="291" y="162"/>
                    <a:pt x="291" y="162"/>
                  </a:cubicBezTo>
                  <a:cubicBezTo>
                    <a:pt x="290" y="162"/>
                    <a:pt x="289" y="163"/>
                    <a:pt x="289" y="164"/>
                  </a:cubicBezTo>
                  <a:cubicBezTo>
                    <a:pt x="289" y="165"/>
                    <a:pt x="290" y="166"/>
                    <a:pt x="291" y="166"/>
                  </a:cubicBezTo>
                  <a:cubicBezTo>
                    <a:pt x="295" y="166"/>
                    <a:pt x="295" y="166"/>
                    <a:pt x="295" y="166"/>
                  </a:cubicBezTo>
                  <a:cubicBezTo>
                    <a:pt x="297" y="166"/>
                    <a:pt x="297" y="165"/>
                    <a:pt x="297" y="164"/>
                  </a:cubicBezTo>
                  <a:cubicBezTo>
                    <a:pt x="297" y="163"/>
                    <a:pt x="297" y="162"/>
                    <a:pt x="295" y="162"/>
                  </a:cubicBezTo>
                  <a:moveTo>
                    <a:pt x="307" y="162"/>
                  </a:moveTo>
                  <a:cubicBezTo>
                    <a:pt x="303" y="162"/>
                    <a:pt x="303" y="162"/>
                    <a:pt x="303" y="162"/>
                  </a:cubicBezTo>
                  <a:cubicBezTo>
                    <a:pt x="302" y="162"/>
                    <a:pt x="301" y="163"/>
                    <a:pt x="301" y="164"/>
                  </a:cubicBezTo>
                  <a:cubicBezTo>
                    <a:pt x="301" y="165"/>
                    <a:pt x="302" y="166"/>
                    <a:pt x="303" y="166"/>
                  </a:cubicBezTo>
                  <a:cubicBezTo>
                    <a:pt x="307" y="166"/>
                    <a:pt x="307" y="166"/>
                    <a:pt x="307" y="166"/>
                  </a:cubicBezTo>
                  <a:cubicBezTo>
                    <a:pt x="309" y="166"/>
                    <a:pt x="309" y="165"/>
                    <a:pt x="309" y="164"/>
                  </a:cubicBezTo>
                  <a:cubicBezTo>
                    <a:pt x="309" y="163"/>
                    <a:pt x="309" y="162"/>
                    <a:pt x="307" y="162"/>
                  </a:cubicBezTo>
                  <a:moveTo>
                    <a:pt x="320" y="162"/>
                  </a:moveTo>
                  <a:cubicBezTo>
                    <a:pt x="316" y="162"/>
                    <a:pt x="316" y="162"/>
                    <a:pt x="316" y="162"/>
                  </a:cubicBezTo>
                  <a:cubicBezTo>
                    <a:pt x="314" y="162"/>
                    <a:pt x="313" y="163"/>
                    <a:pt x="313" y="164"/>
                  </a:cubicBezTo>
                  <a:cubicBezTo>
                    <a:pt x="313" y="165"/>
                    <a:pt x="314" y="166"/>
                    <a:pt x="316" y="166"/>
                  </a:cubicBezTo>
                  <a:cubicBezTo>
                    <a:pt x="320" y="166"/>
                    <a:pt x="320" y="166"/>
                    <a:pt x="320" y="166"/>
                  </a:cubicBezTo>
                  <a:cubicBezTo>
                    <a:pt x="321" y="166"/>
                    <a:pt x="322" y="165"/>
                    <a:pt x="322" y="164"/>
                  </a:cubicBezTo>
                  <a:cubicBezTo>
                    <a:pt x="322" y="163"/>
                    <a:pt x="321" y="162"/>
                    <a:pt x="320" y="162"/>
                  </a:cubicBezTo>
                  <a:moveTo>
                    <a:pt x="332" y="162"/>
                  </a:moveTo>
                  <a:cubicBezTo>
                    <a:pt x="328" y="162"/>
                    <a:pt x="328" y="162"/>
                    <a:pt x="328" y="162"/>
                  </a:cubicBezTo>
                  <a:cubicBezTo>
                    <a:pt x="326" y="162"/>
                    <a:pt x="326" y="163"/>
                    <a:pt x="326" y="164"/>
                  </a:cubicBezTo>
                  <a:cubicBezTo>
                    <a:pt x="326" y="165"/>
                    <a:pt x="326" y="166"/>
                    <a:pt x="328" y="166"/>
                  </a:cubicBezTo>
                  <a:cubicBezTo>
                    <a:pt x="332" y="166"/>
                    <a:pt x="332" y="166"/>
                    <a:pt x="332" y="166"/>
                  </a:cubicBezTo>
                  <a:cubicBezTo>
                    <a:pt x="333" y="166"/>
                    <a:pt x="334" y="165"/>
                    <a:pt x="334" y="164"/>
                  </a:cubicBezTo>
                  <a:cubicBezTo>
                    <a:pt x="334" y="163"/>
                    <a:pt x="333" y="162"/>
                    <a:pt x="332" y="162"/>
                  </a:cubicBezTo>
                  <a:moveTo>
                    <a:pt x="344" y="162"/>
                  </a:moveTo>
                  <a:cubicBezTo>
                    <a:pt x="340" y="162"/>
                    <a:pt x="340" y="162"/>
                    <a:pt x="340" y="162"/>
                  </a:cubicBezTo>
                  <a:cubicBezTo>
                    <a:pt x="339" y="162"/>
                    <a:pt x="338" y="163"/>
                    <a:pt x="338" y="164"/>
                  </a:cubicBezTo>
                  <a:cubicBezTo>
                    <a:pt x="338" y="165"/>
                    <a:pt x="339" y="166"/>
                    <a:pt x="340" y="166"/>
                  </a:cubicBezTo>
                  <a:cubicBezTo>
                    <a:pt x="344" y="166"/>
                    <a:pt x="344" y="166"/>
                    <a:pt x="344" y="166"/>
                  </a:cubicBezTo>
                  <a:cubicBezTo>
                    <a:pt x="345" y="166"/>
                    <a:pt x="346" y="165"/>
                    <a:pt x="346" y="164"/>
                  </a:cubicBezTo>
                  <a:cubicBezTo>
                    <a:pt x="346" y="163"/>
                    <a:pt x="345" y="162"/>
                    <a:pt x="344" y="162"/>
                  </a:cubicBezTo>
                  <a:moveTo>
                    <a:pt x="356" y="162"/>
                  </a:moveTo>
                  <a:cubicBezTo>
                    <a:pt x="352" y="162"/>
                    <a:pt x="352" y="162"/>
                    <a:pt x="352" y="162"/>
                  </a:cubicBezTo>
                  <a:cubicBezTo>
                    <a:pt x="351" y="162"/>
                    <a:pt x="350" y="163"/>
                    <a:pt x="350" y="164"/>
                  </a:cubicBezTo>
                  <a:cubicBezTo>
                    <a:pt x="350" y="165"/>
                    <a:pt x="351" y="166"/>
                    <a:pt x="352" y="166"/>
                  </a:cubicBezTo>
                  <a:cubicBezTo>
                    <a:pt x="356" y="166"/>
                    <a:pt x="356" y="166"/>
                    <a:pt x="356" y="166"/>
                  </a:cubicBezTo>
                  <a:cubicBezTo>
                    <a:pt x="357" y="166"/>
                    <a:pt x="358" y="165"/>
                    <a:pt x="358" y="164"/>
                  </a:cubicBezTo>
                  <a:cubicBezTo>
                    <a:pt x="358" y="163"/>
                    <a:pt x="357" y="162"/>
                    <a:pt x="356" y="162"/>
                  </a:cubicBezTo>
                  <a:moveTo>
                    <a:pt x="368" y="162"/>
                  </a:moveTo>
                  <a:cubicBezTo>
                    <a:pt x="364" y="162"/>
                    <a:pt x="364" y="162"/>
                    <a:pt x="364" y="162"/>
                  </a:cubicBezTo>
                  <a:cubicBezTo>
                    <a:pt x="363" y="162"/>
                    <a:pt x="362" y="163"/>
                    <a:pt x="362" y="164"/>
                  </a:cubicBezTo>
                  <a:cubicBezTo>
                    <a:pt x="362" y="165"/>
                    <a:pt x="363" y="166"/>
                    <a:pt x="364" y="166"/>
                  </a:cubicBezTo>
                  <a:cubicBezTo>
                    <a:pt x="368" y="166"/>
                    <a:pt x="368" y="166"/>
                    <a:pt x="368" y="166"/>
                  </a:cubicBezTo>
                  <a:cubicBezTo>
                    <a:pt x="369" y="166"/>
                    <a:pt x="370" y="165"/>
                    <a:pt x="370" y="164"/>
                  </a:cubicBezTo>
                  <a:cubicBezTo>
                    <a:pt x="370" y="163"/>
                    <a:pt x="369" y="162"/>
                    <a:pt x="368" y="162"/>
                  </a:cubicBezTo>
                  <a:moveTo>
                    <a:pt x="380" y="162"/>
                  </a:moveTo>
                  <a:cubicBezTo>
                    <a:pt x="376" y="162"/>
                    <a:pt x="376" y="162"/>
                    <a:pt x="376" y="162"/>
                  </a:cubicBezTo>
                  <a:cubicBezTo>
                    <a:pt x="375" y="162"/>
                    <a:pt x="374" y="163"/>
                    <a:pt x="374" y="164"/>
                  </a:cubicBezTo>
                  <a:cubicBezTo>
                    <a:pt x="374" y="165"/>
                    <a:pt x="375" y="166"/>
                    <a:pt x="376" y="166"/>
                  </a:cubicBezTo>
                  <a:cubicBezTo>
                    <a:pt x="380" y="166"/>
                    <a:pt x="380" y="166"/>
                    <a:pt x="380" y="166"/>
                  </a:cubicBezTo>
                  <a:cubicBezTo>
                    <a:pt x="381" y="166"/>
                    <a:pt x="382" y="165"/>
                    <a:pt x="382" y="164"/>
                  </a:cubicBezTo>
                  <a:cubicBezTo>
                    <a:pt x="382" y="163"/>
                    <a:pt x="381" y="162"/>
                    <a:pt x="380" y="162"/>
                  </a:cubicBezTo>
                  <a:moveTo>
                    <a:pt x="392" y="162"/>
                  </a:moveTo>
                  <a:cubicBezTo>
                    <a:pt x="388" y="162"/>
                    <a:pt x="388" y="162"/>
                    <a:pt x="388" y="162"/>
                  </a:cubicBezTo>
                  <a:cubicBezTo>
                    <a:pt x="387" y="162"/>
                    <a:pt x="386" y="163"/>
                    <a:pt x="386" y="164"/>
                  </a:cubicBezTo>
                  <a:cubicBezTo>
                    <a:pt x="386" y="165"/>
                    <a:pt x="387" y="166"/>
                    <a:pt x="388" y="166"/>
                  </a:cubicBezTo>
                  <a:cubicBezTo>
                    <a:pt x="392" y="166"/>
                    <a:pt x="392" y="166"/>
                    <a:pt x="392" y="166"/>
                  </a:cubicBezTo>
                  <a:cubicBezTo>
                    <a:pt x="393" y="166"/>
                    <a:pt x="394" y="165"/>
                    <a:pt x="394" y="164"/>
                  </a:cubicBezTo>
                  <a:cubicBezTo>
                    <a:pt x="394" y="163"/>
                    <a:pt x="393" y="162"/>
                    <a:pt x="392" y="162"/>
                  </a:cubicBezTo>
                  <a:moveTo>
                    <a:pt x="404" y="162"/>
                  </a:moveTo>
                  <a:cubicBezTo>
                    <a:pt x="400" y="162"/>
                    <a:pt x="400" y="162"/>
                    <a:pt x="400" y="162"/>
                  </a:cubicBezTo>
                  <a:cubicBezTo>
                    <a:pt x="399" y="162"/>
                    <a:pt x="398" y="163"/>
                    <a:pt x="398" y="164"/>
                  </a:cubicBezTo>
                  <a:cubicBezTo>
                    <a:pt x="398" y="165"/>
                    <a:pt x="399" y="166"/>
                    <a:pt x="400" y="166"/>
                  </a:cubicBezTo>
                  <a:cubicBezTo>
                    <a:pt x="404" y="166"/>
                    <a:pt x="404" y="166"/>
                    <a:pt x="404" y="166"/>
                  </a:cubicBezTo>
                  <a:cubicBezTo>
                    <a:pt x="405" y="166"/>
                    <a:pt x="406" y="165"/>
                    <a:pt x="406" y="164"/>
                  </a:cubicBezTo>
                  <a:cubicBezTo>
                    <a:pt x="406" y="163"/>
                    <a:pt x="405" y="162"/>
                    <a:pt x="404" y="162"/>
                  </a:cubicBezTo>
                  <a:moveTo>
                    <a:pt x="416" y="162"/>
                  </a:moveTo>
                  <a:cubicBezTo>
                    <a:pt x="412" y="162"/>
                    <a:pt x="412" y="162"/>
                    <a:pt x="412" y="162"/>
                  </a:cubicBezTo>
                  <a:cubicBezTo>
                    <a:pt x="411" y="162"/>
                    <a:pt x="410" y="163"/>
                    <a:pt x="410" y="164"/>
                  </a:cubicBezTo>
                  <a:cubicBezTo>
                    <a:pt x="410" y="165"/>
                    <a:pt x="411" y="166"/>
                    <a:pt x="412" y="166"/>
                  </a:cubicBezTo>
                  <a:cubicBezTo>
                    <a:pt x="416" y="166"/>
                    <a:pt x="416" y="166"/>
                    <a:pt x="416" y="166"/>
                  </a:cubicBezTo>
                  <a:cubicBezTo>
                    <a:pt x="417" y="166"/>
                    <a:pt x="418" y="165"/>
                    <a:pt x="418" y="164"/>
                  </a:cubicBezTo>
                  <a:cubicBezTo>
                    <a:pt x="418" y="163"/>
                    <a:pt x="417" y="162"/>
                    <a:pt x="416" y="162"/>
                  </a:cubicBezTo>
                  <a:moveTo>
                    <a:pt x="428" y="162"/>
                  </a:moveTo>
                  <a:cubicBezTo>
                    <a:pt x="424" y="162"/>
                    <a:pt x="424" y="162"/>
                    <a:pt x="424" y="162"/>
                  </a:cubicBezTo>
                  <a:cubicBezTo>
                    <a:pt x="423" y="162"/>
                    <a:pt x="422" y="163"/>
                    <a:pt x="422" y="164"/>
                  </a:cubicBezTo>
                  <a:cubicBezTo>
                    <a:pt x="422" y="165"/>
                    <a:pt x="423" y="166"/>
                    <a:pt x="424" y="166"/>
                  </a:cubicBezTo>
                  <a:cubicBezTo>
                    <a:pt x="428" y="166"/>
                    <a:pt x="428" y="166"/>
                    <a:pt x="428" y="166"/>
                  </a:cubicBezTo>
                  <a:cubicBezTo>
                    <a:pt x="429" y="166"/>
                    <a:pt x="430" y="165"/>
                    <a:pt x="430" y="164"/>
                  </a:cubicBezTo>
                  <a:cubicBezTo>
                    <a:pt x="430" y="163"/>
                    <a:pt x="429" y="162"/>
                    <a:pt x="428" y="162"/>
                  </a:cubicBezTo>
                  <a:moveTo>
                    <a:pt x="440" y="162"/>
                  </a:moveTo>
                  <a:cubicBezTo>
                    <a:pt x="436" y="162"/>
                    <a:pt x="436" y="162"/>
                    <a:pt x="436" y="162"/>
                  </a:cubicBezTo>
                  <a:cubicBezTo>
                    <a:pt x="435" y="162"/>
                    <a:pt x="434" y="163"/>
                    <a:pt x="434" y="164"/>
                  </a:cubicBezTo>
                  <a:cubicBezTo>
                    <a:pt x="434" y="165"/>
                    <a:pt x="435" y="166"/>
                    <a:pt x="436" y="166"/>
                  </a:cubicBezTo>
                  <a:cubicBezTo>
                    <a:pt x="440" y="166"/>
                    <a:pt x="440" y="166"/>
                    <a:pt x="440" y="166"/>
                  </a:cubicBezTo>
                  <a:cubicBezTo>
                    <a:pt x="441" y="166"/>
                    <a:pt x="442" y="165"/>
                    <a:pt x="442" y="164"/>
                  </a:cubicBezTo>
                  <a:cubicBezTo>
                    <a:pt x="442" y="163"/>
                    <a:pt x="441" y="162"/>
                    <a:pt x="440" y="162"/>
                  </a:cubicBezTo>
                  <a:moveTo>
                    <a:pt x="452" y="162"/>
                  </a:moveTo>
                  <a:cubicBezTo>
                    <a:pt x="448" y="162"/>
                    <a:pt x="448" y="162"/>
                    <a:pt x="448" y="162"/>
                  </a:cubicBezTo>
                  <a:cubicBezTo>
                    <a:pt x="447" y="162"/>
                    <a:pt x="446" y="163"/>
                    <a:pt x="446" y="164"/>
                  </a:cubicBezTo>
                  <a:cubicBezTo>
                    <a:pt x="446" y="165"/>
                    <a:pt x="447" y="166"/>
                    <a:pt x="448" y="166"/>
                  </a:cubicBezTo>
                  <a:cubicBezTo>
                    <a:pt x="452" y="166"/>
                    <a:pt x="452" y="166"/>
                    <a:pt x="452" y="166"/>
                  </a:cubicBezTo>
                  <a:cubicBezTo>
                    <a:pt x="453" y="166"/>
                    <a:pt x="454" y="165"/>
                    <a:pt x="454" y="164"/>
                  </a:cubicBezTo>
                  <a:cubicBezTo>
                    <a:pt x="454" y="163"/>
                    <a:pt x="453" y="162"/>
                    <a:pt x="452" y="162"/>
                  </a:cubicBezTo>
                  <a:moveTo>
                    <a:pt x="464" y="162"/>
                  </a:moveTo>
                  <a:cubicBezTo>
                    <a:pt x="460" y="162"/>
                    <a:pt x="460" y="162"/>
                    <a:pt x="460" y="162"/>
                  </a:cubicBezTo>
                  <a:cubicBezTo>
                    <a:pt x="459" y="162"/>
                    <a:pt x="458" y="163"/>
                    <a:pt x="458" y="164"/>
                  </a:cubicBezTo>
                  <a:cubicBezTo>
                    <a:pt x="458" y="165"/>
                    <a:pt x="459" y="166"/>
                    <a:pt x="460" y="166"/>
                  </a:cubicBezTo>
                  <a:cubicBezTo>
                    <a:pt x="464" y="166"/>
                    <a:pt x="464" y="166"/>
                    <a:pt x="464" y="166"/>
                  </a:cubicBezTo>
                  <a:cubicBezTo>
                    <a:pt x="465" y="166"/>
                    <a:pt x="466" y="165"/>
                    <a:pt x="466" y="164"/>
                  </a:cubicBezTo>
                  <a:cubicBezTo>
                    <a:pt x="466" y="163"/>
                    <a:pt x="465" y="162"/>
                    <a:pt x="464" y="162"/>
                  </a:cubicBezTo>
                  <a:moveTo>
                    <a:pt x="476" y="162"/>
                  </a:moveTo>
                  <a:cubicBezTo>
                    <a:pt x="472" y="162"/>
                    <a:pt x="472" y="162"/>
                    <a:pt x="472" y="162"/>
                  </a:cubicBezTo>
                  <a:cubicBezTo>
                    <a:pt x="471" y="162"/>
                    <a:pt x="470" y="163"/>
                    <a:pt x="470" y="164"/>
                  </a:cubicBezTo>
                  <a:cubicBezTo>
                    <a:pt x="470" y="165"/>
                    <a:pt x="471" y="166"/>
                    <a:pt x="472" y="166"/>
                  </a:cubicBezTo>
                  <a:cubicBezTo>
                    <a:pt x="476" y="166"/>
                    <a:pt x="476" y="166"/>
                    <a:pt x="476" y="166"/>
                  </a:cubicBezTo>
                  <a:cubicBezTo>
                    <a:pt x="477" y="166"/>
                    <a:pt x="478" y="165"/>
                    <a:pt x="478" y="164"/>
                  </a:cubicBezTo>
                  <a:cubicBezTo>
                    <a:pt x="478" y="163"/>
                    <a:pt x="477" y="162"/>
                    <a:pt x="476" y="162"/>
                  </a:cubicBezTo>
                  <a:moveTo>
                    <a:pt x="488" y="162"/>
                  </a:moveTo>
                  <a:cubicBezTo>
                    <a:pt x="484" y="162"/>
                    <a:pt x="484" y="162"/>
                    <a:pt x="484" y="162"/>
                  </a:cubicBezTo>
                  <a:cubicBezTo>
                    <a:pt x="483" y="162"/>
                    <a:pt x="482" y="163"/>
                    <a:pt x="482" y="164"/>
                  </a:cubicBezTo>
                  <a:cubicBezTo>
                    <a:pt x="482" y="165"/>
                    <a:pt x="483" y="166"/>
                    <a:pt x="484" y="166"/>
                  </a:cubicBezTo>
                  <a:cubicBezTo>
                    <a:pt x="488" y="166"/>
                    <a:pt x="488" y="166"/>
                    <a:pt x="488" y="166"/>
                  </a:cubicBezTo>
                  <a:cubicBezTo>
                    <a:pt x="490" y="166"/>
                    <a:pt x="490" y="165"/>
                    <a:pt x="490" y="164"/>
                  </a:cubicBezTo>
                  <a:cubicBezTo>
                    <a:pt x="490" y="163"/>
                    <a:pt x="490" y="162"/>
                    <a:pt x="488" y="162"/>
                  </a:cubicBezTo>
                  <a:moveTo>
                    <a:pt x="501" y="162"/>
                  </a:moveTo>
                  <a:cubicBezTo>
                    <a:pt x="496" y="162"/>
                    <a:pt x="496" y="162"/>
                    <a:pt x="496" y="162"/>
                  </a:cubicBezTo>
                  <a:cubicBezTo>
                    <a:pt x="495" y="162"/>
                    <a:pt x="494" y="163"/>
                    <a:pt x="494" y="164"/>
                  </a:cubicBezTo>
                  <a:cubicBezTo>
                    <a:pt x="494" y="165"/>
                    <a:pt x="495" y="166"/>
                    <a:pt x="496" y="166"/>
                  </a:cubicBezTo>
                  <a:cubicBezTo>
                    <a:pt x="501" y="166"/>
                    <a:pt x="501" y="166"/>
                    <a:pt x="501" y="166"/>
                  </a:cubicBezTo>
                  <a:cubicBezTo>
                    <a:pt x="502" y="166"/>
                    <a:pt x="503" y="165"/>
                    <a:pt x="503" y="164"/>
                  </a:cubicBezTo>
                  <a:cubicBezTo>
                    <a:pt x="503" y="163"/>
                    <a:pt x="502" y="162"/>
                    <a:pt x="501" y="162"/>
                  </a:cubicBezTo>
                  <a:moveTo>
                    <a:pt x="513" y="162"/>
                  </a:moveTo>
                  <a:cubicBezTo>
                    <a:pt x="509" y="162"/>
                    <a:pt x="509" y="162"/>
                    <a:pt x="509" y="162"/>
                  </a:cubicBezTo>
                  <a:cubicBezTo>
                    <a:pt x="507" y="162"/>
                    <a:pt x="507" y="163"/>
                    <a:pt x="507" y="164"/>
                  </a:cubicBezTo>
                  <a:cubicBezTo>
                    <a:pt x="507" y="165"/>
                    <a:pt x="507" y="166"/>
                    <a:pt x="509" y="166"/>
                  </a:cubicBezTo>
                  <a:cubicBezTo>
                    <a:pt x="513" y="166"/>
                    <a:pt x="513" y="166"/>
                    <a:pt x="513" y="166"/>
                  </a:cubicBezTo>
                  <a:cubicBezTo>
                    <a:pt x="514" y="166"/>
                    <a:pt x="515" y="165"/>
                    <a:pt x="515" y="164"/>
                  </a:cubicBezTo>
                  <a:cubicBezTo>
                    <a:pt x="515" y="163"/>
                    <a:pt x="514" y="162"/>
                    <a:pt x="513" y="162"/>
                  </a:cubicBezTo>
                  <a:moveTo>
                    <a:pt x="525" y="162"/>
                  </a:moveTo>
                  <a:cubicBezTo>
                    <a:pt x="521" y="162"/>
                    <a:pt x="521" y="162"/>
                    <a:pt x="521" y="162"/>
                  </a:cubicBezTo>
                  <a:cubicBezTo>
                    <a:pt x="520" y="162"/>
                    <a:pt x="519" y="163"/>
                    <a:pt x="519" y="164"/>
                  </a:cubicBezTo>
                  <a:cubicBezTo>
                    <a:pt x="519" y="165"/>
                    <a:pt x="520" y="166"/>
                    <a:pt x="521" y="166"/>
                  </a:cubicBezTo>
                  <a:cubicBezTo>
                    <a:pt x="525" y="166"/>
                    <a:pt x="525" y="166"/>
                    <a:pt x="525" y="166"/>
                  </a:cubicBezTo>
                  <a:cubicBezTo>
                    <a:pt x="526" y="166"/>
                    <a:pt x="527" y="165"/>
                    <a:pt x="527" y="164"/>
                  </a:cubicBezTo>
                  <a:cubicBezTo>
                    <a:pt x="527" y="163"/>
                    <a:pt x="526" y="162"/>
                    <a:pt x="525" y="162"/>
                  </a:cubicBezTo>
                  <a:moveTo>
                    <a:pt x="537" y="162"/>
                  </a:moveTo>
                  <a:cubicBezTo>
                    <a:pt x="533" y="162"/>
                    <a:pt x="533" y="162"/>
                    <a:pt x="533" y="162"/>
                  </a:cubicBezTo>
                  <a:cubicBezTo>
                    <a:pt x="532" y="162"/>
                    <a:pt x="531" y="163"/>
                    <a:pt x="531" y="164"/>
                  </a:cubicBezTo>
                  <a:cubicBezTo>
                    <a:pt x="531" y="165"/>
                    <a:pt x="532" y="166"/>
                    <a:pt x="533" y="166"/>
                  </a:cubicBezTo>
                  <a:cubicBezTo>
                    <a:pt x="537" y="166"/>
                    <a:pt x="537" y="166"/>
                    <a:pt x="537" y="166"/>
                  </a:cubicBezTo>
                  <a:cubicBezTo>
                    <a:pt x="538" y="166"/>
                    <a:pt x="539" y="165"/>
                    <a:pt x="539" y="164"/>
                  </a:cubicBezTo>
                  <a:cubicBezTo>
                    <a:pt x="539" y="163"/>
                    <a:pt x="538" y="162"/>
                    <a:pt x="537" y="162"/>
                  </a:cubicBezTo>
                  <a:moveTo>
                    <a:pt x="549" y="162"/>
                  </a:moveTo>
                  <a:cubicBezTo>
                    <a:pt x="545" y="162"/>
                    <a:pt x="545" y="162"/>
                    <a:pt x="545" y="162"/>
                  </a:cubicBezTo>
                  <a:cubicBezTo>
                    <a:pt x="544" y="162"/>
                    <a:pt x="543" y="163"/>
                    <a:pt x="543" y="164"/>
                  </a:cubicBezTo>
                  <a:cubicBezTo>
                    <a:pt x="543" y="165"/>
                    <a:pt x="544" y="166"/>
                    <a:pt x="545" y="166"/>
                  </a:cubicBezTo>
                  <a:cubicBezTo>
                    <a:pt x="549" y="166"/>
                    <a:pt x="549" y="166"/>
                    <a:pt x="549" y="166"/>
                  </a:cubicBezTo>
                  <a:cubicBezTo>
                    <a:pt x="550" y="166"/>
                    <a:pt x="551" y="165"/>
                    <a:pt x="551" y="164"/>
                  </a:cubicBezTo>
                  <a:cubicBezTo>
                    <a:pt x="551" y="163"/>
                    <a:pt x="550" y="162"/>
                    <a:pt x="549" y="162"/>
                  </a:cubicBezTo>
                  <a:moveTo>
                    <a:pt x="561" y="162"/>
                  </a:moveTo>
                  <a:cubicBezTo>
                    <a:pt x="557" y="162"/>
                    <a:pt x="557" y="162"/>
                    <a:pt x="557" y="162"/>
                  </a:cubicBezTo>
                  <a:cubicBezTo>
                    <a:pt x="556" y="162"/>
                    <a:pt x="555" y="163"/>
                    <a:pt x="555" y="164"/>
                  </a:cubicBezTo>
                  <a:cubicBezTo>
                    <a:pt x="555" y="165"/>
                    <a:pt x="556" y="166"/>
                    <a:pt x="557" y="166"/>
                  </a:cubicBezTo>
                  <a:cubicBezTo>
                    <a:pt x="561" y="166"/>
                    <a:pt x="561" y="166"/>
                    <a:pt x="561" y="166"/>
                  </a:cubicBezTo>
                  <a:cubicBezTo>
                    <a:pt x="562" y="166"/>
                    <a:pt x="563" y="165"/>
                    <a:pt x="563" y="164"/>
                  </a:cubicBezTo>
                  <a:cubicBezTo>
                    <a:pt x="563" y="163"/>
                    <a:pt x="562" y="162"/>
                    <a:pt x="561" y="162"/>
                  </a:cubicBezTo>
                  <a:moveTo>
                    <a:pt x="573" y="162"/>
                  </a:moveTo>
                  <a:cubicBezTo>
                    <a:pt x="569" y="162"/>
                    <a:pt x="569" y="162"/>
                    <a:pt x="569" y="162"/>
                  </a:cubicBezTo>
                  <a:cubicBezTo>
                    <a:pt x="568" y="162"/>
                    <a:pt x="567" y="163"/>
                    <a:pt x="567" y="164"/>
                  </a:cubicBezTo>
                  <a:cubicBezTo>
                    <a:pt x="567" y="165"/>
                    <a:pt x="568" y="166"/>
                    <a:pt x="569" y="166"/>
                  </a:cubicBezTo>
                  <a:cubicBezTo>
                    <a:pt x="573" y="166"/>
                    <a:pt x="573" y="166"/>
                    <a:pt x="573" y="166"/>
                  </a:cubicBezTo>
                  <a:cubicBezTo>
                    <a:pt x="574" y="166"/>
                    <a:pt x="575" y="165"/>
                    <a:pt x="575" y="164"/>
                  </a:cubicBezTo>
                  <a:cubicBezTo>
                    <a:pt x="575" y="163"/>
                    <a:pt x="574" y="162"/>
                    <a:pt x="573" y="162"/>
                  </a:cubicBezTo>
                  <a:moveTo>
                    <a:pt x="585" y="162"/>
                  </a:moveTo>
                  <a:cubicBezTo>
                    <a:pt x="581" y="162"/>
                    <a:pt x="581" y="162"/>
                    <a:pt x="581" y="162"/>
                  </a:cubicBezTo>
                  <a:cubicBezTo>
                    <a:pt x="580" y="162"/>
                    <a:pt x="579" y="163"/>
                    <a:pt x="579" y="164"/>
                  </a:cubicBezTo>
                  <a:cubicBezTo>
                    <a:pt x="579" y="165"/>
                    <a:pt x="580" y="166"/>
                    <a:pt x="581" y="166"/>
                  </a:cubicBezTo>
                  <a:cubicBezTo>
                    <a:pt x="585" y="166"/>
                    <a:pt x="585" y="166"/>
                    <a:pt x="585" y="166"/>
                  </a:cubicBezTo>
                  <a:cubicBezTo>
                    <a:pt x="586" y="166"/>
                    <a:pt x="587" y="165"/>
                    <a:pt x="587" y="164"/>
                  </a:cubicBezTo>
                  <a:cubicBezTo>
                    <a:pt x="587" y="163"/>
                    <a:pt x="586" y="162"/>
                    <a:pt x="585" y="162"/>
                  </a:cubicBezTo>
                  <a:moveTo>
                    <a:pt x="597" y="162"/>
                  </a:moveTo>
                  <a:cubicBezTo>
                    <a:pt x="593" y="162"/>
                    <a:pt x="593" y="162"/>
                    <a:pt x="593" y="162"/>
                  </a:cubicBezTo>
                  <a:cubicBezTo>
                    <a:pt x="592" y="162"/>
                    <a:pt x="591" y="163"/>
                    <a:pt x="591" y="164"/>
                  </a:cubicBezTo>
                  <a:cubicBezTo>
                    <a:pt x="591" y="165"/>
                    <a:pt x="592" y="166"/>
                    <a:pt x="593" y="166"/>
                  </a:cubicBezTo>
                  <a:cubicBezTo>
                    <a:pt x="597" y="166"/>
                    <a:pt x="597" y="166"/>
                    <a:pt x="597" y="166"/>
                  </a:cubicBezTo>
                  <a:cubicBezTo>
                    <a:pt x="598" y="166"/>
                    <a:pt x="599" y="165"/>
                    <a:pt x="599" y="164"/>
                  </a:cubicBezTo>
                  <a:cubicBezTo>
                    <a:pt x="599" y="163"/>
                    <a:pt x="598" y="162"/>
                    <a:pt x="597" y="162"/>
                  </a:cubicBezTo>
                  <a:moveTo>
                    <a:pt x="609" y="162"/>
                  </a:moveTo>
                  <a:cubicBezTo>
                    <a:pt x="605" y="162"/>
                    <a:pt x="605" y="162"/>
                    <a:pt x="605" y="162"/>
                  </a:cubicBezTo>
                  <a:cubicBezTo>
                    <a:pt x="604" y="162"/>
                    <a:pt x="603" y="163"/>
                    <a:pt x="603" y="164"/>
                  </a:cubicBezTo>
                  <a:cubicBezTo>
                    <a:pt x="603" y="165"/>
                    <a:pt x="604" y="166"/>
                    <a:pt x="605" y="166"/>
                  </a:cubicBezTo>
                  <a:cubicBezTo>
                    <a:pt x="609" y="166"/>
                    <a:pt x="609" y="166"/>
                    <a:pt x="609" y="166"/>
                  </a:cubicBezTo>
                  <a:cubicBezTo>
                    <a:pt x="610" y="166"/>
                    <a:pt x="611" y="165"/>
                    <a:pt x="611" y="164"/>
                  </a:cubicBezTo>
                  <a:cubicBezTo>
                    <a:pt x="611" y="163"/>
                    <a:pt x="610" y="162"/>
                    <a:pt x="609" y="162"/>
                  </a:cubicBezTo>
                  <a:moveTo>
                    <a:pt x="621" y="162"/>
                  </a:moveTo>
                  <a:cubicBezTo>
                    <a:pt x="617" y="162"/>
                    <a:pt x="617" y="162"/>
                    <a:pt x="617" y="162"/>
                  </a:cubicBezTo>
                  <a:cubicBezTo>
                    <a:pt x="616" y="162"/>
                    <a:pt x="615" y="163"/>
                    <a:pt x="615" y="164"/>
                  </a:cubicBezTo>
                  <a:cubicBezTo>
                    <a:pt x="615" y="165"/>
                    <a:pt x="616" y="166"/>
                    <a:pt x="617" y="166"/>
                  </a:cubicBezTo>
                  <a:cubicBezTo>
                    <a:pt x="621" y="166"/>
                    <a:pt x="621" y="166"/>
                    <a:pt x="621" y="166"/>
                  </a:cubicBezTo>
                  <a:cubicBezTo>
                    <a:pt x="622" y="166"/>
                    <a:pt x="623" y="165"/>
                    <a:pt x="623" y="164"/>
                  </a:cubicBezTo>
                  <a:cubicBezTo>
                    <a:pt x="623" y="163"/>
                    <a:pt x="622" y="162"/>
                    <a:pt x="621" y="162"/>
                  </a:cubicBezTo>
                  <a:moveTo>
                    <a:pt x="633" y="162"/>
                  </a:moveTo>
                  <a:cubicBezTo>
                    <a:pt x="629" y="162"/>
                    <a:pt x="629" y="162"/>
                    <a:pt x="629" y="162"/>
                  </a:cubicBezTo>
                  <a:cubicBezTo>
                    <a:pt x="628" y="162"/>
                    <a:pt x="627" y="163"/>
                    <a:pt x="627" y="164"/>
                  </a:cubicBezTo>
                  <a:cubicBezTo>
                    <a:pt x="627" y="165"/>
                    <a:pt x="628" y="166"/>
                    <a:pt x="629" y="166"/>
                  </a:cubicBezTo>
                  <a:cubicBezTo>
                    <a:pt x="633" y="166"/>
                    <a:pt x="633" y="166"/>
                    <a:pt x="633" y="166"/>
                  </a:cubicBezTo>
                  <a:cubicBezTo>
                    <a:pt x="634" y="166"/>
                    <a:pt x="635" y="165"/>
                    <a:pt x="635" y="164"/>
                  </a:cubicBezTo>
                  <a:cubicBezTo>
                    <a:pt x="635" y="163"/>
                    <a:pt x="634" y="162"/>
                    <a:pt x="633" y="162"/>
                  </a:cubicBezTo>
                  <a:moveTo>
                    <a:pt x="645" y="162"/>
                  </a:moveTo>
                  <a:cubicBezTo>
                    <a:pt x="641" y="162"/>
                    <a:pt x="641" y="162"/>
                    <a:pt x="641" y="162"/>
                  </a:cubicBezTo>
                  <a:cubicBezTo>
                    <a:pt x="640" y="162"/>
                    <a:pt x="639" y="163"/>
                    <a:pt x="639" y="164"/>
                  </a:cubicBezTo>
                  <a:cubicBezTo>
                    <a:pt x="639" y="165"/>
                    <a:pt x="640" y="166"/>
                    <a:pt x="641" y="166"/>
                  </a:cubicBezTo>
                  <a:cubicBezTo>
                    <a:pt x="645" y="166"/>
                    <a:pt x="645" y="166"/>
                    <a:pt x="645" y="166"/>
                  </a:cubicBezTo>
                  <a:cubicBezTo>
                    <a:pt x="646" y="166"/>
                    <a:pt x="647" y="165"/>
                    <a:pt x="647" y="164"/>
                  </a:cubicBezTo>
                  <a:cubicBezTo>
                    <a:pt x="647" y="163"/>
                    <a:pt x="646" y="162"/>
                    <a:pt x="645" y="162"/>
                  </a:cubicBezTo>
                  <a:moveTo>
                    <a:pt x="657" y="162"/>
                  </a:moveTo>
                  <a:cubicBezTo>
                    <a:pt x="653" y="162"/>
                    <a:pt x="653" y="162"/>
                    <a:pt x="653" y="162"/>
                  </a:cubicBezTo>
                  <a:cubicBezTo>
                    <a:pt x="652" y="162"/>
                    <a:pt x="651" y="163"/>
                    <a:pt x="651" y="164"/>
                  </a:cubicBezTo>
                  <a:cubicBezTo>
                    <a:pt x="651" y="165"/>
                    <a:pt x="652" y="166"/>
                    <a:pt x="653" y="166"/>
                  </a:cubicBezTo>
                  <a:cubicBezTo>
                    <a:pt x="657" y="166"/>
                    <a:pt x="657" y="166"/>
                    <a:pt x="657" y="166"/>
                  </a:cubicBezTo>
                  <a:cubicBezTo>
                    <a:pt x="658" y="166"/>
                    <a:pt x="659" y="165"/>
                    <a:pt x="659" y="164"/>
                  </a:cubicBezTo>
                  <a:cubicBezTo>
                    <a:pt x="659" y="163"/>
                    <a:pt x="658" y="162"/>
                    <a:pt x="657" y="162"/>
                  </a:cubicBezTo>
                  <a:moveTo>
                    <a:pt x="669" y="162"/>
                  </a:moveTo>
                  <a:cubicBezTo>
                    <a:pt x="665" y="162"/>
                    <a:pt x="665" y="162"/>
                    <a:pt x="665" y="162"/>
                  </a:cubicBezTo>
                  <a:cubicBezTo>
                    <a:pt x="664" y="162"/>
                    <a:pt x="663" y="163"/>
                    <a:pt x="663" y="164"/>
                  </a:cubicBezTo>
                  <a:cubicBezTo>
                    <a:pt x="663" y="165"/>
                    <a:pt x="664" y="166"/>
                    <a:pt x="665" y="166"/>
                  </a:cubicBezTo>
                  <a:cubicBezTo>
                    <a:pt x="669" y="166"/>
                    <a:pt x="669" y="166"/>
                    <a:pt x="669" y="166"/>
                  </a:cubicBezTo>
                  <a:cubicBezTo>
                    <a:pt x="671" y="166"/>
                    <a:pt x="671" y="165"/>
                    <a:pt x="671" y="164"/>
                  </a:cubicBezTo>
                  <a:cubicBezTo>
                    <a:pt x="671" y="163"/>
                    <a:pt x="671" y="162"/>
                    <a:pt x="669" y="162"/>
                  </a:cubicBezTo>
                  <a:moveTo>
                    <a:pt x="681" y="162"/>
                  </a:moveTo>
                  <a:cubicBezTo>
                    <a:pt x="677" y="162"/>
                    <a:pt x="677" y="162"/>
                    <a:pt x="677" y="162"/>
                  </a:cubicBezTo>
                  <a:cubicBezTo>
                    <a:pt x="676" y="162"/>
                    <a:pt x="675" y="163"/>
                    <a:pt x="675" y="164"/>
                  </a:cubicBezTo>
                  <a:cubicBezTo>
                    <a:pt x="675" y="165"/>
                    <a:pt x="676" y="166"/>
                    <a:pt x="677" y="166"/>
                  </a:cubicBezTo>
                  <a:cubicBezTo>
                    <a:pt x="681" y="166"/>
                    <a:pt x="681" y="166"/>
                    <a:pt x="681" y="166"/>
                  </a:cubicBezTo>
                  <a:cubicBezTo>
                    <a:pt x="683" y="166"/>
                    <a:pt x="684" y="165"/>
                    <a:pt x="684" y="164"/>
                  </a:cubicBezTo>
                  <a:cubicBezTo>
                    <a:pt x="684" y="163"/>
                    <a:pt x="683" y="162"/>
                    <a:pt x="681" y="162"/>
                  </a:cubicBezTo>
                  <a:moveTo>
                    <a:pt x="694" y="162"/>
                  </a:moveTo>
                  <a:cubicBezTo>
                    <a:pt x="690" y="162"/>
                    <a:pt x="690" y="162"/>
                    <a:pt x="690" y="162"/>
                  </a:cubicBezTo>
                  <a:cubicBezTo>
                    <a:pt x="688" y="162"/>
                    <a:pt x="688" y="163"/>
                    <a:pt x="688" y="164"/>
                  </a:cubicBezTo>
                  <a:cubicBezTo>
                    <a:pt x="688" y="165"/>
                    <a:pt x="688" y="166"/>
                    <a:pt x="690" y="166"/>
                  </a:cubicBezTo>
                  <a:cubicBezTo>
                    <a:pt x="694" y="166"/>
                    <a:pt x="694" y="166"/>
                    <a:pt x="694" y="166"/>
                  </a:cubicBezTo>
                  <a:cubicBezTo>
                    <a:pt x="695" y="166"/>
                    <a:pt x="696" y="165"/>
                    <a:pt x="696" y="164"/>
                  </a:cubicBezTo>
                  <a:cubicBezTo>
                    <a:pt x="696" y="163"/>
                    <a:pt x="695" y="162"/>
                    <a:pt x="694" y="162"/>
                  </a:cubicBezTo>
                  <a:moveTo>
                    <a:pt x="706" y="162"/>
                  </a:moveTo>
                  <a:cubicBezTo>
                    <a:pt x="702" y="162"/>
                    <a:pt x="702" y="162"/>
                    <a:pt x="702" y="162"/>
                  </a:cubicBezTo>
                  <a:cubicBezTo>
                    <a:pt x="700" y="162"/>
                    <a:pt x="700" y="163"/>
                    <a:pt x="700" y="164"/>
                  </a:cubicBezTo>
                  <a:cubicBezTo>
                    <a:pt x="700" y="165"/>
                    <a:pt x="700" y="166"/>
                    <a:pt x="702" y="166"/>
                  </a:cubicBezTo>
                  <a:cubicBezTo>
                    <a:pt x="706" y="166"/>
                    <a:pt x="706" y="166"/>
                    <a:pt x="706" y="166"/>
                  </a:cubicBezTo>
                  <a:cubicBezTo>
                    <a:pt x="707" y="166"/>
                    <a:pt x="708" y="165"/>
                    <a:pt x="708" y="164"/>
                  </a:cubicBezTo>
                  <a:cubicBezTo>
                    <a:pt x="708" y="163"/>
                    <a:pt x="707" y="162"/>
                    <a:pt x="706" y="162"/>
                  </a:cubicBezTo>
                  <a:moveTo>
                    <a:pt x="718" y="162"/>
                  </a:moveTo>
                  <a:cubicBezTo>
                    <a:pt x="714" y="162"/>
                    <a:pt x="714" y="162"/>
                    <a:pt x="714" y="162"/>
                  </a:cubicBezTo>
                  <a:cubicBezTo>
                    <a:pt x="713" y="162"/>
                    <a:pt x="712" y="163"/>
                    <a:pt x="712" y="164"/>
                  </a:cubicBezTo>
                  <a:cubicBezTo>
                    <a:pt x="712" y="165"/>
                    <a:pt x="713" y="166"/>
                    <a:pt x="714" y="166"/>
                  </a:cubicBezTo>
                  <a:cubicBezTo>
                    <a:pt x="718" y="166"/>
                    <a:pt x="718" y="166"/>
                    <a:pt x="718" y="166"/>
                  </a:cubicBezTo>
                  <a:cubicBezTo>
                    <a:pt x="719" y="166"/>
                    <a:pt x="720" y="165"/>
                    <a:pt x="720" y="164"/>
                  </a:cubicBezTo>
                  <a:cubicBezTo>
                    <a:pt x="720" y="163"/>
                    <a:pt x="719" y="162"/>
                    <a:pt x="718" y="162"/>
                  </a:cubicBezTo>
                  <a:moveTo>
                    <a:pt x="730" y="162"/>
                  </a:moveTo>
                  <a:cubicBezTo>
                    <a:pt x="726" y="162"/>
                    <a:pt x="726" y="162"/>
                    <a:pt x="726" y="162"/>
                  </a:cubicBezTo>
                  <a:cubicBezTo>
                    <a:pt x="725" y="162"/>
                    <a:pt x="724" y="163"/>
                    <a:pt x="724" y="164"/>
                  </a:cubicBezTo>
                  <a:cubicBezTo>
                    <a:pt x="724" y="165"/>
                    <a:pt x="725" y="166"/>
                    <a:pt x="726" y="166"/>
                  </a:cubicBezTo>
                  <a:cubicBezTo>
                    <a:pt x="730" y="166"/>
                    <a:pt x="730" y="166"/>
                    <a:pt x="730" y="166"/>
                  </a:cubicBezTo>
                  <a:cubicBezTo>
                    <a:pt x="731" y="166"/>
                    <a:pt x="732" y="165"/>
                    <a:pt x="732" y="164"/>
                  </a:cubicBezTo>
                  <a:cubicBezTo>
                    <a:pt x="732" y="163"/>
                    <a:pt x="731" y="162"/>
                    <a:pt x="730" y="162"/>
                  </a:cubicBezTo>
                  <a:moveTo>
                    <a:pt x="742" y="162"/>
                  </a:moveTo>
                  <a:cubicBezTo>
                    <a:pt x="738" y="162"/>
                    <a:pt x="738" y="162"/>
                    <a:pt x="738" y="162"/>
                  </a:cubicBezTo>
                  <a:cubicBezTo>
                    <a:pt x="737" y="162"/>
                    <a:pt x="736" y="163"/>
                    <a:pt x="736" y="164"/>
                  </a:cubicBezTo>
                  <a:cubicBezTo>
                    <a:pt x="736" y="165"/>
                    <a:pt x="737" y="166"/>
                    <a:pt x="738" y="166"/>
                  </a:cubicBezTo>
                  <a:cubicBezTo>
                    <a:pt x="742" y="166"/>
                    <a:pt x="742" y="166"/>
                    <a:pt x="742" y="166"/>
                  </a:cubicBezTo>
                  <a:cubicBezTo>
                    <a:pt x="743" y="166"/>
                    <a:pt x="744" y="165"/>
                    <a:pt x="744" y="164"/>
                  </a:cubicBezTo>
                  <a:cubicBezTo>
                    <a:pt x="744" y="163"/>
                    <a:pt x="743" y="162"/>
                    <a:pt x="742" y="162"/>
                  </a:cubicBezTo>
                  <a:moveTo>
                    <a:pt x="754" y="162"/>
                  </a:moveTo>
                  <a:cubicBezTo>
                    <a:pt x="750" y="162"/>
                    <a:pt x="750" y="162"/>
                    <a:pt x="750" y="162"/>
                  </a:cubicBezTo>
                  <a:cubicBezTo>
                    <a:pt x="749" y="162"/>
                    <a:pt x="748" y="163"/>
                    <a:pt x="748" y="164"/>
                  </a:cubicBezTo>
                  <a:cubicBezTo>
                    <a:pt x="748" y="165"/>
                    <a:pt x="749" y="166"/>
                    <a:pt x="750" y="166"/>
                  </a:cubicBezTo>
                  <a:cubicBezTo>
                    <a:pt x="754" y="166"/>
                    <a:pt x="754" y="166"/>
                    <a:pt x="754" y="166"/>
                  </a:cubicBezTo>
                  <a:cubicBezTo>
                    <a:pt x="755" y="166"/>
                    <a:pt x="756" y="165"/>
                    <a:pt x="756" y="164"/>
                  </a:cubicBezTo>
                  <a:cubicBezTo>
                    <a:pt x="756" y="163"/>
                    <a:pt x="755" y="162"/>
                    <a:pt x="754" y="162"/>
                  </a:cubicBezTo>
                  <a:moveTo>
                    <a:pt x="766" y="162"/>
                  </a:moveTo>
                  <a:cubicBezTo>
                    <a:pt x="762" y="162"/>
                    <a:pt x="762" y="162"/>
                    <a:pt x="762" y="162"/>
                  </a:cubicBezTo>
                  <a:cubicBezTo>
                    <a:pt x="761" y="162"/>
                    <a:pt x="760" y="163"/>
                    <a:pt x="760" y="164"/>
                  </a:cubicBezTo>
                  <a:cubicBezTo>
                    <a:pt x="760" y="165"/>
                    <a:pt x="761" y="166"/>
                    <a:pt x="762" y="166"/>
                  </a:cubicBezTo>
                  <a:cubicBezTo>
                    <a:pt x="766" y="166"/>
                    <a:pt x="766" y="166"/>
                    <a:pt x="766" y="166"/>
                  </a:cubicBezTo>
                  <a:cubicBezTo>
                    <a:pt x="767" y="166"/>
                    <a:pt x="768" y="165"/>
                    <a:pt x="768" y="164"/>
                  </a:cubicBezTo>
                  <a:cubicBezTo>
                    <a:pt x="768" y="163"/>
                    <a:pt x="767" y="162"/>
                    <a:pt x="766" y="162"/>
                  </a:cubicBezTo>
                  <a:moveTo>
                    <a:pt x="778" y="162"/>
                  </a:moveTo>
                  <a:cubicBezTo>
                    <a:pt x="774" y="162"/>
                    <a:pt x="774" y="162"/>
                    <a:pt x="774" y="162"/>
                  </a:cubicBezTo>
                  <a:cubicBezTo>
                    <a:pt x="773" y="162"/>
                    <a:pt x="772" y="163"/>
                    <a:pt x="772" y="164"/>
                  </a:cubicBezTo>
                  <a:cubicBezTo>
                    <a:pt x="772" y="165"/>
                    <a:pt x="773" y="166"/>
                    <a:pt x="774" y="166"/>
                  </a:cubicBezTo>
                  <a:cubicBezTo>
                    <a:pt x="778" y="166"/>
                    <a:pt x="778" y="166"/>
                    <a:pt x="778" y="166"/>
                  </a:cubicBezTo>
                  <a:cubicBezTo>
                    <a:pt x="779" y="166"/>
                    <a:pt x="780" y="165"/>
                    <a:pt x="780" y="164"/>
                  </a:cubicBezTo>
                  <a:cubicBezTo>
                    <a:pt x="780" y="163"/>
                    <a:pt x="779" y="162"/>
                    <a:pt x="778" y="162"/>
                  </a:cubicBezTo>
                  <a:moveTo>
                    <a:pt x="790" y="162"/>
                  </a:moveTo>
                  <a:cubicBezTo>
                    <a:pt x="786" y="162"/>
                    <a:pt x="786" y="162"/>
                    <a:pt x="786" y="162"/>
                  </a:cubicBezTo>
                  <a:cubicBezTo>
                    <a:pt x="785" y="162"/>
                    <a:pt x="784" y="163"/>
                    <a:pt x="784" y="164"/>
                  </a:cubicBezTo>
                  <a:cubicBezTo>
                    <a:pt x="784" y="165"/>
                    <a:pt x="785" y="166"/>
                    <a:pt x="786" y="166"/>
                  </a:cubicBezTo>
                  <a:cubicBezTo>
                    <a:pt x="790" y="166"/>
                    <a:pt x="790" y="166"/>
                    <a:pt x="790" y="166"/>
                  </a:cubicBezTo>
                  <a:cubicBezTo>
                    <a:pt x="791" y="166"/>
                    <a:pt x="792" y="165"/>
                    <a:pt x="792" y="164"/>
                  </a:cubicBezTo>
                  <a:cubicBezTo>
                    <a:pt x="792" y="163"/>
                    <a:pt x="791" y="162"/>
                    <a:pt x="790" y="162"/>
                  </a:cubicBezTo>
                  <a:moveTo>
                    <a:pt x="802" y="162"/>
                  </a:moveTo>
                  <a:cubicBezTo>
                    <a:pt x="798" y="162"/>
                    <a:pt x="798" y="162"/>
                    <a:pt x="798" y="162"/>
                  </a:cubicBezTo>
                  <a:cubicBezTo>
                    <a:pt x="797" y="162"/>
                    <a:pt x="796" y="163"/>
                    <a:pt x="796" y="164"/>
                  </a:cubicBezTo>
                  <a:cubicBezTo>
                    <a:pt x="796" y="165"/>
                    <a:pt x="797" y="166"/>
                    <a:pt x="798" y="166"/>
                  </a:cubicBezTo>
                  <a:cubicBezTo>
                    <a:pt x="802" y="166"/>
                    <a:pt x="802" y="166"/>
                    <a:pt x="802" y="166"/>
                  </a:cubicBezTo>
                  <a:cubicBezTo>
                    <a:pt x="803" y="166"/>
                    <a:pt x="804" y="165"/>
                    <a:pt x="804" y="164"/>
                  </a:cubicBezTo>
                  <a:cubicBezTo>
                    <a:pt x="804" y="163"/>
                    <a:pt x="803" y="162"/>
                    <a:pt x="802" y="162"/>
                  </a:cubicBezTo>
                  <a:moveTo>
                    <a:pt x="814" y="162"/>
                  </a:moveTo>
                  <a:cubicBezTo>
                    <a:pt x="810" y="162"/>
                    <a:pt x="810" y="162"/>
                    <a:pt x="810" y="162"/>
                  </a:cubicBezTo>
                  <a:cubicBezTo>
                    <a:pt x="809" y="162"/>
                    <a:pt x="808" y="163"/>
                    <a:pt x="808" y="164"/>
                  </a:cubicBezTo>
                  <a:cubicBezTo>
                    <a:pt x="808" y="165"/>
                    <a:pt x="809" y="166"/>
                    <a:pt x="810" y="166"/>
                  </a:cubicBezTo>
                  <a:cubicBezTo>
                    <a:pt x="814" y="166"/>
                    <a:pt x="814" y="166"/>
                    <a:pt x="814" y="166"/>
                  </a:cubicBezTo>
                  <a:cubicBezTo>
                    <a:pt x="815" y="166"/>
                    <a:pt x="816" y="165"/>
                    <a:pt x="816" y="164"/>
                  </a:cubicBezTo>
                  <a:cubicBezTo>
                    <a:pt x="816" y="163"/>
                    <a:pt x="815" y="162"/>
                    <a:pt x="814" y="162"/>
                  </a:cubicBezTo>
                  <a:moveTo>
                    <a:pt x="826" y="162"/>
                  </a:moveTo>
                  <a:cubicBezTo>
                    <a:pt x="822" y="162"/>
                    <a:pt x="822" y="162"/>
                    <a:pt x="822" y="162"/>
                  </a:cubicBezTo>
                  <a:cubicBezTo>
                    <a:pt x="821" y="162"/>
                    <a:pt x="820" y="163"/>
                    <a:pt x="820" y="164"/>
                  </a:cubicBezTo>
                  <a:cubicBezTo>
                    <a:pt x="820" y="165"/>
                    <a:pt x="821" y="166"/>
                    <a:pt x="822" y="166"/>
                  </a:cubicBezTo>
                  <a:cubicBezTo>
                    <a:pt x="826" y="166"/>
                    <a:pt x="826" y="166"/>
                    <a:pt x="826" y="166"/>
                  </a:cubicBezTo>
                  <a:cubicBezTo>
                    <a:pt x="827" y="166"/>
                    <a:pt x="828" y="165"/>
                    <a:pt x="828" y="164"/>
                  </a:cubicBezTo>
                  <a:cubicBezTo>
                    <a:pt x="828" y="163"/>
                    <a:pt x="827" y="162"/>
                    <a:pt x="826" y="162"/>
                  </a:cubicBezTo>
                  <a:moveTo>
                    <a:pt x="838" y="162"/>
                  </a:moveTo>
                  <a:cubicBezTo>
                    <a:pt x="834" y="162"/>
                    <a:pt x="834" y="162"/>
                    <a:pt x="834" y="162"/>
                  </a:cubicBezTo>
                  <a:cubicBezTo>
                    <a:pt x="833" y="162"/>
                    <a:pt x="832" y="163"/>
                    <a:pt x="832" y="164"/>
                  </a:cubicBezTo>
                  <a:cubicBezTo>
                    <a:pt x="832" y="165"/>
                    <a:pt x="833" y="166"/>
                    <a:pt x="834" y="166"/>
                  </a:cubicBezTo>
                  <a:cubicBezTo>
                    <a:pt x="838" y="166"/>
                    <a:pt x="838" y="166"/>
                    <a:pt x="838" y="166"/>
                  </a:cubicBezTo>
                  <a:cubicBezTo>
                    <a:pt x="839" y="166"/>
                    <a:pt x="840" y="165"/>
                    <a:pt x="840" y="164"/>
                  </a:cubicBezTo>
                  <a:cubicBezTo>
                    <a:pt x="840" y="163"/>
                    <a:pt x="839" y="162"/>
                    <a:pt x="838" y="162"/>
                  </a:cubicBezTo>
                  <a:moveTo>
                    <a:pt x="850" y="162"/>
                  </a:moveTo>
                  <a:cubicBezTo>
                    <a:pt x="846" y="162"/>
                    <a:pt x="846" y="162"/>
                    <a:pt x="846" y="162"/>
                  </a:cubicBezTo>
                  <a:cubicBezTo>
                    <a:pt x="845" y="162"/>
                    <a:pt x="844" y="163"/>
                    <a:pt x="844" y="164"/>
                  </a:cubicBezTo>
                  <a:cubicBezTo>
                    <a:pt x="844" y="165"/>
                    <a:pt x="845" y="166"/>
                    <a:pt x="846" y="166"/>
                  </a:cubicBezTo>
                  <a:cubicBezTo>
                    <a:pt x="850" y="166"/>
                    <a:pt x="850" y="166"/>
                    <a:pt x="850" y="166"/>
                  </a:cubicBezTo>
                  <a:cubicBezTo>
                    <a:pt x="852" y="166"/>
                    <a:pt x="852" y="165"/>
                    <a:pt x="852" y="164"/>
                  </a:cubicBezTo>
                  <a:cubicBezTo>
                    <a:pt x="852" y="163"/>
                    <a:pt x="852" y="162"/>
                    <a:pt x="850" y="162"/>
                  </a:cubicBezTo>
                  <a:moveTo>
                    <a:pt x="862" y="162"/>
                  </a:moveTo>
                  <a:cubicBezTo>
                    <a:pt x="858" y="162"/>
                    <a:pt x="858" y="162"/>
                    <a:pt x="858" y="162"/>
                  </a:cubicBezTo>
                  <a:cubicBezTo>
                    <a:pt x="857" y="162"/>
                    <a:pt x="856" y="163"/>
                    <a:pt x="856" y="164"/>
                  </a:cubicBezTo>
                  <a:cubicBezTo>
                    <a:pt x="856" y="165"/>
                    <a:pt x="857" y="166"/>
                    <a:pt x="858" y="166"/>
                  </a:cubicBezTo>
                  <a:cubicBezTo>
                    <a:pt x="862" y="166"/>
                    <a:pt x="862" y="166"/>
                    <a:pt x="862" y="166"/>
                  </a:cubicBezTo>
                  <a:cubicBezTo>
                    <a:pt x="864" y="166"/>
                    <a:pt x="864" y="165"/>
                    <a:pt x="864" y="164"/>
                  </a:cubicBezTo>
                  <a:cubicBezTo>
                    <a:pt x="864" y="163"/>
                    <a:pt x="864" y="162"/>
                    <a:pt x="862" y="162"/>
                  </a:cubicBezTo>
                  <a:moveTo>
                    <a:pt x="875" y="162"/>
                  </a:moveTo>
                  <a:cubicBezTo>
                    <a:pt x="871" y="162"/>
                    <a:pt x="871" y="162"/>
                    <a:pt x="871" y="162"/>
                  </a:cubicBezTo>
                  <a:cubicBezTo>
                    <a:pt x="869" y="162"/>
                    <a:pt x="869" y="163"/>
                    <a:pt x="869" y="164"/>
                  </a:cubicBezTo>
                  <a:cubicBezTo>
                    <a:pt x="869" y="165"/>
                    <a:pt x="869" y="166"/>
                    <a:pt x="871" y="166"/>
                  </a:cubicBezTo>
                  <a:cubicBezTo>
                    <a:pt x="875" y="166"/>
                    <a:pt x="875" y="166"/>
                    <a:pt x="875" y="166"/>
                  </a:cubicBezTo>
                  <a:cubicBezTo>
                    <a:pt x="876" y="166"/>
                    <a:pt x="877" y="165"/>
                    <a:pt x="877" y="164"/>
                  </a:cubicBezTo>
                  <a:cubicBezTo>
                    <a:pt x="877" y="163"/>
                    <a:pt x="876" y="162"/>
                    <a:pt x="875" y="162"/>
                  </a:cubicBezTo>
                  <a:moveTo>
                    <a:pt x="887" y="162"/>
                  </a:moveTo>
                  <a:cubicBezTo>
                    <a:pt x="883" y="162"/>
                    <a:pt x="883" y="162"/>
                    <a:pt x="883" y="162"/>
                  </a:cubicBezTo>
                  <a:cubicBezTo>
                    <a:pt x="881" y="162"/>
                    <a:pt x="881" y="163"/>
                    <a:pt x="881" y="164"/>
                  </a:cubicBezTo>
                  <a:cubicBezTo>
                    <a:pt x="881" y="165"/>
                    <a:pt x="881" y="166"/>
                    <a:pt x="883" y="166"/>
                  </a:cubicBezTo>
                  <a:cubicBezTo>
                    <a:pt x="887" y="166"/>
                    <a:pt x="887" y="166"/>
                    <a:pt x="887" y="166"/>
                  </a:cubicBezTo>
                  <a:cubicBezTo>
                    <a:pt x="888" y="166"/>
                    <a:pt x="889" y="165"/>
                    <a:pt x="889" y="164"/>
                  </a:cubicBezTo>
                  <a:cubicBezTo>
                    <a:pt x="889" y="163"/>
                    <a:pt x="888" y="162"/>
                    <a:pt x="887" y="162"/>
                  </a:cubicBezTo>
                  <a:moveTo>
                    <a:pt x="899" y="162"/>
                  </a:moveTo>
                  <a:cubicBezTo>
                    <a:pt x="895" y="162"/>
                    <a:pt x="895" y="162"/>
                    <a:pt x="895" y="162"/>
                  </a:cubicBezTo>
                  <a:cubicBezTo>
                    <a:pt x="894" y="162"/>
                    <a:pt x="893" y="163"/>
                    <a:pt x="893" y="164"/>
                  </a:cubicBezTo>
                  <a:cubicBezTo>
                    <a:pt x="893" y="165"/>
                    <a:pt x="894" y="166"/>
                    <a:pt x="895" y="166"/>
                  </a:cubicBezTo>
                  <a:cubicBezTo>
                    <a:pt x="899" y="166"/>
                    <a:pt x="899" y="166"/>
                    <a:pt x="899" y="166"/>
                  </a:cubicBezTo>
                  <a:cubicBezTo>
                    <a:pt x="900" y="166"/>
                    <a:pt x="901" y="165"/>
                    <a:pt x="901" y="164"/>
                  </a:cubicBezTo>
                  <a:cubicBezTo>
                    <a:pt x="901" y="163"/>
                    <a:pt x="900" y="162"/>
                    <a:pt x="899" y="162"/>
                  </a:cubicBezTo>
                  <a:moveTo>
                    <a:pt x="911" y="162"/>
                  </a:moveTo>
                  <a:cubicBezTo>
                    <a:pt x="907" y="162"/>
                    <a:pt x="907" y="162"/>
                    <a:pt x="907" y="162"/>
                  </a:cubicBezTo>
                  <a:cubicBezTo>
                    <a:pt x="906" y="162"/>
                    <a:pt x="905" y="163"/>
                    <a:pt x="905" y="164"/>
                  </a:cubicBezTo>
                  <a:cubicBezTo>
                    <a:pt x="905" y="165"/>
                    <a:pt x="906" y="166"/>
                    <a:pt x="907" y="166"/>
                  </a:cubicBezTo>
                  <a:cubicBezTo>
                    <a:pt x="911" y="166"/>
                    <a:pt x="911" y="166"/>
                    <a:pt x="911" y="166"/>
                  </a:cubicBezTo>
                  <a:cubicBezTo>
                    <a:pt x="912" y="166"/>
                    <a:pt x="913" y="165"/>
                    <a:pt x="913" y="164"/>
                  </a:cubicBezTo>
                  <a:cubicBezTo>
                    <a:pt x="913" y="163"/>
                    <a:pt x="912" y="162"/>
                    <a:pt x="911" y="162"/>
                  </a:cubicBezTo>
                  <a:moveTo>
                    <a:pt x="923" y="162"/>
                  </a:moveTo>
                  <a:cubicBezTo>
                    <a:pt x="919" y="162"/>
                    <a:pt x="919" y="162"/>
                    <a:pt x="919" y="162"/>
                  </a:cubicBezTo>
                  <a:cubicBezTo>
                    <a:pt x="918" y="162"/>
                    <a:pt x="917" y="163"/>
                    <a:pt x="917" y="164"/>
                  </a:cubicBezTo>
                  <a:cubicBezTo>
                    <a:pt x="917" y="165"/>
                    <a:pt x="918" y="166"/>
                    <a:pt x="919" y="166"/>
                  </a:cubicBezTo>
                  <a:cubicBezTo>
                    <a:pt x="923" y="166"/>
                    <a:pt x="923" y="166"/>
                    <a:pt x="923" y="166"/>
                  </a:cubicBezTo>
                  <a:cubicBezTo>
                    <a:pt x="924" y="166"/>
                    <a:pt x="925" y="165"/>
                    <a:pt x="925" y="164"/>
                  </a:cubicBezTo>
                  <a:cubicBezTo>
                    <a:pt x="925" y="163"/>
                    <a:pt x="924" y="162"/>
                    <a:pt x="923" y="162"/>
                  </a:cubicBezTo>
                  <a:moveTo>
                    <a:pt x="935" y="162"/>
                  </a:moveTo>
                  <a:cubicBezTo>
                    <a:pt x="931" y="162"/>
                    <a:pt x="931" y="162"/>
                    <a:pt x="931" y="162"/>
                  </a:cubicBezTo>
                  <a:cubicBezTo>
                    <a:pt x="930" y="162"/>
                    <a:pt x="929" y="163"/>
                    <a:pt x="929" y="164"/>
                  </a:cubicBezTo>
                  <a:cubicBezTo>
                    <a:pt x="929" y="165"/>
                    <a:pt x="930" y="166"/>
                    <a:pt x="931" y="166"/>
                  </a:cubicBezTo>
                  <a:cubicBezTo>
                    <a:pt x="935" y="166"/>
                    <a:pt x="935" y="166"/>
                    <a:pt x="935" y="166"/>
                  </a:cubicBezTo>
                  <a:cubicBezTo>
                    <a:pt x="936" y="166"/>
                    <a:pt x="937" y="165"/>
                    <a:pt x="937" y="164"/>
                  </a:cubicBezTo>
                  <a:cubicBezTo>
                    <a:pt x="937" y="163"/>
                    <a:pt x="936" y="162"/>
                    <a:pt x="935" y="162"/>
                  </a:cubicBezTo>
                  <a:moveTo>
                    <a:pt x="947" y="162"/>
                  </a:moveTo>
                  <a:cubicBezTo>
                    <a:pt x="943" y="162"/>
                    <a:pt x="943" y="162"/>
                    <a:pt x="943" y="162"/>
                  </a:cubicBezTo>
                  <a:cubicBezTo>
                    <a:pt x="942" y="162"/>
                    <a:pt x="941" y="163"/>
                    <a:pt x="941" y="164"/>
                  </a:cubicBezTo>
                  <a:cubicBezTo>
                    <a:pt x="941" y="165"/>
                    <a:pt x="942" y="166"/>
                    <a:pt x="943" y="166"/>
                  </a:cubicBezTo>
                  <a:cubicBezTo>
                    <a:pt x="947" y="166"/>
                    <a:pt x="947" y="166"/>
                    <a:pt x="947" y="166"/>
                  </a:cubicBezTo>
                  <a:cubicBezTo>
                    <a:pt x="948" y="166"/>
                    <a:pt x="949" y="165"/>
                    <a:pt x="949" y="164"/>
                  </a:cubicBezTo>
                  <a:cubicBezTo>
                    <a:pt x="949" y="163"/>
                    <a:pt x="948" y="162"/>
                    <a:pt x="947" y="162"/>
                  </a:cubicBezTo>
                  <a:moveTo>
                    <a:pt x="959" y="162"/>
                  </a:moveTo>
                  <a:cubicBezTo>
                    <a:pt x="955" y="162"/>
                    <a:pt x="955" y="162"/>
                    <a:pt x="955" y="162"/>
                  </a:cubicBezTo>
                  <a:cubicBezTo>
                    <a:pt x="954" y="162"/>
                    <a:pt x="953" y="163"/>
                    <a:pt x="953" y="164"/>
                  </a:cubicBezTo>
                  <a:cubicBezTo>
                    <a:pt x="953" y="165"/>
                    <a:pt x="954" y="166"/>
                    <a:pt x="955" y="166"/>
                  </a:cubicBezTo>
                  <a:cubicBezTo>
                    <a:pt x="959" y="166"/>
                    <a:pt x="959" y="166"/>
                    <a:pt x="959" y="166"/>
                  </a:cubicBezTo>
                  <a:cubicBezTo>
                    <a:pt x="960" y="166"/>
                    <a:pt x="961" y="165"/>
                    <a:pt x="961" y="164"/>
                  </a:cubicBezTo>
                  <a:cubicBezTo>
                    <a:pt x="961" y="163"/>
                    <a:pt x="960" y="162"/>
                    <a:pt x="959" y="162"/>
                  </a:cubicBezTo>
                  <a:moveTo>
                    <a:pt x="6" y="0"/>
                  </a:moveTo>
                  <a:cubicBezTo>
                    <a:pt x="2" y="0"/>
                    <a:pt x="2" y="0"/>
                    <a:pt x="2" y="0"/>
                  </a:cubicBezTo>
                  <a:cubicBezTo>
                    <a:pt x="1" y="0"/>
                    <a:pt x="1" y="0"/>
                    <a:pt x="0" y="1"/>
                  </a:cubicBezTo>
                  <a:cubicBezTo>
                    <a:pt x="8" y="3"/>
                    <a:pt x="8" y="3"/>
                    <a:pt x="8" y="3"/>
                  </a:cubicBezTo>
                  <a:cubicBezTo>
                    <a:pt x="8" y="3"/>
                    <a:pt x="8" y="2"/>
                    <a:pt x="8" y="2"/>
                  </a:cubicBezTo>
                  <a:cubicBezTo>
                    <a:pt x="8" y="1"/>
                    <a:pt x="7" y="0"/>
                    <a:pt x="6" y="0"/>
                  </a:cubicBezTo>
                  <a:moveTo>
                    <a:pt x="18" y="0"/>
                  </a:moveTo>
                  <a:cubicBezTo>
                    <a:pt x="14" y="0"/>
                    <a:pt x="14" y="0"/>
                    <a:pt x="14" y="0"/>
                  </a:cubicBezTo>
                  <a:cubicBezTo>
                    <a:pt x="13" y="0"/>
                    <a:pt x="12" y="1"/>
                    <a:pt x="12" y="2"/>
                  </a:cubicBezTo>
                  <a:cubicBezTo>
                    <a:pt x="12" y="3"/>
                    <a:pt x="13" y="4"/>
                    <a:pt x="14" y="4"/>
                  </a:cubicBezTo>
                  <a:cubicBezTo>
                    <a:pt x="18" y="4"/>
                    <a:pt x="18" y="4"/>
                    <a:pt x="18" y="4"/>
                  </a:cubicBezTo>
                  <a:cubicBezTo>
                    <a:pt x="19" y="4"/>
                    <a:pt x="20" y="3"/>
                    <a:pt x="20" y="2"/>
                  </a:cubicBezTo>
                  <a:cubicBezTo>
                    <a:pt x="20" y="1"/>
                    <a:pt x="19" y="0"/>
                    <a:pt x="18" y="0"/>
                  </a:cubicBezTo>
                  <a:moveTo>
                    <a:pt x="30" y="0"/>
                  </a:moveTo>
                  <a:cubicBezTo>
                    <a:pt x="26" y="0"/>
                    <a:pt x="26" y="0"/>
                    <a:pt x="26" y="0"/>
                  </a:cubicBezTo>
                  <a:cubicBezTo>
                    <a:pt x="25" y="0"/>
                    <a:pt x="24" y="1"/>
                    <a:pt x="24" y="2"/>
                  </a:cubicBezTo>
                  <a:cubicBezTo>
                    <a:pt x="24" y="3"/>
                    <a:pt x="25" y="4"/>
                    <a:pt x="26" y="4"/>
                  </a:cubicBezTo>
                  <a:cubicBezTo>
                    <a:pt x="30" y="4"/>
                    <a:pt x="30" y="4"/>
                    <a:pt x="30" y="4"/>
                  </a:cubicBezTo>
                  <a:cubicBezTo>
                    <a:pt x="31" y="4"/>
                    <a:pt x="32" y="3"/>
                    <a:pt x="32" y="2"/>
                  </a:cubicBezTo>
                  <a:cubicBezTo>
                    <a:pt x="32" y="1"/>
                    <a:pt x="31" y="0"/>
                    <a:pt x="30" y="0"/>
                  </a:cubicBezTo>
                  <a:moveTo>
                    <a:pt x="42" y="0"/>
                  </a:moveTo>
                  <a:cubicBezTo>
                    <a:pt x="38" y="0"/>
                    <a:pt x="38" y="0"/>
                    <a:pt x="38" y="0"/>
                  </a:cubicBezTo>
                  <a:cubicBezTo>
                    <a:pt x="37" y="0"/>
                    <a:pt x="36" y="1"/>
                    <a:pt x="36" y="2"/>
                  </a:cubicBezTo>
                  <a:cubicBezTo>
                    <a:pt x="36" y="3"/>
                    <a:pt x="37" y="4"/>
                    <a:pt x="38" y="4"/>
                  </a:cubicBezTo>
                  <a:cubicBezTo>
                    <a:pt x="42" y="4"/>
                    <a:pt x="42" y="4"/>
                    <a:pt x="42" y="4"/>
                  </a:cubicBezTo>
                  <a:cubicBezTo>
                    <a:pt x="43" y="4"/>
                    <a:pt x="44" y="3"/>
                    <a:pt x="44" y="2"/>
                  </a:cubicBezTo>
                  <a:cubicBezTo>
                    <a:pt x="44" y="1"/>
                    <a:pt x="43" y="0"/>
                    <a:pt x="42" y="0"/>
                  </a:cubicBezTo>
                  <a:moveTo>
                    <a:pt x="54" y="0"/>
                  </a:moveTo>
                  <a:cubicBezTo>
                    <a:pt x="50" y="0"/>
                    <a:pt x="50" y="0"/>
                    <a:pt x="50" y="0"/>
                  </a:cubicBezTo>
                  <a:cubicBezTo>
                    <a:pt x="49" y="0"/>
                    <a:pt x="48" y="1"/>
                    <a:pt x="48" y="2"/>
                  </a:cubicBezTo>
                  <a:cubicBezTo>
                    <a:pt x="48" y="3"/>
                    <a:pt x="49" y="4"/>
                    <a:pt x="50" y="4"/>
                  </a:cubicBezTo>
                  <a:cubicBezTo>
                    <a:pt x="54" y="4"/>
                    <a:pt x="54" y="4"/>
                    <a:pt x="54" y="4"/>
                  </a:cubicBezTo>
                  <a:cubicBezTo>
                    <a:pt x="55" y="4"/>
                    <a:pt x="56" y="3"/>
                    <a:pt x="56" y="2"/>
                  </a:cubicBezTo>
                  <a:cubicBezTo>
                    <a:pt x="56" y="1"/>
                    <a:pt x="55" y="0"/>
                    <a:pt x="54" y="0"/>
                  </a:cubicBezTo>
                  <a:moveTo>
                    <a:pt x="66" y="0"/>
                  </a:moveTo>
                  <a:cubicBezTo>
                    <a:pt x="62" y="0"/>
                    <a:pt x="62" y="0"/>
                    <a:pt x="62" y="0"/>
                  </a:cubicBezTo>
                  <a:cubicBezTo>
                    <a:pt x="61" y="0"/>
                    <a:pt x="60" y="1"/>
                    <a:pt x="60" y="2"/>
                  </a:cubicBezTo>
                  <a:cubicBezTo>
                    <a:pt x="60" y="3"/>
                    <a:pt x="61" y="4"/>
                    <a:pt x="62" y="4"/>
                  </a:cubicBezTo>
                  <a:cubicBezTo>
                    <a:pt x="66" y="4"/>
                    <a:pt x="66" y="4"/>
                    <a:pt x="66" y="4"/>
                  </a:cubicBezTo>
                  <a:cubicBezTo>
                    <a:pt x="67" y="4"/>
                    <a:pt x="68" y="3"/>
                    <a:pt x="68" y="2"/>
                  </a:cubicBezTo>
                  <a:cubicBezTo>
                    <a:pt x="68" y="1"/>
                    <a:pt x="67" y="0"/>
                    <a:pt x="66" y="0"/>
                  </a:cubicBezTo>
                  <a:moveTo>
                    <a:pt x="78" y="0"/>
                  </a:moveTo>
                  <a:cubicBezTo>
                    <a:pt x="74" y="0"/>
                    <a:pt x="74" y="0"/>
                    <a:pt x="74" y="0"/>
                  </a:cubicBezTo>
                  <a:cubicBezTo>
                    <a:pt x="73" y="0"/>
                    <a:pt x="72" y="1"/>
                    <a:pt x="72" y="2"/>
                  </a:cubicBezTo>
                  <a:cubicBezTo>
                    <a:pt x="72" y="3"/>
                    <a:pt x="73" y="4"/>
                    <a:pt x="74" y="4"/>
                  </a:cubicBezTo>
                  <a:cubicBezTo>
                    <a:pt x="78" y="4"/>
                    <a:pt x="78" y="4"/>
                    <a:pt x="78" y="4"/>
                  </a:cubicBezTo>
                  <a:cubicBezTo>
                    <a:pt x="79" y="4"/>
                    <a:pt x="80" y="3"/>
                    <a:pt x="80" y="2"/>
                  </a:cubicBezTo>
                  <a:cubicBezTo>
                    <a:pt x="80" y="1"/>
                    <a:pt x="79" y="0"/>
                    <a:pt x="78" y="0"/>
                  </a:cubicBezTo>
                  <a:moveTo>
                    <a:pt x="90" y="0"/>
                  </a:moveTo>
                  <a:cubicBezTo>
                    <a:pt x="86" y="0"/>
                    <a:pt x="86" y="0"/>
                    <a:pt x="86" y="0"/>
                  </a:cubicBezTo>
                  <a:cubicBezTo>
                    <a:pt x="85" y="0"/>
                    <a:pt x="84" y="1"/>
                    <a:pt x="84" y="2"/>
                  </a:cubicBezTo>
                  <a:cubicBezTo>
                    <a:pt x="84" y="3"/>
                    <a:pt x="85" y="4"/>
                    <a:pt x="86" y="4"/>
                  </a:cubicBezTo>
                  <a:cubicBezTo>
                    <a:pt x="90" y="4"/>
                    <a:pt x="90" y="4"/>
                    <a:pt x="90" y="4"/>
                  </a:cubicBezTo>
                  <a:cubicBezTo>
                    <a:pt x="91" y="4"/>
                    <a:pt x="92" y="3"/>
                    <a:pt x="92" y="2"/>
                  </a:cubicBezTo>
                  <a:cubicBezTo>
                    <a:pt x="92" y="1"/>
                    <a:pt x="91" y="0"/>
                    <a:pt x="90" y="0"/>
                  </a:cubicBezTo>
                  <a:moveTo>
                    <a:pt x="102" y="0"/>
                  </a:moveTo>
                  <a:cubicBezTo>
                    <a:pt x="98" y="0"/>
                    <a:pt x="98" y="0"/>
                    <a:pt x="98" y="0"/>
                  </a:cubicBezTo>
                  <a:cubicBezTo>
                    <a:pt x="97" y="0"/>
                    <a:pt x="96" y="1"/>
                    <a:pt x="96" y="2"/>
                  </a:cubicBezTo>
                  <a:cubicBezTo>
                    <a:pt x="96" y="3"/>
                    <a:pt x="97" y="4"/>
                    <a:pt x="98" y="4"/>
                  </a:cubicBezTo>
                  <a:cubicBezTo>
                    <a:pt x="102" y="4"/>
                    <a:pt x="102" y="4"/>
                    <a:pt x="102" y="4"/>
                  </a:cubicBezTo>
                  <a:cubicBezTo>
                    <a:pt x="103" y="4"/>
                    <a:pt x="104" y="3"/>
                    <a:pt x="104" y="2"/>
                  </a:cubicBezTo>
                  <a:cubicBezTo>
                    <a:pt x="104" y="1"/>
                    <a:pt x="103" y="0"/>
                    <a:pt x="102" y="0"/>
                  </a:cubicBezTo>
                  <a:moveTo>
                    <a:pt x="114" y="0"/>
                  </a:moveTo>
                  <a:cubicBezTo>
                    <a:pt x="110" y="0"/>
                    <a:pt x="110" y="0"/>
                    <a:pt x="110" y="0"/>
                  </a:cubicBezTo>
                  <a:cubicBezTo>
                    <a:pt x="109" y="0"/>
                    <a:pt x="108" y="1"/>
                    <a:pt x="108" y="2"/>
                  </a:cubicBezTo>
                  <a:cubicBezTo>
                    <a:pt x="108" y="3"/>
                    <a:pt x="109" y="4"/>
                    <a:pt x="110" y="4"/>
                  </a:cubicBezTo>
                  <a:cubicBezTo>
                    <a:pt x="114" y="4"/>
                    <a:pt x="114" y="4"/>
                    <a:pt x="114" y="4"/>
                  </a:cubicBezTo>
                  <a:cubicBezTo>
                    <a:pt x="116" y="4"/>
                    <a:pt x="116" y="3"/>
                    <a:pt x="116" y="2"/>
                  </a:cubicBezTo>
                  <a:cubicBezTo>
                    <a:pt x="116" y="1"/>
                    <a:pt x="116" y="0"/>
                    <a:pt x="114" y="0"/>
                  </a:cubicBezTo>
                  <a:moveTo>
                    <a:pt x="126" y="0"/>
                  </a:moveTo>
                  <a:cubicBezTo>
                    <a:pt x="122" y="0"/>
                    <a:pt x="122" y="0"/>
                    <a:pt x="122" y="0"/>
                  </a:cubicBezTo>
                  <a:cubicBezTo>
                    <a:pt x="121" y="0"/>
                    <a:pt x="120" y="1"/>
                    <a:pt x="120" y="2"/>
                  </a:cubicBezTo>
                  <a:cubicBezTo>
                    <a:pt x="120" y="3"/>
                    <a:pt x="121" y="4"/>
                    <a:pt x="122" y="4"/>
                  </a:cubicBezTo>
                  <a:cubicBezTo>
                    <a:pt x="126" y="4"/>
                    <a:pt x="126" y="4"/>
                    <a:pt x="126" y="4"/>
                  </a:cubicBezTo>
                  <a:cubicBezTo>
                    <a:pt x="128" y="4"/>
                    <a:pt x="129" y="3"/>
                    <a:pt x="129" y="2"/>
                  </a:cubicBezTo>
                  <a:cubicBezTo>
                    <a:pt x="129" y="1"/>
                    <a:pt x="128" y="0"/>
                    <a:pt x="126" y="0"/>
                  </a:cubicBezTo>
                  <a:moveTo>
                    <a:pt x="139" y="0"/>
                  </a:moveTo>
                  <a:cubicBezTo>
                    <a:pt x="135" y="0"/>
                    <a:pt x="135" y="0"/>
                    <a:pt x="135" y="0"/>
                  </a:cubicBezTo>
                  <a:cubicBezTo>
                    <a:pt x="133" y="0"/>
                    <a:pt x="133" y="1"/>
                    <a:pt x="133" y="2"/>
                  </a:cubicBezTo>
                  <a:cubicBezTo>
                    <a:pt x="133" y="3"/>
                    <a:pt x="133" y="4"/>
                    <a:pt x="135" y="4"/>
                  </a:cubicBezTo>
                  <a:cubicBezTo>
                    <a:pt x="139" y="4"/>
                    <a:pt x="139" y="4"/>
                    <a:pt x="139" y="4"/>
                  </a:cubicBezTo>
                  <a:cubicBezTo>
                    <a:pt x="140" y="4"/>
                    <a:pt x="141" y="3"/>
                    <a:pt x="141" y="2"/>
                  </a:cubicBezTo>
                  <a:cubicBezTo>
                    <a:pt x="141" y="1"/>
                    <a:pt x="140" y="0"/>
                    <a:pt x="139" y="0"/>
                  </a:cubicBezTo>
                  <a:moveTo>
                    <a:pt x="151" y="0"/>
                  </a:moveTo>
                  <a:cubicBezTo>
                    <a:pt x="147" y="0"/>
                    <a:pt x="147" y="0"/>
                    <a:pt x="147" y="0"/>
                  </a:cubicBezTo>
                  <a:cubicBezTo>
                    <a:pt x="145" y="0"/>
                    <a:pt x="145" y="1"/>
                    <a:pt x="145" y="2"/>
                  </a:cubicBezTo>
                  <a:cubicBezTo>
                    <a:pt x="145" y="3"/>
                    <a:pt x="145" y="4"/>
                    <a:pt x="147" y="4"/>
                  </a:cubicBezTo>
                  <a:cubicBezTo>
                    <a:pt x="151" y="4"/>
                    <a:pt x="151" y="4"/>
                    <a:pt x="151" y="4"/>
                  </a:cubicBezTo>
                  <a:cubicBezTo>
                    <a:pt x="152" y="4"/>
                    <a:pt x="153" y="3"/>
                    <a:pt x="153" y="2"/>
                  </a:cubicBezTo>
                  <a:cubicBezTo>
                    <a:pt x="153" y="1"/>
                    <a:pt x="152" y="0"/>
                    <a:pt x="151" y="0"/>
                  </a:cubicBezTo>
                  <a:moveTo>
                    <a:pt x="163" y="0"/>
                  </a:moveTo>
                  <a:cubicBezTo>
                    <a:pt x="159" y="0"/>
                    <a:pt x="159" y="0"/>
                    <a:pt x="159" y="0"/>
                  </a:cubicBezTo>
                  <a:cubicBezTo>
                    <a:pt x="158" y="0"/>
                    <a:pt x="157" y="1"/>
                    <a:pt x="157" y="2"/>
                  </a:cubicBezTo>
                  <a:cubicBezTo>
                    <a:pt x="157" y="3"/>
                    <a:pt x="158" y="4"/>
                    <a:pt x="159" y="4"/>
                  </a:cubicBezTo>
                  <a:cubicBezTo>
                    <a:pt x="163" y="4"/>
                    <a:pt x="163" y="4"/>
                    <a:pt x="163" y="4"/>
                  </a:cubicBezTo>
                  <a:cubicBezTo>
                    <a:pt x="164" y="4"/>
                    <a:pt x="165" y="3"/>
                    <a:pt x="165" y="2"/>
                  </a:cubicBezTo>
                  <a:cubicBezTo>
                    <a:pt x="165" y="1"/>
                    <a:pt x="164" y="0"/>
                    <a:pt x="163" y="0"/>
                  </a:cubicBezTo>
                  <a:moveTo>
                    <a:pt x="175" y="0"/>
                  </a:moveTo>
                  <a:cubicBezTo>
                    <a:pt x="171" y="0"/>
                    <a:pt x="171" y="0"/>
                    <a:pt x="171" y="0"/>
                  </a:cubicBezTo>
                  <a:cubicBezTo>
                    <a:pt x="170" y="0"/>
                    <a:pt x="169" y="1"/>
                    <a:pt x="169" y="2"/>
                  </a:cubicBezTo>
                  <a:cubicBezTo>
                    <a:pt x="169" y="3"/>
                    <a:pt x="170" y="4"/>
                    <a:pt x="171" y="4"/>
                  </a:cubicBezTo>
                  <a:cubicBezTo>
                    <a:pt x="175" y="4"/>
                    <a:pt x="175" y="4"/>
                    <a:pt x="175" y="4"/>
                  </a:cubicBezTo>
                  <a:cubicBezTo>
                    <a:pt x="176" y="4"/>
                    <a:pt x="177" y="3"/>
                    <a:pt x="177" y="2"/>
                  </a:cubicBezTo>
                  <a:cubicBezTo>
                    <a:pt x="177" y="1"/>
                    <a:pt x="176" y="0"/>
                    <a:pt x="175" y="0"/>
                  </a:cubicBezTo>
                  <a:moveTo>
                    <a:pt x="187" y="0"/>
                  </a:moveTo>
                  <a:cubicBezTo>
                    <a:pt x="183" y="0"/>
                    <a:pt x="183" y="0"/>
                    <a:pt x="183" y="0"/>
                  </a:cubicBezTo>
                  <a:cubicBezTo>
                    <a:pt x="182" y="0"/>
                    <a:pt x="181" y="1"/>
                    <a:pt x="181" y="2"/>
                  </a:cubicBezTo>
                  <a:cubicBezTo>
                    <a:pt x="181" y="3"/>
                    <a:pt x="182" y="4"/>
                    <a:pt x="183" y="4"/>
                  </a:cubicBezTo>
                  <a:cubicBezTo>
                    <a:pt x="187" y="4"/>
                    <a:pt x="187" y="4"/>
                    <a:pt x="187" y="4"/>
                  </a:cubicBezTo>
                  <a:cubicBezTo>
                    <a:pt x="188" y="4"/>
                    <a:pt x="189" y="3"/>
                    <a:pt x="189" y="2"/>
                  </a:cubicBezTo>
                  <a:cubicBezTo>
                    <a:pt x="189" y="1"/>
                    <a:pt x="188" y="0"/>
                    <a:pt x="187" y="0"/>
                  </a:cubicBezTo>
                  <a:moveTo>
                    <a:pt x="199" y="0"/>
                  </a:moveTo>
                  <a:cubicBezTo>
                    <a:pt x="195" y="0"/>
                    <a:pt x="195" y="0"/>
                    <a:pt x="195" y="0"/>
                  </a:cubicBezTo>
                  <a:cubicBezTo>
                    <a:pt x="194" y="0"/>
                    <a:pt x="193" y="1"/>
                    <a:pt x="193" y="2"/>
                  </a:cubicBezTo>
                  <a:cubicBezTo>
                    <a:pt x="193" y="3"/>
                    <a:pt x="194" y="4"/>
                    <a:pt x="195" y="4"/>
                  </a:cubicBezTo>
                  <a:cubicBezTo>
                    <a:pt x="199" y="4"/>
                    <a:pt x="199" y="4"/>
                    <a:pt x="199" y="4"/>
                  </a:cubicBezTo>
                  <a:cubicBezTo>
                    <a:pt x="200" y="4"/>
                    <a:pt x="201" y="3"/>
                    <a:pt x="201" y="2"/>
                  </a:cubicBezTo>
                  <a:cubicBezTo>
                    <a:pt x="201" y="1"/>
                    <a:pt x="200" y="0"/>
                    <a:pt x="199" y="0"/>
                  </a:cubicBezTo>
                  <a:moveTo>
                    <a:pt x="211" y="0"/>
                  </a:moveTo>
                  <a:cubicBezTo>
                    <a:pt x="207" y="0"/>
                    <a:pt x="207" y="0"/>
                    <a:pt x="207" y="0"/>
                  </a:cubicBezTo>
                  <a:cubicBezTo>
                    <a:pt x="206" y="0"/>
                    <a:pt x="205" y="1"/>
                    <a:pt x="205" y="2"/>
                  </a:cubicBezTo>
                  <a:cubicBezTo>
                    <a:pt x="205" y="3"/>
                    <a:pt x="206" y="4"/>
                    <a:pt x="207" y="4"/>
                  </a:cubicBezTo>
                  <a:cubicBezTo>
                    <a:pt x="211" y="4"/>
                    <a:pt x="211" y="4"/>
                    <a:pt x="211" y="4"/>
                  </a:cubicBezTo>
                  <a:cubicBezTo>
                    <a:pt x="212" y="4"/>
                    <a:pt x="213" y="3"/>
                    <a:pt x="213" y="2"/>
                  </a:cubicBezTo>
                  <a:cubicBezTo>
                    <a:pt x="213" y="1"/>
                    <a:pt x="212" y="0"/>
                    <a:pt x="211" y="0"/>
                  </a:cubicBezTo>
                  <a:moveTo>
                    <a:pt x="223" y="0"/>
                  </a:moveTo>
                  <a:cubicBezTo>
                    <a:pt x="219" y="0"/>
                    <a:pt x="219" y="0"/>
                    <a:pt x="219" y="0"/>
                  </a:cubicBezTo>
                  <a:cubicBezTo>
                    <a:pt x="218" y="0"/>
                    <a:pt x="217" y="1"/>
                    <a:pt x="217" y="2"/>
                  </a:cubicBezTo>
                  <a:cubicBezTo>
                    <a:pt x="217" y="3"/>
                    <a:pt x="218" y="4"/>
                    <a:pt x="219" y="4"/>
                  </a:cubicBezTo>
                  <a:cubicBezTo>
                    <a:pt x="223" y="4"/>
                    <a:pt x="223" y="4"/>
                    <a:pt x="223" y="4"/>
                  </a:cubicBezTo>
                  <a:cubicBezTo>
                    <a:pt x="224" y="4"/>
                    <a:pt x="225" y="3"/>
                    <a:pt x="225" y="2"/>
                  </a:cubicBezTo>
                  <a:cubicBezTo>
                    <a:pt x="225" y="1"/>
                    <a:pt x="224" y="0"/>
                    <a:pt x="223" y="0"/>
                  </a:cubicBezTo>
                  <a:moveTo>
                    <a:pt x="235" y="0"/>
                  </a:moveTo>
                  <a:cubicBezTo>
                    <a:pt x="231" y="0"/>
                    <a:pt x="231" y="0"/>
                    <a:pt x="231" y="0"/>
                  </a:cubicBezTo>
                  <a:cubicBezTo>
                    <a:pt x="230" y="0"/>
                    <a:pt x="229" y="1"/>
                    <a:pt x="229" y="2"/>
                  </a:cubicBezTo>
                  <a:cubicBezTo>
                    <a:pt x="229" y="3"/>
                    <a:pt x="230" y="4"/>
                    <a:pt x="231" y="4"/>
                  </a:cubicBezTo>
                  <a:cubicBezTo>
                    <a:pt x="235" y="4"/>
                    <a:pt x="235" y="4"/>
                    <a:pt x="235" y="4"/>
                  </a:cubicBezTo>
                  <a:cubicBezTo>
                    <a:pt x="236" y="4"/>
                    <a:pt x="237" y="3"/>
                    <a:pt x="237" y="2"/>
                  </a:cubicBezTo>
                  <a:cubicBezTo>
                    <a:pt x="237" y="1"/>
                    <a:pt x="236" y="0"/>
                    <a:pt x="235" y="0"/>
                  </a:cubicBezTo>
                  <a:moveTo>
                    <a:pt x="247" y="0"/>
                  </a:moveTo>
                  <a:cubicBezTo>
                    <a:pt x="243" y="0"/>
                    <a:pt x="243" y="0"/>
                    <a:pt x="243" y="0"/>
                  </a:cubicBezTo>
                  <a:cubicBezTo>
                    <a:pt x="242" y="0"/>
                    <a:pt x="241" y="1"/>
                    <a:pt x="241" y="2"/>
                  </a:cubicBezTo>
                  <a:cubicBezTo>
                    <a:pt x="241" y="3"/>
                    <a:pt x="242" y="4"/>
                    <a:pt x="243" y="4"/>
                  </a:cubicBezTo>
                  <a:cubicBezTo>
                    <a:pt x="247" y="4"/>
                    <a:pt x="247" y="4"/>
                    <a:pt x="247" y="4"/>
                  </a:cubicBezTo>
                  <a:cubicBezTo>
                    <a:pt x="248" y="4"/>
                    <a:pt x="249" y="3"/>
                    <a:pt x="249" y="2"/>
                  </a:cubicBezTo>
                  <a:cubicBezTo>
                    <a:pt x="249" y="1"/>
                    <a:pt x="248" y="0"/>
                    <a:pt x="247" y="0"/>
                  </a:cubicBezTo>
                  <a:moveTo>
                    <a:pt x="259" y="0"/>
                  </a:moveTo>
                  <a:cubicBezTo>
                    <a:pt x="255" y="0"/>
                    <a:pt x="255" y="0"/>
                    <a:pt x="255" y="0"/>
                  </a:cubicBezTo>
                  <a:cubicBezTo>
                    <a:pt x="254" y="0"/>
                    <a:pt x="253" y="1"/>
                    <a:pt x="253" y="2"/>
                  </a:cubicBezTo>
                  <a:cubicBezTo>
                    <a:pt x="253" y="3"/>
                    <a:pt x="254" y="4"/>
                    <a:pt x="255" y="4"/>
                  </a:cubicBezTo>
                  <a:cubicBezTo>
                    <a:pt x="259" y="4"/>
                    <a:pt x="259" y="4"/>
                    <a:pt x="259" y="4"/>
                  </a:cubicBezTo>
                  <a:cubicBezTo>
                    <a:pt x="260" y="4"/>
                    <a:pt x="261" y="3"/>
                    <a:pt x="261" y="2"/>
                  </a:cubicBezTo>
                  <a:cubicBezTo>
                    <a:pt x="261" y="1"/>
                    <a:pt x="260" y="0"/>
                    <a:pt x="259" y="0"/>
                  </a:cubicBezTo>
                  <a:moveTo>
                    <a:pt x="271" y="0"/>
                  </a:moveTo>
                  <a:cubicBezTo>
                    <a:pt x="267" y="0"/>
                    <a:pt x="267" y="0"/>
                    <a:pt x="267" y="0"/>
                  </a:cubicBezTo>
                  <a:cubicBezTo>
                    <a:pt x="266" y="0"/>
                    <a:pt x="265" y="1"/>
                    <a:pt x="265" y="2"/>
                  </a:cubicBezTo>
                  <a:cubicBezTo>
                    <a:pt x="265" y="3"/>
                    <a:pt x="266" y="4"/>
                    <a:pt x="267" y="4"/>
                  </a:cubicBezTo>
                  <a:cubicBezTo>
                    <a:pt x="271" y="4"/>
                    <a:pt x="271" y="4"/>
                    <a:pt x="271" y="4"/>
                  </a:cubicBezTo>
                  <a:cubicBezTo>
                    <a:pt x="272" y="4"/>
                    <a:pt x="273" y="3"/>
                    <a:pt x="273" y="2"/>
                  </a:cubicBezTo>
                  <a:cubicBezTo>
                    <a:pt x="273" y="1"/>
                    <a:pt x="272" y="0"/>
                    <a:pt x="271" y="0"/>
                  </a:cubicBezTo>
                  <a:moveTo>
                    <a:pt x="283" y="0"/>
                  </a:moveTo>
                  <a:cubicBezTo>
                    <a:pt x="279" y="0"/>
                    <a:pt x="279" y="0"/>
                    <a:pt x="279" y="0"/>
                  </a:cubicBezTo>
                  <a:cubicBezTo>
                    <a:pt x="278" y="0"/>
                    <a:pt x="277" y="1"/>
                    <a:pt x="277" y="2"/>
                  </a:cubicBezTo>
                  <a:cubicBezTo>
                    <a:pt x="277" y="3"/>
                    <a:pt x="278" y="4"/>
                    <a:pt x="279" y="4"/>
                  </a:cubicBezTo>
                  <a:cubicBezTo>
                    <a:pt x="283" y="4"/>
                    <a:pt x="283" y="4"/>
                    <a:pt x="283" y="4"/>
                  </a:cubicBezTo>
                  <a:cubicBezTo>
                    <a:pt x="284" y="4"/>
                    <a:pt x="285" y="3"/>
                    <a:pt x="285" y="2"/>
                  </a:cubicBezTo>
                  <a:cubicBezTo>
                    <a:pt x="285" y="1"/>
                    <a:pt x="284" y="0"/>
                    <a:pt x="283" y="0"/>
                  </a:cubicBezTo>
                  <a:moveTo>
                    <a:pt x="295" y="0"/>
                  </a:moveTo>
                  <a:cubicBezTo>
                    <a:pt x="291" y="0"/>
                    <a:pt x="291" y="0"/>
                    <a:pt x="291" y="0"/>
                  </a:cubicBezTo>
                  <a:cubicBezTo>
                    <a:pt x="290" y="0"/>
                    <a:pt x="289" y="1"/>
                    <a:pt x="289" y="2"/>
                  </a:cubicBezTo>
                  <a:cubicBezTo>
                    <a:pt x="289" y="3"/>
                    <a:pt x="290" y="4"/>
                    <a:pt x="291" y="4"/>
                  </a:cubicBezTo>
                  <a:cubicBezTo>
                    <a:pt x="295" y="4"/>
                    <a:pt x="295" y="4"/>
                    <a:pt x="295" y="4"/>
                  </a:cubicBezTo>
                  <a:cubicBezTo>
                    <a:pt x="297" y="4"/>
                    <a:pt x="297" y="3"/>
                    <a:pt x="297" y="2"/>
                  </a:cubicBezTo>
                  <a:cubicBezTo>
                    <a:pt x="297" y="1"/>
                    <a:pt x="297" y="0"/>
                    <a:pt x="295" y="0"/>
                  </a:cubicBezTo>
                  <a:moveTo>
                    <a:pt x="307" y="0"/>
                  </a:moveTo>
                  <a:cubicBezTo>
                    <a:pt x="303" y="0"/>
                    <a:pt x="303" y="0"/>
                    <a:pt x="303" y="0"/>
                  </a:cubicBezTo>
                  <a:cubicBezTo>
                    <a:pt x="302" y="0"/>
                    <a:pt x="301" y="1"/>
                    <a:pt x="301" y="2"/>
                  </a:cubicBezTo>
                  <a:cubicBezTo>
                    <a:pt x="301" y="3"/>
                    <a:pt x="302" y="4"/>
                    <a:pt x="303" y="4"/>
                  </a:cubicBezTo>
                  <a:cubicBezTo>
                    <a:pt x="307" y="4"/>
                    <a:pt x="307" y="4"/>
                    <a:pt x="307" y="4"/>
                  </a:cubicBezTo>
                  <a:cubicBezTo>
                    <a:pt x="309" y="4"/>
                    <a:pt x="309" y="3"/>
                    <a:pt x="309" y="2"/>
                  </a:cubicBezTo>
                  <a:cubicBezTo>
                    <a:pt x="309" y="1"/>
                    <a:pt x="309" y="0"/>
                    <a:pt x="307" y="0"/>
                  </a:cubicBezTo>
                  <a:moveTo>
                    <a:pt x="320" y="0"/>
                  </a:moveTo>
                  <a:cubicBezTo>
                    <a:pt x="316" y="0"/>
                    <a:pt x="316" y="0"/>
                    <a:pt x="316" y="0"/>
                  </a:cubicBezTo>
                  <a:cubicBezTo>
                    <a:pt x="314" y="0"/>
                    <a:pt x="313" y="1"/>
                    <a:pt x="313" y="2"/>
                  </a:cubicBezTo>
                  <a:cubicBezTo>
                    <a:pt x="313" y="3"/>
                    <a:pt x="314" y="4"/>
                    <a:pt x="316" y="4"/>
                  </a:cubicBezTo>
                  <a:cubicBezTo>
                    <a:pt x="320" y="4"/>
                    <a:pt x="320" y="4"/>
                    <a:pt x="320" y="4"/>
                  </a:cubicBezTo>
                  <a:cubicBezTo>
                    <a:pt x="321" y="4"/>
                    <a:pt x="322" y="3"/>
                    <a:pt x="322" y="2"/>
                  </a:cubicBezTo>
                  <a:cubicBezTo>
                    <a:pt x="322" y="1"/>
                    <a:pt x="321" y="0"/>
                    <a:pt x="320" y="0"/>
                  </a:cubicBezTo>
                  <a:moveTo>
                    <a:pt x="332" y="0"/>
                  </a:moveTo>
                  <a:cubicBezTo>
                    <a:pt x="328" y="0"/>
                    <a:pt x="328" y="0"/>
                    <a:pt x="328" y="0"/>
                  </a:cubicBezTo>
                  <a:cubicBezTo>
                    <a:pt x="326" y="0"/>
                    <a:pt x="326" y="1"/>
                    <a:pt x="326" y="2"/>
                  </a:cubicBezTo>
                  <a:cubicBezTo>
                    <a:pt x="326" y="3"/>
                    <a:pt x="326" y="4"/>
                    <a:pt x="328" y="4"/>
                  </a:cubicBezTo>
                  <a:cubicBezTo>
                    <a:pt x="332" y="4"/>
                    <a:pt x="332" y="4"/>
                    <a:pt x="332" y="4"/>
                  </a:cubicBezTo>
                  <a:cubicBezTo>
                    <a:pt x="333" y="4"/>
                    <a:pt x="334" y="3"/>
                    <a:pt x="334" y="2"/>
                  </a:cubicBezTo>
                  <a:cubicBezTo>
                    <a:pt x="334" y="1"/>
                    <a:pt x="333" y="0"/>
                    <a:pt x="332" y="0"/>
                  </a:cubicBezTo>
                  <a:moveTo>
                    <a:pt x="344" y="0"/>
                  </a:moveTo>
                  <a:cubicBezTo>
                    <a:pt x="340" y="0"/>
                    <a:pt x="340" y="0"/>
                    <a:pt x="340" y="0"/>
                  </a:cubicBezTo>
                  <a:cubicBezTo>
                    <a:pt x="339" y="0"/>
                    <a:pt x="338" y="1"/>
                    <a:pt x="338" y="2"/>
                  </a:cubicBezTo>
                  <a:cubicBezTo>
                    <a:pt x="338" y="3"/>
                    <a:pt x="339" y="4"/>
                    <a:pt x="340" y="4"/>
                  </a:cubicBezTo>
                  <a:cubicBezTo>
                    <a:pt x="344" y="4"/>
                    <a:pt x="344" y="4"/>
                    <a:pt x="344" y="4"/>
                  </a:cubicBezTo>
                  <a:cubicBezTo>
                    <a:pt x="345" y="4"/>
                    <a:pt x="346" y="3"/>
                    <a:pt x="346" y="2"/>
                  </a:cubicBezTo>
                  <a:cubicBezTo>
                    <a:pt x="346" y="1"/>
                    <a:pt x="345" y="0"/>
                    <a:pt x="344" y="0"/>
                  </a:cubicBezTo>
                  <a:moveTo>
                    <a:pt x="356" y="0"/>
                  </a:moveTo>
                  <a:cubicBezTo>
                    <a:pt x="352" y="0"/>
                    <a:pt x="352" y="0"/>
                    <a:pt x="352" y="0"/>
                  </a:cubicBezTo>
                  <a:cubicBezTo>
                    <a:pt x="351" y="0"/>
                    <a:pt x="350" y="1"/>
                    <a:pt x="350" y="2"/>
                  </a:cubicBezTo>
                  <a:cubicBezTo>
                    <a:pt x="350" y="3"/>
                    <a:pt x="351" y="4"/>
                    <a:pt x="352" y="4"/>
                  </a:cubicBezTo>
                  <a:cubicBezTo>
                    <a:pt x="356" y="4"/>
                    <a:pt x="356" y="4"/>
                    <a:pt x="356" y="4"/>
                  </a:cubicBezTo>
                  <a:cubicBezTo>
                    <a:pt x="357" y="4"/>
                    <a:pt x="358" y="3"/>
                    <a:pt x="358" y="2"/>
                  </a:cubicBezTo>
                  <a:cubicBezTo>
                    <a:pt x="358" y="1"/>
                    <a:pt x="357" y="0"/>
                    <a:pt x="356" y="0"/>
                  </a:cubicBezTo>
                  <a:moveTo>
                    <a:pt x="368" y="0"/>
                  </a:moveTo>
                  <a:cubicBezTo>
                    <a:pt x="364" y="0"/>
                    <a:pt x="364" y="0"/>
                    <a:pt x="364" y="0"/>
                  </a:cubicBezTo>
                  <a:cubicBezTo>
                    <a:pt x="363" y="0"/>
                    <a:pt x="362" y="1"/>
                    <a:pt x="362" y="2"/>
                  </a:cubicBezTo>
                  <a:cubicBezTo>
                    <a:pt x="362" y="3"/>
                    <a:pt x="363" y="4"/>
                    <a:pt x="364" y="4"/>
                  </a:cubicBezTo>
                  <a:cubicBezTo>
                    <a:pt x="368" y="4"/>
                    <a:pt x="368" y="4"/>
                    <a:pt x="368" y="4"/>
                  </a:cubicBezTo>
                  <a:cubicBezTo>
                    <a:pt x="369" y="4"/>
                    <a:pt x="370" y="3"/>
                    <a:pt x="370" y="2"/>
                  </a:cubicBezTo>
                  <a:cubicBezTo>
                    <a:pt x="370" y="1"/>
                    <a:pt x="369" y="0"/>
                    <a:pt x="368" y="0"/>
                  </a:cubicBezTo>
                  <a:moveTo>
                    <a:pt x="380" y="0"/>
                  </a:moveTo>
                  <a:cubicBezTo>
                    <a:pt x="376" y="0"/>
                    <a:pt x="376" y="0"/>
                    <a:pt x="376" y="0"/>
                  </a:cubicBezTo>
                  <a:cubicBezTo>
                    <a:pt x="375" y="0"/>
                    <a:pt x="374" y="1"/>
                    <a:pt x="374" y="2"/>
                  </a:cubicBezTo>
                  <a:cubicBezTo>
                    <a:pt x="374" y="3"/>
                    <a:pt x="375" y="4"/>
                    <a:pt x="376" y="4"/>
                  </a:cubicBezTo>
                  <a:cubicBezTo>
                    <a:pt x="380" y="4"/>
                    <a:pt x="380" y="4"/>
                    <a:pt x="380" y="4"/>
                  </a:cubicBezTo>
                  <a:cubicBezTo>
                    <a:pt x="381" y="4"/>
                    <a:pt x="382" y="3"/>
                    <a:pt x="382" y="2"/>
                  </a:cubicBezTo>
                  <a:cubicBezTo>
                    <a:pt x="382" y="1"/>
                    <a:pt x="381" y="0"/>
                    <a:pt x="380" y="0"/>
                  </a:cubicBezTo>
                  <a:moveTo>
                    <a:pt x="392" y="0"/>
                  </a:moveTo>
                  <a:cubicBezTo>
                    <a:pt x="388" y="0"/>
                    <a:pt x="388" y="0"/>
                    <a:pt x="388" y="0"/>
                  </a:cubicBezTo>
                  <a:cubicBezTo>
                    <a:pt x="387" y="0"/>
                    <a:pt x="386" y="1"/>
                    <a:pt x="386" y="2"/>
                  </a:cubicBezTo>
                  <a:cubicBezTo>
                    <a:pt x="386" y="3"/>
                    <a:pt x="387" y="4"/>
                    <a:pt x="388" y="4"/>
                  </a:cubicBezTo>
                  <a:cubicBezTo>
                    <a:pt x="392" y="4"/>
                    <a:pt x="392" y="4"/>
                    <a:pt x="392" y="4"/>
                  </a:cubicBezTo>
                  <a:cubicBezTo>
                    <a:pt x="393" y="4"/>
                    <a:pt x="394" y="3"/>
                    <a:pt x="394" y="2"/>
                  </a:cubicBezTo>
                  <a:cubicBezTo>
                    <a:pt x="394" y="1"/>
                    <a:pt x="393" y="0"/>
                    <a:pt x="392" y="0"/>
                  </a:cubicBezTo>
                  <a:moveTo>
                    <a:pt x="404" y="0"/>
                  </a:moveTo>
                  <a:cubicBezTo>
                    <a:pt x="400" y="0"/>
                    <a:pt x="400" y="0"/>
                    <a:pt x="400" y="0"/>
                  </a:cubicBezTo>
                  <a:cubicBezTo>
                    <a:pt x="399" y="0"/>
                    <a:pt x="398" y="1"/>
                    <a:pt x="398" y="2"/>
                  </a:cubicBezTo>
                  <a:cubicBezTo>
                    <a:pt x="398" y="3"/>
                    <a:pt x="399" y="4"/>
                    <a:pt x="400" y="4"/>
                  </a:cubicBezTo>
                  <a:cubicBezTo>
                    <a:pt x="404" y="4"/>
                    <a:pt x="404" y="4"/>
                    <a:pt x="404" y="4"/>
                  </a:cubicBezTo>
                  <a:cubicBezTo>
                    <a:pt x="405" y="4"/>
                    <a:pt x="406" y="3"/>
                    <a:pt x="406" y="2"/>
                  </a:cubicBezTo>
                  <a:cubicBezTo>
                    <a:pt x="406" y="1"/>
                    <a:pt x="405" y="0"/>
                    <a:pt x="404" y="0"/>
                  </a:cubicBezTo>
                  <a:moveTo>
                    <a:pt x="416" y="0"/>
                  </a:moveTo>
                  <a:cubicBezTo>
                    <a:pt x="412" y="0"/>
                    <a:pt x="412" y="0"/>
                    <a:pt x="412" y="0"/>
                  </a:cubicBezTo>
                  <a:cubicBezTo>
                    <a:pt x="411" y="0"/>
                    <a:pt x="410" y="1"/>
                    <a:pt x="410" y="2"/>
                  </a:cubicBezTo>
                  <a:cubicBezTo>
                    <a:pt x="410" y="3"/>
                    <a:pt x="411" y="4"/>
                    <a:pt x="412" y="4"/>
                  </a:cubicBezTo>
                  <a:cubicBezTo>
                    <a:pt x="416" y="4"/>
                    <a:pt x="416" y="4"/>
                    <a:pt x="416" y="4"/>
                  </a:cubicBezTo>
                  <a:cubicBezTo>
                    <a:pt x="417" y="4"/>
                    <a:pt x="418" y="3"/>
                    <a:pt x="418" y="2"/>
                  </a:cubicBezTo>
                  <a:cubicBezTo>
                    <a:pt x="418" y="1"/>
                    <a:pt x="417" y="0"/>
                    <a:pt x="416" y="0"/>
                  </a:cubicBezTo>
                  <a:moveTo>
                    <a:pt x="428" y="0"/>
                  </a:moveTo>
                  <a:cubicBezTo>
                    <a:pt x="424" y="0"/>
                    <a:pt x="424" y="0"/>
                    <a:pt x="424" y="0"/>
                  </a:cubicBezTo>
                  <a:cubicBezTo>
                    <a:pt x="423" y="0"/>
                    <a:pt x="422" y="1"/>
                    <a:pt x="422" y="2"/>
                  </a:cubicBezTo>
                  <a:cubicBezTo>
                    <a:pt x="422" y="3"/>
                    <a:pt x="423" y="4"/>
                    <a:pt x="424" y="4"/>
                  </a:cubicBezTo>
                  <a:cubicBezTo>
                    <a:pt x="428" y="4"/>
                    <a:pt x="428" y="4"/>
                    <a:pt x="428" y="4"/>
                  </a:cubicBezTo>
                  <a:cubicBezTo>
                    <a:pt x="429" y="4"/>
                    <a:pt x="430" y="3"/>
                    <a:pt x="430" y="2"/>
                  </a:cubicBezTo>
                  <a:cubicBezTo>
                    <a:pt x="430" y="1"/>
                    <a:pt x="429" y="0"/>
                    <a:pt x="428" y="0"/>
                  </a:cubicBezTo>
                  <a:moveTo>
                    <a:pt x="440" y="0"/>
                  </a:moveTo>
                  <a:cubicBezTo>
                    <a:pt x="436" y="0"/>
                    <a:pt x="436" y="0"/>
                    <a:pt x="436" y="0"/>
                  </a:cubicBezTo>
                  <a:cubicBezTo>
                    <a:pt x="435" y="0"/>
                    <a:pt x="434" y="1"/>
                    <a:pt x="434" y="2"/>
                  </a:cubicBezTo>
                  <a:cubicBezTo>
                    <a:pt x="434" y="3"/>
                    <a:pt x="435" y="4"/>
                    <a:pt x="436" y="4"/>
                  </a:cubicBezTo>
                  <a:cubicBezTo>
                    <a:pt x="440" y="4"/>
                    <a:pt x="440" y="4"/>
                    <a:pt x="440" y="4"/>
                  </a:cubicBezTo>
                  <a:cubicBezTo>
                    <a:pt x="441" y="4"/>
                    <a:pt x="442" y="3"/>
                    <a:pt x="442" y="2"/>
                  </a:cubicBezTo>
                  <a:cubicBezTo>
                    <a:pt x="442" y="1"/>
                    <a:pt x="441" y="0"/>
                    <a:pt x="440" y="0"/>
                  </a:cubicBezTo>
                  <a:moveTo>
                    <a:pt x="452" y="0"/>
                  </a:moveTo>
                  <a:cubicBezTo>
                    <a:pt x="448" y="0"/>
                    <a:pt x="448" y="0"/>
                    <a:pt x="448" y="0"/>
                  </a:cubicBezTo>
                  <a:cubicBezTo>
                    <a:pt x="447" y="0"/>
                    <a:pt x="446" y="1"/>
                    <a:pt x="446" y="2"/>
                  </a:cubicBezTo>
                  <a:cubicBezTo>
                    <a:pt x="446" y="3"/>
                    <a:pt x="447" y="4"/>
                    <a:pt x="448" y="4"/>
                  </a:cubicBezTo>
                  <a:cubicBezTo>
                    <a:pt x="452" y="4"/>
                    <a:pt x="452" y="4"/>
                    <a:pt x="452" y="4"/>
                  </a:cubicBezTo>
                  <a:cubicBezTo>
                    <a:pt x="453" y="4"/>
                    <a:pt x="454" y="3"/>
                    <a:pt x="454" y="2"/>
                  </a:cubicBezTo>
                  <a:cubicBezTo>
                    <a:pt x="454" y="1"/>
                    <a:pt x="453" y="0"/>
                    <a:pt x="452" y="0"/>
                  </a:cubicBezTo>
                  <a:moveTo>
                    <a:pt x="464" y="0"/>
                  </a:moveTo>
                  <a:cubicBezTo>
                    <a:pt x="460" y="0"/>
                    <a:pt x="460" y="0"/>
                    <a:pt x="460" y="0"/>
                  </a:cubicBezTo>
                  <a:cubicBezTo>
                    <a:pt x="459" y="0"/>
                    <a:pt x="458" y="1"/>
                    <a:pt x="458" y="2"/>
                  </a:cubicBezTo>
                  <a:cubicBezTo>
                    <a:pt x="458" y="3"/>
                    <a:pt x="459" y="4"/>
                    <a:pt x="460" y="4"/>
                  </a:cubicBezTo>
                  <a:cubicBezTo>
                    <a:pt x="464" y="4"/>
                    <a:pt x="464" y="4"/>
                    <a:pt x="464" y="4"/>
                  </a:cubicBezTo>
                  <a:cubicBezTo>
                    <a:pt x="465" y="4"/>
                    <a:pt x="466" y="3"/>
                    <a:pt x="466" y="2"/>
                  </a:cubicBezTo>
                  <a:cubicBezTo>
                    <a:pt x="466" y="1"/>
                    <a:pt x="465" y="0"/>
                    <a:pt x="464" y="0"/>
                  </a:cubicBezTo>
                  <a:moveTo>
                    <a:pt x="476" y="0"/>
                  </a:moveTo>
                  <a:cubicBezTo>
                    <a:pt x="472" y="0"/>
                    <a:pt x="472" y="0"/>
                    <a:pt x="472" y="0"/>
                  </a:cubicBezTo>
                  <a:cubicBezTo>
                    <a:pt x="471" y="0"/>
                    <a:pt x="470" y="1"/>
                    <a:pt x="470" y="2"/>
                  </a:cubicBezTo>
                  <a:cubicBezTo>
                    <a:pt x="470" y="3"/>
                    <a:pt x="471" y="4"/>
                    <a:pt x="472" y="4"/>
                  </a:cubicBezTo>
                  <a:cubicBezTo>
                    <a:pt x="476" y="4"/>
                    <a:pt x="476" y="4"/>
                    <a:pt x="476" y="4"/>
                  </a:cubicBezTo>
                  <a:cubicBezTo>
                    <a:pt x="477" y="4"/>
                    <a:pt x="478" y="3"/>
                    <a:pt x="478" y="2"/>
                  </a:cubicBezTo>
                  <a:cubicBezTo>
                    <a:pt x="478" y="1"/>
                    <a:pt x="477" y="0"/>
                    <a:pt x="476" y="0"/>
                  </a:cubicBezTo>
                  <a:moveTo>
                    <a:pt x="488" y="0"/>
                  </a:moveTo>
                  <a:cubicBezTo>
                    <a:pt x="484" y="0"/>
                    <a:pt x="484" y="0"/>
                    <a:pt x="484" y="0"/>
                  </a:cubicBezTo>
                  <a:cubicBezTo>
                    <a:pt x="483" y="0"/>
                    <a:pt x="482" y="1"/>
                    <a:pt x="482" y="2"/>
                  </a:cubicBezTo>
                  <a:cubicBezTo>
                    <a:pt x="482" y="3"/>
                    <a:pt x="483" y="4"/>
                    <a:pt x="484" y="4"/>
                  </a:cubicBezTo>
                  <a:cubicBezTo>
                    <a:pt x="488" y="4"/>
                    <a:pt x="488" y="4"/>
                    <a:pt x="488" y="4"/>
                  </a:cubicBezTo>
                  <a:cubicBezTo>
                    <a:pt x="490" y="4"/>
                    <a:pt x="490" y="3"/>
                    <a:pt x="490" y="2"/>
                  </a:cubicBezTo>
                  <a:cubicBezTo>
                    <a:pt x="490" y="1"/>
                    <a:pt x="490" y="0"/>
                    <a:pt x="488" y="0"/>
                  </a:cubicBezTo>
                  <a:moveTo>
                    <a:pt x="501" y="0"/>
                  </a:moveTo>
                  <a:cubicBezTo>
                    <a:pt x="496" y="0"/>
                    <a:pt x="496" y="0"/>
                    <a:pt x="496" y="0"/>
                  </a:cubicBezTo>
                  <a:cubicBezTo>
                    <a:pt x="495" y="0"/>
                    <a:pt x="494" y="1"/>
                    <a:pt x="494" y="2"/>
                  </a:cubicBezTo>
                  <a:cubicBezTo>
                    <a:pt x="494" y="3"/>
                    <a:pt x="495" y="4"/>
                    <a:pt x="496" y="4"/>
                  </a:cubicBezTo>
                  <a:cubicBezTo>
                    <a:pt x="501" y="4"/>
                    <a:pt x="501" y="4"/>
                    <a:pt x="501" y="4"/>
                  </a:cubicBezTo>
                  <a:cubicBezTo>
                    <a:pt x="502" y="4"/>
                    <a:pt x="503" y="3"/>
                    <a:pt x="503" y="2"/>
                  </a:cubicBezTo>
                  <a:cubicBezTo>
                    <a:pt x="503" y="1"/>
                    <a:pt x="502" y="0"/>
                    <a:pt x="501" y="0"/>
                  </a:cubicBezTo>
                  <a:moveTo>
                    <a:pt x="513" y="0"/>
                  </a:moveTo>
                  <a:cubicBezTo>
                    <a:pt x="509" y="0"/>
                    <a:pt x="509" y="0"/>
                    <a:pt x="509" y="0"/>
                  </a:cubicBezTo>
                  <a:cubicBezTo>
                    <a:pt x="507" y="0"/>
                    <a:pt x="507" y="1"/>
                    <a:pt x="507" y="2"/>
                  </a:cubicBezTo>
                  <a:cubicBezTo>
                    <a:pt x="507" y="3"/>
                    <a:pt x="507" y="4"/>
                    <a:pt x="509" y="4"/>
                  </a:cubicBezTo>
                  <a:cubicBezTo>
                    <a:pt x="513" y="4"/>
                    <a:pt x="513" y="4"/>
                    <a:pt x="513" y="4"/>
                  </a:cubicBezTo>
                  <a:cubicBezTo>
                    <a:pt x="514" y="4"/>
                    <a:pt x="515" y="3"/>
                    <a:pt x="515" y="2"/>
                  </a:cubicBezTo>
                  <a:cubicBezTo>
                    <a:pt x="515" y="1"/>
                    <a:pt x="514" y="0"/>
                    <a:pt x="513" y="0"/>
                  </a:cubicBezTo>
                  <a:moveTo>
                    <a:pt x="525" y="0"/>
                  </a:moveTo>
                  <a:cubicBezTo>
                    <a:pt x="521" y="0"/>
                    <a:pt x="521" y="0"/>
                    <a:pt x="521" y="0"/>
                  </a:cubicBezTo>
                  <a:cubicBezTo>
                    <a:pt x="520" y="0"/>
                    <a:pt x="519" y="1"/>
                    <a:pt x="519" y="2"/>
                  </a:cubicBezTo>
                  <a:cubicBezTo>
                    <a:pt x="519" y="3"/>
                    <a:pt x="520" y="4"/>
                    <a:pt x="521" y="4"/>
                  </a:cubicBezTo>
                  <a:cubicBezTo>
                    <a:pt x="525" y="4"/>
                    <a:pt x="525" y="4"/>
                    <a:pt x="525" y="4"/>
                  </a:cubicBezTo>
                  <a:cubicBezTo>
                    <a:pt x="526" y="4"/>
                    <a:pt x="527" y="3"/>
                    <a:pt x="527" y="2"/>
                  </a:cubicBezTo>
                  <a:cubicBezTo>
                    <a:pt x="527" y="1"/>
                    <a:pt x="526" y="0"/>
                    <a:pt x="525" y="0"/>
                  </a:cubicBezTo>
                  <a:moveTo>
                    <a:pt x="537" y="0"/>
                  </a:moveTo>
                  <a:cubicBezTo>
                    <a:pt x="533" y="0"/>
                    <a:pt x="533" y="0"/>
                    <a:pt x="533" y="0"/>
                  </a:cubicBezTo>
                  <a:cubicBezTo>
                    <a:pt x="532" y="0"/>
                    <a:pt x="531" y="1"/>
                    <a:pt x="531" y="2"/>
                  </a:cubicBezTo>
                  <a:cubicBezTo>
                    <a:pt x="531" y="3"/>
                    <a:pt x="532" y="4"/>
                    <a:pt x="533" y="4"/>
                  </a:cubicBezTo>
                  <a:cubicBezTo>
                    <a:pt x="537" y="4"/>
                    <a:pt x="537" y="4"/>
                    <a:pt x="537" y="4"/>
                  </a:cubicBezTo>
                  <a:cubicBezTo>
                    <a:pt x="538" y="4"/>
                    <a:pt x="539" y="3"/>
                    <a:pt x="539" y="2"/>
                  </a:cubicBezTo>
                  <a:cubicBezTo>
                    <a:pt x="539" y="1"/>
                    <a:pt x="538" y="0"/>
                    <a:pt x="537" y="0"/>
                  </a:cubicBezTo>
                  <a:moveTo>
                    <a:pt x="549" y="0"/>
                  </a:moveTo>
                  <a:cubicBezTo>
                    <a:pt x="545" y="0"/>
                    <a:pt x="545" y="0"/>
                    <a:pt x="545" y="0"/>
                  </a:cubicBezTo>
                  <a:cubicBezTo>
                    <a:pt x="544" y="0"/>
                    <a:pt x="543" y="1"/>
                    <a:pt x="543" y="2"/>
                  </a:cubicBezTo>
                  <a:cubicBezTo>
                    <a:pt x="543" y="3"/>
                    <a:pt x="544" y="4"/>
                    <a:pt x="545" y="4"/>
                  </a:cubicBezTo>
                  <a:cubicBezTo>
                    <a:pt x="549" y="4"/>
                    <a:pt x="549" y="4"/>
                    <a:pt x="549" y="4"/>
                  </a:cubicBezTo>
                  <a:cubicBezTo>
                    <a:pt x="550" y="4"/>
                    <a:pt x="551" y="3"/>
                    <a:pt x="551" y="2"/>
                  </a:cubicBezTo>
                  <a:cubicBezTo>
                    <a:pt x="551" y="1"/>
                    <a:pt x="550" y="0"/>
                    <a:pt x="549" y="0"/>
                  </a:cubicBezTo>
                  <a:moveTo>
                    <a:pt x="561" y="0"/>
                  </a:moveTo>
                  <a:cubicBezTo>
                    <a:pt x="557" y="0"/>
                    <a:pt x="557" y="0"/>
                    <a:pt x="557" y="0"/>
                  </a:cubicBezTo>
                  <a:cubicBezTo>
                    <a:pt x="556" y="0"/>
                    <a:pt x="555" y="1"/>
                    <a:pt x="555" y="2"/>
                  </a:cubicBezTo>
                  <a:cubicBezTo>
                    <a:pt x="555" y="3"/>
                    <a:pt x="556" y="4"/>
                    <a:pt x="557" y="4"/>
                  </a:cubicBezTo>
                  <a:cubicBezTo>
                    <a:pt x="561" y="4"/>
                    <a:pt x="561" y="4"/>
                    <a:pt x="561" y="4"/>
                  </a:cubicBezTo>
                  <a:cubicBezTo>
                    <a:pt x="562" y="4"/>
                    <a:pt x="563" y="3"/>
                    <a:pt x="563" y="2"/>
                  </a:cubicBezTo>
                  <a:cubicBezTo>
                    <a:pt x="563" y="1"/>
                    <a:pt x="562" y="0"/>
                    <a:pt x="561" y="0"/>
                  </a:cubicBezTo>
                  <a:moveTo>
                    <a:pt x="573" y="0"/>
                  </a:moveTo>
                  <a:cubicBezTo>
                    <a:pt x="569" y="0"/>
                    <a:pt x="569" y="0"/>
                    <a:pt x="569" y="0"/>
                  </a:cubicBezTo>
                  <a:cubicBezTo>
                    <a:pt x="568" y="0"/>
                    <a:pt x="567" y="1"/>
                    <a:pt x="567" y="2"/>
                  </a:cubicBezTo>
                  <a:cubicBezTo>
                    <a:pt x="567" y="3"/>
                    <a:pt x="568" y="4"/>
                    <a:pt x="569" y="4"/>
                  </a:cubicBezTo>
                  <a:cubicBezTo>
                    <a:pt x="573" y="4"/>
                    <a:pt x="573" y="4"/>
                    <a:pt x="573" y="4"/>
                  </a:cubicBezTo>
                  <a:cubicBezTo>
                    <a:pt x="574" y="4"/>
                    <a:pt x="575" y="3"/>
                    <a:pt x="575" y="2"/>
                  </a:cubicBezTo>
                  <a:cubicBezTo>
                    <a:pt x="575" y="1"/>
                    <a:pt x="574" y="0"/>
                    <a:pt x="573" y="0"/>
                  </a:cubicBezTo>
                  <a:moveTo>
                    <a:pt x="585" y="0"/>
                  </a:moveTo>
                  <a:cubicBezTo>
                    <a:pt x="581" y="0"/>
                    <a:pt x="581" y="0"/>
                    <a:pt x="581" y="0"/>
                  </a:cubicBezTo>
                  <a:cubicBezTo>
                    <a:pt x="580" y="0"/>
                    <a:pt x="579" y="1"/>
                    <a:pt x="579" y="2"/>
                  </a:cubicBezTo>
                  <a:cubicBezTo>
                    <a:pt x="579" y="3"/>
                    <a:pt x="580" y="4"/>
                    <a:pt x="581" y="4"/>
                  </a:cubicBezTo>
                  <a:cubicBezTo>
                    <a:pt x="585" y="4"/>
                    <a:pt x="585" y="4"/>
                    <a:pt x="585" y="4"/>
                  </a:cubicBezTo>
                  <a:cubicBezTo>
                    <a:pt x="586" y="4"/>
                    <a:pt x="587" y="3"/>
                    <a:pt x="587" y="2"/>
                  </a:cubicBezTo>
                  <a:cubicBezTo>
                    <a:pt x="587" y="1"/>
                    <a:pt x="586" y="0"/>
                    <a:pt x="585" y="0"/>
                  </a:cubicBezTo>
                  <a:moveTo>
                    <a:pt x="597" y="0"/>
                  </a:moveTo>
                  <a:cubicBezTo>
                    <a:pt x="593" y="0"/>
                    <a:pt x="593" y="0"/>
                    <a:pt x="593" y="0"/>
                  </a:cubicBezTo>
                  <a:cubicBezTo>
                    <a:pt x="592" y="0"/>
                    <a:pt x="591" y="1"/>
                    <a:pt x="591" y="2"/>
                  </a:cubicBezTo>
                  <a:cubicBezTo>
                    <a:pt x="591" y="3"/>
                    <a:pt x="592" y="4"/>
                    <a:pt x="593" y="4"/>
                  </a:cubicBezTo>
                  <a:cubicBezTo>
                    <a:pt x="597" y="4"/>
                    <a:pt x="597" y="4"/>
                    <a:pt x="597" y="4"/>
                  </a:cubicBezTo>
                  <a:cubicBezTo>
                    <a:pt x="598" y="4"/>
                    <a:pt x="599" y="3"/>
                    <a:pt x="599" y="2"/>
                  </a:cubicBezTo>
                  <a:cubicBezTo>
                    <a:pt x="599" y="1"/>
                    <a:pt x="598" y="0"/>
                    <a:pt x="597" y="0"/>
                  </a:cubicBezTo>
                  <a:moveTo>
                    <a:pt x="609" y="0"/>
                  </a:moveTo>
                  <a:cubicBezTo>
                    <a:pt x="605" y="0"/>
                    <a:pt x="605" y="0"/>
                    <a:pt x="605" y="0"/>
                  </a:cubicBezTo>
                  <a:cubicBezTo>
                    <a:pt x="604" y="0"/>
                    <a:pt x="603" y="1"/>
                    <a:pt x="603" y="2"/>
                  </a:cubicBezTo>
                  <a:cubicBezTo>
                    <a:pt x="603" y="3"/>
                    <a:pt x="604" y="4"/>
                    <a:pt x="605" y="4"/>
                  </a:cubicBezTo>
                  <a:cubicBezTo>
                    <a:pt x="609" y="4"/>
                    <a:pt x="609" y="4"/>
                    <a:pt x="609" y="4"/>
                  </a:cubicBezTo>
                  <a:cubicBezTo>
                    <a:pt x="610" y="4"/>
                    <a:pt x="611" y="3"/>
                    <a:pt x="611" y="2"/>
                  </a:cubicBezTo>
                  <a:cubicBezTo>
                    <a:pt x="611" y="1"/>
                    <a:pt x="610" y="0"/>
                    <a:pt x="609" y="0"/>
                  </a:cubicBezTo>
                  <a:moveTo>
                    <a:pt x="621" y="0"/>
                  </a:moveTo>
                  <a:cubicBezTo>
                    <a:pt x="617" y="0"/>
                    <a:pt x="617" y="0"/>
                    <a:pt x="617" y="0"/>
                  </a:cubicBezTo>
                  <a:cubicBezTo>
                    <a:pt x="616" y="0"/>
                    <a:pt x="615" y="1"/>
                    <a:pt x="615" y="2"/>
                  </a:cubicBezTo>
                  <a:cubicBezTo>
                    <a:pt x="615" y="3"/>
                    <a:pt x="616" y="4"/>
                    <a:pt x="617" y="4"/>
                  </a:cubicBezTo>
                  <a:cubicBezTo>
                    <a:pt x="621" y="4"/>
                    <a:pt x="621" y="4"/>
                    <a:pt x="621" y="4"/>
                  </a:cubicBezTo>
                  <a:cubicBezTo>
                    <a:pt x="622" y="4"/>
                    <a:pt x="623" y="3"/>
                    <a:pt x="623" y="2"/>
                  </a:cubicBezTo>
                  <a:cubicBezTo>
                    <a:pt x="623" y="1"/>
                    <a:pt x="622" y="0"/>
                    <a:pt x="621" y="0"/>
                  </a:cubicBezTo>
                  <a:moveTo>
                    <a:pt x="633" y="0"/>
                  </a:moveTo>
                  <a:cubicBezTo>
                    <a:pt x="629" y="0"/>
                    <a:pt x="629" y="0"/>
                    <a:pt x="629" y="0"/>
                  </a:cubicBezTo>
                  <a:cubicBezTo>
                    <a:pt x="628" y="0"/>
                    <a:pt x="627" y="1"/>
                    <a:pt x="627" y="2"/>
                  </a:cubicBezTo>
                  <a:cubicBezTo>
                    <a:pt x="627" y="3"/>
                    <a:pt x="628" y="4"/>
                    <a:pt x="629" y="4"/>
                  </a:cubicBezTo>
                  <a:cubicBezTo>
                    <a:pt x="633" y="4"/>
                    <a:pt x="633" y="4"/>
                    <a:pt x="633" y="4"/>
                  </a:cubicBezTo>
                  <a:cubicBezTo>
                    <a:pt x="634" y="4"/>
                    <a:pt x="635" y="3"/>
                    <a:pt x="635" y="2"/>
                  </a:cubicBezTo>
                  <a:cubicBezTo>
                    <a:pt x="635" y="1"/>
                    <a:pt x="634" y="0"/>
                    <a:pt x="633" y="0"/>
                  </a:cubicBezTo>
                  <a:moveTo>
                    <a:pt x="645" y="0"/>
                  </a:moveTo>
                  <a:cubicBezTo>
                    <a:pt x="641" y="0"/>
                    <a:pt x="641" y="0"/>
                    <a:pt x="641" y="0"/>
                  </a:cubicBezTo>
                  <a:cubicBezTo>
                    <a:pt x="640" y="0"/>
                    <a:pt x="639" y="1"/>
                    <a:pt x="639" y="2"/>
                  </a:cubicBezTo>
                  <a:cubicBezTo>
                    <a:pt x="639" y="3"/>
                    <a:pt x="640" y="4"/>
                    <a:pt x="641" y="4"/>
                  </a:cubicBezTo>
                  <a:cubicBezTo>
                    <a:pt x="645" y="4"/>
                    <a:pt x="645" y="4"/>
                    <a:pt x="645" y="4"/>
                  </a:cubicBezTo>
                  <a:cubicBezTo>
                    <a:pt x="646" y="4"/>
                    <a:pt x="647" y="3"/>
                    <a:pt x="647" y="2"/>
                  </a:cubicBezTo>
                  <a:cubicBezTo>
                    <a:pt x="647" y="1"/>
                    <a:pt x="646" y="0"/>
                    <a:pt x="645" y="0"/>
                  </a:cubicBezTo>
                  <a:moveTo>
                    <a:pt x="657" y="0"/>
                  </a:moveTo>
                  <a:cubicBezTo>
                    <a:pt x="653" y="0"/>
                    <a:pt x="653" y="0"/>
                    <a:pt x="653" y="0"/>
                  </a:cubicBezTo>
                  <a:cubicBezTo>
                    <a:pt x="652" y="0"/>
                    <a:pt x="651" y="1"/>
                    <a:pt x="651" y="2"/>
                  </a:cubicBezTo>
                  <a:cubicBezTo>
                    <a:pt x="651" y="3"/>
                    <a:pt x="652" y="4"/>
                    <a:pt x="653" y="4"/>
                  </a:cubicBezTo>
                  <a:cubicBezTo>
                    <a:pt x="657" y="4"/>
                    <a:pt x="657" y="4"/>
                    <a:pt x="657" y="4"/>
                  </a:cubicBezTo>
                  <a:cubicBezTo>
                    <a:pt x="658" y="4"/>
                    <a:pt x="659" y="3"/>
                    <a:pt x="659" y="2"/>
                  </a:cubicBezTo>
                  <a:cubicBezTo>
                    <a:pt x="659" y="1"/>
                    <a:pt x="658" y="0"/>
                    <a:pt x="657" y="0"/>
                  </a:cubicBezTo>
                  <a:moveTo>
                    <a:pt x="669" y="0"/>
                  </a:moveTo>
                  <a:cubicBezTo>
                    <a:pt x="665" y="0"/>
                    <a:pt x="665" y="0"/>
                    <a:pt x="665" y="0"/>
                  </a:cubicBezTo>
                  <a:cubicBezTo>
                    <a:pt x="664" y="0"/>
                    <a:pt x="663" y="1"/>
                    <a:pt x="663" y="2"/>
                  </a:cubicBezTo>
                  <a:cubicBezTo>
                    <a:pt x="663" y="3"/>
                    <a:pt x="664" y="4"/>
                    <a:pt x="665" y="4"/>
                  </a:cubicBezTo>
                  <a:cubicBezTo>
                    <a:pt x="669" y="4"/>
                    <a:pt x="669" y="4"/>
                    <a:pt x="669" y="4"/>
                  </a:cubicBezTo>
                  <a:cubicBezTo>
                    <a:pt x="671" y="4"/>
                    <a:pt x="671" y="3"/>
                    <a:pt x="671" y="2"/>
                  </a:cubicBezTo>
                  <a:cubicBezTo>
                    <a:pt x="671" y="1"/>
                    <a:pt x="671" y="0"/>
                    <a:pt x="669" y="0"/>
                  </a:cubicBezTo>
                  <a:moveTo>
                    <a:pt x="681" y="0"/>
                  </a:moveTo>
                  <a:cubicBezTo>
                    <a:pt x="677" y="0"/>
                    <a:pt x="677" y="0"/>
                    <a:pt x="677" y="0"/>
                  </a:cubicBezTo>
                  <a:cubicBezTo>
                    <a:pt x="676" y="0"/>
                    <a:pt x="675" y="1"/>
                    <a:pt x="675" y="2"/>
                  </a:cubicBezTo>
                  <a:cubicBezTo>
                    <a:pt x="675" y="3"/>
                    <a:pt x="676" y="4"/>
                    <a:pt x="677" y="4"/>
                  </a:cubicBezTo>
                  <a:cubicBezTo>
                    <a:pt x="681" y="4"/>
                    <a:pt x="681" y="4"/>
                    <a:pt x="681" y="4"/>
                  </a:cubicBezTo>
                  <a:cubicBezTo>
                    <a:pt x="683" y="4"/>
                    <a:pt x="684" y="3"/>
                    <a:pt x="684" y="2"/>
                  </a:cubicBezTo>
                  <a:cubicBezTo>
                    <a:pt x="684" y="1"/>
                    <a:pt x="683" y="0"/>
                    <a:pt x="681" y="0"/>
                  </a:cubicBezTo>
                  <a:moveTo>
                    <a:pt x="694" y="0"/>
                  </a:moveTo>
                  <a:cubicBezTo>
                    <a:pt x="690" y="0"/>
                    <a:pt x="690" y="0"/>
                    <a:pt x="690" y="0"/>
                  </a:cubicBezTo>
                  <a:cubicBezTo>
                    <a:pt x="688" y="0"/>
                    <a:pt x="688" y="1"/>
                    <a:pt x="688" y="2"/>
                  </a:cubicBezTo>
                  <a:cubicBezTo>
                    <a:pt x="688" y="3"/>
                    <a:pt x="688" y="4"/>
                    <a:pt x="690" y="4"/>
                  </a:cubicBezTo>
                  <a:cubicBezTo>
                    <a:pt x="694" y="4"/>
                    <a:pt x="694" y="4"/>
                    <a:pt x="694" y="4"/>
                  </a:cubicBezTo>
                  <a:cubicBezTo>
                    <a:pt x="695" y="4"/>
                    <a:pt x="696" y="3"/>
                    <a:pt x="696" y="2"/>
                  </a:cubicBezTo>
                  <a:cubicBezTo>
                    <a:pt x="696" y="1"/>
                    <a:pt x="695" y="0"/>
                    <a:pt x="694" y="0"/>
                  </a:cubicBezTo>
                  <a:moveTo>
                    <a:pt x="706" y="0"/>
                  </a:moveTo>
                  <a:cubicBezTo>
                    <a:pt x="702" y="0"/>
                    <a:pt x="702" y="0"/>
                    <a:pt x="702" y="0"/>
                  </a:cubicBezTo>
                  <a:cubicBezTo>
                    <a:pt x="700" y="0"/>
                    <a:pt x="700" y="1"/>
                    <a:pt x="700" y="2"/>
                  </a:cubicBezTo>
                  <a:cubicBezTo>
                    <a:pt x="700" y="3"/>
                    <a:pt x="700" y="4"/>
                    <a:pt x="702" y="4"/>
                  </a:cubicBezTo>
                  <a:cubicBezTo>
                    <a:pt x="706" y="4"/>
                    <a:pt x="706" y="4"/>
                    <a:pt x="706" y="4"/>
                  </a:cubicBezTo>
                  <a:cubicBezTo>
                    <a:pt x="707" y="4"/>
                    <a:pt x="708" y="3"/>
                    <a:pt x="708" y="2"/>
                  </a:cubicBezTo>
                  <a:cubicBezTo>
                    <a:pt x="708" y="1"/>
                    <a:pt x="707" y="0"/>
                    <a:pt x="706" y="0"/>
                  </a:cubicBezTo>
                  <a:moveTo>
                    <a:pt x="718" y="0"/>
                  </a:moveTo>
                  <a:cubicBezTo>
                    <a:pt x="714" y="0"/>
                    <a:pt x="714" y="0"/>
                    <a:pt x="714" y="0"/>
                  </a:cubicBezTo>
                  <a:cubicBezTo>
                    <a:pt x="713" y="0"/>
                    <a:pt x="712" y="1"/>
                    <a:pt x="712" y="2"/>
                  </a:cubicBezTo>
                  <a:cubicBezTo>
                    <a:pt x="712" y="3"/>
                    <a:pt x="713" y="4"/>
                    <a:pt x="714" y="4"/>
                  </a:cubicBezTo>
                  <a:cubicBezTo>
                    <a:pt x="718" y="4"/>
                    <a:pt x="718" y="4"/>
                    <a:pt x="718" y="4"/>
                  </a:cubicBezTo>
                  <a:cubicBezTo>
                    <a:pt x="719" y="4"/>
                    <a:pt x="720" y="3"/>
                    <a:pt x="720" y="2"/>
                  </a:cubicBezTo>
                  <a:cubicBezTo>
                    <a:pt x="720" y="1"/>
                    <a:pt x="719" y="0"/>
                    <a:pt x="718" y="0"/>
                  </a:cubicBezTo>
                  <a:moveTo>
                    <a:pt x="730" y="0"/>
                  </a:moveTo>
                  <a:cubicBezTo>
                    <a:pt x="726" y="0"/>
                    <a:pt x="726" y="0"/>
                    <a:pt x="726" y="0"/>
                  </a:cubicBezTo>
                  <a:cubicBezTo>
                    <a:pt x="725" y="0"/>
                    <a:pt x="724" y="1"/>
                    <a:pt x="724" y="2"/>
                  </a:cubicBezTo>
                  <a:cubicBezTo>
                    <a:pt x="724" y="3"/>
                    <a:pt x="725" y="4"/>
                    <a:pt x="726" y="4"/>
                  </a:cubicBezTo>
                  <a:cubicBezTo>
                    <a:pt x="730" y="4"/>
                    <a:pt x="730" y="4"/>
                    <a:pt x="730" y="4"/>
                  </a:cubicBezTo>
                  <a:cubicBezTo>
                    <a:pt x="731" y="4"/>
                    <a:pt x="732" y="3"/>
                    <a:pt x="732" y="2"/>
                  </a:cubicBezTo>
                  <a:cubicBezTo>
                    <a:pt x="732" y="1"/>
                    <a:pt x="731" y="0"/>
                    <a:pt x="730" y="0"/>
                  </a:cubicBezTo>
                  <a:moveTo>
                    <a:pt x="742" y="0"/>
                  </a:moveTo>
                  <a:cubicBezTo>
                    <a:pt x="738" y="0"/>
                    <a:pt x="738" y="0"/>
                    <a:pt x="738" y="0"/>
                  </a:cubicBezTo>
                  <a:cubicBezTo>
                    <a:pt x="737" y="0"/>
                    <a:pt x="736" y="1"/>
                    <a:pt x="736" y="2"/>
                  </a:cubicBezTo>
                  <a:cubicBezTo>
                    <a:pt x="736" y="3"/>
                    <a:pt x="737" y="4"/>
                    <a:pt x="738" y="4"/>
                  </a:cubicBezTo>
                  <a:cubicBezTo>
                    <a:pt x="742" y="4"/>
                    <a:pt x="742" y="4"/>
                    <a:pt x="742" y="4"/>
                  </a:cubicBezTo>
                  <a:cubicBezTo>
                    <a:pt x="743" y="4"/>
                    <a:pt x="744" y="3"/>
                    <a:pt x="744" y="2"/>
                  </a:cubicBezTo>
                  <a:cubicBezTo>
                    <a:pt x="744" y="1"/>
                    <a:pt x="743" y="0"/>
                    <a:pt x="742" y="0"/>
                  </a:cubicBezTo>
                  <a:moveTo>
                    <a:pt x="754" y="0"/>
                  </a:moveTo>
                  <a:cubicBezTo>
                    <a:pt x="750" y="0"/>
                    <a:pt x="750" y="0"/>
                    <a:pt x="750" y="0"/>
                  </a:cubicBezTo>
                  <a:cubicBezTo>
                    <a:pt x="749" y="0"/>
                    <a:pt x="748" y="1"/>
                    <a:pt x="748" y="2"/>
                  </a:cubicBezTo>
                  <a:cubicBezTo>
                    <a:pt x="748" y="3"/>
                    <a:pt x="749" y="4"/>
                    <a:pt x="750" y="4"/>
                  </a:cubicBezTo>
                  <a:cubicBezTo>
                    <a:pt x="754" y="4"/>
                    <a:pt x="754" y="4"/>
                    <a:pt x="754" y="4"/>
                  </a:cubicBezTo>
                  <a:cubicBezTo>
                    <a:pt x="755" y="4"/>
                    <a:pt x="756" y="3"/>
                    <a:pt x="756" y="2"/>
                  </a:cubicBezTo>
                  <a:cubicBezTo>
                    <a:pt x="756" y="1"/>
                    <a:pt x="755" y="0"/>
                    <a:pt x="754" y="0"/>
                  </a:cubicBezTo>
                  <a:moveTo>
                    <a:pt x="766" y="0"/>
                  </a:moveTo>
                  <a:cubicBezTo>
                    <a:pt x="762" y="0"/>
                    <a:pt x="762" y="0"/>
                    <a:pt x="762" y="0"/>
                  </a:cubicBezTo>
                  <a:cubicBezTo>
                    <a:pt x="761" y="0"/>
                    <a:pt x="760" y="1"/>
                    <a:pt x="760" y="2"/>
                  </a:cubicBezTo>
                  <a:cubicBezTo>
                    <a:pt x="760" y="3"/>
                    <a:pt x="761" y="4"/>
                    <a:pt x="762" y="4"/>
                  </a:cubicBezTo>
                  <a:cubicBezTo>
                    <a:pt x="766" y="4"/>
                    <a:pt x="766" y="4"/>
                    <a:pt x="766" y="4"/>
                  </a:cubicBezTo>
                  <a:cubicBezTo>
                    <a:pt x="767" y="4"/>
                    <a:pt x="768" y="3"/>
                    <a:pt x="768" y="2"/>
                  </a:cubicBezTo>
                  <a:cubicBezTo>
                    <a:pt x="768" y="1"/>
                    <a:pt x="767" y="0"/>
                    <a:pt x="766" y="0"/>
                  </a:cubicBezTo>
                  <a:moveTo>
                    <a:pt x="778" y="0"/>
                  </a:moveTo>
                  <a:cubicBezTo>
                    <a:pt x="774" y="0"/>
                    <a:pt x="774" y="0"/>
                    <a:pt x="774" y="0"/>
                  </a:cubicBezTo>
                  <a:cubicBezTo>
                    <a:pt x="773" y="0"/>
                    <a:pt x="772" y="1"/>
                    <a:pt x="772" y="2"/>
                  </a:cubicBezTo>
                  <a:cubicBezTo>
                    <a:pt x="772" y="3"/>
                    <a:pt x="773" y="4"/>
                    <a:pt x="774" y="4"/>
                  </a:cubicBezTo>
                  <a:cubicBezTo>
                    <a:pt x="778" y="4"/>
                    <a:pt x="778" y="4"/>
                    <a:pt x="778" y="4"/>
                  </a:cubicBezTo>
                  <a:cubicBezTo>
                    <a:pt x="779" y="4"/>
                    <a:pt x="780" y="3"/>
                    <a:pt x="780" y="2"/>
                  </a:cubicBezTo>
                  <a:cubicBezTo>
                    <a:pt x="780" y="1"/>
                    <a:pt x="779" y="0"/>
                    <a:pt x="778" y="0"/>
                  </a:cubicBezTo>
                  <a:moveTo>
                    <a:pt x="790" y="0"/>
                  </a:moveTo>
                  <a:cubicBezTo>
                    <a:pt x="786" y="0"/>
                    <a:pt x="786" y="0"/>
                    <a:pt x="786" y="0"/>
                  </a:cubicBezTo>
                  <a:cubicBezTo>
                    <a:pt x="785" y="0"/>
                    <a:pt x="784" y="1"/>
                    <a:pt x="784" y="2"/>
                  </a:cubicBezTo>
                  <a:cubicBezTo>
                    <a:pt x="784" y="3"/>
                    <a:pt x="785" y="4"/>
                    <a:pt x="786" y="4"/>
                  </a:cubicBezTo>
                  <a:cubicBezTo>
                    <a:pt x="790" y="4"/>
                    <a:pt x="790" y="4"/>
                    <a:pt x="790" y="4"/>
                  </a:cubicBezTo>
                  <a:cubicBezTo>
                    <a:pt x="791" y="4"/>
                    <a:pt x="792" y="3"/>
                    <a:pt x="792" y="2"/>
                  </a:cubicBezTo>
                  <a:cubicBezTo>
                    <a:pt x="792" y="1"/>
                    <a:pt x="791" y="0"/>
                    <a:pt x="790" y="0"/>
                  </a:cubicBezTo>
                  <a:moveTo>
                    <a:pt x="802" y="0"/>
                  </a:moveTo>
                  <a:cubicBezTo>
                    <a:pt x="798" y="0"/>
                    <a:pt x="798" y="0"/>
                    <a:pt x="798" y="0"/>
                  </a:cubicBezTo>
                  <a:cubicBezTo>
                    <a:pt x="797" y="0"/>
                    <a:pt x="796" y="1"/>
                    <a:pt x="796" y="2"/>
                  </a:cubicBezTo>
                  <a:cubicBezTo>
                    <a:pt x="796" y="3"/>
                    <a:pt x="797" y="4"/>
                    <a:pt x="798" y="4"/>
                  </a:cubicBezTo>
                  <a:cubicBezTo>
                    <a:pt x="802" y="4"/>
                    <a:pt x="802" y="4"/>
                    <a:pt x="802" y="4"/>
                  </a:cubicBezTo>
                  <a:cubicBezTo>
                    <a:pt x="803" y="4"/>
                    <a:pt x="804" y="3"/>
                    <a:pt x="804" y="2"/>
                  </a:cubicBezTo>
                  <a:cubicBezTo>
                    <a:pt x="804" y="1"/>
                    <a:pt x="803" y="0"/>
                    <a:pt x="802" y="0"/>
                  </a:cubicBezTo>
                  <a:moveTo>
                    <a:pt x="814" y="0"/>
                  </a:moveTo>
                  <a:cubicBezTo>
                    <a:pt x="810" y="0"/>
                    <a:pt x="810" y="0"/>
                    <a:pt x="810" y="0"/>
                  </a:cubicBezTo>
                  <a:cubicBezTo>
                    <a:pt x="809" y="0"/>
                    <a:pt x="808" y="1"/>
                    <a:pt x="808" y="2"/>
                  </a:cubicBezTo>
                  <a:cubicBezTo>
                    <a:pt x="808" y="3"/>
                    <a:pt x="809" y="4"/>
                    <a:pt x="810" y="4"/>
                  </a:cubicBezTo>
                  <a:cubicBezTo>
                    <a:pt x="814" y="4"/>
                    <a:pt x="814" y="4"/>
                    <a:pt x="814" y="4"/>
                  </a:cubicBezTo>
                  <a:cubicBezTo>
                    <a:pt x="815" y="4"/>
                    <a:pt x="816" y="3"/>
                    <a:pt x="816" y="2"/>
                  </a:cubicBezTo>
                  <a:cubicBezTo>
                    <a:pt x="816" y="1"/>
                    <a:pt x="815" y="0"/>
                    <a:pt x="814" y="0"/>
                  </a:cubicBezTo>
                  <a:moveTo>
                    <a:pt x="826" y="0"/>
                  </a:moveTo>
                  <a:cubicBezTo>
                    <a:pt x="822" y="0"/>
                    <a:pt x="822" y="0"/>
                    <a:pt x="822" y="0"/>
                  </a:cubicBezTo>
                  <a:cubicBezTo>
                    <a:pt x="821" y="0"/>
                    <a:pt x="820" y="1"/>
                    <a:pt x="820" y="2"/>
                  </a:cubicBezTo>
                  <a:cubicBezTo>
                    <a:pt x="820" y="3"/>
                    <a:pt x="821" y="4"/>
                    <a:pt x="822" y="4"/>
                  </a:cubicBezTo>
                  <a:cubicBezTo>
                    <a:pt x="826" y="4"/>
                    <a:pt x="826" y="4"/>
                    <a:pt x="826" y="4"/>
                  </a:cubicBezTo>
                  <a:cubicBezTo>
                    <a:pt x="827" y="4"/>
                    <a:pt x="828" y="3"/>
                    <a:pt x="828" y="2"/>
                  </a:cubicBezTo>
                  <a:cubicBezTo>
                    <a:pt x="828" y="1"/>
                    <a:pt x="827" y="0"/>
                    <a:pt x="826" y="0"/>
                  </a:cubicBezTo>
                  <a:moveTo>
                    <a:pt x="838" y="0"/>
                  </a:moveTo>
                  <a:cubicBezTo>
                    <a:pt x="834" y="0"/>
                    <a:pt x="834" y="0"/>
                    <a:pt x="834" y="0"/>
                  </a:cubicBezTo>
                  <a:cubicBezTo>
                    <a:pt x="833" y="0"/>
                    <a:pt x="832" y="1"/>
                    <a:pt x="832" y="2"/>
                  </a:cubicBezTo>
                  <a:cubicBezTo>
                    <a:pt x="832" y="3"/>
                    <a:pt x="833" y="4"/>
                    <a:pt x="834" y="4"/>
                  </a:cubicBezTo>
                  <a:cubicBezTo>
                    <a:pt x="838" y="4"/>
                    <a:pt x="838" y="4"/>
                    <a:pt x="838" y="4"/>
                  </a:cubicBezTo>
                  <a:cubicBezTo>
                    <a:pt x="839" y="4"/>
                    <a:pt x="840" y="3"/>
                    <a:pt x="840" y="2"/>
                  </a:cubicBezTo>
                  <a:cubicBezTo>
                    <a:pt x="840" y="1"/>
                    <a:pt x="839" y="0"/>
                    <a:pt x="838" y="0"/>
                  </a:cubicBezTo>
                  <a:moveTo>
                    <a:pt x="850" y="0"/>
                  </a:moveTo>
                  <a:cubicBezTo>
                    <a:pt x="846" y="0"/>
                    <a:pt x="846" y="0"/>
                    <a:pt x="846" y="0"/>
                  </a:cubicBezTo>
                  <a:cubicBezTo>
                    <a:pt x="845" y="0"/>
                    <a:pt x="844" y="1"/>
                    <a:pt x="844" y="2"/>
                  </a:cubicBezTo>
                  <a:cubicBezTo>
                    <a:pt x="844" y="3"/>
                    <a:pt x="845" y="4"/>
                    <a:pt x="846" y="4"/>
                  </a:cubicBezTo>
                  <a:cubicBezTo>
                    <a:pt x="850" y="4"/>
                    <a:pt x="850" y="4"/>
                    <a:pt x="850" y="4"/>
                  </a:cubicBezTo>
                  <a:cubicBezTo>
                    <a:pt x="852" y="4"/>
                    <a:pt x="852" y="3"/>
                    <a:pt x="852" y="2"/>
                  </a:cubicBezTo>
                  <a:cubicBezTo>
                    <a:pt x="852" y="1"/>
                    <a:pt x="852" y="0"/>
                    <a:pt x="850" y="0"/>
                  </a:cubicBezTo>
                  <a:moveTo>
                    <a:pt x="862" y="0"/>
                  </a:moveTo>
                  <a:cubicBezTo>
                    <a:pt x="858" y="0"/>
                    <a:pt x="858" y="0"/>
                    <a:pt x="858" y="0"/>
                  </a:cubicBezTo>
                  <a:cubicBezTo>
                    <a:pt x="857" y="0"/>
                    <a:pt x="856" y="1"/>
                    <a:pt x="856" y="2"/>
                  </a:cubicBezTo>
                  <a:cubicBezTo>
                    <a:pt x="856" y="3"/>
                    <a:pt x="857" y="4"/>
                    <a:pt x="858" y="4"/>
                  </a:cubicBezTo>
                  <a:cubicBezTo>
                    <a:pt x="862" y="4"/>
                    <a:pt x="862" y="4"/>
                    <a:pt x="862" y="4"/>
                  </a:cubicBezTo>
                  <a:cubicBezTo>
                    <a:pt x="864" y="4"/>
                    <a:pt x="864" y="3"/>
                    <a:pt x="864" y="2"/>
                  </a:cubicBezTo>
                  <a:cubicBezTo>
                    <a:pt x="864" y="1"/>
                    <a:pt x="864" y="0"/>
                    <a:pt x="862" y="0"/>
                  </a:cubicBezTo>
                  <a:moveTo>
                    <a:pt x="875" y="0"/>
                  </a:moveTo>
                  <a:cubicBezTo>
                    <a:pt x="871" y="0"/>
                    <a:pt x="871" y="0"/>
                    <a:pt x="871" y="0"/>
                  </a:cubicBezTo>
                  <a:cubicBezTo>
                    <a:pt x="869" y="0"/>
                    <a:pt x="869" y="1"/>
                    <a:pt x="869" y="2"/>
                  </a:cubicBezTo>
                  <a:cubicBezTo>
                    <a:pt x="869" y="3"/>
                    <a:pt x="869" y="4"/>
                    <a:pt x="871" y="4"/>
                  </a:cubicBezTo>
                  <a:cubicBezTo>
                    <a:pt x="875" y="4"/>
                    <a:pt x="875" y="4"/>
                    <a:pt x="875" y="4"/>
                  </a:cubicBezTo>
                  <a:cubicBezTo>
                    <a:pt x="876" y="4"/>
                    <a:pt x="877" y="3"/>
                    <a:pt x="877" y="2"/>
                  </a:cubicBezTo>
                  <a:cubicBezTo>
                    <a:pt x="877" y="1"/>
                    <a:pt x="876" y="0"/>
                    <a:pt x="875" y="0"/>
                  </a:cubicBezTo>
                  <a:moveTo>
                    <a:pt x="887" y="0"/>
                  </a:moveTo>
                  <a:cubicBezTo>
                    <a:pt x="883" y="0"/>
                    <a:pt x="883" y="0"/>
                    <a:pt x="883" y="0"/>
                  </a:cubicBezTo>
                  <a:cubicBezTo>
                    <a:pt x="881" y="0"/>
                    <a:pt x="881" y="1"/>
                    <a:pt x="881" y="2"/>
                  </a:cubicBezTo>
                  <a:cubicBezTo>
                    <a:pt x="881" y="3"/>
                    <a:pt x="881" y="4"/>
                    <a:pt x="883" y="4"/>
                  </a:cubicBezTo>
                  <a:cubicBezTo>
                    <a:pt x="887" y="4"/>
                    <a:pt x="887" y="4"/>
                    <a:pt x="887" y="4"/>
                  </a:cubicBezTo>
                  <a:cubicBezTo>
                    <a:pt x="888" y="4"/>
                    <a:pt x="889" y="3"/>
                    <a:pt x="889" y="2"/>
                  </a:cubicBezTo>
                  <a:cubicBezTo>
                    <a:pt x="889" y="1"/>
                    <a:pt x="888" y="0"/>
                    <a:pt x="887" y="0"/>
                  </a:cubicBezTo>
                  <a:moveTo>
                    <a:pt x="899" y="0"/>
                  </a:moveTo>
                  <a:cubicBezTo>
                    <a:pt x="895" y="0"/>
                    <a:pt x="895" y="0"/>
                    <a:pt x="895" y="0"/>
                  </a:cubicBezTo>
                  <a:cubicBezTo>
                    <a:pt x="894" y="0"/>
                    <a:pt x="893" y="1"/>
                    <a:pt x="893" y="2"/>
                  </a:cubicBezTo>
                  <a:cubicBezTo>
                    <a:pt x="893" y="3"/>
                    <a:pt x="894" y="4"/>
                    <a:pt x="895" y="4"/>
                  </a:cubicBezTo>
                  <a:cubicBezTo>
                    <a:pt x="899" y="4"/>
                    <a:pt x="899" y="4"/>
                    <a:pt x="899" y="4"/>
                  </a:cubicBezTo>
                  <a:cubicBezTo>
                    <a:pt x="900" y="4"/>
                    <a:pt x="901" y="3"/>
                    <a:pt x="901" y="2"/>
                  </a:cubicBezTo>
                  <a:cubicBezTo>
                    <a:pt x="901" y="1"/>
                    <a:pt x="900" y="0"/>
                    <a:pt x="899" y="0"/>
                  </a:cubicBezTo>
                  <a:moveTo>
                    <a:pt x="911" y="0"/>
                  </a:moveTo>
                  <a:cubicBezTo>
                    <a:pt x="907" y="0"/>
                    <a:pt x="907" y="0"/>
                    <a:pt x="907" y="0"/>
                  </a:cubicBezTo>
                  <a:cubicBezTo>
                    <a:pt x="906" y="0"/>
                    <a:pt x="905" y="1"/>
                    <a:pt x="905" y="2"/>
                  </a:cubicBezTo>
                  <a:cubicBezTo>
                    <a:pt x="905" y="3"/>
                    <a:pt x="906" y="4"/>
                    <a:pt x="907" y="4"/>
                  </a:cubicBezTo>
                  <a:cubicBezTo>
                    <a:pt x="911" y="4"/>
                    <a:pt x="911" y="4"/>
                    <a:pt x="911" y="4"/>
                  </a:cubicBezTo>
                  <a:cubicBezTo>
                    <a:pt x="912" y="4"/>
                    <a:pt x="913" y="3"/>
                    <a:pt x="913" y="2"/>
                  </a:cubicBezTo>
                  <a:cubicBezTo>
                    <a:pt x="913" y="1"/>
                    <a:pt x="912" y="0"/>
                    <a:pt x="911" y="0"/>
                  </a:cubicBezTo>
                  <a:moveTo>
                    <a:pt x="923" y="0"/>
                  </a:moveTo>
                  <a:cubicBezTo>
                    <a:pt x="919" y="0"/>
                    <a:pt x="919" y="0"/>
                    <a:pt x="919" y="0"/>
                  </a:cubicBezTo>
                  <a:cubicBezTo>
                    <a:pt x="918" y="0"/>
                    <a:pt x="917" y="1"/>
                    <a:pt x="917" y="2"/>
                  </a:cubicBezTo>
                  <a:cubicBezTo>
                    <a:pt x="917" y="3"/>
                    <a:pt x="918" y="4"/>
                    <a:pt x="919" y="4"/>
                  </a:cubicBezTo>
                  <a:cubicBezTo>
                    <a:pt x="923" y="4"/>
                    <a:pt x="923" y="4"/>
                    <a:pt x="923" y="4"/>
                  </a:cubicBezTo>
                  <a:cubicBezTo>
                    <a:pt x="924" y="4"/>
                    <a:pt x="925" y="3"/>
                    <a:pt x="925" y="2"/>
                  </a:cubicBezTo>
                  <a:cubicBezTo>
                    <a:pt x="925" y="1"/>
                    <a:pt x="924" y="0"/>
                    <a:pt x="923" y="0"/>
                  </a:cubicBezTo>
                  <a:moveTo>
                    <a:pt x="935" y="0"/>
                  </a:moveTo>
                  <a:cubicBezTo>
                    <a:pt x="931" y="0"/>
                    <a:pt x="931" y="0"/>
                    <a:pt x="931" y="0"/>
                  </a:cubicBezTo>
                  <a:cubicBezTo>
                    <a:pt x="930" y="0"/>
                    <a:pt x="929" y="1"/>
                    <a:pt x="929" y="2"/>
                  </a:cubicBezTo>
                  <a:cubicBezTo>
                    <a:pt x="929" y="3"/>
                    <a:pt x="930" y="4"/>
                    <a:pt x="931" y="4"/>
                  </a:cubicBezTo>
                  <a:cubicBezTo>
                    <a:pt x="935" y="4"/>
                    <a:pt x="935" y="4"/>
                    <a:pt x="935" y="4"/>
                  </a:cubicBezTo>
                  <a:cubicBezTo>
                    <a:pt x="936" y="4"/>
                    <a:pt x="937" y="3"/>
                    <a:pt x="937" y="2"/>
                  </a:cubicBezTo>
                  <a:cubicBezTo>
                    <a:pt x="937" y="1"/>
                    <a:pt x="936" y="0"/>
                    <a:pt x="935" y="0"/>
                  </a:cubicBezTo>
                  <a:moveTo>
                    <a:pt x="947" y="0"/>
                  </a:moveTo>
                  <a:cubicBezTo>
                    <a:pt x="943" y="0"/>
                    <a:pt x="943" y="0"/>
                    <a:pt x="943" y="0"/>
                  </a:cubicBezTo>
                  <a:cubicBezTo>
                    <a:pt x="942" y="0"/>
                    <a:pt x="941" y="1"/>
                    <a:pt x="941" y="2"/>
                  </a:cubicBezTo>
                  <a:cubicBezTo>
                    <a:pt x="941" y="3"/>
                    <a:pt x="942" y="4"/>
                    <a:pt x="943" y="4"/>
                  </a:cubicBezTo>
                  <a:cubicBezTo>
                    <a:pt x="947" y="4"/>
                    <a:pt x="947" y="4"/>
                    <a:pt x="947" y="4"/>
                  </a:cubicBezTo>
                  <a:cubicBezTo>
                    <a:pt x="948" y="4"/>
                    <a:pt x="949" y="3"/>
                    <a:pt x="949" y="2"/>
                  </a:cubicBezTo>
                  <a:cubicBezTo>
                    <a:pt x="949" y="1"/>
                    <a:pt x="948" y="0"/>
                    <a:pt x="947" y="0"/>
                  </a:cubicBezTo>
                  <a:moveTo>
                    <a:pt x="959" y="0"/>
                  </a:moveTo>
                  <a:cubicBezTo>
                    <a:pt x="955" y="0"/>
                    <a:pt x="955" y="0"/>
                    <a:pt x="955" y="0"/>
                  </a:cubicBezTo>
                  <a:cubicBezTo>
                    <a:pt x="954" y="0"/>
                    <a:pt x="953" y="1"/>
                    <a:pt x="953" y="2"/>
                  </a:cubicBezTo>
                  <a:cubicBezTo>
                    <a:pt x="953" y="3"/>
                    <a:pt x="954" y="4"/>
                    <a:pt x="955" y="4"/>
                  </a:cubicBezTo>
                  <a:cubicBezTo>
                    <a:pt x="959" y="4"/>
                    <a:pt x="959" y="4"/>
                    <a:pt x="959" y="4"/>
                  </a:cubicBezTo>
                  <a:cubicBezTo>
                    <a:pt x="960" y="4"/>
                    <a:pt x="961" y="3"/>
                    <a:pt x="961" y="2"/>
                  </a:cubicBezTo>
                  <a:cubicBezTo>
                    <a:pt x="961" y="1"/>
                    <a:pt x="960" y="0"/>
                    <a:pt x="959" y="0"/>
                  </a:cubicBezTo>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7" name="Freeform 8">
              <a:extLst>
                <a:ext uri="{FF2B5EF4-FFF2-40B4-BE49-F238E27FC236}">
                  <a16:creationId xmlns:a16="http://schemas.microsoft.com/office/drawing/2014/main" id="{F59D89C9-2B65-4D0D-BE55-DA40A69A7C3A}"/>
                </a:ext>
              </a:extLst>
            </p:cNvPr>
            <p:cNvSpPr>
              <a:spLocks noEditPoints="1"/>
            </p:cNvSpPr>
            <p:nvPr/>
          </p:nvSpPr>
          <p:spPr bwMode="auto">
            <a:xfrm>
              <a:off x="7208432" y="2619382"/>
              <a:ext cx="873597" cy="940641"/>
            </a:xfrm>
            <a:custGeom>
              <a:avLst/>
              <a:gdLst>
                <a:gd name="T0" fmla="*/ 91 w 189"/>
                <a:gd name="T1" fmla="*/ 22 h 202"/>
                <a:gd name="T2" fmla="*/ 89 w 189"/>
                <a:gd name="T3" fmla="*/ 20 h 202"/>
                <a:gd name="T4" fmla="*/ 91 w 189"/>
                <a:gd name="T5" fmla="*/ 18 h 202"/>
                <a:gd name="T6" fmla="*/ 95 w 189"/>
                <a:gd name="T7" fmla="*/ 18 h 202"/>
                <a:gd name="T8" fmla="*/ 97 w 189"/>
                <a:gd name="T9" fmla="*/ 20 h 202"/>
                <a:gd name="T10" fmla="*/ 95 w 189"/>
                <a:gd name="T11" fmla="*/ 22 h 202"/>
                <a:gd name="T12" fmla="*/ 91 w 189"/>
                <a:gd name="T13" fmla="*/ 22 h 202"/>
                <a:gd name="T14" fmla="*/ 103 w 189"/>
                <a:gd name="T15" fmla="*/ 22 h 202"/>
                <a:gd name="T16" fmla="*/ 101 w 189"/>
                <a:gd name="T17" fmla="*/ 20 h 202"/>
                <a:gd name="T18" fmla="*/ 103 w 189"/>
                <a:gd name="T19" fmla="*/ 18 h 202"/>
                <a:gd name="T20" fmla="*/ 107 w 189"/>
                <a:gd name="T21" fmla="*/ 18 h 202"/>
                <a:gd name="T22" fmla="*/ 109 w 189"/>
                <a:gd name="T23" fmla="*/ 20 h 202"/>
                <a:gd name="T24" fmla="*/ 107 w 189"/>
                <a:gd name="T25" fmla="*/ 22 h 202"/>
                <a:gd name="T26" fmla="*/ 103 w 189"/>
                <a:gd name="T27" fmla="*/ 22 h 202"/>
                <a:gd name="T28" fmla="*/ 42 w 189"/>
                <a:gd name="T29" fmla="*/ 0 h 202"/>
                <a:gd name="T30" fmla="*/ 0 w 189"/>
                <a:gd name="T31" fmla="*/ 0 h 202"/>
                <a:gd name="T32" fmla="*/ 68 w 189"/>
                <a:gd name="T33" fmla="*/ 18 h 202"/>
                <a:gd name="T34" fmla="*/ 71 w 189"/>
                <a:gd name="T35" fmla="*/ 18 h 202"/>
                <a:gd name="T36" fmla="*/ 72 w 189"/>
                <a:gd name="T37" fmla="*/ 19 h 202"/>
                <a:gd name="T38" fmla="*/ 77 w 189"/>
                <a:gd name="T39" fmla="*/ 20 h 202"/>
                <a:gd name="T40" fmla="*/ 77 w 189"/>
                <a:gd name="T41" fmla="*/ 20 h 202"/>
                <a:gd name="T42" fmla="*/ 79 w 189"/>
                <a:gd name="T43" fmla="*/ 18 h 202"/>
                <a:gd name="T44" fmla="*/ 83 w 189"/>
                <a:gd name="T45" fmla="*/ 18 h 202"/>
                <a:gd name="T46" fmla="*/ 85 w 189"/>
                <a:gd name="T47" fmla="*/ 20 h 202"/>
                <a:gd name="T48" fmla="*/ 83 w 189"/>
                <a:gd name="T49" fmla="*/ 22 h 202"/>
                <a:gd name="T50" fmla="*/ 81 w 189"/>
                <a:gd name="T51" fmla="*/ 22 h 202"/>
                <a:gd name="T52" fmla="*/ 178 w 189"/>
                <a:gd name="T53" fmla="*/ 48 h 202"/>
                <a:gd name="T54" fmla="*/ 178 w 189"/>
                <a:gd name="T55" fmla="*/ 67 h 202"/>
                <a:gd name="T56" fmla="*/ 178 w 189"/>
                <a:gd name="T57" fmla="*/ 70 h 202"/>
                <a:gd name="T58" fmla="*/ 178 w 189"/>
                <a:gd name="T59" fmla="*/ 180 h 202"/>
                <a:gd name="T60" fmla="*/ 179 w 189"/>
                <a:gd name="T61" fmla="*/ 180 h 202"/>
                <a:gd name="T62" fmla="*/ 181 w 189"/>
                <a:gd name="T63" fmla="*/ 182 h 202"/>
                <a:gd name="T64" fmla="*/ 179 w 189"/>
                <a:gd name="T65" fmla="*/ 184 h 202"/>
                <a:gd name="T66" fmla="*/ 178 w 189"/>
                <a:gd name="T67" fmla="*/ 184 h 202"/>
                <a:gd name="T68" fmla="*/ 178 w 189"/>
                <a:gd name="T69" fmla="*/ 202 h 202"/>
                <a:gd name="T70" fmla="*/ 189 w 189"/>
                <a:gd name="T71" fmla="*/ 202 h 202"/>
                <a:gd name="T72" fmla="*/ 189 w 189"/>
                <a:gd name="T73" fmla="*/ 184 h 202"/>
                <a:gd name="T74" fmla="*/ 187 w 189"/>
                <a:gd name="T75" fmla="*/ 184 h 202"/>
                <a:gd name="T76" fmla="*/ 185 w 189"/>
                <a:gd name="T77" fmla="*/ 182 h 202"/>
                <a:gd name="T78" fmla="*/ 187 w 189"/>
                <a:gd name="T79" fmla="*/ 180 h 202"/>
                <a:gd name="T80" fmla="*/ 189 w 189"/>
                <a:gd name="T81" fmla="*/ 180 h 202"/>
                <a:gd name="T82" fmla="*/ 189 w 189"/>
                <a:gd name="T83" fmla="*/ 40 h 202"/>
                <a:gd name="T84" fmla="*/ 121 w 189"/>
                <a:gd name="T85" fmla="*/ 21 h 202"/>
                <a:gd name="T86" fmla="*/ 119 w 189"/>
                <a:gd name="T87" fmla="*/ 22 h 202"/>
                <a:gd name="T88" fmla="*/ 115 w 189"/>
                <a:gd name="T89" fmla="*/ 22 h 202"/>
                <a:gd name="T90" fmla="*/ 113 w 189"/>
                <a:gd name="T91" fmla="*/ 20 h 202"/>
                <a:gd name="T92" fmla="*/ 113 w 189"/>
                <a:gd name="T93" fmla="*/ 19 h 202"/>
                <a:gd name="T94" fmla="*/ 42 w 189"/>
                <a:gd name="T95" fmla="*/ 0 h 20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189" h="202">
                  <a:moveTo>
                    <a:pt x="91" y="22"/>
                  </a:moveTo>
                  <a:cubicBezTo>
                    <a:pt x="90" y="22"/>
                    <a:pt x="89" y="21"/>
                    <a:pt x="89" y="20"/>
                  </a:cubicBezTo>
                  <a:cubicBezTo>
                    <a:pt x="89" y="19"/>
                    <a:pt x="90" y="18"/>
                    <a:pt x="91" y="18"/>
                  </a:cubicBezTo>
                  <a:cubicBezTo>
                    <a:pt x="95" y="18"/>
                    <a:pt x="95" y="18"/>
                    <a:pt x="95" y="18"/>
                  </a:cubicBezTo>
                  <a:cubicBezTo>
                    <a:pt x="96" y="18"/>
                    <a:pt x="97" y="19"/>
                    <a:pt x="97" y="20"/>
                  </a:cubicBezTo>
                  <a:cubicBezTo>
                    <a:pt x="97" y="21"/>
                    <a:pt x="96" y="22"/>
                    <a:pt x="95" y="22"/>
                  </a:cubicBezTo>
                  <a:cubicBezTo>
                    <a:pt x="91" y="22"/>
                    <a:pt x="91" y="22"/>
                    <a:pt x="91" y="22"/>
                  </a:cubicBezTo>
                  <a:moveTo>
                    <a:pt x="103" y="22"/>
                  </a:moveTo>
                  <a:cubicBezTo>
                    <a:pt x="102" y="22"/>
                    <a:pt x="101" y="21"/>
                    <a:pt x="101" y="20"/>
                  </a:cubicBezTo>
                  <a:cubicBezTo>
                    <a:pt x="101" y="19"/>
                    <a:pt x="102" y="18"/>
                    <a:pt x="103" y="18"/>
                  </a:cubicBezTo>
                  <a:cubicBezTo>
                    <a:pt x="107" y="18"/>
                    <a:pt x="107" y="18"/>
                    <a:pt x="107" y="18"/>
                  </a:cubicBezTo>
                  <a:cubicBezTo>
                    <a:pt x="108" y="18"/>
                    <a:pt x="109" y="19"/>
                    <a:pt x="109" y="20"/>
                  </a:cubicBezTo>
                  <a:cubicBezTo>
                    <a:pt x="109" y="21"/>
                    <a:pt x="108" y="22"/>
                    <a:pt x="107" y="22"/>
                  </a:cubicBezTo>
                  <a:cubicBezTo>
                    <a:pt x="103" y="22"/>
                    <a:pt x="103" y="22"/>
                    <a:pt x="103" y="22"/>
                  </a:cubicBezTo>
                  <a:moveTo>
                    <a:pt x="42" y="0"/>
                  </a:moveTo>
                  <a:cubicBezTo>
                    <a:pt x="0" y="0"/>
                    <a:pt x="0" y="0"/>
                    <a:pt x="0" y="0"/>
                  </a:cubicBezTo>
                  <a:cubicBezTo>
                    <a:pt x="68" y="18"/>
                    <a:pt x="68" y="18"/>
                    <a:pt x="68" y="18"/>
                  </a:cubicBezTo>
                  <a:cubicBezTo>
                    <a:pt x="71" y="18"/>
                    <a:pt x="71" y="18"/>
                    <a:pt x="71" y="18"/>
                  </a:cubicBezTo>
                  <a:cubicBezTo>
                    <a:pt x="71" y="18"/>
                    <a:pt x="72" y="19"/>
                    <a:pt x="72" y="19"/>
                  </a:cubicBezTo>
                  <a:cubicBezTo>
                    <a:pt x="77" y="20"/>
                    <a:pt x="77" y="20"/>
                    <a:pt x="77" y="20"/>
                  </a:cubicBezTo>
                  <a:cubicBezTo>
                    <a:pt x="77" y="20"/>
                    <a:pt x="77" y="20"/>
                    <a:pt x="77" y="20"/>
                  </a:cubicBezTo>
                  <a:cubicBezTo>
                    <a:pt x="77" y="19"/>
                    <a:pt x="78" y="18"/>
                    <a:pt x="79" y="18"/>
                  </a:cubicBezTo>
                  <a:cubicBezTo>
                    <a:pt x="83" y="18"/>
                    <a:pt x="83" y="18"/>
                    <a:pt x="83" y="18"/>
                  </a:cubicBezTo>
                  <a:cubicBezTo>
                    <a:pt x="84" y="18"/>
                    <a:pt x="85" y="19"/>
                    <a:pt x="85" y="20"/>
                  </a:cubicBezTo>
                  <a:cubicBezTo>
                    <a:pt x="85" y="21"/>
                    <a:pt x="84" y="22"/>
                    <a:pt x="83" y="22"/>
                  </a:cubicBezTo>
                  <a:cubicBezTo>
                    <a:pt x="81" y="22"/>
                    <a:pt x="81" y="22"/>
                    <a:pt x="81" y="22"/>
                  </a:cubicBezTo>
                  <a:cubicBezTo>
                    <a:pt x="178" y="48"/>
                    <a:pt x="178" y="48"/>
                    <a:pt x="178" y="48"/>
                  </a:cubicBezTo>
                  <a:cubicBezTo>
                    <a:pt x="178" y="67"/>
                    <a:pt x="178" y="67"/>
                    <a:pt x="178" y="67"/>
                  </a:cubicBezTo>
                  <a:cubicBezTo>
                    <a:pt x="178" y="70"/>
                    <a:pt x="178" y="70"/>
                    <a:pt x="178" y="70"/>
                  </a:cubicBezTo>
                  <a:cubicBezTo>
                    <a:pt x="178" y="180"/>
                    <a:pt x="178" y="180"/>
                    <a:pt x="178" y="180"/>
                  </a:cubicBezTo>
                  <a:cubicBezTo>
                    <a:pt x="179" y="180"/>
                    <a:pt x="179" y="180"/>
                    <a:pt x="179" y="180"/>
                  </a:cubicBezTo>
                  <a:cubicBezTo>
                    <a:pt x="180" y="180"/>
                    <a:pt x="181" y="181"/>
                    <a:pt x="181" y="182"/>
                  </a:cubicBezTo>
                  <a:cubicBezTo>
                    <a:pt x="181" y="183"/>
                    <a:pt x="180" y="184"/>
                    <a:pt x="179" y="184"/>
                  </a:cubicBezTo>
                  <a:cubicBezTo>
                    <a:pt x="178" y="184"/>
                    <a:pt x="178" y="184"/>
                    <a:pt x="178" y="184"/>
                  </a:cubicBezTo>
                  <a:cubicBezTo>
                    <a:pt x="178" y="202"/>
                    <a:pt x="178" y="202"/>
                    <a:pt x="178" y="202"/>
                  </a:cubicBezTo>
                  <a:cubicBezTo>
                    <a:pt x="189" y="202"/>
                    <a:pt x="189" y="202"/>
                    <a:pt x="189" y="202"/>
                  </a:cubicBezTo>
                  <a:cubicBezTo>
                    <a:pt x="189" y="184"/>
                    <a:pt x="189" y="184"/>
                    <a:pt x="189" y="184"/>
                  </a:cubicBezTo>
                  <a:cubicBezTo>
                    <a:pt x="187" y="184"/>
                    <a:pt x="187" y="184"/>
                    <a:pt x="187" y="184"/>
                  </a:cubicBezTo>
                  <a:cubicBezTo>
                    <a:pt x="186" y="184"/>
                    <a:pt x="185" y="183"/>
                    <a:pt x="185" y="182"/>
                  </a:cubicBezTo>
                  <a:cubicBezTo>
                    <a:pt x="185" y="181"/>
                    <a:pt x="186" y="180"/>
                    <a:pt x="187" y="180"/>
                  </a:cubicBezTo>
                  <a:cubicBezTo>
                    <a:pt x="189" y="180"/>
                    <a:pt x="189" y="180"/>
                    <a:pt x="189" y="180"/>
                  </a:cubicBezTo>
                  <a:cubicBezTo>
                    <a:pt x="189" y="40"/>
                    <a:pt x="189" y="40"/>
                    <a:pt x="189" y="40"/>
                  </a:cubicBezTo>
                  <a:cubicBezTo>
                    <a:pt x="121" y="21"/>
                    <a:pt x="121" y="21"/>
                    <a:pt x="121" y="21"/>
                  </a:cubicBezTo>
                  <a:cubicBezTo>
                    <a:pt x="120" y="21"/>
                    <a:pt x="120" y="22"/>
                    <a:pt x="119" y="22"/>
                  </a:cubicBezTo>
                  <a:cubicBezTo>
                    <a:pt x="115" y="22"/>
                    <a:pt x="115" y="22"/>
                    <a:pt x="115" y="22"/>
                  </a:cubicBezTo>
                  <a:cubicBezTo>
                    <a:pt x="114" y="22"/>
                    <a:pt x="113" y="21"/>
                    <a:pt x="113" y="20"/>
                  </a:cubicBezTo>
                  <a:cubicBezTo>
                    <a:pt x="113" y="20"/>
                    <a:pt x="113" y="19"/>
                    <a:pt x="113" y="19"/>
                  </a:cubicBezTo>
                  <a:cubicBezTo>
                    <a:pt x="42" y="0"/>
                    <a:pt x="42" y="0"/>
                    <a:pt x="42" y="0"/>
                  </a:cubicBezTo>
                </a:path>
              </a:pathLst>
            </a:custGeom>
            <a:solidFill>
              <a:schemeClr val="accent5">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8" name="Freeform 9">
              <a:extLst>
                <a:ext uri="{FF2B5EF4-FFF2-40B4-BE49-F238E27FC236}">
                  <a16:creationId xmlns:a16="http://schemas.microsoft.com/office/drawing/2014/main" id="{ED813955-91FA-4AFD-8A18-37DC18FD4C18}"/>
                </a:ext>
              </a:extLst>
            </p:cNvPr>
            <p:cNvSpPr>
              <a:spLocks noEditPoints="1"/>
            </p:cNvSpPr>
            <p:nvPr/>
          </p:nvSpPr>
          <p:spPr bwMode="auto">
            <a:xfrm>
              <a:off x="7523334" y="2702679"/>
              <a:ext cx="558697" cy="774048"/>
            </a:xfrm>
            <a:custGeom>
              <a:avLst/>
              <a:gdLst>
                <a:gd name="T0" fmla="*/ 111 w 121"/>
                <a:gd name="T1" fmla="*/ 162 h 166"/>
                <a:gd name="T2" fmla="*/ 110 w 121"/>
                <a:gd name="T3" fmla="*/ 162 h 166"/>
                <a:gd name="T4" fmla="*/ 110 w 121"/>
                <a:gd name="T5" fmla="*/ 166 h 166"/>
                <a:gd name="T6" fmla="*/ 111 w 121"/>
                <a:gd name="T7" fmla="*/ 166 h 166"/>
                <a:gd name="T8" fmla="*/ 113 w 121"/>
                <a:gd name="T9" fmla="*/ 164 h 166"/>
                <a:gd name="T10" fmla="*/ 111 w 121"/>
                <a:gd name="T11" fmla="*/ 162 h 166"/>
                <a:gd name="T12" fmla="*/ 121 w 121"/>
                <a:gd name="T13" fmla="*/ 162 h 166"/>
                <a:gd name="T14" fmla="*/ 119 w 121"/>
                <a:gd name="T15" fmla="*/ 162 h 166"/>
                <a:gd name="T16" fmla="*/ 117 w 121"/>
                <a:gd name="T17" fmla="*/ 164 h 166"/>
                <a:gd name="T18" fmla="*/ 119 w 121"/>
                <a:gd name="T19" fmla="*/ 166 h 166"/>
                <a:gd name="T20" fmla="*/ 121 w 121"/>
                <a:gd name="T21" fmla="*/ 166 h 166"/>
                <a:gd name="T22" fmla="*/ 121 w 121"/>
                <a:gd name="T23" fmla="*/ 162 h 166"/>
                <a:gd name="T24" fmla="*/ 45 w 121"/>
                <a:gd name="T25" fmla="*/ 1 h 166"/>
                <a:gd name="T26" fmla="*/ 45 w 121"/>
                <a:gd name="T27" fmla="*/ 2 h 166"/>
                <a:gd name="T28" fmla="*/ 47 w 121"/>
                <a:gd name="T29" fmla="*/ 4 h 166"/>
                <a:gd name="T30" fmla="*/ 51 w 121"/>
                <a:gd name="T31" fmla="*/ 4 h 166"/>
                <a:gd name="T32" fmla="*/ 53 w 121"/>
                <a:gd name="T33" fmla="*/ 3 h 166"/>
                <a:gd name="T34" fmla="*/ 45 w 121"/>
                <a:gd name="T35" fmla="*/ 1 h 166"/>
                <a:gd name="T36" fmla="*/ 3 w 121"/>
                <a:gd name="T37" fmla="*/ 0 h 166"/>
                <a:gd name="T38" fmla="*/ 0 w 121"/>
                <a:gd name="T39" fmla="*/ 0 h 166"/>
                <a:gd name="T40" fmla="*/ 4 w 121"/>
                <a:gd name="T41" fmla="*/ 1 h 166"/>
                <a:gd name="T42" fmla="*/ 3 w 121"/>
                <a:gd name="T43" fmla="*/ 0 h 166"/>
                <a:gd name="T44" fmla="*/ 15 w 121"/>
                <a:gd name="T45" fmla="*/ 0 h 166"/>
                <a:gd name="T46" fmla="*/ 11 w 121"/>
                <a:gd name="T47" fmla="*/ 0 h 166"/>
                <a:gd name="T48" fmla="*/ 9 w 121"/>
                <a:gd name="T49" fmla="*/ 2 h 166"/>
                <a:gd name="T50" fmla="*/ 9 w 121"/>
                <a:gd name="T51" fmla="*/ 2 h 166"/>
                <a:gd name="T52" fmla="*/ 13 w 121"/>
                <a:gd name="T53" fmla="*/ 4 h 166"/>
                <a:gd name="T54" fmla="*/ 15 w 121"/>
                <a:gd name="T55" fmla="*/ 4 h 166"/>
                <a:gd name="T56" fmla="*/ 17 w 121"/>
                <a:gd name="T57" fmla="*/ 2 h 166"/>
                <a:gd name="T58" fmla="*/ 15 w 121"/>
                <a:gd name="T59" fmla="*/ 0 h 166"/>
                <a:gd name="T60" fmla="*/ 27 w 121"/>
                <a:gd name="T61" fmla="*/ 0 h 166"/>
                <a:gd name="T62" fmla="*/ 23 w 121"/>
                <a:gd name="T63" fmla="*/ 0 h 166"/>
                <a:gd name="T64" fmla="*/ 21 w 121"/>
                <a:gd name="T65" fmla="*/ 2 h 166"/>
                <a:gd name="T66" fmla="*/ 23 w 121"/>
                <a:gd name="T67" fmla="*/ 4 h 166"/>
                <a:gd name="T68" fmla="*/ 27 w 121"/>
                <a:gd name="T69" fmla="*/ 4 h 166"/>
                <a:gd name="T70" fmla="*/ 29 w 121"/>
                <a:gd name="T71" fmla="*/ 2 h 166"/>
                <a:gd name="T72" fmla="*/ 27 w 121"/>
                <a:gd name="T73" fmla="*/ 0 h 166"/>
                <a:gd name="T74" fmla="*/ 39 w 121"/>
                <a:gd name="T75" fmla="*/ 0 h 166"/>
                <a:gd name="T76" fmla="*/ 35 w 121"/>
                <a:gd name="T77" fmla="*/ 0 h 166"/>
                <a:gd name="T78" fmla="*/ 33 w 121"/>
                <a:gd name="T79" fmla="*/ 2 h 166"/>
                <a:gd name="T80" fmla="*/ 35 w 121"/>
                <a:gd name="T81" fmla="*/ 4 h 166"/>
                <a:gd name="T82" fmla="*/ 39 w 121"/>
                <a:gd name="T83" fmla="*/ 4 h 166"/>
                <a:gd name="T84" fmla="*/ 41 w 121"/>
                <a:gd name="T85" fmla="*/ 2 h 166"/>
                <a:gd name="T86" fmla="*/ 39 w 121"/>
                <a:gd name="T87" fmla="*/ 0 h 1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21" h="166">
                  <a:moveTo>
                    <a:pt x="111" y="162"/>
                  </a:moveTo>
                  <a:cubicBezTo>
                    <a:pt x="110" y="162"/>
                    <a:pt x="110" y="162"/>
                    <a:pt x="110" y="162"/>
                  </a:cubicBezTo>
                  <a:cubicBezTo>
                    <a:pt x="110" y="166"/>
                    <a:pt x="110" y="166"/>
                    <a:pt x="110" y="166"/>
                  </a:cubicBezTo>
                  <a:cubicBezTo>
                    <a:pt x="111" y="166"/>
                    <a:pt x="111" y="166"/>
                    <a:pt x="111" y="166"/>
                  </a:cubicBezTo>
                  <a:cubicBezTo>
                    <a:pt x="112" y="166"/>
                    <a:pt x="113" y="165"/>
                    <a:pt x="113" y="164"/>
                  </a:cubicBezTo>
                  <a:cubicBezTo>
                    <a:pt x="113" y="163"/>
                    <a:pt x="112" y="162"/>
                    <a:pt x="111" y="162"/>
                  </a:cubicBezTo>
                  <a:moveTo>
                    <a:pt x="121" y="162"/>
                  </a:moveTo>
                  <a:cubicBezTo>
                    <a:pt x="119" y="162"/>
                    <a:pt x="119" y="162"/>
                    <a:pt x="119" y="162"/>
                  </a:cubicBezTo>
                  <a:cubicBezTo>
                    <a:pt x="118" y="162"/>
                    <a:pt x="117" y="163"/>
                    <a:pt x="117" y="164"/>
                  </a:cubicBezTo>
                  <a:cubicBezTo>
                    <a:pt x="117" y="165"/>
                    <a:pt x="118" y="166"/>
                    <a:pt x="119" y="166"/>
                  </a:cubicBezTo>
                  <a:cubicBezTo>
                    <a:pt x="121" y="166"/>
                    <a:pt x="121" y="166"/>
                    <a:pt x="121" y="166"/>
                  </a:cubicBezTo>
                  <a:cubicBezTo>
                    <a:pt x="121" y="162"/>
                    <a:pt x="121" y="162"/>
                    <a:pt x="121" y="162"/>
                  </a:cubicBezTo>
                  <a:moveTo>
                    <a:pt x="45" y="1"/>
                  </a:moveTo>
                  <a:cubicBezTo>
                    <a:pt x="45" y="1"/>
                    <a:pt x="45" y="2"/>
                    <a:pt x="45" y="2"/>
                  </a:cubicBezTo>
                  <a:cubicBezTo>
                    <a:pt x="45" y="3"/>
                    <a:pt x="46" y="4"/>
                    <a:pt x="47" y="4"/>
                  </a:cubicBezTo>
                  <a:cubicBezTo>
                    <a:pt x="51" y="4"/>
                    <a:pt x="51" y="4"/>
                    <a:pt x="51" y="4"/>
                  </a:cubicBezTo>
                  <a:cubicBezTo>
                    <a:pt x="52" y="4"/>
                    <a:pt x="52" y="3"/>
                    <a:pt x="53" y="3"/>
                  </a:cubicBezTo>
                  <a:cubicBezTo>
                    <a:pt x="45" y="1"/>
                    <a:pt x="45" y="1"/>
                    <a:pt x="45" y="1"/>
                  </a:cubicBezTo>
                  <a:moveTo>
                    <a:pt x="3" y="0"/>
                  </a:moveTo>
                  <a:cubicBezTo>
                    <a:pt x="0" y="0"/>
                    <a:pt x="0" y="0"/>
                    <a:pt x="0" y="0"/>
                  </a:cubicBezTo>
                  <a:cubicBezTo>
                    <a:pt x="4" y="1"/>
                    <a:pt x="4" y="1"/>
                    <a:pt x="4" y="1"/>
                  </a:cubicBezTo>
                  <a:cubicBezTo>
                    <a:pt x="4" y="1"/>
                    <a:pt x="3" y="0"/>
                    <a:pt x="3" y="0"/>
                  </a:cubicBezTo>
                  <a:moveTo>
                    <a:pt x="15" y="0"/>
                  </a:moveTo>
                  <a:cubicBezTo>
                    <a:pt x="11" y="0"/>
                    <a:pt x="11" y="0"/>
                    <a:pt x="11" y="0"/>
                  </a:cubicBezTo>
                  <a:cubicBezTo>
                    <a:pt x="10" y="0"/>
                    <a:pt x="9" y="1"/>
                    <a:pt x="9" y="2"/>
                  </a:cubicBezTo>
                  <a:cubicBezTo>
                    <a:pt x="9" y="2"/>
                    <a:pt x="9" y="2"/>
                    <a:pt x="9" y="2"/>
                  </a:cubicBezTo>
                  <a:cubicBezTo>
                    <a:pt x="13" y="4"/>
                    <a:pt x="13" y="4"/>
                    <a:pt x="13" y="4"/>
                  </a:cubicBezTo>
                  <a:cubicBezTo>
                    <a:pt x="15" y="4"/>
                    <a:pt x="15" y="4"/>
                    <a:pt x="15" y="4"/>
                  </a:cubicBezTo>
                  <a:cubicBezTo>
                    <a:pt x="16" y="4"/>
                    <a:pt x="17" y="3"/>
                    <a:pt x="17" y="2"/>
                  </a:cubicBezTo>
                  <a:cubicBezTo>
                    <a:pt x="17" y="1"/>
                    <a:pt x="16" y="0"/>
                    <a:pt x="15" y="0"/>
                  </a:cubicBezTo>
                  <a:moveTo>
                    <a:pt x="27" y="0"/>
                  </a:moveTo>
                  <a:cubicBezTo>
                    <a:pt x="23" y="0"/>
                    <a:pt x="23" y="0"/>
                    <a:pt x="23" y="0"/>
                  </a:cubicBezTo>
                  <a:cubicBezTo>
                    <a:pt x="22" y="0"/>
                    <a:pt x="21" y="1"/>
                    <a:pt x="21" y="2"/>
                  </a:cubicBezTo>
                  <a:cubicBezTo>
                    <a:pt x="21" y="3"/>
                    <a:pt x="22" y="4"/>
                    <a:pt x="23" y="4"/>
                  </a:cubicBezTo>
                  <a:cubicBezTo>
                    <a:pt x="27" y="4"/>
                    <a:pt x="27" y="4"/>
                    <a:pt x="27" y="4"/>
                  </a:cubicBezTo>
                  <a:cubicBezTo>
                    <a:pt x="28" y="4"/>
                    <a:pt x="29" y="3"/>
                    <a:pt x="29" y="2"/>
                  </a:cubicBezTo>
                  <a:cubicBezTo>
                    <a:pt x="29" y="1"/>
                    <a:pt x="28" y="0"/>
                    <a:pt x="27" y="0"/>
                  </a:cubicBezTo>
                  <a:moveTo>
                    <a:pt x="39" y="0"/>
                  </a:moveTo>
                  <a:cubicBezTo>
                    <a:pt x="35" y="0"/>
                    <a:pt x="35" y="0"/>
                    <a:pt x="35" y="0"/>
                  </a:cubicBezTo>
                  <a:cubicBezTo>
                    <a:pt x="34" y="0"/>
                    <a:pt x="33" y="1"/>
                    <a:pt x="33" y="2"/>
                  </a:cubicBezTo>
                  <a:cubicBezTo>
                    <a:pt x="33" y="3"/>
                    <a:pt x="34" y="4"/>
                    <a:pt x="35" y="4"/>
                  </a:cubicBezTo>
                  <a:cubicBezTo>
                    <a:pt x="39" y="4"/>
                    <a:pt x="39" y="4"/>
                    <a:pt x="39" y="4"/>
                  </a:cubicBezTo>
                  <a:cubicBezTo>
                    <a:pt x="40" y="4"/>
                    <a:pt x="41" y="3"/>
                    <a:pt x="41" y="2"/>
                  </a:cubicBezTo>
                  <a:cubicBezTo>
                    <a:pt x="41" y="1"/>
                    <a:pt x="40" y="0"/>
                    <a:pt x="39" y="0"/>
                  </a:cubicBezTo>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9" name="Freeform 10">
              <a:extLst>
                <a:ext uri="{FF2B5EF4-FFF2-40B4-BE49-F238E27FC236}">
                  <a16:creationId xmlns:a16="http://schemas.microsoft.com/office/drawing/2014/main" id="{5C030249-ED84-400F-B94A-02E2AFF58B49}"/>
                </a:ext>
              </a:extLst>
            </p:cNvPr>
            <p:cNvSpPr>
              <a:spLocks/>
            </p:cNvSpPr>
            <p:nvPr/>
          </p:nvSpPr>
          <p:spPr bwMode="auto">
            <a:xfrm>
              <a:off x="7208432" y="2619382"/>
              <a:ext cx="822807" cy="1170214"/>
            </a:xfrm>
            <a:custGeom>
              <a:avLst/>
              <a:gdLst>
                <a:gd name="T0" fmla="*/ 405 w 405"/>
                <a:gd name="T1" fmla="*/ 576 h 576"/>
                <a:gd name="T2" fmla="*/ 0 w 405"/>
                <a:gd name="T3" fmla="*/ 463 h 576"/>
                <a:gd name="T4" fmla="*/ 0 w 405"/>
                <a:gd name="T5" fmla="*/ 0 h 576"/>
                <a:gd name="T6" fmla="*/ 405 w 405"/>
                <a:gd name="T7" fmla="*/ 110 h 576"/>
                <a:gd name="T8" fmla="*/ 405 w 405"/>
                <a:gd name="T9" fmla="*/ 576 h 576"/>
              </a:gdLst>
              <a:ahLst/>
              <a:cxnLst>
                <a:cxn ang="0">
                  <a:pos x="T0" y="T1"/>
                </a:cxn>
                <a:cxn ang="0">
                  <a:pos x="T2" y="T3"/>
                </a:cxn>
                <a:cxn ang="0">
                  <a:pos x="T4" y="T5"/>
                </a:cxn>
                <a:cxn ang="0">
                  <a:pos x="T6" y="T7"/>
                </a:cxn>
                <a:cxn ang="0">
                  <a:pos x="T8" y="T9"/>
                </a:cxn>
              </a:cxnLst>
              <a:rect l="0" t="0" r="r" b="b"/>
              <a:pathLst>
                <a:path w="405" h="576">
                  <a:moveTo>
                    <a:pt x="405" y="576"/>
                  </a:moveTo>
                  <a:lnTo>
                    <a:pt x="0" y="463"/>
                  </a:lnTo>
                  <a:lnTo>
                    <a:pt x="0" y="0"/>
                  </a:lnTo>
                  <a:lnTo>
                    <a:pt x="405" y="110"/>
                  </a:lnTo>
                  <a:lnTo>
                    <a:pt x="405" y="576"/>
                  </a:lnTo>
                  <a:close/>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60" name="Freeform 11">
              <a:extLst>
                <a:ext uri="{FF2B5EF4-FFF2-40B4-BE49-F238E27FC236}">
                  <a16:creationId xmlns:a16="http://schemas.microsoft.com/office/drawing/2014/main" id="{6401F237-8B79-4345-9F02-16161149AE40}"/>
                </a:ext>
              </a:extLst>
            </p:cNvPr>
            <p:cNvSpPr>
              <a:spLocks/>
            </p:cNvSpPr>
            <p:nvPr/>
          </p:nvSpPr>
          <p:spPr bwMode="auto">
            <a:xfrm>
              <a:off x="7208432" y="2619382"/>
              <a:ext cx="822807" cy="1170214"/>
            </a:xfrm>
            <a:custGeom>
              <a:avLst/>
              <a:gdLst>
                <a:gd name="T0" fmla="*/ 405 w 405"/>
                <a:gd name="T1" fmla="*/ 576 h 576"/>
                <a:gd name="T2" fmla="*/ 0 w 405"/>
                <a:gd name="T3" fmla="*/ 463 h 576"/>
                <a:gd name="T4" fmla="*/ 0 w 405"/>
                <a:gd name="T5" fmla="*/ 0 h 576"/>
                <a:gd name="T6" fmla="*/ 405 w 405"/>
                <a:gd name="T7" fmla="*/ 110 h 576"/>
                <a:gd name="T8" fmla="*/ 405 w 405"/>
                <a:gd name="T9" fmla="*/ 576 h 576"/>
              </a:gdLst>
              <a:ahLst/>
              <a:cxnLst>
                <a:cxn ang="0">
                  <a:pos x="T0" y="T1"/>
                </a:cxn>
                <a:cxn ang="0">
                  <a:pos x="T2" y="T3"/>
                </a:cxn>
                <a:cxn ang="0">
                  <a:pos x="T4" y="T5"/>
                </a:cxn>
                <a:cxn ang="0">
                  <a:pos x="T6" y="T7"/>
                </a:cxn>
                <a:cxn ang="0">
                  <a:pos x="T8" y="T9"/>
                </a:cxn>
              </a:cxnLst>
              <a:rect l="0" t="0" r="r" b="b"/>
              <a:pathLst>
                <a:path w="405" h="576">
                  <a:moveTo>
                    <a:pt x="405" y="576"/>
                  </a:moveTo>
                  <a:lnTo>
                    <a:pt x="0" y="463"/>
                  </a:lnTo>
                  <a:lnTo>
                    <a:pt x="0" y="0"/>
                  </a:lnTo>
                  <a:lnTo>
                    <a:pt x="405" y="110"/>
                  </a:lnTo>
                  <a:lnTo>
                    <a:pt x="405" y="57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12">
              <a:extLst>
                <a:ext uri="{FF2B5EF4-FFF2-40B4-BE49-F238E27FC236}">
                  <a16:creationId xmlns:a16="http://schemas.microsoft.com/office/drawing/2014/main" id="{9A02CD73-CDB1-4027-B147-45ACBCE5DBF9}"/>
                </a:ext>
              </a:extLst>
            </p:cNvPr>
            <p:cNvSpPr>
              <a:spLocks noEditPoints="1"/>
            </p:cNvSpPr>
            <p:nvPr/>
          </p:nvSpPr>
          <p:spPr bwMode="auto">
            <a:xfrm>
              <a:off x="7208432" y="2708774"/>
              <a:ext cx="601360" cy="134087"/>
            </a:xfrm>
            <a:custGeom>
              <a:avLst/>
              <a:gdLst>
                <a:gd name="T0" fmla="*/ 123 w 130"/>
                <a:gd name="T1" fmla="*/ 29 h 29"/>
                <a:gd name="T2" fmla="*/ 130 w 130"/>
                <a:gd name="T3" fmla="*/ 29 h 29"/>
                <a:gd name="T4" fmla="*/ 125 w 130"/>
                <a:gd name="T5" fmla="*/ 27 h 29"/>
                <a:gd name="T6" fmla="*/ 114 w 130"/>
                <a:gd name="T7" fmla="*/ 25 h 29"/>
                <a:gd name="T8" fmla="*/ 114 w 130"/>
                <a:gd name="T9" fmla="*/ 29 h 29"/>
                <a:gd name="T10" fmla="*/ 119 w 130"/>
                <a:gd name="T11" fmla="*/ 29 h 29"/>
                <a:gd name="T12" fmla="*/ 118 w 130"/>
                <a:gd name="T13" fmla="*/ 26 h 29"/>
                <a:gd name="T14" fmla="*/ 114 w 130"/>
                <a:gd name="T15" fmla="*/ 25 h 29"/>
                <a:gd name="T16" fmla="*/ 102 w 130"/>
                <a:gd name="T17" fmla="*/ 24 h 29"/>
                <a:gd name="T18" fmla="*/ 107 w 130"/>
                <a:gd name="T19" fmla="*/ 27 h 29"/>
                <a:gd name="T20" fmla="*/ 109 w 130"/>
                <a:gd name="T21" fmla="*/ 26 h 29"/>
                <a:gd name="T22" fmla="*/ 104 w 130"/>
                <a:gd name="T23" fmla="*/ 23 h 29"/>
                <a:gd name="T24" fmla="*/ 93 w 130"/>
                <a:gd name="T25" fmla="*/ 20 h 29"/>
                <a:gd name="T26" fmla="*/ 92 w 130"/>
                <a:gd name="T27" fmla="*/ 24 h 29"/>
                <a:gd name="T28" fmla="*/ 96 w 130"/>
                <a:gd name="T29" fmla="*/ 25 h 29"/>
                <a:gd name="T30" fmla="*/ 97 w 130"/>
                <a:gd name="T31" fmla="*/ 21 h 29"/>
                <a:gd name="T32" fmla="*/ 93 w 130"/>
                <a:gd name="T33" fmla="*/ 20 h 29"/>
                <a:gd name="T34" fmla="*/ 80 w 130"/>
                <a:gd name="T35" fmla="*/ 19 h 29"/>
                <a:gd name="T36" fmla="*/ 85 w 130"/>
                <a:gd name="T37" fmla="*/ 22 h 29"/>
                <a:gd name="T38" fmla="*/ 87 w 130"/>
                <a:gd name="T39" fmla="*/ 21 h 29"/>
                <a:gd name="T40" fmla="*/ 82 w 130"/>
                <a:gd name="T41" fmla="*/ 18 h 29"/>
                <a:gd name="T42" fmla="*/ 71 w 130"/>
                <a:gd name="T43" fmla="*/ 15 h 29"/>
                <a:gd name="T44" fmla="*/ 71 w 130"/>
                <a:gd name="T45" fmla="*/ 19 h 29"/>
                <a:gd name="T46" fmla="*/ 75 w 130"/>
                <a:gd name="T47" fmla="*/ 20 h 29"/>
                <a:gd name="T48" fmla="*/ 75 w 130"/>
                <a:gd name="T49" fmla="*/ 16 h 29"/>
                <a:gd name="T50" fmla="*/ 71 w 130"/>
                <a:gd name="T51" fmla="*/ 15 h 29"/>
                <a:gd name="T52" fmla="*/ 59 w 130"/>
                <a:gd name="T53" fmla="*/ 14 h 29"/>
                <a:gd name="T54" fmla="*/ 63 w 130"/>
                <a:gd name="T55" fmla="*/ 17 h 29"/>
                <a:gd name="T56" fmla="*/ 66 w 130"/>
                <a:gd name="T57" fmla="*/ 16 h 29"/>
                <a:gd name="T58" fmla="*/ 61 w 130"/>
                <a:gd name="T59" fmla="*/ 13 h 29"/>
                <a:gd name="T60" fmla="*/ 50 w 130"/>
                <a:gd name="T61" fmla="*/ 11 h 29"/>
                <a:gd name="T62" fmla="*/ 49 w 130"/>
                <a:gd name="T63" fmla="*/ 14 h 29"/>
                <a:gd name="T64" fmla="*/ 53 w 130"/>
                <a:gd name="T65" fmla="*/ 15 h 29"/>
                <a:gd name="T66" fmla="*/ 53 w 130"/>
                <a:gd name="T67" fmla="*/ 11 h 29"/>
                <a:gd name="T68" fmla="*/ 50 w 130"/>
                <a:gd name="T69" fmla="*/ 11 h 29"/>
                <a:gd name="T70" fmla="*/ 37 w 130"/>
                <a:gd name="T71" fmla="*/ 10 h 29"/>
                <a:gd name="T72" fmla="*/ 42 w 130"/>
                <a:gd name="T73" fmla="*/ 13 h 29"/>
                <a:gd name="T74" fmla="*/ 44 w 130"/>
                <a:gd name="T75" fmla="*/ 11 h 29"/>
                <a:gd name="T76" fmla="*/ 39 w 130"/>
                <a:gd name="T77" fmla="*/ 8 h 29"/>
                <a:gd name="T78" fmla="*/ 28 w 130"/>
                <a:gd name="T79" fmla="*/ 6 h 29"/>
                <a:gd name="T80" fmla="*/ 28 w 130"/>
                <a:gd name="T81" fmla="*/ 9 h 29"/>
                <a:gd name="T82" fmla="*/ 32 w 130"/>
                <a:gd name="T83" fmla="*/ 10 h 29"/>
                <a:gd name="T84" fmla="*/ 32 w 130"/>
                <a:gd name="T85" fmla="*/ 7 h 29"/>
                <a:gd name="T86" fmla="*/ 28 w 130"/>
                <a:gd name="T87" fmla="*/ 6 h 29"/>
                <a:gd name="T88" fmla="*/ 15 w 130"/>
                <a:gd name="T89" fmla="*/ 5 h 29"/>
                <a:gd name="T90" fmla="*/ 20 w 130"/>
                <a:gd name="T91" fmla="*/ 8 h 29"/>
                <a:gd name="T92" fmla="*/ 23 w 130"/>
                <a:gd name="T93" fmla="*/ 6 h 29"/>
                <a:gd name="T94" fmla="*/ 18 w 130"/>
                <a:gd name="T95" fmla="*/ 4 h 29"/>
                <a:gd name="T96" fmla="*/ 6 w 130"/>
                <a:gd name="T97" fmla="*/ 1 h 29"/>
                <a:gd name="T98" fmla="*/ 6 w 130"/>
                <a:gd name="T99" fmla="*/ 5 h 29"/>
                <a:gd name="T100" fmla="*/ 10 w 130"/>
                <a:gd name="T101" fmla="*/ 5 h 29"/>
                <a:gd name="T102" fmla="*/ 10 w 130"/>
                <a:gd name="T103" fmla="*/ 2 h 29"/>
                <a:gd name="T104" fmla="*/ 6 w 130"/>
                <a:gd name="T105" fmla="*/ 1 h 29"/>
                <a:gd name="T106" fmla="*/ 0 w 130"/>
                <a:gd name="T107" fmla="*/ 3 h 29"/>
                <a:gd name="T108" fmla="*/ 0 w 130"/>
                <a:gd name="T109" fmla="*/ 0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30" h="29">
                  <a:moveTo>
                    <a:pt x="125" y="27"/>
                  </a:moveTo>
                  <a:cubicBezTo>
                    <a:pt x="124" y="27"/>
                    <a:pt x="123" y="28"/>
                    <a:pt x="123" y="29"/>
                  </a:cubicBezTo>
                  <a:cubicBezTo>
                    <a:pt x="123" y="29"/>
                    <a:pt x="123" y="29"/>
                    <a:pt x="123" y="29"/>
                  </a:cubicBezTo>
                  <a:cubicBezTo>
                    <a:pt x="130" y="29"/>
                    <a:pt x="130" y="29"/>
                    <a:pt x="130" y="29"/>
                  </a:cubicBezTo>
                  <a:cubicBezTo>
                    <a:pt x="130" y="29"/>
                    <a:pt x="129" y="28"/>
                    <a:pt x="129" y="28"/>
                  </a:cubicBezTo>
                  <a:cubicBezTo>
                    <a:pt x="125" y="27"/>
                    <a:pt x="125" y="27"/>
                    <a:pt x="125" y="27"/>
                  </a:cubicBezTo>
                  <a:cubicBezTo>
                    <a:pt x="125" y="27"/>
                    <a:pt x="125" y="27"/>
                    <a:pt x="125" y="27"/>
                  </a:cubicBezTo>
                  <a:moveTo>
                    <a:pt x="114" y="25"/>
                  </a:moveTo>
                  <a:cubicBezTo>
                    <a:pt x="113" y="25"/>
                    <a:pt x="113" y="26"/>
                    <a:pt x="112" y="26"/>
                  </a:cubicBezTo>
                  <a:cubicBezTo>
                    <a:pt x="112" y="27"/>
                    <a:pt x="113" y="28"/>
                    <a:pt x="114" y="29"/>
                  </a:cubicBezTo>
                  <a:cubicBezTo>
                    <a:pt x="116" y="29"/>
                    <a:pt x="116" y="29"/>
                    <a:pt x="116" y="29"/>
                  </a:cubicBezTo>
                  <a:cubicBezTo>
                    <a:pt x="119" y="29"/>
                    <a:pt x="119" y="29"/>
                    <a:pt x="119" y="29"/>
                  </a:cubicBezTo>
                  <a:cubicBezTo>
                    <a:pt x="119" y="29"/>
                    <a:pt x="119" y="28"/>
                    <a:pt x="119" y="28"/>
                  </a:cubicBezTo>
                  <a:cubicBezTo>
                    <a:pt x="120" y="27"/>
                    <a:pt x="119" y="26"/>
                    <a:pt x="118" y="26"/>
                  </a:cubicBezTo>
                  <a:cubicBezTo>
                    <a:pt x="114" y="25"/>
                    <a:pt x="114" y="25"/>
                    <a:pt x="114" y="25"/>
                  </a:cubicBezTo>
                  <a:cubicBezTo>
                    <a:pt x="114" y="25"/>
                    <a:pt x="114" y="25"/>
                    <a:pt x="114" y="25"/>
                  </a:cubicBezTo>
                  <a:moveTo>
                    <a:pt x="103" y="23"/>
                  </a:moveTo>
                  <a:cubicBezTo>
                    <a:pt x="103" y="23"/>
                    <a:pt x="102" y="23"/>
                    <a:pt x="102" y="24"/>
                  </a:cubicBezTo>
                  <a:cubicBezTo>
                    <a:pt x="101" y="25"/>
                    <a:pt x="102" y="26"/>
                    <a:pt x="103" y="26"/>
                  </a:cubicBezTo>
                  <a:cubicBezTo>
                    <a:pt x="107" y="27"/>
                    <a:pt x="107" y="27"/>
                    <a:pt x="107" y="27"/>
                  </a:cubicBezTo>
                  <a:cubicBezTo>
                    <a:pt x="107" y="27"/>
                    <a:pt x="107" y="27"/>
                    <a:pt x="107" y="27"/>
                  </a:cubicBezTo>
                  <a:cubicBezTo>
                    <a:pt x="108" y="27"/>
                    <a:pt x="108" y="26"/>
                    <a:pt x="109" y="26"/>
                  </a:cubicBezTo>
                  <a:cubicBezTo>
                    <a:pt x="109" y="25"/>
                    <a:pt x="108" y="24"/>
                    <a:pt x="107" y="23"/>
                  </a:cubicBezTo>
                  <a:cubicBezTo>
                    <a:pt x="104" y="23"/>
                    <a:pt x="104" y="23"/>
                    <a:pt x="104" y="23"/>
                  </a:cubicBezTo>
                  <a:cubicBezTo>
                    <a:pt x="104" y="23"/>
                    <a:pt x="103" y="23"/>
                    <a:pt x="103" y="23"/>
                  </a:cubicBezTo>
                  <a:moveTo>
                    <a:pt x="93" y="20"/>
                  </a:moveTo>
                  <a:cubicBezTo>
                    <a:pt x="92" y="20"/>
                    <a:pt x="91" y="21"/>
                    <a:pt x="91" y="22"/>
                  </a:cubicBezTo>
                  <a:cubicBezTo>
                    <a:pt x="91" y="23"/>
                    <a:pt x="91" y="24"/>
                    <a:pt x="92" y="24"/>
                  </a:cubicBezTo>
                  <a:cubicBezTo>
                    <a:pt x="96" y="25"/>
                    <a:pt x="96" y="25"/>
                    <a:pt x="96" y="25"/>
                  </a:cubicBezTo>
                  <a:cubicBezTo>
                    <a:pt x="96" y="25"/>
                    <a:pt x="96" y="25"/>
                    <a:pt x="96" y="25"/>
                  </a:cubicBezTo>
                  <a:cubicBezTo>
                    <a:pt x="97" y="25"/>
                    <a:pt x="98" y="24"/>
                    <a:pt x="98" y="23"/>
                  </a:cubicBezTo>
                  <a:cubicBezTo>
                    <a:pt x="98" y="22"/>
                    <a:pt x="98" y="21"/>
                    <a:pt x="97" y="21"/>
                  </a:cubicBezTo>
                  <a:cubicBezTo>
                    <a:pt x="93" y="20"/>
                    <a:pt x="93" y="20"/>
                    <a:pt x="93" y="20"/>
                  </a:cubicBezTo>
                  <a:cubicBezTo>
                    <a:pt x="93" y="20"/>
                    <a:pt x="93" y="20"/>
                    <a:pt x="93" y="20"/>
                  </a:cubicBezTo>
                  <a:moveTo>
                    <a:pt x="82" y="18"/>
                  </a:moveTo>
                  <a:cubicBezTo>
                    <a:pt x="81" y="18"/>
                    <a:pt x="80" y="18"/>
                    <a:pt x="80" y="19"/>
                  </a:cubicBezTo>
                  <a:cubicBezTo>
                    <a:pt x="80" y="20"/>
                    <a:pt x="80" y="21"/>
                    <a:pt x="81" y="21"/>
                  </a:cubicBezTo>
                  <a:cubicBezTo>
                    <a:pt x="85" y="22"/>
                    <a:pt x="85" y="22"/>
                    <a:pt x="85" y="22"/>
                  </a:cubicBezTo>
                  <a:cubicBezTo>
                    <a:pt x="85" y="22"/>
                    <a:pt x="85" y="22"/>
                    <a:pt x="85" y="22"/>
                  </a:cubicBezTo>
                  <a:cubicBezTo>
                    <a:pt x="86" y="22"/>
                    <a:pt x="87" y="22"/>
                    <a:pt x="87" y="21"/>
                  </a:cubicBezTo>
                  <a:cubicBezTo>
                    <a:pt x="87" y="20"/>
                    <a:pt x="87" y="19"/>
                    <a:pt x="86" y="19"/>
                  </a:cubicBezTo>
                  <a:cubicBezTo>
                    <a:pt x="82" y="18"/>
                    <a:pt x="82" y="18"/>
                    <a:pt x="82" y="18"/>
                  </a:cubicBezTo>
                  <a:cubicBezTo>
                    <a:pt x="82" y="18"/>
                    <a:pt x="82" y="18"/>
                    <a:pt x="82" y="18"/>
                  </a:cubicBezTo>
                  <a:moveTo>
                    <a:pt x="71" y="15"/>
                  </a:moveTo>
                  <a:cubicBezTo>
                    <a:pt x="70" y="15"/>
                    <a:pt x="69" y="16"/>
                    <a:pt x="69" y="17"/>
                  </a:cubicBezTo>
                  <a:cubicBezTo>
                    <a:pt x="69" y="18"/>
                    <a:pt x="70" y="19"/>
                    <a:pt x="71" y="19"/>
                  </a:cubicBezTo>
                  <a:cubicBezTo>
                    <a:pt x="74" y="20"/>
                    <a:pt x="74" y="20"/>
                    <a:pt x="74" y="20"/>
                  </a:cubicBezTo>
                  <a:cubicBezTo>
                    <a:pt x="75" y="20"/>
                    <a:pt x="75" y="20"/>
                    <a:pt x="75" y="20"/>
                  </a:cubicBezTo>
                  <a:cubicBezTo>
                    <a:pt x="75" y="20"/>
                    <a:pt x="76" y="19"/>
                    <a:pt x="76" y="18"/>
                  </a:cubicBezTo>
                  <a:cubicBezTo>
                    <a:pt x="77" y="17"/>
                    <a:pt x="76" y="16"/>
                    <a:pt x="75" y="16"/>
                  </a:cubicBezTo>
                  <a:cubicBezTo>
                    <a:pt x="71" y="15"/>
                    <a:pt x="71" y="15"/>
                    <a:pt x="71" y="15"/>
                  </a:cubicBezTo>
                  <a:cubicBezTo>
                    <a:pt x="71" y="15"/>
                    <a:pt x="71" y="15"/>
                    <a:pt x="71" y="15"/>
                  </a:cubicBezTo>
                  <a:moveTo>
                    <a:pt x="60" y="13"/>
                  </a:moveTo>
                  <a:cubicBezTo>
                    <a:pt x="59" y="13"/>
                    <a:pt x="59" y="14"/>
                    <a:pt x="59" y="14"/>
                  </a:cubicBezTo>
                  <a:cubicBezTo>
                    <a:pt x="58" y="15"/>
                    <a:pt x="59" y="16"/>
                    <a:pt x="60" y="17"/>
                  </a:cubicBezTo>
                  <a:cubicBezTo>
                    <a:pt x="63" y="17"/>
                    <a:pt x="63" y="17"/>
                    <a:pt x="63" y="17"/>
                  </a:cubicBezTo>
                  <a:cubicBezTo>
                    <a:pt x="64" y="17"/>
                    <a:pt x="64" y="17"/>
                    <a:pt x="64" y="17"/>
                  </a:cubicBezTo>
                  <a:cubicBezTo>
                    <a:pt x="65" y="17"/>
                    <a:pt x="65" y="17"/>
                    <a:pt x="66" y="16"/>
                  </a:cubicBezTo>
                  <a:cubicBezTo>
                    <a:pt x="66" y="15"/>
                    <a:pt x="65" y="14"/>
                    <a:pt x="64" y="14"/>
                  </a:cubicBezTo>
                  <a:cubicBezTo>
                    <a:pt x="61" y="13"/>
                    <a:pt x="61" y="13"/>
                    <a:pt x="61" y="13"/>
                  </a:cubicBezTo>
                  <a:cubicBezTo>
                    <a:pt x="61" y="13"/>
                    <a:pt x="60" y="13"/>
                    <a:pt x="60" y="13"/>
                  </a:cubicBezTo>
                  <a:moveTo>
                    <a:pt x="50" y="11"/>
                  </a:moveTo>
                  <a:cubicBezTo>
                    <a:pt x="49" y="11"/>
                    <a:pt x="48" y="11"/>
                    <a:pt x="48" y="12"/>
                  </a:cubicBezTo>
                  <a:cubicBezTo>
                    <a:pt x="48" y="13"/>
                    <a:pt x="48" y="14"/>
                    <a:pt x="49" y="14"/>
                  </a:cubicBezTo>
                  <a:cubicBezTo>
                    <a:pt x="53" y="15"/>
                    <a:pt x="53" y="15"/>
                    <a:pt x="53" y="15"/>
                  </a:cubicBezTo>
                  <a:cubicBezTo>
                    <a:pt x="53" y="15"/>
                    <a:pt x="53" y="15"/>
                    <a:pt x="53" y="15"/>
                  </a:cubicBezTo>
                  <a:cubicBezTo>
                    <a:pt x="54" y="15"/>
                    <a:pt x="55" y="14"/>
                    <a:pt x="55" y="14"/>
                  </a:cubicBezTo>
                  <a:cubicBezTo>
                    <a:pt x="55" y="13"/>
                    <a:pt x="54" y="12"/>
                    <a:pt x="53" y="11"/>
                  </a:cubicBezTo>
                  <a:cubicBezTo>
                    <a:pt x="50" y="11"/>
                    <a:pt x="50" y="11"/>
                    <a:pt x="50" y="11"/>
                  </a:cubicBezTo>
                  <a:cubicBezTo>
                    <a:pt x="50" y="11"/>
                    <a:pt x="50" y="11"/>
                    <a:pt x="50" y="11"/>
                  </a:cubicBezTo>
                  <a:moveTo>
                    <a:pt x="39" y="8"/>
                  </a:moveTo>
                  <a:cubicBezTo>
                    <a:pt x="38" y="8"/>
                    <a:pt x="37" y="9"/>
                    <a:pt x="37" y="10"/>
                  </a:cubicBezTo>
                  <a:cubicBezTo>
                    <a:pt x="37" y="11"/>
                    <a:pt x="37" y="12"/>
                    <a:pt x="38" y="12"/>
                  </a:cubicBezTo>
                  <a:cubicBezTo>
                    <a:pt x="42" y="13"/>
                    <a:pt x="42" y="13"/>
                    <a:pt x="42" y="13"/>
                  </a:cubicBezTo>
                  <a:cubicBezTo>
                    <a:pt x="42" y="13"/>
                    <a:pt x="42" y="13"/>
                    <a:pt x="42" y="13"/>
                  </a:cubicBezTo>
                  <a:cubicBezTo>
                    <a:pt x="43" y="13"/>
                    <a:pt x="44" y="12"/>
                    <a:pt x="44" y="11"/>
                  </a:cubicBezTo>
                  <a:cubicBezTo>
                    <a:pt x="44" y="10"/>
                    <a:pt x="44" y="9"/>
                    <a:pt x="43" y="9"/>
                  </a:cubicBezTo>
                  <a:cubicBezTo>
                    <a:pt x="39" y="8"/>
                    <a:pt x="39" y="8"/>
                    <a:pt x="39" y="8"/>
                  </a:cubicBezTo>
                  <a:cubicBezTo>
                    <a:pt x="39" y="8"/>
                    <a:pt x="39" y="8"/>
                    <a:pt x="39" y="8"/>
                  </a:cubicBezTo>
                  <a:moveTo>
                    <a:pt x="28" y="6"/>
                  </a:moveTo>
                  <a:cubicBezTo>
                    <a:pt x="27" y="6"/>
                    <a:pt x="26" y="6"/>
                    <a:pt x="26" y="7"/>
                  </a:cubicBezTo>
                  <a:cubicBezTo>
                    <a:pt x="26" y="8"/>
                    <a:pt x="27" y="9"/>
                    <a:pt x="28" y="9"/>
                  </a:cubicBezTo>
                  <a:cubicBezTo>
                    <a:pt x="31" y="10"/>
                    <a:pt x="31" y="10"/>
                    <a:pt x="31" y="10"/>
                  </a:cubicBezTo>
                  <a:cubicBezTo>
                    <a:pt x="32" y="10"/>
                    <a:pt x="32" y="10"/>
                    <a:pt x="32" y="10"/>
                  </a:cubicBezTo>
                  <a:cubicBezTo>
                    <a:pt x="32" y="10"/>
                    <a:pt x="33" y="10"/>
                    <a:pt x="33" y="9"/>
                  </a:cubicBezTo>
                  <a:cubicBezTo>
                    <a:pt x="34" y="8"/>
                    <a:pt x="33" y="7"/>
                    <a:pt x="32" y="7"/>
                  </a:cubicBezTo>
                  <a:cubicBezTo>
                    <a:pt x="28" y="6"/>
                    <a:pt x="28" y="6"/>
                    <a:pt x="28" y="6"/>
                  </a:cubicBezTo>
                  <a:cubicBezTo>
                    <a:pt x="28" y="6"/>
                    <a:pt x="28" y="6"/>
                    <a:pt x="28" y="6"/>
                  </a:cubicBezTo>
                  <a:moveTo>
                    <a:pt x="17" y="3"/>
                  </a:moveTo>
                  <a:cubicBezTo>
                    <a:pt x="16" y="3"/>
                    <a:pt x="16" y="4"/>
                    <a:pt x="15" y="5"/>
                  </a:cubicBezTo>
                  <a:cubicBezTo>
                    <a:pt x="15" y="6"/>
                    <a:pt x="16" y="7"/>
                    <a:pt x="17" y="7"/>
                  </a:cubicBezTo>
                  <a:cubicBezTo>
                    <a:pt x="20" y="8"/>
                    <a:pt x="20" y="8"/>
                    <a:pt x="20" y="8"/>
                  </a:cubicBezTo>
                  <a:cubicBezTo>
                    <a:pt x="21" y="8"/>
                    <a:pt x="21" y="8"/>
                    <a:pt x="21" y="8"/>
                  </a:cubicBezTo>
                  <a:cubicBezTo>
                    <a:pt x="22" y="8"/>
                    <a:pt x="22" y="7"/>
                    <a:pt x="23" y="6"/>
                  </a:cubicBezTo>
                  <a:cubicBezTo>
                    <a:pt x="23" y="5"/>
                    <a:pt x="22" y="5"/>
                    <a:pt x="21" y="4"/>
                  </a:cubicBezTo>
                  <a:cubicBezTo>
                    <a:pt x="18" y="4"/>
                    <a:pt x="18" y="4"/>
                    <a:pt x="18" y="4"/>
                  </a:cubicBezTo>
                  <a:cubicBezTo>
                    <a:pt x="17" y="3"/>
                    <a:pt x="17" y="3"/>
                    <a:pt x="17" y="3"/>
                  </a:cubicBezTo>
                  <a:moveTo>
                    <a:pt x="6" y="1"/>
                  </a:moveTo>
                  <a:cubicBezTo>
                    <a:pt x="6" y="1"/>
                    <a:pt x="5" y="2"/>
                    <a:pt x="5" y="2"/>
                  </a:cubicBezTo>
                  <a:cubicBezTo>
                    <a:pt x="4" y="3"/>
                    <a:pt x="5" y="4"/>
                    <a:pt x="6" y="5"/>
                  </a:cubicBezTo>
                  <a:cubicBezTo>
                    <a:pt x="10" y="5"/>
                    <a:pt x="10" y="5"/>
                    <a:pt x="10" y="5"/>
                  </a:cubicBezTo>
                  <a:cubicBezTo>
                    <a:pt x="10" y="5"/>
                    <a:pt x="10" y="5"/>
                    <a:pt x="10" y="5"/>
                  </a:cubicBezTo>
                  <a:cubicBezTo>
                    <a:pt x="11" y="5"/>
                    <a:pt x="12" y="5"/>
                    <a:pt x="12" y="4"/>
                  </a:cubicBezTo>
                  <a:cubicBezTo>
                    <a:pt x="12" y="3"/>
                    <a:pt x="11" y="2"/>
                    <a:pt x="10" y="2"/>
                  </a:cubicBezTo>
                  <a:cubicBezTo>
                    <a:pt x="7" y="1"/>
                    <a:pt x="7" y="1"/>
                    <a:pt x="7" y="1"/>
                  </a:cubicBezTo>
                  <a:cubicBezTo>
                    <a:pt x="7" y="1"/>
                    <a:pt x="7" y="1"/>
                    <a:pt x="6" y="1"/>
                  </a:cubicBezTo>
                  <a:moveTo>
                    <a:pt x="0" y="0"/>
                  </a:moveTo>
                  <a:cubicBezTo>
                    <a:pt x="0" y="3"/>
                    <a:pt x="0" y="3"/>
                    <a:pt x="0" y="3"/>
                  </a:cubicBezTo>
                  <a:cubicBezTo>
                    <a:pt x="1" y="3"/>
                    <a:pt x="1" y="2"/>
                    <a:pt x="1" y="2"/>
                  </a:cubicBezTo>
                  <a:cubicBezTo>
                    <a:pt x="1" y="1"/>
                    <a:pt x="1" y="0"/>
                    <a:pt x="0" y="0"/>
                  </a:cubicBezTo>
                </a:path>
              </a:pathLst>
            </a:custGeom>
            <a:solidFill>
              <a:schemeClr val="accent5">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2" name="Freeform 13">
              <a:extLst>
                <a:ext uri="{FF2B5EF4-FFF2-40B4-BE49-F238E27FC236}">
                  <a16:creationId xmlns:a16="http://schemas.microsoft.com/office/drawing/2014/main" id="{FB48A383-1D09-4B0C-97A4-A9528BAFAEAD}"/>
                </a:ext>
              </a:extLst>
            </p:cNvPr>
            <p:cNvSpPr>
              <a:spLocks/>
            </p:cNvSpPr>
            <p:nvPr/>
          </p:nvSpPr>
          <p:spPr bwMode="auto">
            <a:xfrm>
              <a:off x="6663957" y="2842860"/>
              <a:ext cx="1367282" cy="946736"/>
            </a:xfrm>
            <a:custGeom>
              <a:avLst/>
              <a:gdLst>
                <a:gd name="T0" fmla="*/ 0 w 673"/>
                <a:gd name="T1" fmla="*/ 466 h 466"/>
                <a:gd name="T2" fmla="*/ 98 w 673"/>
                <a:gd name="T3" fmla="*/ 227 h 466"/>
                <a:gd name="T4" fmla="*/ 0 w 673"/>
                <a:gd name="T5" fmla="*/ 0 h 466"/>
                <a:gd name="T6" fmla="*/ 673 w 673"/>
                <a:gd name="T7" fmla="*/ 0 h 466"/>
                <a:gd name="T8" fmla="*/ 673 w 673"/>
                <a:gd name="T9" fmla="*/ 466 h 466"/>
                <a:gd name="T10" fmla="*/ 0 w 673"/>
                <a:gd name="T11" fmla="*/ 466 h 466"/>
              </a:gdLst>
              <a:ahLst/>
              <a:cxnLst>
                <a:cxn ang="0">
                  <a:pos x="T0" y="T1"/>
                </a:cxn>
                <a:cxn ang="0">
                  <a:pos x="T2" y="T3"/>
                </a:cxn>
                <a:cxn ang="0">
                  <a:pos x="T4" y="T5"/>
                </a:cxn>
                <a:cxn ang="0">
                  <a:pos x="T6" y="T7"/>
                </a:cxn>
                <a:cxn ang="0">
                  <a:pos x="T8" y="T9"/>
                </a:cxn>
                <a:cxn ang="0">
                  <a:pos x="T10" y="T11"/>
                </a:cxn>
              </a:cxnLst>
              <a:rect l="0" t="0" r="r" b="b"/>
              <a:pathLst>
                <a:path w="673" h="466">
                  <a:moveTo>
                    <a:pt x="0" y="466"/>
                  </a:moveTo>
                  <a:lnTo>
                    <a:pt x="98" y="227"/>
                  </a:lnTo>
                  <a:lnTo>
                    <a:pt x="0" y="0"/>
                  </a:lnTo>
                  <a:lnTo>
                    <a:pt x="673" y="0"/>
                  </a:lnTo>
                  <a:lnTo>
                    <a:pt x="673" y="466"/>
                  </a:lnTo>
                  <a:lnTo>
                    <a:pt x="0" y="466"/>
                  </a:ln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63" name="Freeform 14">
              <a:extLst>
                <a:ext uri="{FF2B5EF4-FFF2-40B4-BE49-F238E27FC236}">
                  <a16:creationId xmlns:a16="http://schemas.microsoft.com/office/drawing/2014/main" id="{17B4CD39-9BCB-4AFA-B60E-B0179DD41B01}"/>
                </a:ext>
              </a:extLst>
            </p:cNvPr>
            <p:cNvSpPr>
              <a:spLocks/>
            </p:cNvSpPr>
            <p:nvPr/>
          </p:nvSpPr>
          <p:spPr bwMode="auto">
            <a:xfrm>
              <a:off x="6663957" y="2842860"/>
              <a:ext cx="1367282" cy="946736"/>
            </a:xfrm>
            <a:custGeom>
              <a:avLst/>
              <a:gdLst>
                <a:gd name="T0" fmla="*/ 0 w 673"/>
                <a:gd name="T1" fmla="*/ 466 h 466"/>
                <a:gd name="T2" fmla="*/ 98 w 673"/>
                <a:gd name="T3" fmla="*/ 227 h 466"/>
                <a:gd name="T4" fmla="*/ 0 w 673"/>
                <a:gd name="T5" fmla="*/ 0 h 466"/>
                <a:gd name="T6" fmla="*/ 673 w 673"/>
                <a:gd name="T7" fmla="*/ 0 h 466"/>
                <a:gd name="T8" fmla="*/ 673 w 673"/>
                <a:gd name="T9" fmla="*/ 466 h 466"/>
                <a:gd name="T10" fmla="*/ 0 w 673"/>
                <a:gd name="T11" fmla="*/ 466 h 466"/>
              </a:gdLst>
              <a:ahLst/>
              <a:cxnLst>
                <a:cxn ang="0">
                  <a:pos x="T0" y="T1"/>
                </a:cxn>
                <a:cxn ang="0">
                  <a:pos x="T2" y="T3"/>
                </a:cxn>
                <a:cxn ang="0">
                  <a:pos x="T4" y="T5"/>
                </a:cxn>
                <a:cxn ang="0">
                  <a:pos x="T6" y="T7"/>
                </a:cxn>
                <a:cxn ang="0">
                  <a:pos x="T8" y="T9"/>
                </a:cxn>
                <a:cxn ang="0">
                  <a:pos x="T10" y="T11"/>
                </a:cxn>
              </a:cxnLst>
              <a:rect l="0" t="0" r="r" b="b"/>
              <a:pathLst>
                <a:path w="673" h="466">
                  <a:moveTo>
                    <a:pt x="0" y="466"/>
                  </a:moveTo>
                  <a:lnTo>
                    <a:pt x="98" y="227"/>
                  </a:lnTo>
                  <a:lnTo>
                    <a:pt x="0" y="0"/>
                  </a:lnTo>
                  <a:lnTo>
                    <a:pt x="673" y="0"/>
                  </a:lnTo>
                  <a:lnTo>
                    <a:pt x="673" y="466"/>
                  </a:lnTo>
                  <a:lnTo>
                    <a:pt x="0" y="46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15">
              <a:extLst>
                <a:ext uri="{FF2B5EF4-FFF2-40B4-BE49-F238E27FC236}">
                  <a16:creationId xmlns:a16="http://schemas.microsoft.com/office/drawing/2014/main" id="{33E1EF4B-FE08-4A4B-BEBE-D7866D6FD36A}"/>
                </a:ext>
              </a:extLst>
            </p:cNvPr>
            <p:cNvSpPr>
              <a:spLocks noEditPoints="1"/>
            </p:cNvSpPr>
            <p:nvPr/>
          </p:nvSpPr>
          <p:spPr bwMode="auto">
            <a:xfrm>
              <a:off x="6710685" y="2932252"/>
              <a:ext cx="1320554" cy="767953"/>
            </a:xfrm>
            <a:custGeom>
              <a:avLst/>
              <a:gdLst>
                <a:gd name="T0" fmla="*/ 7 w 286"/>
                <a:gd name="T1" fmla="*/ 163 h 165"/>
                <a:gd name="T2" fmla="*/ 16 w 286"/>
                <a:gd name="T3" fmla="*/ 165 h 165"/>
                <a:gd name="T4" fmla="*/ 23 w 286"/>
                <a:gd name="T5" fmla="*/ 165 h 165"/>
                <a:gd name="T6" fmla="*/ 32 w 286"/>
                <a:gd name="T7" fmla="*/ 163 h 165"/>
                <a:gd name="T8" fmla="*/ 45 w 286"/>
                <a:gd name="T9" fmla="*/ 162 h 165"/>
                <a:gd name="T10" fmla="*/ 59 w 286"/>
                <a:gd name="T11" fmla="*/ 162 h 165"/>
                <a:gd name="T12" fmla="*/ 59 w 286"/>
                <a:gd name="T13" fmla="*/ 162 h 165"/>
                <a:gd name="T14" fmla="*/ 72 w 286"/>
                <a:gd name="T15" fmla="*/ 163 h 165"/>
                <a:gd name="T16" fmla="*/ 81 w 286"/>
                <a:gd name="T17" fmla="*/ 165 h 165"/>
                <a:gd name="T18" fmla="*/ 88 w 286"/>
                <a:gd name="T19" fmla="*/ 165 h 165"/>
                <a:gd name="T20" fmla="*/ 97 w 286"/>
                <a:gd name="T21" fmla="*/ 163 h 165"/>
                <a:gd name="T22" fmla="*/ 109 w 286"/>
                <a:gd name="T23" fmla="*/ 162 h 165"/>
                <a:gd name="T24" fmla="*/ 124 w 286"/>
                <a:gd name="T25" fmla="*/ 162 h 165"/>
                <a:gd name="T26" fmla="*/ 124 w 286"/>
                <a:gd name="T27" fmla="*/ 162 h 165"/>
                <a:gd name="T28" fmla="*/ 136 w 286"/>
                <a:gd name="T29" fmla="*/ 163 h 165"/>
                <a:gd name="T30" fmla="*/ 145 w 286"/>
                <a:gd name="T31" fmla="*/ 165 h 165"/>
                <a:gd name="T32" fmla="*/ 152 w 286"/>
                <a:gd name="T33" fmla="*/ 165 h 165"/>
                <a:gd name="T34" fmla="*/ 161 w 286"/>
                <a:gd name="T35" fmla="*/ 163 h 165"/>
                <a:gd name="T36" fmla="*/ 174 w 286"/>
                <a:gd name="T37" fmla="*/ 162 h 165"/>
                <a:gd name="T38" fmla="*/ 188 w 286"/>
                <a:gd name="T39" fmla="*/ 162 h 165"/>
                <a:gd name="T40" fmla="*/ 188 w 286"/>
                <a:gd name="T41" fmla="*/ 162 h 165"/>
                <a:gd name="T42" fmla="*/ 201 w 286"/>
                <a:gd name="T43" fmla="*/ 163 h 165"/>
                <a:gd name="T44" fmla="*/ 210 w 286"/>
                <a:gd name="T45" fmla="*/ 165 h 165"/>
                <a:gd name="T46" fmla="*/ 217 w 286"/>
                <a:gd name="T47" fmla="*/ 165 h 165"/>
                <a:gd name="T48" fmla="*/ 226 w 286"/>
                <a:gd name="T49" fmla="*/ 163 h 165"/>
                <a:gd name="T50" fmla="*/ 238 w 286"/>
                <a:gd name="T51" fmla="*/ 162 h 165"/>
                <a:gd name="T52" fmla="*/ 253 w 286"/>
                <a:gd name="T53" fmla="*/ 162 h 165"/>
                <a:gd name="T54" fmla="*/ 253 w 286"/>
                <a:gd name="T55" fmla="*/ 162 h 165"/>
                <a:gd name="T56" fmla="*/ 265 w 286"/>
                <a:gd name="T57" fmla="*/ 163 h 165"/>
                <a:gd name="T58" fmla="*/ 274 w 286"/>
                <a:gd name="T59" fmla="*/ 165 h 165"/>
                <a:gd name="T60" fmla="*/ 281 w 286"/>
                <a:gd name="T61" fmla="*/ 165 h 165"/>
                <a:gd name="T62" fmla="*/ 2 w 286"/>
                <a:gd name="T63" fmla="*/ 0 h 165"/>
                <a:gd name="T64" fmla="*/ 16 w 286"/>
                <a:gd name="T65" fmla="*/ 0 h 165"/>
                <a:gd name="T66" fmla="*/ 16 w 286"/>
                <a:gd name="T67" fmla="*/ 0 h 165"/>
                <a:gd name="T68" fmla="*/ 29 w 286"/>
                <a:gd name="T69" fmla="*/ 1 h 165"/>
                <a:gd name="T70" fmla="*/ 38 w 286"/>
                <a:gd name="T71" fmla="*/ 3 h 165"/>
                <a:gd name="T72" fmla="*/ 45 w 286"/>
                <a:gd name="T73" fmla="*/ 3 h 165"/>
                <a:gd name="T74" fmla="*/ 54 w 286"/>
                <a:gd name="T75" fmla="*/ 1 h 165"/>
                <a:gd name="T76" fmla="*/ 66 w 286"/>
                <a:gd name="T77" fmla="*/ 0 h 165"/>
                <a:gd name="T78" fmla="*/ 81 w 286"/>
                <a:gd name="T79" fmla="*/ 0 h 165"/>
                <a:gd name="T80" fmla="*/ 81 w 286"/>
                <a:gd name="T81" fmla="*/ 0 h 165"/>
                <a:gd name="T82" fmla="*/ 93 w 286"/>
                <a:gd name="T83" fmla="*/ 1 h 165"/>
                <a:gd name="T84" fmla="*/ 102 w 286"/>
                <a:gd name="T85" fmla="*/ 3 h 165"/>
                <a:gd name="T86" fmla="*/ 109 w 286"/>
                <a:gd name="T87" fmla="*/ 3 h 165"/>
                <a:gd name="T88" fmla="*/ 118 w 286"/>
                <a:gd name="T89" fmla="*/ 1 h 165"/>
                <a:gd name="T90" fmla="*/ 131 w 286"/>
                <a:gd name="T91" fmla="*/ 0 h 165"/>
                <a:gd name="T92" fmla="*/ 145 w 286"/>
                <a:gd name="T93" fmla="*/ 0 h 165"/>
                <a:gd name="T94" fmla="*/ 145 w 286"/>
                <a:gd name="T95" fmla="*/ 0 h 165"/>
                <a:gd name="T96" fmla="*/ 158 w 286"/>
                <a:gd name="T97" fmla="*/ 1 h 165"/>
                <a:gd name="T98" fmla="*/ 167 w 286"/>
                <a:gd name="T99" fmla="*/ 3 h 165"/>
                <a:gd name="T100" fmla="*/ 174 w 286"/>
                <a:gd name="T101" fmla="*/ 3 h 165"/>
                <a:gd name="T102" fmla="*/ 183 w 286"/>
                <a:gd name="T103" fmla="*/ 1 h 165"/>
                <a:gd name="T104" fmla="*/ 195 w 286"/>
                <a:gd name="T105" fmla="*/ 0 h 165"/>
                <a:gd name="T106" fmla="*/ 210 w 286"/>
                <a:gd name="T107" fmla="*/ 0 h 165"/>
                <a:gd name="T108" fmla="*/ 210 w 286"/>
                <a:gd name="T109" fmla="*/ 0 h 165"/>
                <a:gd name="T110" fmla="*/ 222 w 286"/>
                <a:gd name="T111" fmla="*/ 1 h 165"/>
                <a:gd name="T112" fmla="*/ 231 w 286"/>
                <a:gd name="T113" fmla="*/ 3 h 165"/>
                <a:gd name="T114" fmla="*/ 238 w 286"/>
                <a:gd name="T115" fmla="*/ 3 h 165"/>
                <a:gd name="T116" fmla="*/ 247 w 286"/>
                <a:gd name="T117" fmla="*/ 1 h 165"/>
                <a:gd name="T118" fmla="*/ 260 w 286"/>
                <a:gd name="T119" fmla="*/ 0 h 165"/>
                <a:gd name="T120" fmla="*/ 274 w 286"/>
                <a:gd name="T121" fmla="*/ 0 h 165"/>
                <a:gd name="T122" fmla="*/ 274 w 286"/>
                <a:gd name="T123" fmla="*/ 0 h 165"/>
                <a:gd name="T124" fmla="*/ 286 w 286"/>
                <a:gd name="T125" fmla="*/ 3 h 1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86" h="165">
                  <a:moveTo>
                    <a:pt x="5" y="162"/>
                  </a:moveTo>
                  <a:cubicBezTo>
                    <a:pt x="2" y="162"/>
                    <a:pt x="2" y="162"/>
                    <a:pt x="2" y="162"/>
                  </a:cubicBezTo>
                  <a:cubicBezTo>
                    <a:pt x="1" y="162"/>
                    <a:pt x="0" y="162"/>
                    <a:pt x="0" y="163"/>
                  </a:cubicBezTo>
                  <a:cubicBezTo>
                    <a:pt x="0" y="164"/>
                    <a:pt x="1" y="165"/>
                    <a:pt x="2" y="165"/>
                  </a:cubicBezTo>
                  <a:cubicBezTo>
                    <a:pt x="5" y="165"/>
                    <a:pt x="5" y="165"/>
                    <a:pt x="5" y="165"/>
                  </a:cubicBezTo>
                  <a:cubicBezTo>
                    <a:pt x="6" y="165"/>
                    <a:pt x="7" y="164"/>
                    <a:pt x="7" y="163"/>
                  </a:cubicBezTo>
                  <a:cubicBezTo>
                    <a:pt x="7" y="162"/>
                    <a:pt x="6" y="162"/>
                    <a:pt x="5" y="162"/>
                  </a:cubicBezTo>
                  <a:moveTo>
                    <a:pt x="16" y="162"/>
                  </a:moveTo>
                  <a:cubicBezTo>
                    <a:pt x="13" y="162"/>
                    <a:pt x="13" y="162"/>
                    <a:pt x="13" y="162"/>
                  </a:cubicBezTo>
                  <a:cubicBezTo>
                    <a:pt x="12" y="162"/>
                    <a:pt x="11" y="162"/>
                    <a:pt x="11" y="163"/>
                  </a:cubicBezTo>
                  <a:cubicBezTo>
                    <a:pt x="11" y="164"/>
                    <a:pt x="12" y="165"/>
                    <a:pt x="13" y="165"/>
                  </a:cubicBezTo>
                  <a:cubicBezTo>
                    <a:pt x="16" y="165"/>
                    <a:pt x="16" y="165"/>
                    <a:pt x="16" y="165"/>
                  </a:cubicBezTo>
                  <a:cubicBezTo>
                    <a:pt x="17" y="165"/>
                    <a:pt x="18" y="164"/>
                    <a:pt x="18" y="163"/>
                  </a:cubicBezTo>
                  <a:cubicBezTo>
                    <a:pt x="18" y="162"/>
                    <a:pt x="17" y="162"/>
                    <a:pt x="16" y="162"/>
                  </a:cubicBezTo>
                  <a:moveTo>
                    <a:pt x="27" y="162"/>
                  </a:moveTo>
                  <a:cubicBezTo>
                    <a:pt x="23" y="162"/>
                    <a:pt x="23" y="162"/>
                    <a:pt x="23" y="162"/>
                  </a:cubicBezTo>
                  <a:cubicBezTo>
                    <a:pt x="22" y="162"/>
                    <a:pt x="22" y="162"/>
                    <a:pt x="22" y="163"/>
                  </a:cubicBezTo>
                  <a:cubicBezTo>
                    <a:pt x="22" y="164"/>
                    <a:pt x="22" y="165"/>
                    <a:pt x="23" y="165"/>
                  </a:cubicBezTo>
                  <a:cubicBezTo>
                    <a:pt x="27" y="165"/>
                    <a:pt x="27" y="165"/>
                    <a:pt x="27" y="165"/>
                  </a:cubicBezTo>
                  <a:cubicBezTo>
                    <a:pt x="28" y="165"/>
                    <a:pt x="29" y="164"/>
                    <a:pt x="29" y="163"/>
                  </a:cubicBezTo>
                  <a:cubicBezTo>
                    <a:pt x="29" y="162"/>
                    <a:pt x="28" y="162"/>
                    <a:pt x="27" y="162"/>
                  </a:cubicBezTo>
                  <a:moveTo>
                    <a:pt x="38" y="162"/>
                  </a:moveTo>
                  <a:cubicBezTo>
                    <a:pt x="34" y="162"/>
                    <a:pt x="34" y="162"/>
                    <a:pt x="34" y="162"/>
                  </a:cubicBezTo>
                  <a:cubicBezTo>
                    <a:pt x="33" y="162"/>
                    <a:pt x="32" y="162"/>
                    <a:pt x="32" y="163"/>
                  </a:cubicBezTo>
                  <a:cubicBezTo>
                    <a:pt x="32" y="164"/>
                    <a:pt x="33" y="165"/>
                    <a:pt x="34" y="165"/>
                  </a:cubicBezTo>
                  <a:cubicBezTo>
                    <a:pt x="38" y="165"/>
                    <a:pt x="38" y="165"/>
                    <a:pt x="38" y="165"/>
                  </a:cubicBezTo>
                  <a:cubicBezTo>
                    <a:pt x="39" y="165"/>
                    <a:pt x="39" y="164"/>
                    <a:pt x="39" y="163"/>
                  </a:cubicBezTo>
                  <a:cubicBezTo>
                    <a:pt x="39" y="162"/>
                    <a:pt x="39" y="162"/>
                    <a:pt x="38" y="162"/>
                  </a:cubicBezTo>
                  <a:moveTo>
                    <a:pt x="48" y="162"/>
                  </a:moveTo>
                  <a:cubicBezTo>
                    <a:pt x="45" y="162"/>
                    <a:pt x="45" y="162"/>
                    <a:pt x="45" y="162"/>
                  </a:cubicBezTo>
                  <a:cubicBezTo>
                    <a:pt x="44" y="162"/>
                    <a:pt x="43" y="162"/>
                    <a:pt x="43" y="163"/>
                  </a:cubicBezTo>
                  <a:cubicBezTo>
                    <a:pt x="43" y="164"/>
                    <a:pt x="44" y="165"/>
                    <a:pt x="45" y="165"/>
                  </a:cubicBezTo>
                  <a:cubicBezTo>
                    <a:pt x="48" y="165"/>
                    <a:pt x="48" y="165"/>
                    <a:pt x="48" y="165"/>
                  </a:cubicBezTo>
                  <a:cubicBezTo>
                    <a:pt x="49" y="165"/>
                    <a:pt x="50" y="164"/>
                    <a:pt x="50" y="163"/>
                  </a:cubicBezTo>
                  <a:cubicBezTo>
                    <a:pt x="50" y="162"/>
                    <a:pt x="49" y="162"/>
                    <a:pt x="48" y="162"/>
                  </a:cubicBezTo>
                  <a:moveTo>
                    <a:pt x="59" y="162"/>
                  </a:moveTo>
                  <a:cubicBezTo>
                    <a:pt x="56" y="162"/>
                    <a:pt x="56" y="162"/>
                    <a:pt x="56" y="162"/>
                  </a:cubicBezTo>
                  <a:cubicBezTo>
                    <a:pt x="55" y="162"/>
                    <a:pt x="54" y="162"/>
                    <a:pt x="54" y="163"/>
                  </a:cubicBezTo>
                  <a:cubicBezTo>
                    <a:pt x="54" y="164"/>
                    <a:pt x="55" y="165"/>
                    <a:pt x="56" y="165"/>
                  </a:cubicBezTo>
                  <a:cubicBezTo>
                    <a:pt x="59" y="165"/>
                    <a:pt x="59" y="165"/>
                    <a:pt x="59" y="165"/>
                  </a:cubicBezTo>
                  <a:cubicBezTo>
                    <a:pt x="60" y="165"/>
                    <a:pt x="61" y="164"/>
                    <a:pt x="61" y="163"/>
                  </a:cubicBezTo>
                  <a:cubicBezTo>
                    <a:pt x="61" y="162"/>
                    <a:pt x="60" y="162"/>
                    <a:pt x="59" y="162"/>
                  </a:cubicBezTo>
                  <a:moveTo>
                    <a:pt x="70" y="162"/>
                  </a:moveTo>
                  <a:cubicBezTo>
                    <a:pt x="66" y="162"/>
                    <a:pt x="66" y="162"/>
                    <a:pt x="66" y="162"/>
                  </a:cubicBezTo>
                  <a:cubicBezTo>
                    <a:pt x="65" y="162"/>
                    <a:pt x="65" y="162"/>
                    <a:pt x="65" y="163"/>
                  </a:cubicBezTo>
                  <a:cubicBezTo>
                    <a:pt x="65" y="164"/>
                    <a:pt x="65" y="165"/>
                    <a:pt x="66" y="165"/>
                  </a:cubicBezTo>
                  <a:cubicBezTo>
                    <a:pt x="70" y="165"/>
                    <a:pt x="70" y="165"/>
                    <a:pt x="70" y="165"/>
                  </a:cubicBezTo>
                  <a:cubicBezTo>
                    <a:pt x="71" y="165"/>
                    <a:pt x="72" y="164"/>
                    <a:pt x="72" y="163"/>
                  </a:cubicBezTo>
                  <a:cubicBezTo>
                    <a:pt x="72" y="162"/>
                    <a:pt x="71" y="162"/>
                    <a:pt x="70" y="162"/>
                  </a:cubicBezTo>
                  <a:moveTo>
                    <a:pt x="81" y="162"/>
                  </a:moveTo>
                  <a:cubicBezTo>
                    <a:pt x="77" y="162"/>
                    <a:pt x="77" y="162"/>
                    <a:pt x="77" y="162"/>
                  </a:cubicBezTo>
                  <a:cubicBezTo>
                    <a:pt x="76" y="162"/>
                    <a:pt x="75" y="162"/>
                    <a:pt x="75" y="163"/>
                  </a:cubicBezTo>
                  <a:cubicBezTo>
                    <a:pt x="75" y="164"/>
                    <a:pt x="76" y="165"/>
                    <a:pt x="77" y="165"/>
                  </a:cubicBezTo>
                  <a:cubicBezTo>
                    <a:pt x="81" y="165"/>
                    <a:pt x="81" y="165"/>
                    <a:pt x="81" y="165"/>
                  </a:cubicBezTo>
                  <a:cubicBezTo>
                    <a:pt x="82" y="165"/>
                    <a:pt x="82" y="164"/>
                    <a:pt x="82" y="163"/>
                  </a:cubicBezTo>
                  <a:cubicBezTo>
                    <a:pt x="82" y="162"/>
                    <a:pt x="82" y="162"/>
                    <a:pt x="81" y="162"/>
                  </a:cubicBezTo>
                  <a:moveTo>
                    <a:pt x="91" y="162"/>
                  </a:moveTo>
                  <a:cubicBezTo>
                    <a:pt x="88" y="162"/>
                    <a:pt x="88" y="162"/>
                    <a:pt x="88" y="162"/>
                  </a:cubicBezTo>
                  <a:cubicBezTo>
                    <a:pt x="87" y="162"/>
                    <a:pt x="86" y="162"/>
                    <a:pt x="86" y="163"/>
                  </a:cubicBezTo>
                  <a:cubicBezTo>
                    <a:pt x="86" y="164"/>
                    <a:pt x="87" y="165"/>
                    <a:pt x="88" y="165"/>
                  </a:cubicBezTo>
                  <a:cubicBezTo>
                    <a:pt x="91" y="165"/>
                    <a:pt x="91" y="165"/>
                    <a:pt x="91" y="165"/>
                  </a:cubicBezTo>
                  <a:cubicBezTo>
                    <a:pt x="92" y="165"/>
                    <a:pt x="93" y="164"/>
                    <a:pt x="93" y="163"/>
                  </a:cubicBezTo>
                  <a:cubicBezTo>
                    <a:pt x="93" y="162"/>
                    <a:pt x="92" y="162"/>
                    <a:pt x="91" y="162"/>
                  </a:cubicBezTo>
                  <a:moveTo>
                    <a:pt x="102" y="162"/>
                  </a:moveTo>
                  <a:cubicBezTo>
                    <a:pt x="99" y="162"/>
                    <a:pt x="99" y="162"/>
                    <a:pt x="99" y="162"/>
                  </a:cubicBezTo>
                  <a:cubicBezTo>
                    <a:pt x="98" y="162"/>
                    <a:pt x="97" y="162"/>
                    <a:pt x="97" y="163"/>
                  </a:cubicBezTo>
                  <a:cubicBezTo>
                    <a:pt x="97" y="164"/>
                    <a:pt x="98" y="165"/>
                    <a:pt x="99" y="165"/>
                  </a:cubicBezTo>
                  <a:cubicBezTo>
                    <a:pt x="102" y="165"/>
                    <a:pt x="102" y="165"/>
                    <a:pt x="102" y="165"/>
                  </a:cubicBezTo>
                  <a:cubicBezTo>
                    <a:pt x="103" y="165"/>
                    <a:pt x="104" y="164"/>
                    <a:pt x="104" y="163"/>
                  </a:cubicBezTo>
                  <a:cubicBezTo>
                    <a:pt x="104" y="162"/>
                    <a:pt x="103" y="162"/>
                    <a:pt x="102" y="162"/>
                  </a:cubicBezTo>
                  <a:moveTo>
                    <a:pt x="113" y="162"/>
                  </a:moveTo>
                  <a:cubicBezTo>
                    <a:pt x="109" y="162"/>
                    <a:pt x="109" y="162"/>
                    <a:pt x="109" y="162"/>
                  </a:cubicBezTo>
                  <a:cubicBezTo>
                    <a:pt x="108" y="162"/>
                    <a:pt x="108" y="162"/>
                    <a:pt x="108" y="163"/>
                  </a:cubicBezTo>
                  <a:cubicBezTo>
                    <a:pt x="108" y="164"/>
                    <a:pt x="108" y="165"/>
                    <a:pt x="109" y="165"/>
                  </a:cubicBezTo>
                  <a:cubicBezTo>
                    <a:pt x="113" y="165"/>
                    <a:pt x="113" y="165"/>
                    <a:pt x="113" y="165"/>
                  </a:cubicBezTo>
                  <a:cubicBezTo>
                    <a:pt x="114" y="165"/>
                    <a:pt x="115" y="164"/>
                    <a:pt x="115" y="163"/>
                  </a:cubicBezTo>
                  <a:cubicBezTo>
                    <a:pt x="115" y="162"/>
                    <a:pt x="114" y="162"/>
                    <a:pt x="113" y="162"/>
                  </a:cubicBezTo>
                  <a:moveTo>
                    <a:pt x="124" y="162"/>
                  </a:moveTo>
                  <a:cubicBezTo>
                    <a:pt x="120" y="162"/>
                    <a:pt x="120" y="162"/>
                    <a:pt x="120" y="162"/>
                  </a:cubicBezTo>
                  <a:cubicBezTo>
                    <a:pt x="119" y="162"/>
                    <a:pt x="118" y="162"/>
                    <a:pt x="118" y="163"/>
                  </a:cubicBezTo>
                  <a:cubicBezTo>
                    <a:pt x="118" y="164"/>
                    <a:pt x="119" y="165"/>
                    <a:pt x="120" y="165"/>
                  </a:cubicBezTo>
                  <a:cubicBezTo>
                    <a:pt x="124" y="165"/>
                    <a:pt x="124" y="165"/>
                    <a:pt x="124" y="165"/>
                  </a:cubicBezTo>
                  <a:cubicBezTo>
                    <a:pt x="125" y="165"/>
                    <a:pt x="125" y="164"/>
                    <a:pt x="125" y="163"/>
                  </a:cubicBezTo>
                  <a:cubicBezTo>
                    <a:pt x="125" y="162"/>
                    <a:pt x="125" y="162"/>
                    <a:pt x="124" y="162"/>
                  </a:cubicBezTo>
                  <a:moveTo>
                    <a:pt x="134" y="162"/>
                  </a:moveTo>
                  <a:cubicBezTo>
                    <a:pt x="131" y="162"/>
                    <a:pt x="131" y="162"/>
                    <a:pt x="131" y="162"/>
                  </a:cubicBezTo>
                  <a:cubicBezTo>
                    <a:pt x="130" y="162"/>
                    <a:pt x="129" y="162"/>
                    <a:pt x="129" y="163"/>
                  </a:cubicBezTo>
                  <a:cubicBezTo>
                    <a:pt x="129" y="164"/>
                    <a:pt x="130" y="165"/>
                    <a:pt x="131" y="165"/>
                  </a:cubicBezTo>
                  <a:cubicBezTo>
                    <a:pt x="134" y="165"/>
                    <a:pt x="134" y="165"/>
                    <a:pt x="134" y="165"/>
                  </a:cubicBezTo>
                  <a:cubicBezTo>
                    <a:pt x="135" y="165"/>
                    <a:pt x="136" y="164"/>
                    <a:pt x="136" y="163"/>
                  </a:cubicBezTo>
                  <a:cubicBezTo>
                    <a:pt x="136" y="162"/>
                    <a:pt x="135" y="162"/>
                    <a:pt x="134" y="162"/>
                  </a:cubicBezTo>
                  <a:moveTo>
                    <a:pt x="145" y="162"/>
                  </a:moveTo>
                  <a:cubicBezTo>
                    <a:pt x="142" y="162"/>
                    <a:pt x="142" y="162"/>
                    <a:pt x="142" y="162"/>
                  </a:cubicBezTo>
                  <a:cubicBezTo>
                    <a:pt x="141" y="162"/>
                    <a:pt x="140" y="162"/>
                    <a:pt x="140" y="163"/>
                  </a:cubicBezTo>
                  <a:cubicBezTo>
                    <a:pt x="140" y="164"/>
                    <a:pt x="141" y="165"/>
                    <a:pt x="142" y="165"/>
                  </a:cubicBezTo>
                  <a:cubicBezTo>
                    <a:pt x="145" y="165"/>
                    <a:pt x="145" y="165"/>
                    <a:pt x="145" y="165"/>
                  </a:cubicBezTo>
                  <a:cubicBezTo>
                    <a:pt x="146" y="165"/>
                    <a:pt x="147" y="164"/>
                    <a:pt x="147" y="163"/>
                  </a:cubicBezTo>
                  <a:cubicBezTo>
                    <a:pt x="147" y="162"/>
                    <a:pt x="146" y="162"/>
                    <a:pt x="145" y="162"/>
                  </a:cubicBezTo>
                  <a:moveTo>
                    <a:pt x="156" y="162"/>
                  </a:moveTo>
                  <a:cubicBezTo>
                    <a:pt x="152" y="162"/>
                    <a:pt x="152" y="162"/>
                    <a:pt x="152" y="162"/>
                  </a:cubicBezTo>
                  <a:cubicBezTo>
                    <a:pt x="151" y="162"/>
                    <a:pt x="151" y="162"/>
                    <a:pt x="151" y="163"/>
                  </a:cubicBezTo>
                  <a:cubicBezTo>
                    <a:pt x="151" y="164"/>
                    <a:pt x="151" y="165"/>
                    <a:pt x="152" y="165"/>
                  </a:cubicBezTo>
                  <a:cubicBezTo>
                    <a:pt x="156" y="165"/>
                    <a:pt x="156" y="165"/>
                    <a:pt x="156" y="165"/>
                  </a:cubicBezTo>
                  <a:cubicBezTo>
                    <a:pt x="157" y="165"/>
                    <a:pt x="158" y="164"/>
                    <a:pt x="158" y="163"/>
                  </a:cubicBezTo>
                  <a:cubicBezTo>
                    <a:pt x="158" y="162"/>
                    <a:pt x="157" y="162"/>
                    <a:pt x="156" y="162"/>
                  </a:cubicBezTo>
                  <a:moveTo>
                    <a:pt x="167" y="162"/>
                  </a:moveTo>
                  <a:cubicBezTo>
                    <a:pt x="163" y="162"/>
                    <a:pt x="163" y="162"/>
                    <a:pt x="163" y="162"/>
                  </a:cubicBezTo>
                  <a:cubicBezTo>
                    <a:pt x="162" y="162"/>
                    <a:pt x="161" y="162"/>
                    <a:pt x="161" y="163"/>
                  </a:cubicBezTo>
                  <a:cubicBezTo>
                    <a:pt x="161" y="164"/>
                    <a:pt x="162" y="165"/>
                    <a:pt x="163" y="165"/>
                  </a:cubicBezTo>
                  <a:cubicBezTo>
                    <a:pt x="167" y="165"/>
                    <a:pt x="167" y="165"/>
                    <a:pt x="167" y="165"/>
                  </a:cubicBezTo>
                  <a:cubicBezTo>
                    <a:pt x="168" y="165"/>
                    <a:pt x="168" y="164"/>
                    <a:pt x="168" y="163"/>
                  </a:cubicBezTo>
                  <a:cubicBezTo>
                    <a:pt x="168" y="162"/>
                    <a:pt x="168" y="162"/>
                    <a:pt x="167" y="162"/>
                  </a:cubicBezTo>
                  <a:moveTo>
                    <a:pt x="177" y="162"/>
                  </a:moveTo>
                  <a:cubicBezTo>
                    <a:pt x="174" y="162"/>
                    <a:pt x="174" y="162"/>
                    <a:pt x="174" y="162"/>
                  </a:cubicBezTo>
                  <a:cubicBezTo>
                    <a:pt x="173" y="162"/>
                    <a:pt x="172" y="162"/>
                    <a:pt x="172" y="163"/>
                  </a:cubicBezTo>
                  <a:cubicBezTo>
                    <a:pt x="172" y="164"/>
                    <a:pt x="173" y="165"/>
                    <a:pt x="174" y="165"/>
                  </a:cubicBezTo>
                  <a:cubicBezTo>
                    <a:pt x="177" y="165"/>
                    <a:pt x="177" y="165"/>
                    <a:pt x="177" y="165"/>
                  </a:cubicBezTo>
                  <a:cubicBezTo>
                    <a:pt x="178" y="165"/>
                    <a:pt x="179" y="164"/>
                    <a:pt x="179" y="163"/>
                  </a:cubicBezTo>
                  <a:cubicBezTo>
                    <a:pt x="179" y="162"/>
                    <a:pt x="178" y="162"/>
                    <a:pt x="177" y="162"/>
                  </a:cubicBezTo>
                  <a:moveTo>
                    <a:pt x="188" y="162"/>
                  </a:moveTo>
                  <a:cubicBezTo>
                    <a:pt x="185" y="162"/>
                    <a:pt x="185" y="162"/>
                    <a:pt x="185" y="162"/>
                  </a:cubicBezTo>
                  <a:cubicBezTo>
                    <a:pt x="184" y="162"/>
                    <a:pt x="183" y="162"/>
                    <a:pt x="183" y="163"/>
                  </a:cubicBezTo>
                  <a:cubicBezTo>
                    <a:pt x="183" y="164"/>
                    <a:pt x="184" y="165"/>
                    <a:pt x="185" y="165"/>
                  </a:cubicBezTo>
                  <a:cubicBezTo>
                    <a:pt x="188" y="165"/>
                    <a:pt x="188" y="165"/>
                    <a:pt x="188" y="165"/>
                  </a:cubicBezTo>
                  <a:cubicBezTo>
                    <a:pt x="189" y="165"/>
                    <a:pt x="190" y="164"/>
                    <a:pt x="190" y="163"/>
                  </a:cubicBezTo>
                  <a:cubicBezTo>
                    <a:pt x="190" y="162"/>
                    <a:pt x="189" y="162"/>
                    <a:pt x="188" y="162"/>
                  </a:cubicBezTo>
                  <a:moveTo>
                    <a:pt x="199" y="162"/>
                  </a:moveTo>
                  <a:cubicBezTo>
                    <a:pt x="195" y="162"/>
                    <a:pt x="195" y="162"/>
                    <a:pt x="195" y="162"/>
                  </a:cubicBezTo>
                  <a:cubicBezTo>
                    <a:pt x="194" y="162"/>
                    <a:pt x="194" y="162"/>
                    <a:pt x="194" y="163"/>
                  </a:cubicBezTo>
                  <a:cubicBezTo>
                    <a:pt x="194" y="164"/>
                    <a:pt x="194" y="165"/>
                    <a:pt x="195" y="165"/>
                  </a:cubicBezTo>
                  <a:cubicBezTo>
                    <a:pt x="199" y="165"/>
                    <a:pt x="199" y="165"/>
                    <a:pt x="199" y="165"/>
                  </a:cubicBezTo>
                  <a:cubicBezTo>
                    <a:pt x="200" y="165"/>
                    <a:pt x="201" y="164"/>
                    <a:pt x="201" y="163"/>
                  </a:cubicBezTo>
                  <a:cubicBezTo>
                    <a:pt x="201" y="162"/>
                    <a:pt x="200" y="162"/>
                    <a:pt x="199" y="162"/>
                  </a:cubicBezTo>
                  <a:moveTo>
                    <a:pt x="210" y="162"/>
                  </a:moveTo>
                  <a:cubicBezTo>
                    <a:pt x="206" y="162"/>
                    <a:pt x="206" y="162"/>
                    <a:pt x="206" y="162"/>
                  </a:cubicBezTo>
                  <a:cubicBezTo>
                    <a:pt x="205" y="162"/>
                    <a:pt x="204" y="162"/>
                    <a:pt x="204" y="163"/>
                  </a:cubicBezTo>
                  <a:cubicBezTo>
                    <a:pt x="204" y="164"/>
                    <a:pt x="205" y="165"/>
                    <a:pt x="206" y="165"/>
                  </a:cubicBezTo>
                  <a:cubicBezTo>
                    <a:pt x="210" y="165"/>
                    <a:pt x="210" y="165"/>
                    <a:pt x="210" y="165"/>
                  </a:cubicBezTo>
                  <a:cubicBezTo>
                    <a:pt x="211" y="165"/>
                    <a:pt x="211" y="164"/>
                    <a:pt x="211" y="163"/>
                  </a:cubicBezTo>
                  <a:cubicBezTo>
                    <a:pt x="211" y="162"/>
                    <a:pt x="211" y="162"/>
                    <a:pt x="210" y="162"/>
                  </a:cubicBezTo>
                  <a:moveTo>
                    <a:pt x="220" y="162"/>
                  </a:moveTo>
                  <a:cubicBezTo>
                    <a:pt x="217" y="162"/>
                    <a:pt x="217" y="162"/>
                    <a:pt x="217" y="162"/>
                  </a:cubicBezTo>
                  <a:cubicBezTo>
                    <a:pt x="216" y="162"/>
                    <a:pt x="215" y="162"/>
                    <a:pt x="215" y="163"/>
                  </a:cubicBezTo>
                  <a:cubicBezTo>
                    <a:pt x="215" y="164"/>
                    <a:pt x="216" y="165"/>
                    <a:pt x="217" y="165"/>
                  </a:cubicBezTo>
                  <a:cubicBezTo>
                    <a:pt x="220" y="165"/>
                    <a:pt x="220" y="165"/>
                    <a:pt x="220" y="165"/>
                  </a:cubicBezTo>
                  <a:cubicBezTo>
                    <a:pt x="221" y="165"/>
                    <a:pt x="222" y="164"/>
                    <a:pt x="222" y="163"/>
                  </a:cubicBezTo>
                  <a:cubicBezTo>
                    <a:pt x="222" y="162"/>
                    <a:pt x="221" y="162"/>
                    <a:pt x="220" y="162"/>
                  </a:cubicBezTo>
                  <a:moveTo>
                    <a:pt x="231" y="162"/>
                  </a:moveTo>
                  <a:cubicBezTo>
                    <a:pt x="228" y="162"/>
                    <a:pt x="228" y="162"/>
                    <a:pt x="228" y="162"/>
                  </a:cubicBezTo>
                  <a:cubicBezTo>
                    <a:pt x="227" y="162"/>
                    <a:pt x="226" y="162"/>
                    <a:pt x="226" y="163"/>
                  </a:cubicBezTo>
                  <a:cubicBezTo>
                    <a:pt x="226" y="164"/>
                    <a:pt x="227" y="165"/>
                    <a:pt x="228" y="165"/>
                  </a:cubicBezTo>
                  <a:cubicBezTo>
                    <a:pt x="231" y="165"/>
                    <a:pt x="231" y="165"/>
                    <a:pt x="231" y="165"/>
                  </a:cubicBezTo>
                  <a:cubicBezTo>
                    <a:pt x="232" y="165"/>
                    <a:pt x="233" y="164"/>
                    <a:pt x="233" y="163"/>
                  </a:cubicBezTo>
                  <a:cubicBezTo>
                    <a:pt x="233" y="162"/>
                    <a:pt x="232" y="162"/>
                    <a:pt x="231" y="162"/>
                  </a:cubicBezTo>
                  <a:moveTo>
                    <a:pt x="242" y="162"/>
                  </a:moveTo>
                  <a:cubicBezTo>
                    <a:pt x="238" y="162"/>
                    <a:pt x="238" y="162"/>
                    <a:pt x="238" y="162"/>
                  </a:cubicBezTo>
                  <a:cubicBezTo>
                    <a:pt x="237" y="162"/>
                    <a:pt x="237" y="162"/>
                    <a:pt x="237" y="163"/>
                  </a:cubicBezTo>
                  <a:cubicBezTo>
                    <a:pt x="237" y="164"/>
                    <a:pt x="237" y="165"/>
                    <a:pt x="238" y="165"/>
                  </a:cubicBezTo>
                  <a:cubicBezTo>
                    <a:pt x="242" y="165"/>
                    <a:pt x="242" y="165"/>
                    <a:pt x="242" y="165"/>
                  </a:cubicBezTo>
                  <a:cubicBezTo>
                    <a:pt x="243" y="165"/>
                    <a:pt x="244" y="164"/>
                    <a:pt x="244" y="163"/>
                  </a:cubicBezTo>
                  <a:cubicBezTo>
                    <a:pt x="244" y="162"/>
                    <a:pt x="243" y="162"/>
                    <a:pt x="242" y="162"/>
                  </a:cubicBezTo>
                  <a:moveTo>
                    <a:pt x="253" y="162"/>
                  </a:moveTo>
                  <a:cubicBezTo>
                    <a:pt x="249" y="162"/>
                    <a:pt x="249" y="162"/>
                    <a:pt x="249" y="162"/>
                  </a:cubicBezTo>
                  <a:cubicBezTo>
                    <a:pt x="248" y="162"/>
                    <a:pt x="247" y="162"/>
                    <a:pt x="247" y="163"/>
                  </a:cubicBezTo>
                  <a:cubicBezTo>
                    <a:pt x="247" y="164"/>
                    <a:pt x="248" y="165"/>
                    <a:pt x="249" y="165"/>
                  </a:cubicBezTo>
                  <a:cubicBezTo>
                    <a:pt x="253" y="165"/>
                    <a:pt x="253" y="165"/>
                    <a:pt x="253" y="165"/>
                  </a:cubicBezTo>
                  <a:cubicBezTo>
                    <a:pt x="254" y="165"/>
                    <a:pt x="254" y="164"/>
                    <a:pt x="254" y="163"/>
                  </a:cubicBezTo>
                  <a:cubicBezTo>
                    <a:pt x="254" y="162"/>
                    <a:pt x="254" y="162"/>
                    <a:pt x="253" y="162"/>
                  </a:cubicBezTo>
                  <a:moveTo>
                    <a:pt x="263" y="162"/>
                  </a:moveTo>
                  <a:cubicBezTo>
                    <a:pt x="260" y="162"/>
                    <a:pt x="260" y="162"/>
                    <a:pt x="260" y="162"/>
                  </a:cubicBezTo>
                  <a:cubicBezTo>
                    <a:pt x="259" y="162"/>
                    <a:pt x="258" y="162"/>
                    <a:pt x="258" y="163"/>
                  </a:cubicBezTo>
                  <a:cubicBezTo>
                    <a:pt x="258" y="164"/>
                    <a:pt x="259" y="165"/>
                    <a:pt x="260" y="165"/>
                  </a:cubicBezTo>
                  <a:cubicBezTo>
                    <a:pt x="263" y="165"/>
                    <a:pt x="263" y="165"/>
                    <a:pt x="263" y="165"/>
                  </a:cubicBezTo>
                  <a:cubicBezTo>
                    <a:pt x="264" y="165"/>
                    <a:pt x="265" y="164"/>
                    <a:pt x="265" y="163"/>
                  </a:cubicBezTo>
                  <a:cubicBezTo>
                    <a:pt x="265" y="162"/>
                    <a:pt x="264" y="162"/>
                    <a:pt x="263" y="162"/>
                  </a:cubicBezTo>
                  <a:moveTo>
                    <a:pt x="274" y="162"/>
                  </a:moveTo>
                  <a:cubicBezTo>
                    <a:pt x="271" y="162"/>
                    <a:pt x="271" y="162"/>
                    <a:pt x="271" y="162"/>
                  </a:cubicBezTo>
                  <a:cubicBezTo>
                    <a:pt x="270" y="162"/>
                    <a:pt x="269" y="162"/>
                    <a:pt x="269" y="163"/>
                  </a:cubicBezTo>
                  <a:cubicBezTo>
                    <a:pt x="269" y="164"/>
                    <a:pt x="270" y="165"/>
                    <a:pt x="271" y="165"/>
                  </a:cubicBezTo>
                  <a:cubicBezTo>
                    <a:pt x="274" y="165"/>
                    <a:pt x="274" y="165"/>
                    <a:pt x="274" y="165"/>
                  </a:cubicBezTo>
                  <a:cubicBezTo>
                    <a:pt x="275" y="165"/>
                    <a:pt x="276" y="164"/>
                    <a:pt x="276" y="163"/>
                  </a:cubicBezTo>
                  <a:cubicBezTo>
                    <a:pt x="276" y="162"/>
                    <a:pt x="275" y="162"/>
                    <a:pt x="274" y="162"/>
                  </a:cubicBezTo>
                  <a:moveTo>
                    <a:pt x="285" y="162"/>
                  </a:moveTo>
                  <a:cubicBezTo>
                    <a:pt x="281" y="162"/>
                    <a:pt x="281" y="162"/>
                    <a:pt x="281" y="162"/>
                  </a:cubicBezTo>
                  <a:cubicBezTo>
                    <a:pt x="280" y="162"/>
                    <a:pt x="279" y="162"/>
                    <a:pt x="279" y="163"/>
                  </a:cubicBezTo>
                  <a:cubicBezTo>
                    <a:pt x="279" y="164"/>
                    <a:pt x="280" y="165"/>
                    <a:pt x="281" y="165"/>
                  </a:cubicBezTo>
                  <a:cubicBezTo>
                    <a:pt x="285" y="165"/>
                    <a:pt x="285" y="165"/>
                    <a:pt x="285" y="165"/>
                  </a:cubicBezTo>
                  <a:cubicBezTo>
                    <a:pt x="286" y="165"/>
                    <a:pt x="286" y="165"/>
                    <a:pt x="286" y="165"/>
                  </a:cubicBezTo>
                  <a:cubicBezTo>
                    <a:pt x="286" y="162"/>
                    <a:pt x="286" y="162"/>
                    <a:pt x="286" y="162"/>
                  </a:cubicBezTo>
                  <a:cubicBezTo>
                    <a:pt x="285" y="162"/>
                    <a:pt x="285" y="162"/>
                    <a:pt x="285" y="162"/>
                  </a:cubicBezTo>
                  <a:moveTo>
                    <a:pt x="5" y="0"/>
                  </a:moveTo>
                  <a:cubicBezTo>
                    <a:pt x="2" y="0"/>
                    <a:pt x="2" y="0"/>
                    <a:pt x="2" y="0"/>
                  </a:cubicBezTo>
                  <a:cubicBezTo>
                    <a:pt x="1" y="0"/>
                    <a:pt x="0" y="0"/>
                    <a:pt x="0" y="1"/>
                  </a:cubicBezTo>
                  <a:cubicBezTo>
                    <a:pt x="0" y="2"/>
                    <a:pt x="1" y="3"/>
                    <a:pt x="2" y="3"/>
                  </a:cubicBezTo>
                  <a:cubicBezTo>
                    <a:pt x="5" y="3"/>
                    <a:pt x="5" y="3"/>
                    <a:pt x="5" y="3"/>
                  </a:cubicBezTo>
                  <a:cubicBezTo>
                    <a:pt x="6" y="3"/>
                    <a:pt x="7" y="2"/>
                    <a:pt x="7" y="1"/>
                  </a:cubicBezTo>
                  <a:cubicBezTo>
                    <a:pt x="7" y="0"/>
                    <a:pt x="6" y="0"/>
                    <a:pt x="5" y="0"/>
                  </a:cubicBezTo>
                  <a:moveTo>
                    <a:pt x="16" y="0"/>
                  </a:moveTo>
                  <a:cubicBezTo>
                    <a:pt x="13" y="0"/>
                    <a:pt x="13" y="0"/>
                    <a:pt x="13" y="0"/>
                  </a:cubicBezTo>
                  <a:cubicBezTo>
                    <a:pt x="12" y="0"/>
                    <a:pt x="11" y="0"/>
                    <a:pt x="11" y="1"/>
                  </a:cubicBezTo>
                  <a:cubicBezTo>
                    <a:pt x="11" y="2"/>
                    <a:pt x="12" y="3"/>
                    <a:pt x="13" y="3"/>
                  </a:cubicBezTo>
                  <a:cubicBezTo>
                    <a:pt x="16" y="3"/>
                    <a:pt x="16" y="3"/>
                    <a:pt x="16" y="3"/>
                  </a:cubicBezTo>
                  <a:cubicBezTo>
                    <a:pt x="17" y="3"/>
                    <a:pt x="18" y="2"/>
                    <a:pt x="18" y="1"/>
                  </a:cubicBezTo>
                  <a:cubicBezTo>
                    <a:pt x="18" y="0"/>
                    <a:pt x="17" y="0"/>
                    <a:pt x="16" y="0"/>
                  </a:cubicBezTo>
                  <a:moveTo>
                    <a:pt x="27" y="0"/>
                  </a:moveTo>
                  <a:cubicBezTo>
                    <a:pt x="23" y="0"/>
                    <a:pt x="23" y="0"/>
                    <a:pt x="23" y="0"/>
                  </a:cubicBezTo>
                  <a:cubicBezTo>
                    <a:pt x="22" y="0"/>
                    <a:pt x="22" y="0"/>
                    <a:pt x="22" y="1"/>
                  </a:cubicBezTo>
                  <a:cubicBezTo>
                    <a:pt x="22" y="2"/>
                    <a:pt x="22" y="3"/>
                    <a:pt x="23" y="3"/>
                  </a:cubicBezTo>
                  <a:cubicBezTo>
                    <a:pt x="27" y="3"/>
                    <a:pt x="27" y="3"/>
                    <a:pt x="27" y="3"/>
                  </a:cubicBezTo>
                  <a:cubicBezTo>
                    <a:pt x="28" y="3"/>
                    <a:pt x="29" y="2"/>
                    <a:pt x="29" y="1"/>
                  </a:cubicBezTo>
                  <a:cubicBezTo>
                    <a:pt x="29" y="0"/>
                    <a:pt x="28" y="0"/>
                    <a:pt x="27" y="0"/>
                  </a:cubicBezTo>
                  <a:moveTo>
                    <a:pt x="38" y="0"/>
                  </a:moveTo>
                  <a:cubicBezTo>
                    <a:pt x="34" y="0"/>
                    <a:pt x="34" y="0"/>
                    <a:pt x="34" y="0"/>
                  </a:cubicBezTo>
                  <a:cubicBezTo>
                    <a:pt x="33" y="0"/>
                    <a:pt x="32" y="0"/>
                    <a:pt x="32" y="1"/>
                  </a:cubicBezTo>
                  <a:cubicBezTo>
                    <a:pt x="32" y="2"/>
                    <a:pt x="33" y="3"/>
                    <a:pt x="34" y="3"/>
                  </a:cubicBezTo>
                  <a:cubicBezTo>
                    <a:pt x="38" y="3"/>
                    <a:pt x="38" y="3"/>
                    <a:pt x="38" y="3"/>
                  </a:cubicBezTo>
                  <a:cubicBezTo>
                    <a:pt x="39" y="3"/>
                    <a:pt x="39" y="2"/>
                    <a:pt x="39" y="1"/>
                  </a:cubicBezTo>
                  <a:cubicBezTo>
                    <a:pt x="39" y="0"/>
                    <a:pt x="39" y="0"/>
                    <a:pt x="38" y="0"/>
                  </a:cubicBezTo>
                  <a:moveTo>
                    <a:pt x="48" y="0"/>
                  </a:moveTo>
                  <a:cubicBezTo>
                    <a:pt x="45" y="0"/>
                    <a:pt x="45" y="0"/>
                    <a:pt x="45" y="0"/>
                  </a:cubicBezTo>
                  <a:cubicBezTo>
                    <a:pt x="44" y="0"/>
                    <a:pt x="43" y="0"/>
                    <a:pt x="43" y="1"/>
                  </a:cubicBezTo>
                  <a:cubicBezTo>
                    <a:pt x="43" y="2"/>
                    <a:pt x="44" y="3"/>
                    <a:pt x="45" y="3"/>
                  </a:cubicBezTo>
                  <a:cubicBezTo>
                    <a:pt x="48" y="3"/>
                    <a:pt x="48" y="3"/>
                    <a:pt x="48" y="3"/>
                  </a:cubicBezTo>
                  <a:cubicBezTo>
                    <a:pt x="49" y="3"/>
                    <a:pt x="50" y="2"/>
                    <a:pt x="50" y="1"/>
                  </a:cubicBezTo>
                  <a:cubicBezTo>
                    <a:pt x="50" y="0"/>
                    <a:pt x="49" y="0"/>
                    <a:pt x="48" y="0"/>
                  </a:cubicBezTo>
                  <a:moveTo>
                    <a:pt x="59" y="0"/>
                  </a:moveTo>
                  <a:cubicBezTo>
                    <a:pt x="56" y="0"/>
                    <a:pt x="56" y="0"/>
                    <a:pt x="56" y="0"/>
                  </a:cubicBezTo>
                  <a:cubicBezTo>
                    <a:pt x="55" y="0"/>
                    <a:pt x="54" y="0"/>
                    <a:pt x="54" y="1"/>
                  </a:cubicBezTo>
                  <a:cubicBezTo>
                    <a:pt x="54" y="2"/>
                    <a:pt x="55" y="3"/>
                    <a:pt x="56" y="3"/>
                  </a:cubicBezTo>
                  <a:cubicBezTo>
                    <a:pt x="59" y="3"/>
                    <a:pt x="59" y="3"/>
                    <a:pt x="59" y="3"/>
                  </a:cubicBezTo>
                  <a:cubicBezTo>
                    <a:pt x="60" y="3"/>
                    <a:pt x="61" y="2"/>
                    <a:pt x="61" y="1"/>
                  </a:cubicBezTo>
                  <a:cubicBezTo>
                    <a:pt x="61" y="0"/>
                    <a:pt x="60" y="0"/>
                    <a:pt x="59" y="0"/>
                  </a:cubicBezTo>
                  <a:moveTo>
                    <a:pt x="70" y="0"/>
                  </a:moveTo>
                  <a:cubicBezTo>
                    <a:pt x="66" y="0"/>
                    <a:pt x="66" y="0"/>
                    <a:pt x="66" y="0"/>
                  </a:cubicBezTo>
                  <a:cubicBezTo>
                    <a:pt x="65" y="0"/>
                    <a:pt x="65" y="0"/>
                    <a:pt x="65" y="1"/>
                  </a:cubicBezTo>
                  <a:cubicBezTo>
                    <a:pt x="65" y="2"/>
                    <a:pt x="65" y="3"/>
                    <a:pt x="66" y="3"/>
                  </a:cubicBezTo>
                  <a:cubicBezTo>
                    <a:pt x="70" y="3"/>
                    <a:pt x="70" y="3"/>
                    <a:pt x="70" y="3"/>
                  </a:cubicBezTo>
                  <a:cubicBezTo>
                    <a:pt x="71" y="3"/>
                    <a:pt x="72" y="2"/>
                    <a:pt x="72" y="1"/>
                  </a:cubicBezTo>
                  <a:cubicBezTo>
                    <a:pt x="72" y="0"/>
                    <a:pt x="71" y="0"/>
                    <a:pt x="70" y="0"/>
                  </a:cubicBezTo>
                  <a:moveTo>
                    <a:pt x="81" y="0"/>
                  </a:moveTo>
                  <a:cubicBezTo>
                    <a:pt x="77" y="0"/>
                    <a:pt x="77" y="0"/>
                    <a:pt x="77" y="0"/>
                  </a:cubicBezTo>
                  <a:cubicBezTo>
                    <a:pt x="76" y="0"/>
                    <a:pt x="75" y="0"/>
                    <a:pt x="75" y="1"/>
                  </a:cubicBezTo>
                  <a:cubicBezTo>
                    <a:pt x="75" y="2"/>
                    <a:pt x="76" y="3"/>
                    <a:pt x="77" y="3"/>
                  </a:cubicBezTo>
                  <a:cubicBezTo>
                    <a:pt x="81" y="3"/>
                    <a:pt x="81" y="3"/>
                    <a:pt x="81" y="3"/>
                  </a:cubicBezTo>
                  <a:cubicBezTo>
                    <a:pt x="82" y="3"/>
                    <a:pt x="82" y="2"/>
                    <a:pt x="82" y="1"/>
                  </a:cubicBezTo>
                  <a:cubicBezTo>
                    <a:pt x="82" y="0"/>
                    <a:pt x="82" y="0"/>
                    <a:pt x="81" y="0"/>
                  </a:cubicBezTo>
                  <a:moveTo>
                    <a:pt x="91" y="0"/>
                  </a:moveTo>
                  <a:cubicBezTo>
                    <a:pt x="88" y="0"/>
                    <a:pt x="88" y="0"/>
                    <a:pt x="88" y="0"/>
                  </a:cubicBezTo>
                  <a:cubicBezTo>
                    <a:pt x="87" y="0"/>
                    <a:pt x="86" y="0"/>
                    <a:pt x="86" y="1"/>
                  </a:cubicBezTo>
                  <a:cubicBezTo>
                    <a:pt x="86" y="2"/>
                    <a:pt x="87" y="3"/>
                    <a:pt x="88" y="3"/>
                  </a:cubicBezTo>
                  <a:cubicBezTo>
                    <a:pt x="91" y="3"/>
                    <a:pt x="91" y="3"/>
                    <a:pt x="91" y="3"/>
                  </a:cubicBezTo>
                  <a:cubicBezTo>
                    <a:pt x="92" y="3"/>
                    <a:pt x="93" y="2"/>
                    <a:pt x="93" y="1"/>
                  </a:cubicBezTo>
                  <a:cubicBezTo>
                    <a:pt x="93" y="0"/>
                    <a:pt x="92" y="0"/>
                    <a:pt x="91" y="0"/>
                  </a:cubicBezTo>
                  <a:moveTo>
                    <a:pt x="102" y="0"/>
                  </a:moveTo>
                  <a:cubicBezTo>
                    <a:pt x="99" y="0"/>
                    <a:pt x="99" y="0"/>
                    <a:pt x="99" y="0"/>
                  </a:cubicBezTo>
                  <a:cubicBezTo>
                    <a:pt x="98" y="0"/>
                    <a:pt x="97" y="0"/>
                    <a:pt x="97" y="1"/>
                  </a:cubicBezTo>
                  <a:cubicBezTo>
                    <a:pt x="97" y="2"/>
                    <a:pt x="98" y="3"/>
                    <a:pt x="99" y="3"/>
                  </a:cubicBezTo>
                  <a:cubicBezTo>
                    <a:pt x="102" y="3"/>
                    <a:pt x="102" y="3"/>
                    <a:pt x="102" y="3"/>
                  </a:cubicBezTo>
                  <a:cubicBezTo>
                    <a:pt x="103" y="3"/>
                    <a:pt x="104" y="2"/>
                    <a:pt x="104" y="1"/>
                  </a:cubicBezTo>
                  <a:cubicBezTo>
                    <a:pt x="104" y="0"/>
                    <a:pt x="103" y="0"/>
                    <a:pt x="102" y="0"/>
                  </a:cubicBezTo>
                  <a:moveTo>
                    <a:pt x="113" y="0"/>
                  </a:moveTo>
                  <a:cubicBezTo>
                    <a:pt x="109" y="0"/>
                    <a:pt x="109" y="0"/>
                    <a:pt x="109" y="0"/>
                  </a:cubicBezTo>
                  <a:cubicBezTo>
                    <a:pt x="108" y="0"/>
                    <a:pt x="108" y="0"/>
                    <a:pt x="108" y="1"/>
                  </a:cubicBezTo>
                  <a:cubicBezTo>
                    <a:pt x="108" y="2"/>
                    <a:pt x="108" y="3"/>
                    <a:pt x="109" y="3"/>
                  </a:cubicBezTo>
                  <a:cubicBezTo>
                    <a:pt x="113" y="3"/>
                    <a:pt x="113" y="3"/>
                    <a:pt x="113" y="3"/>
                  </a:cubicBezTo>
                  <a:cubicBezTo>
                    <a:pt x="114" y="3"/>
                    <a:pt x="115" y="2"/>
                    <a:pt x="115" y="1"/>
                  </a:cubicBezTo>
                  <a:cubicBezTo>
                    <a:pt x="115" y="0"/>
                    <a:pt x="114" y="0"/>
                    <a:pt x="113" y="0"/>
                  </a:cubicBezTo>
                  <a:moveTo>
                    <a:pt x="124" y="0"/>
                  </a:moveTo>
                  <a:cubicBezTo>
                    <a:pt x="120" y="0"/>
                    <a:pt x="120" y="0"/>
                    <a:pt x="120" y="0"/>
                  </a:cubicBezTo>
                  <a:cubicBezTo>
                    <a:pt x="119" y="0"/>
                    <a:pt x="118" y="0"/>
                    <a:pt x="118" y="1"/>
                  </a:cubicBezTo>
                  <a:cubicBezTo>
                    <a:pt x="118" y="2"/>
                    <a:pt x="119" y="3"/>
                    <a:pt x="120" y="3"/>
                  </a:cubicBezTo>
                  <a:cubicBezTo>
                    <a:pt x="124" y="3"/>
                    <a:pt x="124" y="3"/>
                    <a:pt x="124" y="3"/>
                  </a:cubicBezTo>
                  <a:cubicBezTo>
                    <a:pt x="125" y="3"/>
                    <a:pt x="125" y="2"/>
                    <a:pt x="125" y="1"/>
                  </a:cubicBezTo>
                  <a:cubicBezTo>
                    <a:pt x="125" y="0"/>
                    <a:pt x="125" y="0"/>
                    <a:pt x="124" y="0"/>
                  </a:cubicBezTo>
                  <a:moveTo>
                    <a:pt x="134" y="0"/>
                  </a:moveTo>
                  <a:cubicBezTo>
                    <a:pt x="131" y="0"/>
                    <a:pt x="131" y="0"/>
                    <a:pt x="131" y="0"/>
                  </a:cubicBezTo>
                  <a:cubicBezTo>
                    <a:pt x="130" y="0"/>
                    <a:pt x="129" y="0"/>
                    <a:pt x="129" y="1"/>
                  </a:cubicBezTo>
                  <a:cubicBezTo>
                    <a:pt x="129" y="2"/>
                    <a:pt x="130" y="3"/>
                    <a:pt x="131" y="3"/>
                  </a:cubicBezTo>
                  <a:cubicBezTo>
                    <a:pt x="134" y="3"/>
                    <a:pt x="134" y="3"/>
                    <a:pt x="134" y="3"/>
                  </a:cubicBezTo>
                  <a:cubicBezTo>
                    <a:pt x="135" y="3"/>
                    <a:pt x="136" y="2"/>
                    <a:pt x="136" y="1"/>
                  </a:cubicBezTo>
                  <a:cubicBezTo>
                    <a:pt x="136" y="0"/>
                    <a:pt x="135" y="0"/>
                    <a:pt x="134" y="0"/>
                  </a:cubicBezTo>
                  <a:moveTo>
                    <a:pt x="145" y="0"/>
                  </a:moveTo>
                  <a:cubicBezTo>
                    <a:pt x="142" y="0"/>
                    <a:pt x="142" y="0"/>
                    <a:pt x="142" y="0"/>
                  </a:cubicBezTo>
                  <a:cubicBezTo>
                    <a:pt x="141" y="0"/>
                    <a:pt x="140" y="0"/>
                    <a:pt x="140" y="1"/>
                  </a:cubicBezTo>
                  <a:cubicBezTo>
                    <a:pt x="140" y="2"/>
                    <a:pt x="141" y="3"/>
                    <a:pt x="142" y="3"/>
                  </a:cubicBezTo>
                  <a:cubicBezTo>
                    <a:pt x="145" y="3"/>
                    <a:pt x="145" y="3"/>
                    <a:pt x="145" y="3"/>
                  </a:cubicBezTo>
                  <a:cubicBezTo>
                    <a:pt x="146" y="3"/>
                    <a:pt x="147" y="2"/>
                    <a:pt x="147" y="1"/>
                  </a:cubicBezTo>
                  <a:cubicBezTo>
                    <a:pt x="147" y="0"/>
                    <a:pt x="146" y="0"/>
                    <a:pt x="145" y="0"/>
                  </a:cubicBezTo>
                  <a:moveTo>
                    <a:pt x="156" y="0"/>
                  </a:moveTo>
                  <a:cubicBezTo>
                    <a:pt x="152" y="0"/>
                    <a:pt x="152" y="0"/>
                    <a:pt x="152" y="0"/>
                  </a:cubicBezTo>
                  <a:cubicBezTo>
                    <a:pt x="151" y="0"/>
                    <a:pt x="151" y="0"/>
                    <a:pt x="151" y="1"/>
                  </a:cubicBezTo>
                  <a:cubicBezTo>
                    <a:pt x="151" y="2"/>
                    <a:pt x="151" y="3"/>
                    <a:pt x="152" y="3"/>
                  </a:cubicBezTo>
                  <a:cubicBezTo>
                    <a:pt x="156" y="3"/>
                    <a:pt x="156" y="3"/>
                    <a:pt x="156" y="3"/>
                  </a:cubicBezTo>
                  <a:cubicBezTo>
                    <a:pt x="157" y="3"/>
                    <a:pt x="158" y="2"/>
                    <a:pt x="158" y="1"/>
                  </a:cubicBezTo>
                  <a:cubicBezTo>
                    <a:pt x="158" y="0"/>
                    <a:pt x="157" y="0"/>
                    <a:pt x="156" y="0"/>
                  </a:cubicBezTo>
                  <a:moveTo>
                    <a:pt x="167" y="0"/>
                  </a:moveTo>
                  <a:cubicBezTo>
                    <a:pt x="163" y="0"/>
                    <a:pt x="163" y="0"/>
                    <a:pt x="163" y="0"/>
                  </a:cubicBezTo>
                  <a:cubicBezTo>
                    <a:pt x="162" y="0"/>
                    <a:pt x="161" y="0"/>
                    <a:pt x="161" y="1"/>
                  </a:cubicBezTo>
                  <a:cubicBezTo>
                    <a:pt x="161" y="2"/>
                    <a:pt x="162" y="3"/>
                    <a:pt x="163" y="3"/>
                  </a:cubicBezTo>
                  <a:cubicBezTo>
                    <a:pt x="167" y="3"/>
                    <a:pt x="167" y="3"/>
                    <a:pt x="167" y="3"/>
                  </a:cubicBezTo>
                  <a:cubicBezTo>
                    <a:pt x="168" y="3"/>
                    <a:pt x="168" y="2"/>
                    <a:pt x="168" y="1"/>
                  </a:cubicBezTo>
                  <a:cubicBezTo>
                    <a:pt x="168" y="0"/>
                    <a:pt x="168" y="0"/>
                    <a:pt x="167" y="0"/>
                  </a:cubicBezTo>
                  <a:moveTo>
                    <a:pt x="177" y="0"/>
                  </a:moveTo>
                  <a:cubicBezTo>
                    <a:pt x="174" y="0"/>
                    <a:pt x="174" y="0"/>
                    <a:pt x="174" y="0"/>
                  </a:cubicBezTo>
                  <a:cubicBezTo>
                    <a:pt x="173" y="0"/>
                    <a:pt x="172" y="0"/>
                    <a:pt x="172" y="1"/>
                  </a:cubicBezTo>
                  <a:cubicBezTo>
                    <a:pt x="172" y="2"/>
                    <a:pt x="173" y="3"/>
                    <a:pt x="174" y="3"/>
                  </a:cubicBezTo>
                  <a:cubicBezTo>
                    <a:pt x="177" y="3"/>
                    <a:pt x="177" y="3"/>
                    <a:pt x="177" y="3"/>
                  </a:cubicBezTo>
                  <a:cubicBezTo>
                    <a:pt x="178" y="3"/>
                    <a:pt x="179" y="2"/>
                    <a:pt x="179" y="1"/>
                  </a:cubicBezTo>
                  <a:cubicBezTo>
                    <a:pt x="179" y="0"/>
                    <a:pt x="178" y="0"/>
                    <a:pt x="177" y="0"/>
                  </a:cubicBezTo>
                  <a:moveTo>
                    <a:pt x="188" y="0"/>
                  </a:moveTo>
                  <a:cubicBezTo>
                    <a:pt x="185" y="0"/>
                    <a:pt x="185" y="0"/>
                    <a:pt x="185" y="0"/>
                  </a:cubicBezTo>
                  <a:cubicBezTo>
                    <a:pt x="184" y="0"/>
                    <a:pt x="183" y="0"/>
                    <a:pt x="183" y="1"/>
                  </a:cubicBezTo>
                  <a:cubicBezTo>
                    <a:pt x="183" y="2"/>
                    <a:pt x="184" y="3"/>
                    <a:pt x="185" y="3"/>
                  </a:cubicBezTo>
                  <a:cubicBezTo>
                    <a:pt x="188" y="3"/>
                    <a:pt x="188" y="3"/>
                    <a:pt x="188" y="3"/>
                  </a:cubicBezTo>
                  <a:cubicBezTo>
                    <a:pt x="189" y="3"/>
                    <a:pt x="190" y="2"/>
                    <a:pt x="190" y="1"/>
                  </a:cubicBezTo>
                  <a:cubicBezTo>
                    <a:pt x="190" y="0"/>
                    <a:pt x="189" y="0"/>
                    <a:pt x="188" y="0"/>
                  </a:cubicBezTo>
                  <a:moveTo>
                    <a:pt x="199" y="0"/>
                  </a:moveTo>
                  <a:cubicBezTo>
                    <a:pt x="195" y="0"/>
                    <a:pt x="195" y="0"/>
                    <a:pt x="195" y="0"/>
                  </a:cubicBezTo>
                  <a:cubicBezTo>
                    <a:pt x="194" y="0"/>
                    <a:pt x="194" y="0"/>
                    <a:pt x="194" y="1"/>
                  </a:cubicBezTo>
                  <a:cubicBezTo>
                    <a:pt x="194" y="2"/>
                    <a:pt x="194" y="3"/>
                    <a:pt x="195" y="3"/>
                  </a:cubicBezTo>
                  <a:cubicBezTo>
                    <a:pt x="199" y="3"/>
                    <a:pt x="199" y="3"/>
                    <a:pt x="199" y="3"/>
                  </a:cubicBezTo>
                  <a:cubicBezTo>
                    <a:pt x="200" y="3"/>
                    <a:pt x="201" y="2"/>
                    <a:pt x="201" y="1"/>
                  </a:cubicBezTo>
                  <a:cubicBezTo>
                    <a:pt x="201" y="0"/>
                    <a:pt x="200" y="0"/>
                    <a:pt x="199" y="0"/>
                  </a:cubicBezTo>
                  <a:moveTo>
                    <a:pt x="210" y="0"/>
                  </a:moveTo>
                  <a:cubicBezTo>
                    <a:pt x="206" y="0"/>
                    <a:pt x="206" y="0"/>
                    <a:pt x="206" y="0"/>
                  </a:cubicBezTo>
                  <a:cubicBezTo>
                    <a:pt x="205" y="0"/>
                    <a:pt x="204" y="0"/>
                    <a:pt x="204" y="1"/>
                  </a:cubicBezTo>
                  <a:cubicBezTo>
                    <a:pt x="204" y="2"/>
                    <a:pt x="205" y="3"/>
                    <a:pt x="206" y="3"/>
                  </a:cubicBezTo>
                  <a:cubicBezTo>
                    <a:pt x="210" y="3"/>
                    <a:pt x="210" y="3"/>
                    <a:pt x="210" y="3"/>
                  </a:cubicBezTo>
                  <a:cubicBezTo>
                    <a:pt x="211" y="3"/>
                    <a:pt x="211" y="2"/>
                    <a:pt x="211" y="1"/>
                  </a:cubicBezTo>
                  <a:cubicBezTo>
                    <a:pt x="211" y="0"/>
                    <a:pt x="211" y="0"/>
                    <a:pt x="210" y="0"/>
                  </a:cubicBezTo>
                  <a:moveTo>
                    <a:pt x="220" y="0"/>
                  </a:moveTo>
                  <a:cubicBezTo>
                    <a:pt x="217" y="0"/>
                    <a:pt x="217" y="0"/>
                    <a:pt x="217" y="0"/>
                  </a:cubicBezTo>
                  <a:cubicBezTo>
                    <a:pt x="216" y="0"/>
                    <a:pt x="215" y="0"/>
                    <a:pt x="215" y="1"/>
                  </a:cubicBezTo>
                  <a:cubicBezTo>
                    <a:pt x="215" y="2"/>
                    <a:pt x="216" y="3"/>
                    <a:pt x="217" y="3"/>
                  </a:cubicBezTo>
                  <a:cubicBezTo>
                    <a:pt x="220" y="3"/>
                    <a:pt x="220" y="3"/>
                    <a:pt x="220" y="3"/>
                  </a:cubicBezTo>
                  <a:cubicBezTo>
                    <a:pt x="221" y="3"/>
                    <a:pt x="222" y="2"/>
                    <a:pt x="222" y="1"/>
                  </a:cubicBezTo>
                  <a:cubicBezTo>
                    <a:pt x="222" y="0"/>
                    <a:pt x="221" y="0"/>
                    <a:pt x="220" y="0"/>
                  </a:cubicBezTo>
                  <a:moveTo>
                    <a:pt x="231" y="0"/>
                  </a:moveTo>
                  <a:cubicBezTo>
                    <a:pt x="228" y="0"/>
                    <a:pt x="228" y="0"/>
                    <a:pt x="228" y="0"/>
                  </a:cubicBezTo>
                  <a:cubicBezTo>
                    <a:pt x="227" y="0"/>
                    <a:pt x="226" y="0"/>
                    <a:pt x="226" y="1"/>
                  </a:cubicBezTo>
                  <a:cubicBezTo>
                    <a:pt x="226" y="2"/>
                    <a:pt x="227" y="3"/>
                    <a:pt x="228" y="3"/>
                  </a:cubicBezTo>
                  <a:cubicBezTo>
                    <a:pt x="231" y="3"/>
                    <a:pt x="231" y="3"/>
                    <a:pt x="231" y="3"/>
                  </a:cubicBezTo>
                  <a:cubicBezTo>
                    <a:pt x="232" y="3"/>
                    <a:pt x="233" y="2"/>
                    <a:pt x="233" y="1"/>
                  </a:cubicBezTo>
                  <a:cubicBezTo>
                    <a:pt x="233" y="0"/>
                    <a:pt x="232" y="0"/>
                    <a:pt x="231" y="0"/>
                  </a:cubicBezTo>
                  <a:moveTo>
                    <a:pt x="242" y="0"/>
                  </a:moveTo>
                  <a:cubicBezTo>
                    <a:pt x="238" y="0"/>
                    <a:pt x="238" y="0"/>
                    <a:pt x="238" y="0"/>
                  </a:cubicBezTo>
                  <a:cubicBezTo>
                    <a:pt x="237" y="0"/>
                    <a:pt x="237" y="0"/>
                    <a:pt x="237" y="1"/>
                  </a:cubicBezTo>
                  <a:cubicBezTo>
                    <a:pt x="237" y="2"/>
                    <a:pt x="237" y="3"/>
                    <a:pt x="238" y="3"/>
                  </a:cubicBezTo>
                  <a:cubicBezTo>
                    <a:pt x="242" y="3"/>
                    <a:pt x="242" y="3"/>
                    <a:pt x="242" y="3"/>
                  </a:cubicBezTo>
                  <a:cubicBezTo>
                    <a:pt x="243" y="3"/>
                    <a:pt x="244" y="2"/>
                    <a:pt x="244" y="1"/>
                  </a:cubicBezTo>
                  <a:cubicBezTo>
                    <a:pt x="244" y="0"/>
                    <a:pt x="243" y="0"/>
                    <a:pt x="242" y="0"/>
                  </a:cubicBezTo>
                  <a:moveTo>
                    <a:pt x="253" y="0"/>
                  </a:moveTo>
                  <a:cubicBezTo>
                    <a:pt x="249" y="0"/>
                    <a:pt x="249" y="0"/>
                    <a:pt x="249" y="0"/>
                  </a:cubicBezTo>
                  <a:cubicBezTo>
                    <a:pt x="248" y="0"/>
                    <a:pt x="247" y="0"/>
                    <a:pt x="247" y="1"/>
                  </a:cubicBezTo>
                  <a:cubicBezTo>
                    <a:pt x="247" y="2"/>
                    <a:pt x="248" y="3"/>
                    <a:pt x="249" y="3"/>
                  </a:cubicBezTo>
                  <a:cubicBezTo>
                    <a:pt x="253" y="3"/>
                    <a:pt x="253" y="3"/>
                    <a:pt x="253" y="3"/>
                  </a:cubicBezTo>
                  <a:cubicBezTo>
                    <a:pt x="254" y="3"/>
                    <a:pt x="254" y="2"/>
                    <a:pt x="254" y="1"/>
                  </a:cubicBezTo>
                  <a:cubicBezTo>
                    <a:pt x="254" y="0"/>
                    <a:pt x="254" y="0"/>
                    <a:pt x="253" y="0"/>
                  </a:cubicBezTo>
                  <a:moveTo>
                    <a:pt x="263" y="0"/>
                  </a:moveTo>
                  <a:cubicBezTo>
                    <a:pt x="260" y="0"/>
                    <a:pt x="260" y="0"/>
                    <a:pt x="260" y="0"/>
                  </a:cubicBezTo>
                  <a:cubicBezTo>
                    <a:pt x="259" y="0"/>
                    <a:pt x="258" y="0"/>
                    <a:pt x="258" y="1"/>
                  </a:cubicBezTo>
                  <a:cubicBezTo>
                    <a:pt x="258" y="2"/>
                    <a:pt x="259" y="3"/>
                    <a:pt x="260" y="3"/>
                  </a:cubicBezTo>
                  <a:cubicBezTo>
                    <a:pt x="263" y="3"/>
                    <a:pt x="263" y="3"/>
                    <a:pt x="263" y="3"/>
                  </a:cubicBezTo>
                  <a:cubicBezTo>
                    <a:pt x="264" y="3"/>
                    <a:pt x="265" y="2"/>
                    <a:pt x="265" y="1"/>
                  </a:cubicBezTo>
                  <a:cubicBezTo>
                    <a:pt x="265" y="0"/>
                    <a:pt x="264" y="0"/>
                    <a:pt x="263" y="0"/>
                  </a:cubicBezTo>
                  <a:moveTo>
                    <a:pt x="274" y="0"/>
                  </a:moveTo>
                  <a:cubicBezTo>
                    <a:pt x="271" y="0"/>
                    <a:pt x="271" y="0"/>
                    <a:pt x="271" y="0"/>
                  </a:cubicBezTo>
                  <a:cubicBezTo>
                    <a:pt x="270" y="0"/>
                    <a:pt x="269" y="0"/>
                    <a:pt x="269" y="1"/>
                  </a:cubicBezTo>
                  <a:cubicBezTo>
                    <a:pt x="269" y="2"/>
                    <a:pt x="270" y="3"/>
                    <a:pt x="271" y="3"/>
                  </a:cubicBezTo>
                  <a:cubicBezTo>
                    <a:pt x="274" y="3"/>
                    <a:pt x="274" y="3"/>
                    <a:pt x="274" y="3"/>
                  </a:cubicBezTo>
                  <a:cubicBezTo>
                    <a:pt x="275" y="3"/>
                    <a:pt x="276" y="2"/>
                    <a:pt x="276" y="1"/>
                  </a:cubicBezTo>
                  <a:cubicBezTo>
                    <a:pt x="276" y="0"/>
                    <a:pt x="275" y="0"/>
                    <a:pt x="274" y="0"/>
                  </a:cubicBezTo>
                  <a:moveTo>
                    <a:pt x="285" y="0"/>
                  </a:moveTo>
                  <a:cubicBezTo>
                    <a:pt x="281" y="0"/>
                    <a:pt x="281" y="0"/>
                    <a:pt x="281" y="0"/>
                  </a:cubicBezTo>
                  <a:cubicBezTo>
                    <a:pt x="280" y="0"/>
                    <a:pt x="279" y="0"/>
                    <a:pt x="279" y="1"/>
                  </a:cubicBezTo>
                  <a:cubicBezTo>
                    <a:pt x="279" y="2"/>
                    <a:pt x="280" y="3"/>
                    <a:pt x="281" y="3"/>
                  </a:cubicBezTo>
                  <a:cubicBezTo>
                    <a:pt x="285" y="3"/>
                    <a:pt x="285" y="3"/>
                    <a:pt x="285" y="3"/>
                  </a:cubicBezTo>
                  <a:cubicBezTo>
                    <a:pt x="286" y="3"/>
                    <a:pt x="286" y="3"/>
                    <a:pt x="286" y="3"/>
                  </a:cubicBezTo>
                  <a:cubicBezTo>
                    <a:pt x="286" y="0"/>
                    <a:pt x="286" y="0"/>
                    <a:pt x="286" y="0"/>
                  </a:cubicBezTo>
                  <a:cubicBezTo>
                    <a:pt x="285" y="0"/>
                    <a:pt x="285" y="0"/>
                    <a:pt x="285" y="0"/>
                  </a:cubicBezTo>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65" name="Group 64">
            <a:extLst>
              <a:ext uri="{FF2B5EF4-FFF2-40B4-BE49-F238E27FC236}">
                <a16:creationId xmlns:a16="http://schemas.microsoft.com/office/drawing/2014/main" id="{C3438DDC-0478-4CC7-A860-44ED7AB30DD0}"/>
              </a:ext>
            </a:extLst>
          </p:cNvPr>
          <p:cNvGrpSpPr/>
          <p:nvPr/>
        </p:nvGrpSpPr>
        <p:grpSpPr>
          <a:xfrm>
            <a:off x="6329363" y="4051013"/>
            <a:ext cx="5862638" cy="1241044"/>
            <a:chOff x="6663957" y="4162375"/>
            <a:chExt cx="5528043" cy="1170214"/>
          </a:xfrm>
        </p:grpSpPr>
        <p:sp>
          <p:nvSpPr>
            <p:cNvPr id="66" name="Rectangle 5">
              <a:extLst>
                <a:ext uri="{FF2B5EF4-FFF2-40B4-BE49-F238E27FC236}">
                  <a16:creationId xmlns:a16="http://schemas.microsoft.com/office/drawing/2014/main" id="{5C03BDFA-9819-4A44-8A5F-5504E1C3BEE5}"/>
                </a:ext>
              </a:extLst>
            </p:cNvPr>
            <p:cNvSpPr>
              <a:spLocks noChangeArrowheads="1"/>
            </p:cNvSpPr>
            <p:nvPr/>
          </p:nvSpPr>
          <p:spPr bwMode="auto">
            <a:xfrm>
              <a:off x="7208432" y="4162375"/>
              <a:ext cx="4983568" cy="940641"/>
            </a:xfrm>
            <a:prstGeom prst="rect">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67" name="Rectangle 6">
              <a:extLst>
                <a:ext uri="{FF2B5EF4-FFF2-40B4-BE49-F238E27FC236}">
                  <a16:creationId xmlns:a16="http://schemas.microsoft.com/office/drawing/2014/main" id="{C6080AA1-65DD-4698-AF5A-23BB4F8403ED}"/>
                </a:ext>
              </a:extLst>
            </p:cNvPr>
            <p:cNvSpPr>
              <a:spLocks noChangeArrowheads="1"/>
            </p:cNvSpPr>
            <p:nvPr/>
          </p:nvSpPr>
          <p:spPr bwMode="auto">
            <a:xfrm>
              <a:off x="7208432" y="4162375"/>
              <a:ext cx="4983568" cy="9406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7">
              <a:extLst>
                <a:ext uri="{FF2B5EF4-FFF2-40B4-BE49-F238E27FC236}">
                  <a16:creationId xmlns:a16="http://schemas.microsoft.com/office/drawing/2014/main" id="{65AFEE1A-D78C-4451-9F8E-6F3F5E21DD3A}"/>
                </a:ext>
              </a:extLst>
            </p:cNvPr>
            <p:cNvSpPr>
              <a:spLocks noEditPoints="1"/>
            </p:cNvSpPr>
            <p:nvPr/>
          </p:nvSpPr>
          <p:spPr bwMode="auto">
            <a:xfrm>
              <a:off x="7730559" y="4245672"/>
              <a:ext cx="4443157" cy="774048"/>
            </a:xfrm>
            <a:custGeom>
              <a:avLst/>
              <a:gdLst>
                <a:gd name="T0" fmla="*/ 98 w 961"/>
                <a:gd name="T1" fmla="*/ 166 h 166"/>
                <a:gd name="T2" fmla="*/ 126 w 961"/>
                <a:gd name="T3" fmla="*/ 162 h 166"/>
                <a:gd name="T4" fmla="*/ 157 w 961"/>
                <a:gd name="T5" fmla="*/ 164 h 166"/>
                <a:gd name="T6" fmla="*/ 189 w 961"/>
                <a:gd name="T7" fmla="*/ 164 h 166"/>
                <a:gd name="T8" fmla="*/ 219 w 961"/>
                <a:gd name="T9" fmla="*/ 162 h 166"/>
                <a:gd name="T10" fmla="*/ 247 w 961"/>
                <a:gd name="T11" fmla="*/ 166 h 166"/>
                <a:gd name="T12" fmla="*/ 283 w 961"/>
                <a:gd name="T13" fmla="*/ 162 h 166"/>
                <a:gd name="T14" fmla="*/ 303 w 961"/>
                <a:gd name="T15" fmla="*/ 166 h 166"/>
                <a:gd name="T16" fmla="*/ 332 w 961"/>
                <a:gd name="T17" fmla="*/ 162 h 166"/>
                <a:gd name="T18" fmla="*/ 362 w 961"/>
                <a:gd name="T19" fmla="*/ 164 h 166"/>
                <a:gd name="T20" fmla="*/ 394 w 961"/>
                <a:gd name="T21" fmla="*/ 164 h 166"/>
                <a:gd name="T22" fmla="*/ 424 w 961"/>
                <a:gd name="T23" fmla="*/ 162 h 166"/>
                <a:gd name="T24" fmla="*/ 452 w 961"/>
                <a:gd name="T25" fmla="*/ 166 h 166"/>
                <a:gd name="T26" fmla="*/ 488 w 961"/>
                <a:gd name="T27" fmla="*/ 162 h 166"/>
                <a:gd name="T28" fmla="*/ 509 w 961"/>
                <a:gd name="T29" fmla="*/ 166 h 166"/>
                <a:gd name="T30" fmla="*/ 537 w 961"/>
                <a:gd name="T31" fmla="*/ 162 h 166"/>
                <a:gd name="T32" fmla="*/ 567 w 961"/>
                <a:gd name="T33" fmla="*/ 164 h 166"/>
                <a:gd name="T34" fmla="*/ 599 w 961"/>
                <a:gd name="T35" fmla="*/ 164 h 166"/>
                <a:gd name="T36" fmla="*/ 629 w 961"/>
                <a:gd name="T37" fmla="*/ 162 h 166"/>
                <a:gd name="T38" fmla="*/ 657 w 961"/>
                <a:gd name="T39" fmla="*/ 166 h 166"/>
                <a:gd name="T40" fmla="*/ 694 w 961"/>
                <a:gd name="T41" fmla="*/ 162 h 166"/>
                <a:gd name="T42" fmla="*/ 714 w 961"/>
                <a:gd name="T43" fmla="*/ 166 h 166"/>
                <a:gd name="T44" fmla="*/ 742 w 961"/>
                <a:gd name="T45" fmla="*/ 162 h 166"/>
                <a:gd name="T46" fmla="*/ 772 w 961"/>
                <a:gd name="T47" fmla="*/ 164 h 166"/>
                <a:gd name="T48" fmla="*/ 804 w 961"/>
                <a:gd name="T49" fmla="*/ 164 h 166"/>
                <a:gd name="T50" fmla="*/ 834 w 961"/>
                <a:gd name="T51" fmla="*/ 162 h 166"/>
                <a:gd name="T52" fmla="*/ 862 w 961"/>
                <a:gd name="T53" fmla="*/ 166 h 166"/>
                <a:gd name="T54" fmla="*/ 899 w 961"/>
                <a:gd name="T55" fmla="*/ 162 h 166"/>
                <a:gd name="T56" fmla="*/ 919 w 961"/>
                <a:gd name="T57" fmla="*/ 166 h 166"/>
                <a:gd name="T58" fmla="*/ 947 w 961"/>
                <a:gd name="T59" fmla="*/ 162 h 166"/>
                <a:gd name="T60" fmla="*/ 14 w 961"/>
                <a:gd name="T61" fmla="*/ 4 h 166"/>
                <a:gd name="T62" fmla="*/ 42 w 961"/>
                <a:gd name="T63" fmla="*/ 0 h 166"/>
                <a:gd name="T64" fmla="*/ 72 w 961"/>
                <a:gd name="T65" fmla="*/ 2 h 166"/>
                <a:gd name="T66" fmla="*/ 104 w 961"/>
                <a:gd name="T67" fmla="*/ 2 h 166"/>
                <a:gd name="T68" fmla="*/ 135 w 961"/>
                <a:gd name="T69" fmla="*/ 0 h 166"/>
                <a:gd name="T70" fmla="*/ 163 w 961"/>
                <a:gd name="T71" fmla="*/ 4 h 166"/>
                <a:gd name="T72" fmla="*/ 199 w 961"/>
                <a:gd name="T73" fmla="*/ 0 h 166"/>
                <a:gd name="T74" fmla="*/ 219 w 961"/>
                <a:gd name="T75" fmla="*/ 4 h 166"/>
                <a:gd name="T76" fmla="*/ 247 w 961"/>
                <a:gd name="T77" fmla="*/ 0 h 166"/>
                <a:gd name="T78" fmla="*/ 277 w 961"/>
                <a:gd name="T79" fmla="*/ 2 h 166"/>
                <a:gd name="T80" fmla="*/ 309 w 961"/>
                <a:gd name="T81" fmla="*/ 2 h 166"/>
                <a:gd name="T82" fmla="*/ 340 w 961"/>
                <a:gd name="T83" fmla="*/ 0 h 166"/>
                <a:gd name="T84" fmla="*/ 368 w 961"/>
                <a:gd name="T85" fmla="*/ 4 h 166"/>
                <a:gd name="T86" fmla="*/ 404 w 961"/>
                <a:gd name="T87" fmla="*/ 0 h 166"/>
                <a:gd name="T88" fmla="*/ 424 w 961"/>
                <a:gd name="T89" fmla="*/ 4 h 166"/>
                <a:gd name="T90" fmla="*/ 452 w 961"/>
                <a:gd name="T91" fmla="*/ 0 h 166"/>
                <a:gd name="T92" fmla="*/ 482 w 961"/>
                <a:gd name="T93" fmla="*/ 2 h 166"/>
                <a:gd name="T94" fmla="*/ 515 w 961"/>
                <a:gd name="T95" fmla="*/ 2 h 166"/>
                <a:gd name="T96" fmla="*/ 545 w 961"/>
                <a:gd name="T97" fmla="*/ 0 h 166"/>
                <a:gd name="T98" fmla="*/ 573 w 961"/>
                <a:gd name="T99" fmla="*/ 4 h 166"/>
                <a:gd name="T100" fmla="*/ 609 w 961"/>
                <a:gd name="T101" fmla="*/ 0 h 166"/>
                <a:gd name="T102" fmla="*/ 629 w 961"/>
                <a:gd name="T103" fmla="*/ 4 h 166"/>
                <a:gd name="T104" fmla="*/ 657 w 961"/>
                <a:gd name="T105" fmla="*/ 0 h 166"/>
                <a:gd name="T106" fmla="*/ 688 w 961"/>
                <a:gd name="T107" fmla="*/ 2 h 166"/>
                <a:gd name="T108" fmla="*/ 720 w 961"/>
                <a:gd name="T109" fmla="*/ 2 h 166"/>
                <a:gd name="T110" fmla="*/ 750 w 961"/>
                <a:gd name="T111" fmla="*/ 0 h 166"/>
                <a:gd name="T112" fmla="*/ 778 w 961"/>
                <a:gd name="T113" fmla="*/ 4 h 166"/>
                <a:gd name="T114" fmla="*/ 814 w 961"/>
                <a:gd name="T115" fmla="*/ 0 h 166"/>
                <a:gd name="T116" fmla="*/ 834 w 961"/>
                <a:gd name="T117" fmla="*/ 4 h 166"/>
                <a:gd name="T118" fmla="*/ 862 w 961"/>
                <a:gd name="T119" fmla="*/ 0 h 166"/>
                <a:gd name="T120" fmla="*/ 893 w 961"/>
                <a:gd name="T121" fmla="*/ 2 h 166"/>
                <a:gd name="T122" fmla="*/ 925 w 961"/>
                <a:gd name="T123" fmla="*/ 2 h 166"/>
                <a:gd name="T124" fmla="*/ 955 w 961"/>
                <a:gd name="T125" fmla="*/ 0 h 1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961" h="166">
                  <a:moveTo>
                    <a:pt x="78" y="162"/>
                  </a:moveTo>
                  <a:cubicBezTo>
                    <a:pt x="76" y="162"/>
                    <a:pt x="76" y="162"/>
                    <a:pt x="76" y="162"/>
                  </a:cubicBezTo>
                  <a:cubicBezTo>
                    <a:pt x="76" y="166"/>
                    <a:pt x="76" y="166"/>
                    <a:pt x="76" y="166"/>
                  </a:cubicBezTo>
                  <a:cubicBezTo>
                    <a:pt x="78" y="166"/>
                    <a:pt x="78" y="166"/>
                    <a:pt x="78" y="166"/>
                  </a:cubicBezTo>
                  <a:cubicBezTo>
                    <a:pt x="79" y="166"/>
                    <a:pt x="80" y="165"/>
                    <a:pt x="80" y="164"/>
                  </a:cubicBezTo>
                  <a:cubicBezTo>
                    <a:pt x="80" y="163"/>
                    <a:pt x="79" y="162"/>
                    <a:pt x="78" y="162"/>
                  </a:cubicBezTo>
                  <a:moveTo>
                    <a:pt x="90" y="162"/>
                  </a:moveTo>
                  <a:cubicBezTo>
                    <a:pt x="86" y="162"/>
                    <a:pt x="86" y="162"/>
                    <a:pt x="86" y="162"/>
                  </a:cubicBezTo>
                  <a:cubicBezTo>
                    <a:pt x="85" y="162"/>
                    <a:pt x="84" y="163"/>
                    <a:pt x="84" y="164"/>
                  </a:cubicBezTo>
                  <a:cubicBezTo>
                    <a:pt x="84" y="165"/>
                    <a:pt x="85" y="166"/>
                    <a:pt x="86" y="166"/>
                  </a:cubicBezTo>
                  <a:cubicBezTo>
                    <a:pt x="90" y="166"/>
                    <a:pt x="90" y="166"/>
                    <a:pt x="90" y="166"/>
                  </a:cubicBezTo>
                  <a:cubicBezTo>
                    <a:pt x="91" y="166"/>
                    <a:pt x="92" y="165"/>
                    <a:pt x="92" y="164"/>
                  </a:cubicBezTo>
                  <a:cubicBezTo>
                    <a:pt x="92" y="163"/>
                    <a:pt x="91" y="162"/>
                    <a:pt x="90" y="162"/>
                  </a:cubicBezTo>
                  <a:moveTo>
                    <a:pt x="102" y="162"/>
                  </a:moveTo>
                  <a:cubicBezTo>
                    <a:pt x="98" y="162"/>
                    <a:pt x="98" y="162"/>
                    <a:pt x="98" y="162"/>
                  </a:cubicBezTo>
                  <a:cubicBezTo>
                    <a:pt x="97" y="162"/>
                    <a:pt x="96" y="163"/>
                    <a:pt x="96" y="164"/>
                  </a:cubicBezTo>
                  <a:cubicBezTo>
                    <a:pt x="96" y="165"/>
                    <a:pt x="97" y="166"/>
                    <a:pt x="98" y="166"/>
                  </a:cubicBezTo>
                  <a:cubicBezTo>
                    <a:pt x="102" y="166"/>
                    <a:pt x="102" y="166"/>
                    <a:pt x="102" y="166"/>
                  </a:cubicBezTo>
                  <a:cubicBezTo>
                    <a:pt x="103" y="166"/>
                    <a:pt x="104" y="165"/>
                    <a:pt x="104" y="164"/>
                  </a:cubicBezTo>
                  <a:cubicBezTo>
                    <a:pt x="104" y="163"/>
                    <a:pt x="103" y="162"/>
                    <a:pt x="102" y="162"/>
                  </a:cubicBezTo>
                  <a:moveTo>
                    <a:pt x="114" y="162"/>
                  </a:moveTo>
                  <a:cubicBezTo>
                    <a:pt x="110" y="162"/>
                    <a:pt x="110" y="162"/>
                    <a:pt x="110" y="162"/>
                  </a:cubicBezTo>
                  <a:cubicBezTo>
                    <a:pt x="109" y="162"/>
                    <a:pt x="108" y="163"/>
                    <a:pt x="108" y="164"/>
                  </a:cubicBezTo>
                  <a:cubicBezTo>
                    <a:pt x="108" y="165"/>
                    <a:pt x="109" y="166"/>
                    <a:pt x="110" y="166"/>
                  </a:cubicBezTo>
                  <a:cubicBezTo>
                    <a:pt x="114" y="166"/>
                    <a:pt x="114" y="166"/>
                    <a:pt x="114" y="166"/>
                  </a:cubicBezTo>
                  <a:cubicBezTo>
                    <a:pt x="116" y="166"/>
                    <a:pt x="116" y="165"/>
                    <a:pt x="116" y="164"/>
                  </a:cubicBezTo>
                  <a:cubicBezTo>
                    <a:pt x="116" y="163"/>
                    <a:pt x="116" y="162"/>
                    <a:pt x="114" y="162"/>
                  </a:cubicBezTo>
                  <a:moveTo>
                    <a:pt x="126" y="162"/>
                  </a:moveTo>
                  <a:cubicBezTo>
                    <a:pt x="122" y="162"/>
                    <a:pt x="122" y="162"/>
                    <a:pt x="122" y="162"/>
                  </a:cubicBezTo>
                  <a:cubicBezTo>
                    <a:pt x="121" y="162"/>
                    <a:pt x="120" y="163"/>
                    <a:pt x="120" y="164"/>
                  </a:cubicBezTo>
                  <a:cubicBezTo>
                    <a:pt x="120" y="165"/>
                    <a:pt x="121" y="166"/>
                    <a:pt x="122" y="166"/>
                  </a:cubicBezTo>
                  <a:cubicBezTo>
                    <a:pt x="126" y="166"/>
                    <a:pt x="126" y="166"/>
                    <a:pt x="126" y="166"/>
                  </a:cubicBezTo>
                  <a:cubicBezTo>
                    <a:pt x="128" y="166"/>
                    <a:pt x="129" y="165"/>
                    <a:pt x="129" y="164"/>
                  </a:cubicBezTo>
                  <a:cubicBezTo>
                    <a:pt x="129" y="163"/>
                    <a:pt x="128" y="162"/>
                    <a:pt x="126" y="162"/>
                  </a:cubicBezTo>
                  <a:moveTo>
                    <a:pt x="139" y="162"/>
                  </a:moveTo>
                  <a:cubicBezTo>
                    <a:pt x="135" y="162"/>
                    <a:pt x="135" y="162"/>
                    <a:pt x="135" y="162"/>
                  </a:cubicBezTo>
                  <a:cubicBezTo>
                    <a:pt x="133" y="162"/>
                    <a:pt x="133" y="163"/>
                    <a:pt x="133" y="164"/>
                  </a:cubicBezTo>
                  <a:cubicBezTo>
                    <a:pt x="133" y="165"/>
                    <a:pt x="133" y="166"/>
                    <a:pt x="135" y="166"/>
                  </a:cubicBezTo>
                  <a:cubicBezTo>
                    <a:pt x="139" y="166"/>
                    <a:pt x="139" y="166"/>
                    <a:pt x="139" y="166"/>
                  </a:cubicBezTo>
                  <a:cubicBezTo>
                    <a:pt x="140" y="166"/>
                    <a:pt x="141" y="165"/>
                    <a:pt x="141" y="164"/>
                  </a:cubicBezTo>
                  <a:cubicBezTo>
                    <a:pt x="141" y="163"/>
                    <a:pt x="140" y="162"/>
                    <a:pt x="139" y="162"/>
                  </a:cubicBezTo>
                  <a:moveTo>
                    <a:pt x="151" y="162"/>
                  </a:moveTo>
                  <a:cubicBezTo>
                    <a:pt x="147" y="162"/>
                    <a:pt x="147" y="162"/>
                    <a:pt x="147" y="162"/>
                  </a:cubicBezTo>
                  <a:cubicBezTo>
                    <a:pt x="145" y="162"/>
                    <a:pt x="145" y="163"/>
                    <a:pt x="145" y="164"/>
                  </a:cubicBezTo>
                  <a:cubicBezTo>
                    <a:pt x="145" y="165"/>
                    <a:pt x="145" y="166"/>
                    <a:pt x="147" y="166"/>
                  </a:cubicBezTo>
                  <a:cubicBezTo>
                    <a:pt x="151" y="166"/>
                    <a:pt x="151" y="166"/>
                    <a:pt x="151" y="166"/>
                  </a:cubicBezTo>
                  <a:cubicBezTo>
                    <a:pt x="152" y="166"/>
                    <a:pt x="153" y="165"/>
                    <a:pt x="153" y="164"/>
                  </a:cubicBezTo>
                  <a:cubicBezTo>
                    <a:pt x="153" y="163"/>
                    <a:pt x="152" y="162"/>
                    <a:pt x="151" y="162"/>
                  </a:cubicBezTo>
                  <a:moveTo>
                    <a:pt x="163" y="162"/>
                  </a:moveTo>
                  <a:cubicBezTo>
                    <a:pt x="159" y="162"/>
                    <a:pt x="159" y="162"/>
                    <a:pt x="159" y="162"/>
                  </a:cubicBezTo>
                  <a:cubicBezTo>
                    <a:pt x="158" y="162"/>
                    <a:pt x="157" y="163"/>
                    <a:pt x="157" y="164"/>
                  </a:cubicBezTo>
                  <a:cubicBezTo>
                    <a:pt x="157" y="165"/>
                    <a:pt x="158" y="166"/>
                    <a:pt x="159" y="166"/>
                  </a:cubicBezTo>
                  <a:cubicBezTo>
                    <a:pt x="163" y="166"/>
                    <a:pt x="163" y="166"/>
                    <a:pt x="163" y="166"/>
                  </a:cubicBezTo>
                  <a:cubicBezTo>
                    <a:pt x="164" y="166"/>
                    <a:pt x="165" y="165"/>
                    <a:pt x="165" y="164"/>
                  </a:cubicBezTo>
                  <a:cubicBezTo>
                    <a:pt x="165" y="163"/>
                    <a:pt x="164" y="162"/>
                    <a:pt x="163" y="162"/>
                  </a:cubicBezTo>
                  <a:moveTo>
                    <a:pt x="175" y="162"/>
                  </a:moveTo>
                  <a:cubicBezTo>
                    <a:pt x="171" y="162"/>
                    <a:pt x="171" y="162"/>
                    <a:pt x="171" y="162"/>
                  </a:cubicBezTo>
                  <a:cubicBezTo>
                    <a:pt x="170" y="162"/>
                    <a:pt x="169" y="163"/>
                    <a:pt x="169" y="164"/>
                  </a:cubicBezTo>
                  <a:cubicBezTo>
                    <a:pt x="169" y="165"/>
                    <a:pt x="170" y="166"/>
                    <a:pt x="171" y="166"/>
                  </a:cubicBezTo>
                  <a:cubicBezTo>
                    <a:pt x="175" y="166"/>
                    <a:pt x="175" y="166"/>
                    <a:pt x="175" y="166"/>
                  </a:cubicBezTo>
                  <a:cubicBezTo>
                    <a:pt x="176" y="166"/>
                    <a:pt x="177" y="165"/>
                    <a:pt x="177" y="164"/>
                  </a:cubicBezTo>
                  <a:cubicBezTo>
                    <a:pt x="177" y="163"/>
                    <a:pt x="176" y="162"/>
                    <a:pt x="175" y="162"/>
                  </a:cubicBezTo>
                  <a:moveTo>
                    <a:pt x="187" y="162"/>
                  </a:moveTo>
                  <a:cubicBezTo>
                    <a:pt x="183" y="162"/>
                    <a:pt x="183" y="162"/>
                    <a:pt x="183" y="162"/>
                  </a:cubicBezTo>
                  <a:cubicBezTo>
                    <a:pt x="182" y="162"/>
                    <a:pt x="181" y="163"/>
                    <a:pt x="181" y="164"/>
                  </a:cubicBezTo>
                  <a:cubicBezTo>
                    <a:pt x="181" y="165"/>
                    <a:pt x="182" y="166"/>
                    <a:pt x="183" y="166"/>
                  </a:cubicBezTo>
                  <a:cubicBezTo>
                    <a:pt x="187" y="166"/>
                    <a:pt x="187" y="166"/>
                    <a:pt x="187" y="166"/>
                  </a:cubicBezTo>
                  <a:cubicBezTo>
                    <a:pt x="188" y="166"/>
                    <a:pt x="189" y="165"/>
                    <a:pt x="189" y="164"/>
                  </a:cubicBezTo>
                  <a:cubicBezTo>
                    <a:pt x="189" y="163"/>
                    <a:pt x="188" y="162"/>
                    <a:pt x="187" y="162"/>
                  </a:cubicBezTo>
                  <a:moveTo>
                    <a:pt x="199" y="162"/>
                  </a:moveTo>
                  <a:cubicBezTo>
                    <a:pt x="195" y="162"/>
                    <a:pt x="195" y="162"/>
                    <a:pt x="195" y="162"/>
                  </a:cubicBezTo>
                  <a:cubicBezTo>
                    <a:pt x="194" y="162"/>
                    <a:pt x="193" y="163"/>
                    <a:pt x="193" y="164"/>
                  </a:cubicBezTo>
                  <a:cubicBezTo>
                    <a:pt x="193" y="165"/>
                    <a:pt x="194" y="166"/>
                    <a:pt x="195" y="166"/>
                  </a:cubicBezTo>
                  <a:cubicBezTo>
                    <a:pt x="199" y="166"/>
                    <a:pt x="199" y="166"/>
                    <a:pt x="199" y="166"/>
                  </a:cubicBezTo>
                  <a:cubicBezTo>
                    <a:pt x="200" y="166"/>
                    <a:pt x="201" y="165"/>
                    <a:pt x="201" y="164"/>
                  </a:cubicBezTo>
                  <a:cubicBezTo>
                    <a:pt x="201" y="163"/>
                    <a:pt x="200" y="162"/>
                    <a:pt x="199" y="162"/>
                  </a:cubicBezTo>
                  <a:moveTo>
                    <a:pt x="211" y="162"/>
                  </a:moveTo>
                  <a:cubicBezTo>
                    <a:pt x="207" y="162"/>
                    <a:pt x="207" y="162"/>
                    <a:pt x="207" y="162"/>
                  </a:cubicBezTo>
                  <a:cubicBezTo>
                    <a:pt x="206" y="162"/>
                    <a:pt x="205" y="163"/>
                    <a:pt x="205" y="164"/>
                  </a:cubicBezTo>
                  <a:cubicBezTo>
                    <a:pt x="205" y="165"/>
                    <a:pt x="206" y="166"/>
                    <a:pt x="207" y="166"/>
                  </a:cubicBezTo>
                  <a:cubicBezTo>
                    <a:pt x="211" y="166"/>
                    <a:pt x="211" y="166"/>
                    <a:pt x="211" y="166"/>
                  </a:cubicBezTo>
                  <a:cubicBezTo>
                    <a:pt x="212" y="166"/>
                    <a:pt x="213" y="165"/>
                    <a:pt x="213" y="164"/>
                  </a:cubicBezTo>
                  <a:cubicBezTo>
                    <a:pt x="213" y="163"/>
                    <a:pt x="212" y="162"/>
                    <a:pt x="211" y="162"/>
                  </a:cubicBezTo>
                  <a:moveTo>
                    <a:pt x="223" y="162"/>
                  </a:moveTo>
                  <a:cubicBezTo>
                    <a:pt x="219" y="162"/>
                    <a:pt x="219" y="162"/>
                    <a:pt x="219" y="162"/>
                  </a:cubicBezTo>
                  <a:cubicBezTo>
                    <a:pt x="218" y="162"/>
                    <a:pt x="217" y="163"/>
                    <a:pt x="217" y="164"/>
                  </a:cubicBezTo>
                  <a:cubicBezTo>
                    <a:pt x="217" y="165"/>
                    <a:pt x="218" y="166"/>
                    <a:pt x="219" y="166"/>
                  </a:cubicBezTo>
                  <a:cubicBezTo>
                    <a:pt x="223" y="166"/>
                    <a:pt x="223" y="166"/>
                    <a:pt x="223" y="166"/>
                  </a:cubicBezTo>
                  <a:cubicBezTo>
                    <a:pt x="224" y="166"/>
                    <a:pt x="225" y="165"/>
                    <a:pt x="225" y="164"/>
                  </a:cubicBezTo>
                  <a:cubicBezTo>
                    <a:pt x="225" y="163"/>
                    <a:pt x="224" y="162"/>
                    <a:pt x="223" y="162"/>
                  </a:cubicBezTo>
                  <a:moveTo>
                    <a:pt x="235" y="162"/>
                  </a:moveTo>
                  <a:cubicBezTo>
                    <a:pt x="231" y="162"/>
                    <a:pt x="231" y="162"/>
                    <a:pt x="231" y="162"/>
                  </a:cubicBezTo>
                  <a:cubicBezTo>
                    <a:pt x="230" y="162"/>
                    <a:pt x="229" y="163"/>
                    <a:pt x="229" y="164"/>
                  </a:cubicBezTo>
                  <a:cubicBezTo>
                    <a:pt x="229" y="165"/>
                    <a:pt x="230" y="166"/>
                    <a:pt x="231" y="166"/>
                  </a:cubicBezTo>
                  <a:cubicBezTo>
                    <a:pt x="235" y="166"/>
                    <a:pt x="235" y="166"/>
                    <a:pt x="235" y="166"/>
                  </a:cubicBezTo>
                  <a:cubicBezTo>
                    <a:pt x="236" y="166"/>
                    <a:pt x="237" y="165"/>
                    <a:pt x="237" y="164"/>
                  </a:cubicBezTo>
                  <a:cubicBezTo>
                    <a:pt x="237" y="163"/>
                    <a:pt x="236" y="162"/>
                    <a:pt x="235" y="162"/>
                  </a:cubicBezTo>
                  <a:moveTo>
                    <a:pt x="247" y="162"/>
                  </a:moveTo>
                  <a:cubicBezTo>
                    <a:pt x="243" y="162"/>
                    <a:pt x="243" y="162"/>
                    <a:pt x="243" y="162"/>
                  </a:cubicBezTo>
                  <a:cubicBezTo>
                    <a:pt x="242" y="162"/>
                    <a:pt x="241" y="163"/>
                    <a:pt x="241" y="164"/>
                  </a:cubicBezTo>
                  <a:cubicBezTo>
                    <a:pt x="241" y="165"/>
                    <a:pt x="242" y="166"/>
                    <a:pt x="243" y="166"/>
                  </a:cubicBezTo>
                  <a:cubicBezTo>
                    <a:pt x="247" y="166"/>
                    <a:pt x="247" y="166"/>
                    <a:pt x="247" y="166"/>
                  </a:cubicBezTo>
                  <a:cubicBezTo>
                    <a:pt x="248" y="166"/>
                    <a:pt x="249" y="165"/>
                    <a:pt x="249" y="164"/>
                  </a:cubicBezTo>
                  <a:cubicBezTo>
                    <a:pt x="249" y="163"/>
                    <a:pt x="248" y="162"/>
                    <a:pt x="247" y="162"/>
                  </a:cubicBezTo>
                  <a:moveTo>
                    <a:pt x="259" y="162"/>
                  </a:moveTo>
                  <a:cubicBezTo>
                    <a:pt x="255" y="162"/>
                    <a:pt x="255" y="162"/>
                    <a:pt x="255" y="162"/>
                  </a:cubicBezTo>
                  <a:cubicBezTo>
                    <a:pt x="254" y="162"/>
                    <a:pt x="253" y="163"/>
                    <a:pt x="253" y="164"/>
                  </a:cubicBezTo>
                  <a:cubicBezTo>
                    <a:pt x="253" y="165"/>
                    <a:pt x="254" y="166"/>
                    <a:pt x="255" y="166"/>
                  </a:cubicBezTo>
                  <a:cubicBezTo>
                    <a:pt x="259" y="166"/>
                    <a:pt x="259" y="166"/>
                    <a:pt x="259" y="166"/>
                  </a:cubicBezTo>
                  <a:cubicBezTo>
                    <a:pt x="260" y="166"/>
                    <a:pt x="261" y="165"/>
                    <a:pt x="261" y="164"/>
                  </a:cubicBezTo>
                  <a:cubicBezTo>
                    <a:pt x="261" y="163"/>
                    <a:pt x="260" y="162"/>
                    <a:pt x="259" y="162"/>
                  </a:cubicBezTo>
                  <a:moveTo>
                    <a:pt x="271" y="162"/>
                  </a:moveTo>
                  <a:cubicBezTo>
                    <a:pt x="267" y="162"/>
                    <a:pt x="267" y="162"/>
                    <a:pt x="267" y="162"/>
                  </a:cubicBezTo>
                  <a:cubicBezTo>
                    <a:pt x="266" y="162"/>
                    <a:pt x="265" y="163"/>
                    <a:pt x="265" y="164"/>
                  </a:cubicBezTo>
                  <a:cubicBezTo>
                    <a:pt x="265" y="165"/>
                    <a:pt x="266" y="166"/>
                    <a:pt x="267" y="166"/>
                  </a:cubicBezTo>
                  <a:cubicBezTo>
                    <a:pt x="271" y="166"/>
                    <a:pt x="271" y="166"/>
                    <a:pt x="271" y="166"/>
                  </a:cubicBezTo>
                  <a:cubicBezTo>
                    <a:pt x="272" y="166"/>
                    <a:pt x="273" y="165"/>
                    <a:pt x="273" y="164"/>
                  </a:cubicBezTo>
                  <a:cubicBezTo>
                    <a:pt x="273" y="163"/>
                    <a:pt x="272" y="162"/>
                    <a:pt x="271" y="162"/>
                  </a:cubicBezTo>
                  <a:moveTo>
                    <a:pt x="283" y="162"/>
                  </a:moveTo>
                  <a:cubicBezTo>
                    <a:pt x="279" y="162"/>
                    <a:pt x="279" y="162"/>
                    <a:pt x="279" y="162"/>
                  </a:cubicBezTo>
                  <a:cubicBezTo>
                    <a:pt x="278" y="162"/>
                    <a:pt x="277" y="163"/>
                    <a:pt x="277" y="164"/>
                  </a:cubicBezTo>
                  <a:cubicBezTo>
                    <a:pt x="277" y="165"/>
                    <a:pt x="278" y="166"/>
                    <a:pt x="279" y="166"/>
                  </a:cubicBezTo>
                  <a:cubicBezTo>
                    <a:pt x="283" y="166"/>
                    <a:pt x="283" y="166"/>
                    <a:pt x="283" y="166"/>
                  </a:cubicBezTo>
                  <a:cubicBezTo>
                    <a:pt x="284" y="166"/>
                    <a:pt x="285" y="165"/>
                    <a:pt x="285" y="164"/>
                  </a:cubicBezTo>
                  <a:cubicBezTo>
                    <a:pt x="285" y="163"/>
                    <a:pt x="284" y="162"/>
                    <a:pt x="283" y="162"/>
                  </a:cubicBezTo>
                  <a:moveTo>
                    <a:pt x="295" y="162"/>
                  </a:moveTo>
                  <a:cubicBezTo>
                    <a:pt x="291" y="162"/>
                    <a:pt x="291" y="162"/>
                    <a:pt x="291" y="162"/>
                  </a:cubicBezTo>
                  <a:cubicBezTo>
                    <a:pt x="290" y="162"/>
                    <a:pt x="289" y="163"/>
                    <a:pt x="289" y="164"/>
                  </a:cubicBezTo>
                  <a:cubicBezTo>
                    <a:pt x="289" y="165"/>
                    <a:pt x="290" y="166"/>
                    <a:pt x="291" y="166"/>
                  </a:cubicBezTo>
                  <a:cubicBezTo>
                    <a:pt x="295" y="166"/>
                    <a:pt x="295" y="166"/>
                    <a:pt x="295" y="166"/>
                  </a:cubicBezTo>
                  <a:cubicBezTo>
                    <a:pt x="297" y="166"/>
                    <a:pt x="297" y="165"/>
                    <a:pt x="297" y="164"/>
                  </a:cubicBezTo>
                  <a:cubicBezTo>
                    <a:pt x="297" y="163"/>
                    <a:pt x="297" y="162"/>
                    <a:pt x="295" y="162"/>
                  </a:cubicBezTo>
                  <a:moveTo>
                    <a:pt x="307" y="162"/>
                  </a:moveTo>
                  <a:cubicBezTo>
                    <a:pt x="303" y="162"/>
                    <a:pt x="303" y="162"/>
                    <a:pt x="303" y="162"/>
                  </a:cubicBezTo>
                  <a:cubicBezTo>
                    <a:pt x="302" y="162"/>
                    <a:pt x="301" y="163"/>
                    <a:pt x="301" y="164"/>
                  </a:cubicBezTo>
                  <a:cubicBezTo>
                    <a:pt x="301" y="165"/>
                    <a:pt x="302" y="166"/>
                    <a:pt x="303" y="166"/>
                  </a:cubicBezTo>
                  <a:cubicBezTo>
                    <a:pt x="307" y="166"/>
                    <a:pt x="307" y="166"/>
                    <a:pt x="307" y="166"/>
                  </a:cubicBezTo>
                  <a:cubicBezTo>
                    <a:pt x="309" y="166"/>
                    <a:pt x="309" y="165"/>
                    <a:pt x="309" y="164"/>
                  </a:cubicBezTo>
                  <a:cubicBezTo>
                    <a:pt x="309" y="163"/>
                    <a:pt x="309" y="162"/>
                    <a:pt x="307" y="162"/>
                  </a:cubicBezTo>
                  <a:moveTo>
                    <a:pt x="320" y="162"/>
                  </a:moveTo>
                  <a:cubicBezTo>
                    <a:pt x="316" y="162"/>
                    <a:pt x="316" y="162"/>
                    <a:pt x="316" y="162"/>
                  </a:cubicBezTo>
                  <a:cubicBezTo>
                    <a:pt x="314" y="162"/>
                    <a:pt x="313" y="163"/>
                    <a:pt x="313" y="164"/>
                  </a:cubicBezTo>
                  <a:cubicBezTo>
                    <a:pt x="313" y="165"/>
                    <a:pt x="314" y="166"/>
                    <a:pt x="316" y="166"/>
                  </a:cubicBezTo>
                  <a:cubicBezTo>
                    <a:pt x="320" y="166"/>
                    <a:pt x="320" y="166"/>
                    <a:pt x="320" y="166"/>
                  </a:cubicBezTo>
                  <a:cubicBezTo>
                    <a:pt x="321" y="166"/>
                    <a:pt x="322" y="165"/>
                    <a:pt x="322" y="164"/>
                  </a:cubicBezTo>
                  <a:cubicBezTo>
                    <a:pt x="322" y="163"/>
                    <a:pt x="321" y="162"/>
                    <a:pt x="320" y="162"/>
                  </a:cubicBezTo>
                  <a:moveTo>
                    <a:pt x="332" y="162"/>
                  </a:moveTo>
                  <a:cubicBezTo>
                    <a:pt x="328" y="162"/>
                    <a:pt x="328" y="162"/>
                    <a:pt x="328" y="162"/>
                  </a:cubicBezTo>
                  <a:cubicBezTo>
                    <a:pt x="326" y="162"/>
                    <a:pt x="326" y="163"/>
                    <a:pt x="326" y="164"/>
                  </a:cubicBezTo>
                  <a:cubicBezTo>
                    <a:pt x="326" y="165"/>
                    <a:pt x="326" y="166"/>
                    <a:pt x="328" y="166"/>
                  </a:cubicBezTo>
                  <a:cubicBezTo>
                    <a:pt x="332" y="166"/>
                    <a:pt x="332" y="166"/>
                    <a:pt x="332" y="166"/>
                  </a:cubicBezTo>
                  <a:cubicBezTo>
                    <a:pt x="333" y="166"/>
                    <a:pt x="334" y="165"/>
                    <a:pt x="334" y="164"/>
                  </a:cubicBezTo>
                  <a:cubicBezTo>
                    <a:pt x="334" y="163"/>
                    <a:pt x="333" y="162"/>
                    <a:pt x="332" y="162"/>
                  </a:cubicBezTo>
                  <a:moveTo>
                    <a:pt x="344" y="162"/>
                  </a:moveTo>
                  <a:cubicBezTo>
                    <a:pt x="340" y="162"/>
                    <a:pt x="340" y="162"/>
                    <a:pt x="340" y="162"/>
                  </a:cubicBezTo>
                  <a:cubicBezTo>
                    <a:pt x="339" y="162"/>
                    <a:pt x="338" y="163"/>
                    <a:pt x="338" y="164"/>
                  </a:cubicBezTo>
                  <a:cubicBezTo>
                    <a:pt x="338" y="165"/>
                    <a:pt x="339" y="166"/>
                    <a:pt x="340" y="166"/>
                  </a:cubicBezTo>
                  <a:cubicBezTo>
                    <a:pt x="344" y="166"/>
                    <a:pt x="344" y="166"/>
                    <a:pt x="344" y="166"/>
                  </a:cubicBezTo>
                  <a:cubicBezTo>
                    <a:pt x="345" y="166"/>
                    <a:pt x="346" y="165"/>
                    <a:pt x="346" y="164"/>
                  </a:cubicBezTo>
                  <a:cubicBezTo>
                    <a:pt x="346" y="163"/>
                    <a:pt x="345" y="162"/>
                    <a:pt x="344" y="162"/>
                  </a:cubicBezTo>
                  <a:moveTo>
                    <a:pt x="356" y="162"/>
                  </a:moveTo>
                  <a:cubicBezTo>
                    <a:pt x="352" y="162"/>
                    <a:pt x="352" y="162"/>
                    <a:pt x="352" y="162"/>
                  </a:cubicBezTo>
                  <a:cubicBezTo>
                    <a:pt x="351" y="162"/>
                    <a:pt x="350" y="163"/>
                    <a:pt x="350" y="164"/>
                  </a:cubicBezTo>
                  <a:cubicBezTo>
                    <a:pt x="350" y="165"/>
                    <a:pt x="351" y="166"/>
                    <a:pt x="352" y="166"/>
                  </a:cubicBezTo>
                  <a:cubicBezTo>
                    <a:pt x="356" y="166"/>
                    <a:pt x="356" y="166"/>
                    <a:pt x="356" y="166"/>
                  </a:cubicBezTo>
                  <a:cubicBezTo>
                    <a:pt x="357" y="166"/>
                    <a:pt x="358" y="165"/>
                    <a:pt x="358" y="164"/>
                  </a:cubicBezTo>
                  <a:cubicBezTo>
                    <a:pt x="358" y="163"/>
                    <a:pt x="357" y="162"/>
                    <a:pt x="356" y="162"/>
                  </a:cubicBezTo>
                  <a:moveTo>
                    <a:pt x="368" y="162"/>
                  </a:moveTo>
                  <a:cubicBezTo>
                    <a:pt x="364" y="162"/>
                    <a:pt x="364" y="162"/>
                    <a:pt x="364" y="162"/>
                  </a:cubicBezTo>
                  <a:cubicBezTo>
                    <a:pt x="363" y="162"/>
                    <a:pt x="362" y="163"/>
                    <a:pt x="362" y="164"/>
                  </a:cubicBezTo>
                  <a:cubicBezTo>
                    <a:pt x="362" y="165"/>
                    <a:pt x="363" y="166"/>
                    <a:pt x="364" y="166"/>
                  </a:cubicBezTo>
                  <a:cubicBezTo>
                    <a:pt x="368" y="166"/>
                    <a:pt x="368" y="166"/>
                    <a:pt x="368" y="166"/>
                  </a:cubicBezTo>
                  <a:cubicBezTo>
                    <a:pt x="369" y="166"/>
                    <a:pt x="370" y="165"/>
                    <a:pt x="370" y="164"/>
                  </a:cubicBezTo>
                  <a:cubicBezTo>
                    <a:pt x="370" y="163"/>
                    <a:pt x="369" y="162"/>
                    <a:pt x="368" y="162"/>
                  </a:cubicBezTo>
                  <a:moveTo>
                    <a:pt x="380" y="162"/>
                  </a:moveTo>
                  <a:cubicBezTo>
                    <a:pt x="376" y="162"/>
                    <a:pt x="376" y="162"/>
                    <a:pt x="376" y="162"/>
                  </a:cubicBezTo>
                  <a:cubicBezTo>
                    <a:pt x="375" y="162"/>
                    <a:pt x="374" y="163"/>
                    <a:pt x="374" y="164"/>
                  </a:cubicBezTo>
                  <a:cubicBezTo>
                    <a:pt x="374" y="165"/>
                    <a:pt x="375" y="166"/>
                    <a:pt x="376" y="166"/>
                  </a:cubicBezTo>
                  <a:cubicBezTo>
                    <a:pt x="380" y="166"/>
                    <a:pt x="380" y="166"/>
                    <a:pt x="380" y="166"/>
                  </a:cubicBezTo>
                  <a:cubicBezTo>
                    <a:pt x="381" y="166"/>
                    <a:pt x="382" y="165"/>
                    <a:pt x="382" y="164"/>
                  </a:cubicBezTo>
                  <a:cubicBezTo>
                    <a:pt x="382" y="163"/>
                    <a:pt x="381" y="162"/>
                    <a:pt x="380" y="162"/>
                  </a:cubicBezTo>
                  <a:moveTo>
                    <a:pt x="392" y="162"/>
                  </a:moveTo>
                  <a:cubicBezTo>
                    <a:pt x="388" y="162"/>
                    <a:pt x="388" y="162"/>
                    <a:pt x="388" y="162"/>
                  </a:cubicBezTo>
                  <a:cubicBezTo>
                    <a:pt x="387" y="162"/>
                    <a:pt x="386" y="163"/>
                    <a:pt x="386" y="164"/>
                  </a:cubicBezTo>
                  <a:cubicBezTo>
                    <a:pt x="386" y="165"/>
                    <a:pt x="387" y="166"/>
                    <a:pt x="388" y="166"/>
                  </a:cubicBezTo>
                  <a:cubicBezTo>
                    <a:pt x="392" y="166"/>
                    <a:pt x="392" y="166"/>
                    <a:pt x="392" y="166"/>
                  </a:cubicBezTo>
                  <a:cubicBezTo>
                    <a:pt x="393" y="166"/>
                    <a:pt x="394" y="165"/>
                    <a:pt x="394" y="164"/>
                  </a:cubicBezTo>
                  <a:cubicBezTo>
                    <a:pt x="394" y="163"/>
                    <a:pt x="393" y="162"/>
                    <a:pt x="392" y="162"/>
                  </a:cubicBezTo>
                  <a:moveTo>
                    <a:pt x="404" y="162"/>
                  </a:moveTo>
                  <a:cubicBezTo>
                    <a:pt x="400" y="162"/>
                    <a:pt x="400" y="162"/>
                    <a:pt x="400" y="162"/>
                  </a:cubicBezTo>
                  <a:cubicBezTo>
                    <a:pt x="399" y="162"/>
                    <a:pt x="398" y="163"/>
                    <a:pt x="398" y="164"/>
                  </a:cubicBezTo>
                  <a:cubicBezTo>
                    <a:pt x="398" y="165"/>
                    <a:pt x="399" y="166"/>
                    <a:pt x="400" y="166"/>
                  </a:cubicBezTo>
                  <a:cubicBezTo>
                    <a:pt x="404" y="166"/>
                    <a:pt x="404" y="166"/>
                    <a:pt x="404" y="166"/>
                  </a:cubicBezTo>
                  <a:cubicBezTo>
                    <a:pt x="405" y="166"/>
                    <a:pt x="406" y="165"/>
                    <a:pt x="406" y="164"/>
                  </a:cubicBezTo>
                  <a:cubicBezTo>
                    <a:pt x="406" y="163"/>
                    <a:pt x="405" y="162"/>
                    <a:pt x="404" y="162"/>
                  </a:cubicBezTo>
                  <a:moveTo>
                    <a:pt x="416" y="162"/>
                  </a:moveTo>
                  <a:cubicBezTo>
                    <a:pt x="412" y="162"/>
                    <a:pt x="412" y="162"/>
                    <a:pt x="412" y="162"/>
                  </a:cubicBezTo>
                  <a:cubicBezTo>
                    <a:pt x="411" y="162"/>
                    <a:pt x="410" y="163"/>
                    <a:pt x="410" y="164"/>
                  </a:cubicBezTo>
                  <a:cubicBezTo>
                    <a:pt x="410" y="165"/>
                    <a:pt x="411" y="166"/>
                    <a:pt x="412" y="166"/>
                  </a:cubicBezTo>
                  <a:cubicBezTo>
                    <a:pt x="416" y="166"/>
                    <a:pt x="416" y="166"/>
                    <a:pt x="416" y="166"/>
                  </a:cubicBezTo>
                  <a:cubicBezTo>
                    <a:pt x="417" y="166"/>
                    <a:pt x="418" y="165"/>
                    <a:pt x="418" y="164"/>
                  </a:cubicBezTo>
                  <a:cubicBezTo>
                    <a:pt x="418" y="163"/>
                    <a:pt x="417" y="162"/>
                    <a:pt x="416" y="162"/>
                  </a:cubicBezTo>
                  <a:moveTo>
                    <a:pt x="428" y="162"/>
                  </a:moveTo>
                  <a:cubicBezTo>
                    <a:pt x="424" y="162"/>
                    <a:pt x="424" y="162"/>
                    <a:pt x="424" y="162"/>
                  </a:cubicBezTo>
                  <a:cubicBezTo>
                    <a:pt x="423" y="162"/>
                    <a:pt x="422" y="163"/>
                    <a:pt x="422" y="164"/>
                  </a:cubicBezTo>
                  <a:cubicBezTo>
                    <a:pt x="422" y="165"/>
                    <a:pt x="423" y="166"/>
                    <a:pt x="424" y="166"/>
                  </a:cubicBezTo>
                  <a:cubicBezTo>
                    <a:pt x="428" y="166"/>
                    <a:pt x="428" y="166"/>
                    <a:pt x="428" y="166"/>
                  </a:cubicBezTo>
                  <a:cubicBezTo>
                    <a:pt x="429" y="166"/>
                    <a:pt x="430" y="165"/>
                    <a:pt x="430" y="164"/>
                  </a:cubicBezTo>
                  <a:cubicBezTo>
                    <a:pt x="430" y="163"/>
                    <a:pt x="429" y="162"/>
                    <a:pt x="428" y="162"/>
                  </a:cubicBezTo>
                  <a:moveTo>
                    <a:pt x="440" y="162"/>
                  </a:moveTo>
                  <a:cubicBezTo>
                    <a:pt x="436" y="162"/>
                    <a:pt x="436" y="162"/>
                    <a:pt x="436" y="162"/>
                  </a:cubicBezTo>
                  <a:cubicBezTo>
                    <a:pt x="435" y="162"/>
                    <a:pt x="434" y="163"/>
                    <a:pt x="434" y="164"/>
                  </a:cubicBezTo>
                  <a:cubicBezTo>
                    <a:pt x="434" y="165"/>
                    <a:pt x="435" y="166"/>
                    <a:pt x="436" y="166"/>
                  </a:cubicBezTo>
                  <a:cubicBezTo>
                    <a:pt x="440" y="166"/>
                    <a:pt x="440" y="166"/>
                    <a:pt x="440" y="166"/>
                  </a:cubicBezTo>
                  <a:cubicBezTo>
                    <a:pt x="441" y="166"/>
                    <a:pt x="442" y="165"/>
                    <a:pt x="442" y="164"/>
                  </a:cubicBezTo>
                  <a:cubicBezTo>
                    <a:pt x="442" y="163"/>
                    <a:pt x="441" y="162"/>
                    <a:pt x="440" y="162"/>
                  </a:cubicBezTo>
                  <a:moveTo>
                    <a:pt x="452" y="162"/>
                  </a:moveTo>
                  <a:cubicBezTo>
                    <a:pt x="448" y="162"/>
                    <a:pt x="448" y="162"/>
                    <a:pt x="448" y="162"/>
                  </a:cubicBezTo>
                  <a:cubicBezTo>
                    <a:pt x="447" y="162"/>
                    <a:pt x="446" y="163"/>
                    <a:pt x="446" y="164"/>
                  </a:cubicBezTo>
                  <a:cubicBezTo>
                    <a:pt x="446" y="165"/>
                    <a:pt x="447" y="166"/>
                    <a:pt x="448" y="166"/>
                  </a:cubicBezTo>
                  <a:cubicBezTo>
                    <a:pt x="452" y="166"/>
                    <a:pt x="452" y="166"/>
                    <a:pt x="452" y="166"/>
                  </a:cubicBezTo>
                  <a:cubicBezTo>
                    <a:pt x="453" y="166"/>
                    <a:pt x="454" y="165"/>
                    <a:pt x="454" y="164"/>
                  </a:cubicBezTo>
                  <a:cubicBezTo>
                    <a:pt x="454" y="163"/>
                    <a:pt x="453" y="162"/>
                    <a:pt x="452" y="162"/>
                  </a:cubicBezTo>
                  <a:moveTo>
                    <a:pt x="464" y="162"/>
                  </a:moveTo>
                  <a:cubicBezTo>
                    <a:pt x="460" y="162"/>
                    <a:pt x="460" y="162"/>
                    <a:pt x="460" y="162"/>
                  </a:cubicBezTo>
                  <a:cubicBezTo>
                    <a:pt x="459" y="162"/>
                    <a:pt x="458" y="163"/>
                    <a:pt x="458" y="164"/>
                  </a:cubicBezTo>
                  <a:cubicBezTo>
                    <a:pt x="458" y="165"/>
                    <a:pt x="459" y="166"/>
                    <a:pt x="460" y="166"/>
                  </a:cubicBezTo>
                  <a:cubicBezTo>
                    <a:pt x="464" y="166"/>
                    <a:pt x="464" y="166"/>
                    <a:pt x="464" y="166"/>
                  </a:cubicBezTo>
                  <a:cubicBezTo>
                    <a:pt x="465" y="166"/>
                    <a:pt x="466" y="165"/>
                    <a:pt x="466" y="164"/>
                  </a:cubicBezTo>
                  <a:cubicBezTo>
                    <a:pt x="466" y="163"/>
                    <a:pt x="465" y="162"/>
                    <a:pt x="464" y="162"/>
                  </a:cubicBezTo>
                  <a:moveTo>
                    <a:pt x="476" y="162"/>
                  </a:moveTo>
                  <a:cubicBezTo>
                    <a:pt x="472" y="162"/>
                    <a:pt x="472" y="162"/>
                    <a:pt x="472" y="162"/>
                  </a:cubicBezTo>
                  <a:cubicBezTo>
                    <a:pt x="471" y="162"/>
                    <a:pt x="470" y="163"/>
                    <a:pt x="470" y="164"/>
                  </a:cubicBezTo>
                  <a:cubicBezTo>
                    <a:pt x="470" y="165"/>
                    <a:pt x="471" y="166"/>
                    <a:pt x="472" y="166"/>
                  </a:cubicBezTo>
                  <a:cubicBezTo>
                    <a:pt x="476" y="166"/>
                    <a:pt x="476" y="166"/>
                    <a:pt x="476" y="166"/>
                  </a:cubicBezTo>
                  <a:cubicBezTo>
                    <a:pt x="477" y="166"/>
                    <a:pt x="478" y="165"/>
                    <a:pt x="478" y="164"/>
                  </a:cubicBezTo>
                  <a:cubicBezTo>
                    <a:pt x="478" y="163"/>
                    <a:pt x="477" y="162"/>
                    <a:pt x="476" y="162"/>
                  </a:cubicBezTo>
                  <a:moveTo>
                    <a:pt x="488" y="162"/>
                  </a:moveTo>
                  <a:cubicBezTo>
                    <a:pt x="484" y="162"/>
                    <a:pt x="484" y="162"/>
                    <a:pt x="484" y="162"/>
                  </a:cubicBezTo>
                  <a:cubicBezTo>
                    <a:pt x="483" y="162"/>
                    <a:pt x="482" y="163"/>
                    <a:pt x="482" y="164"/>
                  </a:cubicBezTo>
                  <a:cubicBezTo>
                    <a:pt x="482" y="165"/>
                    <a:pt x="483" y="166"/>
                    <a:pt x="484" y="166"/>
                  </a:cubicBezTo>
                  <a:cubicBezTo>
                    <a:pt x="488" y="166"/>
                    <a:pt x="488" y="166"/>
                    <a:pt x="488" y="166"/>
                  </a:cubicBezTo>
                  <a:cubicBezTo>
                    <a:pt x="490" y="166"/>
                    <a:pt x="490" y="165"/>
                    <a:pt x="490" y="164"/>
                  </a:cubicBezTo>
                  <a:cubicBezTo>
                    <a:pt x="490" y="163"/>
                    <a:pt x="490" y="162"/>
                    <a:pt x="488" y="162"/>
                  </a:cubicBezTo>
                  <a:moveTo>
                    <a:pt x="501" y="162"/>
                  </a:moveTo>
                  <a:cubicBezTo>
                    <a:pt x="496" y="162"/>
                    <a:pt x="496" y="162"/>
                    <a:pt x="496" y="162"/>
                  </a:cubicBezTo>
                  <a:cubicBezTo>
                    <a:pt x="495" y="162"/>
                    <a:pt x="494" y="163"/>
                    <a:pt x="494" y="164"/>
                  </a:cubicBezTo>
                  <a:cubicBezTo>
                    <a:pt x="494" y="165"/>
                    <a:pt x="495" y="166"/>
                    <a:pt x="496" y="166"/>
                  </a:cubicBezTo>
                  <a:cubicBezTo>
                    <a:pt x="501" y="166"/>
                    <a:pt x="501" y="166"/>
                    <a:pt x="501" y="166"/>
                  </a:cubicBezTo>
                  <a:cubicBezTo>
                    <a:pt x="502" y="166"/>
                    <a:pt x="503" y="165"/>
                    <a:pt x="503" y="164"/>
                  </a:cubicBezTo>
                  <a:cubicBezTo>
                    <a:pt x="503" y="163"/>
                    <a:pt x="502" y="162"/>
                    <a:pt x="501" y="162"/>
                  </a:cubicBezTo>
                  <a:moveTo>
                    <a:pt x="513" y="162"/>
                  </a:moveTo>
                  <a:cubicBezTo>
                    <a:pt x="509" y="162"/>
                    <a:pt x="509" y="162"/>
                    <a:pt x="509" y="162"/>
                  </a:cubicBezTo>
                  <a:cubicBezTo>
                    <a:pt x="507" y="162"/>
                    <a:pt x="507" y="163"/>
                    <a:pt x="507" y="164"/>
                  </a:cubicBezTo>
                  <a:cubicBezTo>
                    <a:pt x="507" y="165"/>
                    <a:pt x="507" y="166"/>
                    <a:pt x="509" y="166"/>
                  </a:cubicBezTo>
                  <a:cubicBezTo>
                    <a:pt x="513" y="166"/>
                    <a:pt x="513" y="166"/>
                    <a:pt x="513" y="166"/>
                  </a:cubicBezTo>
                  <a:cubicBezTo>
                    <a:pt x="514" y="166"/>
                    <a:pt x="515" y="165"/>
                    <a:pt x="515" y="164"/>
                  </a:cubicBezTo>
                  <a:cubicBezTo>
                    <a:pt x="515" y="163"/>
                    <a:pt x="514" y="162"/>
                    <a:pt x="513" y="162"/>
                  </a:cubicBezTo>
                  <a:moveTo>
                    <a:pt x="525" y="162"/>
                  </a:moveTo>
                  <a:cubicBezTo>
                    <a:pt x="521" y="162"/>
                    <a:pt x="521" y="162"/>
                    <a:pt x="521" y="162"/>
                  </a:cubicBezTo>
                  <a:cubicBezTo>
                    <a:pt x="520" y="162"/>
                    <a:pt x="519" y="163"/>
                    <a:pt x="519" y="164"/>
                  </a:cubicBezTo>
                  <a:cubicBezTo>
                    <a:pt x="519" y="165"/>
                    <a:pt x="520" y="166"/>
                    <a:pt x="521" y="166"/>
                  </a:cubicBezTo>
                  <a:cubicBezTo>
                    <a:pt x="525" y="166"/>
                    <a:pt x="525" y="166"/>
                    <a:pt x="525" y="166"/>
                  </a:cubicBezTo>
                  <a:cubicBezTo>
                    <a:pt x="526" y="166"/>
                    <a:pt x="527" y="165"/>
                    <a:pt x="527" y="164"/>
                  </a:cubicBezTo>
                  <a:cubicBezTo>
                    <a:pt x="527" y="163"/>
                    <a:pt x="526" y="162"/>
                    <a:pt x="525" y="162"/>
                  </a:cubicBezTo>
                  <a:moveTo>
                    <a:pt x="537" y="162"/>
                  </a:moveTo>
                  <a:cubicBezTo>
                    <a:pt x="533" y="162"/>
                    <a:pt x="533" y="162"/>
                    <a:pt x="533" y="162"/>
                  </a:cubicBezTo>
                  <a:cubicBezTo>
                    <a:pt x="532" y="162"/>
                    <a:pt x="531" y="163"/>
                    <a:pt x="531" y="164"/>
                  </a:cubicBezTo>
                  <a:cubicBezTo>
                    <a:pt x="531" y="165"/>
                    <a:pt x="532" y="166"/>
                    <a:pt x="533" y="166"/>
                  </a:cubicBezTo>
                  <a:cubicBezTo>
                    <a:pt x="537" y="166"/>
                    <a:pt x="537" y="166"/>
                    <a:pt x="537" y="166"/>
                  </a:cubicBezTo>
                  <a:cubicBezTo>
                    <a:pt x="538" y="166"/>
                    <a:pt x="539" y="165"/>
                    <a:pt x="539" y="164"/>
                  </a:cubicBezTo>
                  <a:cubicBezTo>
                    <a:pt x="539" y="163"/>
                    <a:pt x="538" y="162"/>
                    <a:pt x="537" y="162"/>
                  </a:cubicBezTo>
                  <a:moveTo>
                    <a:pt x="549" y="162"/>
                  </a:moveTo>
                  <a:cubicBezTo>
                    <a:pt x="545" y="162"/>
                    <a:pt x="545" y="162"/>
                    <a:pt x="545" y="162"/>
                  </a:cubicBezTo>
                  <a:cubicBezTo>
                    <a:pt x="544" y="162"/>
                    <a:pt x="543" y="163"/>
                    <a:pt x="543" y="164"/>
                  </a:cubicBezTo>
                  <a:cubicBezTo>
                    <a:pt x="543" y="165"/>
                    <a:pt x="544" y="166"/>
                    <a:pt x="545" y="166"/>
                  </a:cubicBezTo>
                  <a:cubicBezTo>
                    <a:pt x="549" y="166"/>
                    <a:pt x="549" y="166"/>
                    <a:pt x="549" y="166"/>
                  </a:cubicBezTo>
                  <a:cubicBezTo>
                    <a:pt x="550" y="166"/>
                    <a:pt x="551" y="165"/>
                    <a:pt x="551" y="164"/>
                  </a:cubicBezTo>
                  <a:cubicBezTo>
                    <a:pt x="551" y="163"/>
                    <a:pt x="550" y="162"/>
                    <a:pt x="549" y="162"/>
                  </a:cubicBezTo>
                  <a:moveTo>
                    <a:pt x="561" y="162"/>
                  </a:moveTo>
                  <a:cubicBezTo>
                    <a:pt x="557" y="162"/>
                    <a:pt x="557" y="162"/>
                    <a:pt x="557" y="162"/>
                  </a:cubicBezTo>
                  <a:cubicBezTo>
                    <a:pt x="556" y="162"/>
                    <a:pt x="555" y="163"/>
                    <a:pt x="555" y="164"/>
                  </a:cubicBezTo>
                  <a:cubicBezTo>
                    <a:pt x="555" y="165"/>
                    <a:pt x="556" y="166"/>
                    <a:pt x="557" y="166"/>
                  </a:cubicBezTo>
                  <a:cubicBezTo>
                    <a:pt x="561" y="166"/>
                    <a:pt x="561" y="166"/>
                    <a:pt x="561" y="166"/>
                  </a:cubicBezTo>
                  <a:cubicBezTo>
                    <a:pt x="562" y="166"/>
                    <a:pt x="563" y="165"/>
                    <a:pt x="563" y="164"/>
                  </a:cubicBezTo>
                  <a:cubicBezTo>
                    <a:pt x="563" y="163"/>
                    <a:pt x="562" y="162"/>
                    <a:pt x="561" y="162"/>
                  </a:cubicBezTo>
                  <a:moveTo>
                    <a:pt x="573" y="162"/>
                  </a:moveTo>
                  <a:cubicBezTo>
                    <a:pt x="569" y="162"/>
                    <a:pt x="569" y="162"/>
                    <a:pt x="569" y="162"/>
                  </a:cubicBezTo>
                  <a:cubicBezTo>
                    <a:pt x="568" y="162"/>
                    <a:pt x="567" y="163"/>
                    <a:pt x="567" y="164"/>
                  </a:cubicBezTo>
                  <a:cubicBezTo>
                    <a:pt x="567" y="165"/>
                    <a:pt x="568" y="166"/>
                    <a:pt x="569" y="166"/>
                  </a:cubicBezTo>
                  <a:cubicBezTo>
                    <a:pt x="573" y="166"/>
                    <a:pt x="573" y="166"/>
                    <a:pt x="573" y="166"/>
                  </a:cubicBezTo>
                  <a:cubicBezTo>
                    <a:pt x="574" y="166"/>
                    <a:pt x="575" y="165"/>
                    <a:pt x="575" y="164"/>
                  </a:cubicBezTo>
                  <a:cubicBezTo>
                    <a:pt x="575" y="163"/>
                    <a:pt x="574" y="162"/>
                    <a:pt x="573" y="162"/>
                  </a:cubicBezTo>
                  <a:moveTo>
                    <a:pt x="585" y="162"/>
                  </a:moveTo>
                  <a:cubicBezTo>
                    <a:pt x="581" y="162"/>
                    <a:pt x="581" y="162"/>
                    <a:pt x="581" y="162"/>
                  </a:cubicBezTo>
                  <a:cubicBezTo>
                    <a:pt x="580" y="162"/>
                    <a:pt x="579" y="163"/>
                    <a:pt x="579" y="164"/>
                  </a:cubicBezTo>
                  <a:cubicBezTo>
                    <a:pt x="579" y="165"/>
                    <a:pt x="580" y="166"/>
                    <a:pt x="581" y="166"/>
                  </a:cubicBezTo>
                  <a:cubicBezTo>
                    <a:pt x="585" y="166"/>
                    <a:pt x="585" y="166"/>
                    <a:pt x="585" y="166"/>
                  </a:cubicBezTo>
                  <a:cubicBezTo>
                    <a:pt x="586" y="166"/>
                    <a:pt x="587" y="165"/>
                    <a:pt x="587" y="164"/>
                  </a:cubicBezTo>
                  <a:cubicBezTo>
                    <a:pt x="587" y="163"/>
                    <a:pt x="586" y="162"/>
                    <a:pt x="585" y="162"/>
                  </a:cubicBezTo>
                  <a:moveTo>
                    <a:pt x="597" y="162"/>
                  </a:moveTo>
                  <a:cubicBezTo>
                    <a:pt x="593" y="162"/>
                    <a:pt x="593" y="162"/>
                    <a:pt x="593" y="162"/>
                  </a:cubicBezTo>
                  <a:cubicBezTo>
                    <a:pt x="592" y="162"/>
                    <a:pt x="591" y="163"/>
                    <a:pt x="591" y="164"/>
                  </a:cubicBezTo>
                  <a:cubicBezTo>
                    <a:pt x="591" y="165"/>
                    <a:pt x="592" y="166"/>
                    <a:pt x="593" y="166"/>
                  </a:cubicBezTo>
                  <a:cubicBezTo>
                    <a:pt x="597" y="166"/>
                    <a:pt x="597" y="166"/>
                    <a:pt x="597" y="166"/>
                  </a:cubicBezTo>
                  <a:cubicBezTo>
                    <a:pt x="598" y="166"/>
                    <a:pt x="599" y="165"/>
                    <a:pt x="599" y="164"/>
                  </a:cubicBezTo>
                  <a:cubicBezTo>
                    <a:pt x="599" y="163"/>
                    <a:pt x="598" y="162"/>
                    <a:pt x="597" y="162"/>
                  </a:cubicBezTo>
                  <a:moveTo>
                    <a:pt x="609" y="162"/>
                  </a:moveTo>
                  <a:cubicBezTo>
                    <a:pt x="605" y="162"/>
                    <a:pt x="605" y="162"/>
                    <a:pt x="605" y="162"/>
                  </a:cubicBezTo>
                  <a:cubicBezTo>
                    <a:pt x="604" y="162"/>
                    <a:pt x="603" y="163"/>
                    <a:pt x="603" y="164"/>
                  </a:cubicBezTo>
                  <a:cubicBezTo>
                    <a:pt x="603" y="165"/>
                    <a:pt x="604" y="166"/>
                    <a:pt x="605" y="166"/>
                  </a:cubicBezTo>
                  <a:cubicBezTo>
                    <a:pt x="609" y="166"/>
                    <a:pt x="609" y="166"/>
                    <a:pt x="609" y="166"/>
                  </a:cubicBezTo>
                  <a:cubicBezTo>
                    <a:pt x="610" y="166"/>
                    <a:pt x="611" y="165"/>
                    <a:pt x="611" y="164"/>
                  </a:cubicBezTo>
                  <a:cubicBezTo>
                    <a:pt x="611" y="163"/>
                    <a:pt x="610" y="162"/>
                    <a:pt x="609" y="162"/>
                  </a:cubicBezTo>
                  <a:moveTo>
                    <a:pt x="621" y="162"/>
                  </a:moveTo>
                  <a:cubicBezTo>
                    <a:pt x="617" y="162"/>
                    <a:pt x="617" y="162"/>
                    <a:pt x="617" y="162"/>
                  </a:cubicBezTo>
                  <a:cubicBezTo>
                    <a:pt x="616" y="162"/>
                    <a:pt x="615" y="163"/>
                    <a:pt x="615" y="164"/>
                  </a:cubicBezTo>
                  <a:cubicBezTo>
                    <a:pt x="615" y="165"/>
                    <a:pt x="616" y="166"/>
                    <a:pt x="617" y="166"/>
                  </a:cubicBezTo>
                  <a:cubicBezTo>
                    <a:pt x="621" y="166"/>
                    <a:pt x="621" y="166"/>
                    <a:pt x="621" y="166"/>
                  </a:cubicBezTo>
                  <a:cubicBezTo>
                    <a:pt x="622" y="166"/>
                    <a:pt x="623" y="165"/>
                    <a:pt x="623" y="164"/>
                  </a:cubicBezTo>
                  <a:cubicBezTo>
                    <a:pt x="623" y="163"/>
                    <a:pt x="622" y="162"/>
                    <a:pt x="621" y="162"/>
                  </a:cubicBezTo>
                  <a:moveTo>
                    <a:pt x="633" y="162"/>
                  </a:moveTo>
                  <a:cubicBezTo>
                    <a:pt x="629" y="162"/>
                    <a:pt x="629" y="162"/>
                    <a:pt x="629" y="162"/>
                  </a:cubicBezTo>
                  <a:cubicBezTo>
                    <a:pt x="628" y="162"/>
                    <a:pt x="627" y="163"/>
                    <a:pt x="627" y="164"/>
                  </a:cubicBezTo>
                  <a:cubicBezTo>
                    <a:pt x="627" y="165"/>
                    <a:pt x="628" y="166"/>
                    <a:pt x="629" y="166"/>
                  </a:cubicBezTo>
                  <a:cubicBezTo>
                    <a:pt x="633" y="166"/>
                    <a:pt x="633" y="166"/>
                    <a:pt x="633" y="166"/>
                  </a:cubicBezTo>
                  <a:cubicBezTo>
                    <a:pt x="634" y="166"/>
                    <a:pt x="635" y="165"/>
                    <a:pt x="635" y="164"/>
                  </a:cubicBezTo>
                  <a:cubicBezTo>
                    <a:pt x="635" y="163"/>
                    <a:pt x="634" y="162"/>
                    <a:pt x="633" y="162"/>
                  </a:cubicBezTo>
                  <a:moveTo>
                    <a:pt x="645" y="162"/>
                  </a:moveTo>
                  <a:cubicBezTo>
                    <a:pt x="641" y="162"/>
                    <a:pt x="641" y="162"/>
                    <a:pt x="641" y="162"/>
                  </a:cubicBezTo>
                  <a:cubicBezTo>
                    <a:pt x="640" y="162"/>
                    <a:pt x="639" y="163"/>
                    <a:pt x="639" y="164"/>
                  </a:cubicBezTo>
                  <a:cubicBezTo>
                    <a:pt x="639" y="165"/>
                    <a:pt x="640" y="166"/>
                    <a:pt x="641" y="166"/>
                  </a:cubicBezTo>
                  <a:cubicBezTo>
                    <a:pt x="645" y="166"/>
                    <a:pt x="645" y="166"/>
                    <a:pt x="645" y="166"/>
                  </a:cubicBezTo>
                  <a:cubicBezTo>
                    <a:pt x="646" y="166"/>
                    <a:pt x="647" y="165"/>
                    <a:pt x="647" y="164"/>
                  </a:cubicBezTo>
                  <a:cubicBezTo>
                    <a:pt x="647" y="163"/>
                    <a:pt x="646" y="162"/>
                    <a:pt x="645" y="162"/>
                  </a:cubicBezTo>
                  <a:moveTo>
                    <a:pt x="657" y="162"/>
                  </a:moveTo>
                  <a:cubicBezTo>
                    <a:pt x="653" y="162"/>
                    <a:pt x="653" y="162"/>
                    <a:pt x="653" y="162"/>
                  </a:cubicBezTo>
                  <a:cubicBezTo>
                    <a:pt x="652" y="162"/>
                    <a:pt x="651" y="163"/>
                    <a:pt x="651" y="164"/>
                  </a:cubicBezTo>
                  <a:cubicBezTo>
                    <a:pt x="651" y="165"/>
                    <a:pt x="652" y="166"/>
                    <a:pt x="653" y="166"/>
                  </a:cubicBezTo>
                  <a:cubicBezTo>
                    <a:pt x="657" y="166"/>
                    <a:pt x="657" y="166"/>
                    <a:pt x="657" y="166"/>
                  </a:cubicBezTo>
                  <a:cubicBezTo>
                    <a:pt x="658" y="166"/>
                    <a:pt x="659" y="165"/>
                    <a:pt x="659" y="164"/>
                  </a:cubicBezTo>
                  <a:cubicBezTo>
                    <a:pt x="659" y="163"/>
                    <a:pt x="658" y="162"/>
                    <a:pt x="657" y="162"/>
                  </a:cubicBezTo>
                  <a:moveTo>
                    <a:pt x="669" y="162"/>
                  </a:moveTo>
                  <a:cubicBezTo>
                    <a:pt x="665" y="162"/>
                    <a:pt x="665" y="162"/>
                    <a:pt x="665" y="162"/>
                  </a:cubicBezTo>
                  <a:cubicBezTo>
                    <a:pt x="664" y="162"/>
                    <a:pt x="663" y="163"/>
                    <a:pt x="663" y="164"/>
                  </a:cubicBezTo>
                  <a:cubicBezTo>
                    <a:pt x="663" y="165"/>
                    <a:pt x="664" y="166"/>
                    <a:pt x="665" y="166"/>
                  </a:cubicBezTo>
                  <a:cubicBezTo>
                    <a:pt x="669" y="166"/>
                    <a:pt x="669" y="166"/>
                    <a:pt x="669" y="166"/>
                  </a:cubicBezTo>
                  <a:cubicBezTo>
                    <a:pt x="671" y="166"/>
                    <a:pt x="671" y="165"/>
                    <a:pt x="671" y="164"/>
                  </a:cubicBezTo>
                  <a:cubicBezTo>
                    <a:pt x="671" y="163"/>
                    <a:pt x="671" y="162"/>
                    <a:pt x="669" y="162"/>
                  </a:cubicBezTo>
                  <a:moveTo>
                    <a:pt x="681" y="162"/>
                  </a:moveTo>
                  <a:cubicBezTo>
                    <a:pt x="677" y="162"/>
                    <a:pt x="677" y="162"/>
                    <a:pt x="677" y="162"/>
                  </a:cubicBezTo>
                  <a:cubicBezTo>
                    <a:pt x="676" y="162"/>
                    <a:pt x="675" y="163"/>
                    <a:pt x="675" y="164"/>
                  </a:cubicBezTo>
                  <a:cubicBezTo>
                    <a:pt x="675" y="165"/>
                    <a:pt x="676" y="166"/>
                    <a:pt x="677" y="166"/>
                  </a:cubicBezTo>
                  <a:cubicBezTo>
                    <a:pt x="681" y="166"/>
                    <a:pt x="681" y="166"/>
                    <a:pt x="681" y="166"/>
                  </a:cubicBezTo>
                  <a:cubicBezTo>
                    <a:pt x="683" y="166"/>
                    <a:pt x="684" y="165"/>
                    <a:pt x="684" y="164"/>
                  </a:cubicBezTo>
                  <a:cubicBezTo>
                    <a:pt x="684" y="163"/>
                    <a:pt x="683" y="162"/>
                    <a:pt x="681" y="162"/>
                  </a:cubicBezTo>
                  <a:moveTo>
                    <a:pt x="694" y="162"/>
                  </a:moveTo>
                  <a:cubicBezTo>
                    <a:pt x="690" y="162"/>
                    <a:pt x="690" y="162"/>
                    <a:pt x="690" y="162"/>
                  </a:cubicBezTo>
                  <a:cubicBezTo>
                    <a:pt x="688" y="162"/>
                    <a:pt x="688" y="163"/>
                    <a:pt x="688" y="164"/>
                  </a:cubicBezTo>
                  <a:cubicBezTo>
                    <a:pt x="688" y="165"/>
                    <a:pt x="688" y="166"/>
                    <a:pt x="690" y="166"/>
                  </a:cubicBezTo>
                  <a:cubicBezTo>
                    <a:pt x="694" y="166"/>
                    <a:pt x="694" y="166"/>
                    <a:pt x="694" y="166"/>
                  </a:cubicBezTo>
                  <a:cubicBezTo>
                    <a:pt x="695" y="166"/>
                    <a:pt x="696" y="165"/>
                    <a:pt x="696" y="164"/>
                  </a:cubicBezTo>
                  <a:cubicBezTo>
                    <a:pt x="696" y="163"/>
                    <a:pt x="695" y="162"/>
                    <a:pt x="694" y="162"/>
                  </a:cubicBezTo>
                  <a:moveTo>
                    <a:pt x="706" y="162"/>
                  </a:moveTo>
                  <a:cubicBezTo>
                    <a:pt x="702" y="162"/>
                    <a:pt x="702" y="162"/>
                    <a:pt x="702" y="162"/>
                  </a:cubicBezTo>
                  <a:cubicBezTo>
                    <a:pt x="700" y="162"/>
                    <a:pt x="700" y="163"/>
                    <a:pt x="700" y="164"/>
                  </a:cubicBezTo>
                  <a:cubicBezTo>
                    <a:pt x="700" y="165"/>
                    <a:pt x="700" y="166"/>
                    <a:pt x="702" y="166"/>
                  </a:cubicBezTo>
                  <a:cubicBezTo>
                    <a:pt x="706" y="166"/>
                    <a:pt x="706" y="166"/>
                    <a:pt x="706" y="166"/>
                  </a:cubicBezTo>
                  <a:cubicBezTo>
                    <a:pt x="707" y="166"/>
                    <a:pt x="708" y="165"/>
                    <a:pt x="708" y="164"/>
                  </a:cubicBezTo>
                  <a:cubicBezTo>
                    <a:pt x="708" y="163"/>
                    <a:pt x="707" y="162"/>
                    <a:pt x="706" y="162"/>
                  </a:cubicBezTo>
                  <a:moveTo>
                    <a:pt x="718" y="162"/>
                  </a:moveTo>
                  <a:cubicBezTo>
                    <a:pt x="714" y="162"/>
                    <a:pt x="714" y="162"/>
                    <a:pt x="714" y="162"/>
                  </a:cubicBezTo>
                  <a:cubicBezTo>
                    <a:pt x="713" y="162"/>
                    <a:pt x="712" y="163"/>
                    <a:pt x="712" y="164"/>
                  </a:cubicBezTo>
                  <a:cubicBezTo>
                    <a:pt x="712" y="165"/>
                    <a:pt x="713" y="166"/>
                    <a:pt x="714" y="166"/>
                  </a:cubicBezTo>
                  <a:cubicBezTo>
                    <a:pt x="718" y="166"/>
                    <a:pt x="718" y="166"/>
                    <a:pt x="718" y="166"/>
                  </a:cubicBezTo>
                  <a:cubicBezTo>
                    <a:pt x="719" y="166"/>
                    <a:pt x="720" y="165"/>
                    <a:pt x="720" y="164"/>
                  </a:cubicBezTo>
                  <a:cubicBezTo>
                    <a:pt x="720" y="163"/>
                    <a:pt x="719" y="162"/>
                    <a:pt x="718" y="162"/>
                  </a:cubicBezTo>
                  <a:moveTo>
                    <a:pt x="730" y="162"/>
                  </a:moveTo>
                  <a:cubicBezTo>
                    <a:pt x="726" y="162"/>
                    <a:pt x="726" y="162"/>
                    <a:pt x="726" y="162"/>
                  </a:cubicBezTo>
                  <a:cubicBezTo>
                    <a:pt x="725" y="162"/>
                    <a:pt x="724" y="163"/>
                    <a:pt x="724" y="164"/>
                  </a:cubicBezTo>
                  <a:cubicBezTo>
                    <a:pt x="724" y="165"/>
                    <a:pt x="725" y="166"/>
                    <a:pt x="726" y="166"/>
                  </a:cubicBezTo>
                  <a:cubicBezTo>
                    <a:pt x="730" y="166"/>
                    <a:pt x="730" y="166"/>
                    <a:pt x="730" y="166"/>
                  </a:cubicBezTo>
                  <a:cubicBezTo>
                    <a:pt x="731" y="166"/>
                    <a:pt x="732" y="165"/>
                    <a:pt x="732" y="164"/>
                  </a:cubicBezTo>
                  <a:cubicBezTo>
                    <a:pt x="732" y="163"/>
                    <a:pt x="731" y="162"/>
                    <a:pt x="730" y="162"/>
                  </a:cubicBezTo>
                  <a:moveTo>
                    <a:pt x="742" y="162"/>
                  </a:moveTo>
                  <a:cubicBezTo>
                    <a:pt x="738" y="162"/>
                    <a:pt x="738" y="162"/>
                    <a:pt x="738" y="162"/>
                  </a:cubicBezTo>
                  <a:cubicBezTo>
                    <a:pt x="737" y="162"/>
                    <a:pt x="736" y="163"/>
                    <a:pt x="736" y="164"/>
                  </a:cubicBezTo>
                  <a:cubicBezTo>
                    <a:pt x="736" y="165"/>
                    <a:pt x="737" y="166"/>
                    <a:pt x="738" y="166"/>
                  </a:cubicBezTo>
                  <a:cubicBezTo>
                    <a:pt x="742" y="166"/>
                    <a:pt x="742" y="166"/>
                    <a:pt x="742" y="166"/>
                  </a:cubicBezTo>
                  <a:cubicBezTo>
                    <a:pt x="743" y="166"/>
                    <a:pt x="744" y="165"/>
                    <a:pt x="744" y="164"/>
                  </a:cubicBezTo>
                  <a:cubicBezTo>
                    <a:pt x="744" y="163"/>
                    <a:pt x="743" y="162"/>
                    <a:pt x="742" y="162"/>
                  </a:cubicBezTo>
                  <a:moveTo>
                    <a:pt x="754" y="162"/>
                  </a:moveTo>
                  <a:cubicBezTo>
                    <a:pt x="750" y="162"/>
                    <a:pt x="750" y="162"/>
                    <a:pt x="750" y="162"/>
                  </a:cubicBezTo>
                  <a:cubicBezTo>
                    <a:pt x="749" y="162"/>
                    <a:pt x="748" y="163"/>
                    <a:pt x="748" y="164"/>
                  </a:cubicBezTo>
                  <a:cubicBezTo>
                    <a:pt x="748" y="165"/>
                    <a:pt x="749" y="166"/>
                    <a:pt x="750" y="166"/>
                  </a:cubicBezTo>
                  <a:cubicBezTo>
                    <a:pt x="754" y="166"/>
                    <a:pt x="754" y="166"/>
                    <a:pt x="754" y="166"/>
                  </a:cubicBezTo>
                  <a:cubicBezTo>
                    <a:pt x="755" y="166"/>
                    <a:pt x="756" y="165"/>
                    <a:pt x="756" y="164"/>
                  </a:cubicBezTo>
                  <a:cubicBezTo>
                    <a:pt x="756" y="163"/>
                    <a:pt x="755" y="162"/>
                    <a:pt x="754" y="162"/>
                  </a:cubicBezTo>
                  <a:moveTo>
                    <a:pt x="766" y="162"/>
                  </a:moveTo>
                  <a:cubicBezTo>
                    <a:pt x="762" y="162"/>
                    <a:pt x="762" y="162"/>
                    <a:pt x="762" y="162"/>
                  </a:cubicBezTo>
                  <a:cubicBezTo>
                    <a:pt x="761" y="162"/>
                    <a:pt x="760" y="163"/>
                    <a:pt x="760" y="164"/>
                  </a:cubicBezTo>
                  <a:cubicBezTo>
                    <a:pt x="760" y="165"/>
                    <a:pt x="761" y="166"/>
                    <a:pt x="762" y="166"/>
                  </a:cubicBezTo>
                  <a:cubicBezTo>
                    <a:pt x="766" y="166"/>
                    <a:pt x="766" y="166"/>
                    <a:pt x="766" y="166"/>
                  </a:cubicBezTo>
                  <a:cubicBezTo>
                    <a:pt x="767" y="166"/>
                    <a:pt x="768" y="165"/>
                    <a:pt x="768" y="164"/>
                  </a:cubicBezTo>
                  <a:cubicBezTo>
                    <a:pt x="768" y="163"/>
                    <a:pt x="767" y="162"/>
                    <a:pt x="766" y="162"/>
                  </a:cubicBezTo>
                  <a:moveTo>
                    <a:pt x="778" y="162"/>
                  </a:moveTo>
                  <a:cubicBezTo>
                    <a:pt x="774" y="162"/>
                    <a:pt x="774" y="162"/>
                    <a:pt x="774" y="162"/>
                  </a:cubicBezTo>
                  <a:cubicBezTo>
                    <a:pt x="773" y="162"/>
                    <a:pt x="772" y="163"/>
                    <a:pt x="772" y="164"/>
                  </a:cubicBezTo>
                  <a:cubicBezTo>
                    <a:pt x="772" y="165"/>
                    <a:pt x="773" y="166"/>
                    <a:pt x="774" y="166"/>
                  </a:cubicBezTo>
                  <a:cubicBezTo>
                    <a:pt x="778" y="166"/>
                    <a:pt x="778" y="166"/>
                    <a:pt x="778" y="166"/>
                  </a:cubicBezTo>
                  <a:cubicBezTo>
                    <a:pt x="779" y="166"/>
                    <a:pt x="780" y="165"/>
                    <a:pt x="780" y="164"/>
                  </a:cubicBezTo>
                  <a:cubicBezTo>
                    <a:pt x="780" y="163"/>
                    <a:pt x="779" y="162"/>
                    <a:pt x="778" y="162"/>
                  </a:cubicBezTo>
                  <a:moveTo>
                    <a:pt x="790" y="162"/>
                  </a:moveTo>
                  <a:cubicBezTo>
                    <a:pt x="786" y="162"/>
                    <a:pt x="786" y="162"/>
                    <a:pt x="786" y="162"/>
                  </a:cubicBezTo>
                  <a:cubicBezTo>
                    <a:pt x="785" y="162"/>
                    <a:pt x="784" y="163"/>
                    <a:pt x="784" y="164"/>
                  </a:cubicBezTo>
                  <a:cubicBezTo>
                    <a:pt x="784" y="165"/>
                    <a:pt x="785" y="166"/>
                    <a:pt x="786" y="166"/>
                  </a:cubicBezTo>
                  <a:cubicBezTo>
                    <a:pt x="790" y="166"/>
                    <a:pt x="790" y="166"/>
                    <a:pt x="790" y="166"/>
                  </a:cubicBezTo>
                  <a:cubicBezTo>
                    <a:pt x="791" y="166"/>
                    <a:pt x="792" y="165"/>
                    <a:pt x="792" y="164"/>
                  </a:cubicBezTo>
                  <a:cubicBezTo>
                    <a:pt x="792" y="163"/>
                    <a:pt x="791" y="162"/>
                    <a:pt x="790" y="162"/>
                  </a:cubicBezTo>
                  <a:moveTo>
                    <a:pt x="802" y="162"/>
                  </a:moveTo>
                  <a:cubicBezTo>
                    <a:pt x="798" y="162"/>
                    <a:pt x="798" y="162"/>
                    <a:pt x="798" y="162"/>
                  </a:cubicBezTo>
                  <a:cubicBezTo>
                    <a:pt x="797" y="162"/>
                    <a:pt x="796" y="163"/>
                    <a:pt x="796" y="164"/>
                  </a:cubicBezTo>
                  <a:cubicBezTo>
                    <a:pt x="796" y="165"/>
                    <a:pt x="797" y="166"/>
                    <a:pt x="798" y="166"/>
                  </a:cubicBezTo>
                  <a:cubicBezTo>
                    <a:pt x="802" y="166"/>
                    <a:pt x="802" y="166"/>
                    <a:pt x="802" y="166"/>
                  </a:cubicBezTo>
                  <a:cubicBezTo>
                    <a:pt x="803" y="166"/>
                    <a:pt x="804" y="165"/>
                    <a:pt x="804" y="164"/>
                  </a:cubicBezTo>
                  <a:cubicBezTo>
                    <a:pt x="804" y="163"/>
                    <a:pt x="803" y="162"/>
                    <a:pt x="802" y="162"/>
                  </a:cubicBezTo>
                  <a:moveTo>
                    <a:pt x="814" y="162"/>
                  </a:moveTo>
                  <a:cubicBezTo>
                    <a:pt x="810" y="162"/>
                    <a:pt x="810" y="162"/>
                    <a:pt x="810" y="162"/>
                  </a:cubicBezTo>
                  <a:cubicBezTo>
                    <a:pt x="809" y="162"/>
                    <a:pt x="808" y="163"/>
                    <a:pt x="808" y="164"/>
                  </a:cubicBezTo>
                  <a:cubicBezTo>
                    <a:pt x="808" y="165"/>
                    <a:pt x="809" y="166"/>
                    <a:pt x="810" y="166"/>
                  </a:cubicBezTo>
                  <a:cubicBezTo>
                    <a:pt x="814" y="166"/>
                    <a:pt x="814" y="166"/>
                    <a:pt x="814" y="166"/>
                  </a:cubicBezTo>
                  <a:cubicBezTo>
                    <a:pt x="815" y="166"/>
                    <a:pt x="816" y="165"/>
                    <a:pt x="816" y="164"/>
                  </a:cubicBezTo>
                  <a:cubicBezTo>
                    <a:pt x="816" y="163"/>
                    <a:pt x="815" y="162"/>
                    <a:pt x="814" y="162"/>
                  </a:cubicBezTo>
                  <a:moveTo>
                    <a:pt x="826" y="162"/>
                  </a:moveTo>
                  <a:cubicBezTo>
                    <a:pt x="822" y="162"/>
                    <a:pt x="822" y="162"/>
                    <a:pt x="822" y="162"/>
                  </a:cubicBezTo>
                  <a:cubicBezTo>
                    <a:pt x="821" y="162"/>
                    <a:pt x="820" y="163"/>
                    <a:pt x="820" y="164"/>
                  </a:cubicBezTo>
                  <a:cubicBezTo>
                    <a:pt x="820" y="165"/>
                    <a:pt x="821" y="166"/>
                    <a:pt x="822" y="166"/>
                  </a:cubicBezTo>
                  <a:cubicBezTo>
                    <a:pt x="826" y="166"/>
                    <a:pt x="826" y="166"/>
                    <a:pt x="826" y="166"/>
                  </a:cubicBezTo>
                  <a:cubicBezTo>
                    <a:pt x="827" y="166"/>
                    <a:pt x="828" y="165"/>
                    <a:pt x="828" y="164"/>
                  </a:cubicBezTo>
                  <a:cubicBezTo>
                    <a:pt x="828" y="163"/>
                    <a:pt x="827" y="162"/>
                    <a:pt x="826" y="162"/>
                  </a:cubicBezTo>
                  <a:moveTo>
                    <a:pt x="838" y="162"/>
                  </a:moveTo>
                  <a:cubicBezTo>
                    <a:pt x="834" y="162"/>
                    <a:pt x="834" y="162"/>
                    <a:pt x="834" y="162"/>
                  </a:cubicBezTo>
                  <a:cubicBezTo>
                    <a:pt x="833" y="162"/>
                    <a:pt x="832" y="163"/>
                    <a:pt x="832" y="164"/>
                  </a:cubicBezTo>
                  <a:cubicBezTo>
                    <a:pt x="832" y="165"/>
                    <a:pt x="833" y="166"/>
                    <a:pt x="834" y="166"/>
                  </a:cubicBezTo>
                  <a:cubicBezTo>
                    <a:pt x="838" y="166"/>
                    <a:pt x="838" y="166"/>
                    <a:pt x="838" y="166"/>
                  </a:cubicBezTo>
                  <a:cubicBezTo>
                    <a:pt x="839" y="166"/>
                    <a:pt x="840" y="165"/>
                    <a:pt x="840" y="164"/>
                  </a:cubicBezTo>
                  <a:cubicBezTo>
                    <a:pt x="840" y="163"/>
                    <a:pt x="839" y="162"/>
                    <a:pt x="838" y="162"/>
                  </a:cubicBezTo>
                  <a:moveTo>
                    <a:pt x="850" y="162"/>
                  </a:moveTo>
                  <a:cubicBezTo>
                    <a:pt x="846" y="162"/>
                    <a:pt x="846" y="162"/>
                    <a:pt x="846" y="162"/>
                  </a:cubicBezTo>
                  <a:cubicBezTo>
                    <a:pt x="845" y="162"/>
                    <a:pt x="844" y="163"/>
                    <a:pt x="844" y="164"/>
                  </a:cubicBezTo>
                  <a:cubicBezTo>
                    <a:pt x="844" y="165"/>
                    <a:pt x="845" y="166"/>
                    <a:pt x="846" y="166"/>
                  </a:cubicBezTo>
                  <a:cubicBezTo>
                    <a:pt x="850" y="166"/>
                    <a:pt x="850" y="166"/>
                    <a:pt x="850" y="166"/>
                  </a:cubicBezTo>
                  <a:cubicBezTo>
                    <a:pt x="852" y="166"/>
                    <a:pt x="852" y="165"/>
                    <a:pt x="852" y="164"/>
                  </a:cubicBezTo>
                  <a:cubicBezTo>
                    <a:pt x="852" y="163"/>
                    <a:pt x="852" y="162"/>
                    <a:pt x="850" y="162"/>
                  </a:cubicBezTo>
                  <a:moveTo>
                    <a:pt x="862" y="162"/>
                  </a:moveTo>
                  <a:cubicBezTo>
                    <a:pt x="858" y="162"/>
                    <a:pt x="858" y="162"/>
                    <a:pt x="858" y="162"/>
                  </a:cubicBezTo>
                  <a:cubicBezTo>
                    <a:pt x="857" y="162"/>
                    <a:pt x="856" y="163"/>
                    <a:pt x="856" y="164"/>
                  </a:cubicBezTo>
                  <a:cubicBezTo>
                    <a:pt x="856" y="165"/>
                    <a:pt x="857" y="166"/>
                    <a:pt x="858" y="166"/>
                  </a:cubicBezTo>
                  <a:cubicBezTo>
                    <a:pt x="862" y="166"/>
                    <a:pt x="862" y="166"/>
                    <a:pt x="862" y="166"/>
                  </a:cubicBezTo>
                  <a:cubicBezTo>
                    <a:pt x="864" y="166"/>
                    <a:pt x="864" y="165"/>
                    <a:pt x="864" y="164"/>
                  </a:cubicBezTo>
                  <a:cubicBezTo>
                    <a:pt x="864" y="163"/>
                    <a:pt x="864" y="162"/>
                    <a:pt x="862" y="162"/>
                  </a:cubicBezTo>
                  <a:moveTo>
                    <a:pt x="875" y="162"/>
                  </a:moveTo>
                  <a:cubicBezTo>
                    <a:pt x="871" y="162"/>
                    <a:pt x="871" y="162"/>
                    <a:pt x="871" y="162"/>
                  </a:cubicBezTo>
                  <a:cubicBezTo>
                    <a:pt x="869" y="162"/>
                    <a:pt x="869" y="163"/>
                    <a:pt x="869" y="164"/>
                  </a:cubicBezTo>
                  <a:cubicBezTo>
                    <a:pt x="869" y="165"/>
                    <a:pt x="869" y="166"/>
                    <a:pt x="871" y="166"/>
                  </a:cubicBezTo>
                  <a:cubicBezTo>
                    <a:pt x="875" y="166"/>
                    <a:pt x="875" y="166"/>
                    <a:pt x="875" y="166"/>
                  </a:cubicBezTo>
                  <a:cubicBezTo>
                    <a:pt x="876" y="166"/>
                    <a:pt x="877" y="165"/>
                    <a:pt x="877" y="164"/>
                  </a:cubicBezTo>
                  <a:cubicBezTo>
                    <a:pt x="877" y="163"/>
                    <a:pt x="876" y="162"/>
                    <a:pt x="875" y="162"/>
                  </a:cubicBezTo>
                  <a:moveTo>
                    <a:pt x="887" y="162"/>
                  </a:moveTo>
                  <a:cubicBezTo>
                    <a:pt x="883" y="162"/>
                    <a:pt x="883" y="162"/>
                    <a:pt x="883" y="162"/>
                  </a:cubicBezTo>
                  <a:cubicBezTo>
                    <a:pt x="881" y="162"/>
                    <a:pt x="881" y="163"/>
                    <a:pt x="881" y="164"/>
                  </a:cubicBezTo>
                  <a:cubicBezTo>
                    <a:pt x="881" y="165"/>
                    <a:pt x="881" y="166"/>
                    <a:pt x="883" y="166"/>
                  </a:cubicBezTo>
                  <a:cubicBezTo>
                    <a:pt x="887" y="166"/>
                    <a:pt x="887" y="166"/>
                    <a:pt x="887" y="166"/>
                  </a:cubicBezTo>
                  <a:cubicBezTo>
                    <a:pt x="888" y="166"/>
                    <a:pt x="889" y="165"/>
                    <a:pt x="889" y="164"/>
                  </a:cubicBezTo>
                  <a:cubicBezTo>
                    <a:pt x="889" y="163"/>
                    <a:pt x="888" y="162"/>
                    <a:pt x="887" y="162"/>
                  </a:cubicBezTo>
                  <a:moveTo>
                    <a:pt x="899" y="162"/>
                  </a:moveTo>
                  <a:cubicBezTo>
                    <a:pt x="895" y="162"/>
                    <a:pt x="895" y="162"/>
                    <a:pt x="895" y="162"/>
                  </a:cubicBezTo>
                  <a:cubicBezTo>
                    <a:pt x="894" y="162"/>
                    <a:pt x="893" y="163"/>
                    <a:pt x="893" y="164"/>
                  </a:cubicBezTo>
                  <a:cubicBezTo>
                    <a:pt x="893" y="165"/>
                    <a:pt x="894" y="166"/>
                    <a:pt x="895" y="166"/>
                  </a:cubicBezTo>
                  <a:cubicBezTo>
                    <a:pt x="899" y="166"/>
                    <a:pt x="899" y="166"/>
                    <a:pt x="899" y="166"/>
                  </a:cubicBezTo>
                  <a:cubicBezTo>
                    <a:pt x="900" y="166"/>
                    <a:pt x="901" y="165"/>
                    <a:pt x="901" y="164"/>
                  </a:cubicBezTo>
                  <a:cubicBezTo>
                    <a:pt x="901" y="163"/>
                    <a:pt x="900" y="162"/>
                    <a:pt x="899" y="162"/>
                  </a:cubicBezTo>
                  <a:moveTo>
                    <a:pt x="911" y="162"/>
                  </a:moveTo>
                  <a:cubicBezTo>
                    <a:pt x="907" y="162"/>
                    <a:pt x="907" y="162"/>
                    <a:pt x="907" y="162"/>
                  </a:cubicBezTo>
                  <a:cubicBezTo>
                    <a:pt x="906" y="162"/>
                    <a:pt x="905" y="163"/>
                    <a:pt x="905" y="164"/>
                  </a:cubicBezTo>
                  <a:cubicBezTo>
                    <a:pt x="905" y="165"/>
                    <a:pt x="906" y="166"/>
                    <a:pt x="907" y="166"/>
                  </a:cubicBezTo>
                  <a:cubicBezTo>
                    <a:pt x="911" y="166"/>
                    <a:pt x="911" y="166"/>
                    <a:pt x="911" y="166"/>
                  </a:cubicBezTo>
                  <a:cubicBezTo>
                    <a:pt x="912" y="166"/>
                    <a:pt x="913" y="165"/>
                    <a:pt x="913" y="164"/>
                  </a:cubicBezTo>
                  <a:cubicBezTo>
                    <a:pt x="913" y="163"/>
                    <a:pt x="912" y="162"/>
                    <a:pt x="911" y="162"/>
                  </a:cubicBezTo>
                  <a:moveTo>
                    <a:pt x="923" y="162"/>
                  </a:moveTo>
                  <a:cubicBezTo>
                    <a:pt x="919" y="162"/>
                    <a:pt x="919" y="162"/>
                    <a:pt x="919" y="162"/>
                  </a:cubicBezTo>
                  <a:cubicBezTo>
                    <a:pt x="918" y="162"/>
                    <a:pt x="917" y="163"/>
                    <a:pt x="917" y="164"/>
                  </a:cubicBezTo>
                  <a:cubicBezTo>
                    <a:pt x="917" y="165"/>
                    <a:pt x="918" y="166"/>
                    <a:pt x="919" y="166"/>
                  </a:cubicBezTo>
                  <a:cubicBezTo>
                    <a:pt x="923" y="166"/>
                    <a:pt x="923" y="166"/>
                    <a:pt x="923" y="166"/>
                  </a:cubicBezTo>
                  <a:cubicBezTo>
                    <a:pt x="924" y="166"/>
                    <a:pt x="925" y="165"/>
                    <a:pt x="925" y="164"/>
                  </a:cubicBezTo>
                  <a:cubicBezTo>
                    <a:pt x="925" y="163"/>
                    <a:pt x="924" y="162"/>
                    <a:pt x="923" y="162"/>
                  </a:cubicBezTo>
                  <a:moveTo>
                    <a:pt x="935" y="162"/>
                  </a:moveTo>
                  <a:cubicBezTo>
                    <a:pt x="931" y="162"/>
                    <a:pt x="931" y="162"/>
                    <a:pt x="931" y="162"/>
                  </a:cubicBezTo>
                  <a:cubicBezTo>
                    <a:pt x="930" y="162"/>
                    <a:pt x="929" y="163"/>
                    <a:pt x="929" y="164"/>
                  </a:cubicBezTo>
                  <a:cubicBezTo>
                    <a:pt x="929" y="165"/>
                    <a:pt x="930" y="166"/>
                    <a:pt x="931" y="166"/>
                  </a:cubicBezTo>
                  <a:cubicBezTo>
                    <a:pt x="935" y="166"/>
                    <a:pt x="935" y="166"/>
                    <a:pt x="935" y="166"/>
                  </a:cubicBezTo>
                  <a:cubicBezTo>
                    <a:pt x="936" y="166"/>
                    <a:pt x="937" y="165"/>
                    <a:pt x="937" y="164"/>
                  </a:cubicBezTo>
                  <a:cubicBezTo>
                    <a:pt x="937" y="163"/>
                    <a:pt x="936" y="162"/>
                    <a:pt x="935" y="162"/>
                  </a:cubicBezTo>
                  <a:moveTo>
                    <a:pt x="947" y="162"/>
                  </a:moveTo>
                  <a:cubicBezTo>
                    <a:pt x="943" y="162"/>
                    <a:pt x="943" y="162"/>
                    <a:pt x="943" y="162"/>
                  </a:cubicBezTo>
                  <a:cubicBezTo>
                    <a:pt x="942" y="162"/>
                    <a:pt x="941" y="163"/>
                    <a:pt x="941" y="164"/>
                  </a:cubicBezTo>
                  <a:cubicBezTo>
                    <a:pt x="941" y="165"/>
                    <a:pt x="942" y="166"/>
                    <a:pt x="943" y="166"/>
                  </a:cubicBezTo>
                  <a:cubicBezTo>
                    <a:pt x="947" y="166"/>
                    <a:pt x="947" y="166"/>
                    <a:pt x="947" y="166"/>
                  </a:cubicBezTo>
                  <a:cubicBezTo>
                    <a:pt x="948" y="166"/>
                    <a:pt x="949" y="165"/>
                    <a:pt x="949" y="164"/>
                  </a:cubicBezTo>
                  <a:cubicBezTo>
                    <a:pt x="949" y="163"/>
                    <a:pt x="948" y="162"/>
                    <a:pt x="947" y="162"/>
                  </a:cubicBezTo>
                  <a:moveTo>
                    <a:pt x="959" y="162"/>
                  </a:moveTo>
                  <a:cubicBezTo>
                    <a:pt x="955" y="162"/>
                    <a:pt x="955" y="162"/>
                    <a:pt x="955" y="162"/>
                  </a:cubicBezTo>
                  <a:cubicBezTo>
                    <a:pt x="954" y="162"/>
                    <a:pt x="953" y="163"/>
                    <a:pt x="953" y="164"/>
                  </a:cubicBezTo>
                  <a:cubicBezTo>
                    <a:pt x="953" y="165"/>
                    <a:pt x="954" y="166"/>
                    <a:pt x="955" y="166"/>
                  </a:cubicBezTo>
                  <a:cubicBezTo>
                    <a:pt x="959" y="166"/>
                    <a:pt x="959" y="166"/>
                    <a:pt x="959" y="166"/>
                  </a:cubicBezTo>
                  <a:cubicBezTo>
                    <a:pt x="960" y="166"/>
                    <a:pt x="961" y="165"/>
                    <a:pt x="961" y="164"/>
                  </a:cubicBezTo>
                  <a:cubicBezTo>
                    <a:pt x="961" y="163"/>
                    <a:pt x="960" y="162"/>
                    <a:pt x="959" y="162"/>
                  </a:cubicBezTo>
                  <a:moveTo>
                    <a:pt x="6" y="0"/>
                  </a:moveTo>
                  <a:cubicBezTo>
                    <a:pt x="2" y="0"/>
                    <a:pt x="2" y="0"/>
                    <a:pt x="2" y="0"/>
                  </a:cubicBezTo>
                  <a:cubicBezTo>
                    <a:pt x="1" y="0"/>
                    <a:pt x="1" y="0"/>
                    <a:pt x="0" y="1"/>
                  </a:cubicBezTo>
                  <a:cubicBezTo>
                    <a:pt x="8" y="3"/>
                    <a:pt x="8" y="3"/>
                    <a:pt x="8" y="3"/>
                  </a:cubicBezTo>
                  <a:cubicBezTo>
                    <a:pt x="8" y="3"/>
                    <a:pt x="8" y="2"/>
                    <a:pt x="8" y="2"/>
                  </a:cubicBezTo>
                  <a:cubicBezTo>
                    <a:pt x="8" y="1"/>
                    <a:pt x="7" y="0"/>
                    <a:pt x="6" y="0"/>
                  </a:cubicBezTo>
                  <a:moveTo>
                    <a:pt x="18" y="0"/>
                  </a:moveTo>
                  <a:cubicBezTo>
                    <a:pt x="14" y="0"/>
                    <a:pt x="14" y="0"/>
                    <a:pt x="14" y="0"/>
                  </a:cubicBezTo>
                  <a:cubicBezTo>
                    <a:pt x="13" y="0"/>
                    <a:pt x="12" y="1"/>
                    <a:pt x="12" y="2"/>
                  </a:cubicBezTo>
                  <a:cubicBezTo>
                    <a:pt x="12" y="3"/>
                    <a:pt x="13" y="4"/>
                    <a:pt x="14" y="4"/>
                  </a:cubicBezTo>
                  <a:cubicBezTo>
                    <a:pt x="18" y="4"/>
                    <a:pt x="18" y="4"/>
                    <a:pt x="18" y="4"/>
                  </a:cubicBezTo>
                  <a:cubicBezTo>
                    <a:pt x="19" y="4"/>
                    <a:pt x="20" y="3"/>
                    <a:pt x="20" y="2"/>
                  </a:cubicBezTo>
                  <a:cubicBezTo>
                    <a:pt x="20" y="1"/>
                    <a:pt x="19" y="0"/>
                    <a:pt x="18" y="0"/>
                  </a:cubicBezTo>
                  <a:moveTo>
                    <a:pt x="30" y="0"/>
                  </a:moveTo>
                  <a:cubicBezTo>
                    <a:pt x="26" y="0"/>
                    <a:pt x="26" y="0"/>
                    <a:pt x="26" y="0"/>
                  </a:cubicBezTo>
                  <a:cubicBezTo>
                    <a:pt x="25" y="0"/>
                    <a:pt x="24" y="1"/>
                    <a:pt x="24" y="2"/>
                  </a:cubicBezTo>
                  <a:cubicBezTo>
                    <a:pt x="24" y="3"/>
                    <a:pt x="25" y="4"/>
                    <a:pt x="26" y="4"/>
                  </a:cubicBezTo>
                  <a:cubicBezTo>
                    <a:pt x="30" y="4"/>
                    <a:pt x="30" y="4"/>
                    <a:pt x="30" y="4"/>
                  </a:cubicBezTo>
                  <a:cubicBezTo>
                    <a:pt x="31" y="4"/>
                    <a:pt x="32" y="3"/>
                    <a:pt x="32" y="2"/>
                  </a:cubicBezTo>
                  <a:cubicBezTo>
                    <a:pt x="32" y="1"/>
                    <a:pt x="31" y="0"/>
                    <a:pt x="30" y="0"/>
                  </a:cubicBezTo>
                  <a:moveTo>
                    <a:pt x="42" y="0"/>
                  </a:moveTo>
                  <a:cubicBezTo>
                    <a:pt x="38" y="0"/>
                    <a:pt x="38" y="0"/>
                    <a:pt x="38" y="0"/>
                  </a:cubicBezTo>
                  <a:cubicBezTo>
                    <a:pt x="37" y="0"/>
                    <a:pt x="36" y="1"/>
                    <a:pt x="36" y="2"/>
                  </a:cubicBezTo>
                  <a:cubicBezTo>
                    <a:pt x="36" y="3"/>
                    <a:pt x="37" y="4"/>
                    <a:pt x="38" y="4"/>
                  </a:cubicBezTo>
                  <a:cubicBezTo>
                    <a:pt x="42" y="4"/>
                    <a:pt x="42" y="4"/>
                    <a:pt x="42" y="4"/>
                  </a:cubicBezTo>
                  <a:cubicBezTo>
                    <a:pt x="43" y="4"/>
                    <a:pt x="44" y="3"/>
                    <a:pt x="44" y="2"/>
                  </a:cubicBezTo>
                  <a:cubicBezTo>
                    <a:pt x="44" y="1"/>
                    <a:pt x="43" y="0"/>
                    <a:pt x="42" y="0"/>
                  </a:cubicBezTo>
                  <a:moveTo>
                    <a:pt x="54" y="0"/>
                  </a:moveTo>
                  <a:cubicBezTo>
                    <a:pt x="50" y="0"/>
                    <a:pt x="50" y="0"/>
                    <a:pt x="50" y="0"/>
                  </a:cubicBezTo>
                  <a:cubicBezTo>
                    <a:pt x="49" y="0"/>
                    <a:pt x="48" y="1"/>
                    <a:pt x="48" y="2"/>
                  </a:cubicBezTo>
                  <a:cubicBezTo>
                    <a:pt x="48" y="3"/>
                    <a:pt x="49" y="4"/>
                    <a:pt x="50" y="4"/>
                  </a:cubicBezTo>
                  <a:cubicBezTo>
                    <a:pt x="54" y="4"/>
                    <a:pt x="54" y="4"/>
                    <a:pt x="54" y="4"/>
                  </a:cubicBezTo>
                  <a:cubicBezTo>
                    <a:pt x="55" y="4"/>
                    <a:pt x="56" y="3"/>
                    <a:pt x="56" y="2"/>
                  </a:cubicBezTo>
                  <a:cubicBezTo>
                    <a:pt x="56" y="1"/>
                    <a:pt x="55" y="0"/>
                    <a:pt x="54" y="0"/>
                  </a:cubicBezTo>
                  <a:moveTo>
                    <a:pt x="66" y="0"/>
                  </a:moveTo>
                  <a:cubicBezTo>
                    <a:pt x="62" y="0"/>
                    <a:pt x="62" y="0"/>
                    <a:pt x="62" y="0"/>
                  </a:cubicBezTo>
                  <a:cubicBezTo>
                    <a:pt x="61" y="0"/>
                    <a:pt x="60" y="1"/>
                    <a:pt x="60" y="2"/>
                  </a:cubicBezTo>
                  <a:cubicBezTo>
                    <a:pt x="60" y="3"/>
                    <a:pt x="61" y="4"/>
                    <a:pt x="62" y="4"/>
                  </a:cubicBezTo>
                  <a:cubicBezTo>
                    <a:pt x="66" y="4"/>
                    <a:pt x="66" y="4"/>
                    <a:pt x="66" y="4"/>
                  </a:cubicBezTo>
                  <a:cubicBezTo>
                    <a:pt x="67" y="4"/>
                    <a:pt x="68" y="3"/>
                    <a:pt x="68" y="2"/>
                  </a:cubicBezTo>
                  <a:cubicBezTo>
                    <a:pt x="68" y="1"/>
                    <a:pt x="67" y="0"/>
                    <a:pt x="66" y="0"/>
                  </a:cubicBezTo>
                  <a:moveTo>
                    <a:pt x="78" y="0"/>
                  </a:moveTo>
                  <a:cubicBezTo>
                    <a:pt x="74" y="0"/>
                    <a:pt x="74" y="0"/>
                    <a:pt x="74" y="0"/>
                  </a:cubicBezTo>
                  <a:cubicBezTo>
                    <a:pt x="73" y="0"/>
                    <a:pt x="72" y="1"/>
                    <a:pt x="72" y="2"/>
                  </a:cubicBezTo>
                  <a:cubicBezTo>
                    <a:pt x="72" y="3"/>
                    <a:pt x="73" y="4"/>
                    <a:pt x="74" y="4"/>
                  </a:cubicBezTo>
                  <a:cubicBezTo>
                    <a:pt x="78" y="4"/>
                    <a:pt x="78" y="4"/>
                    <a:pt x="78" y="4"/>
                  </a:cubicBezTo>
                  <a:cubicBezTo>
                    <a:pt x="79" y="4"/>
                    <a:pt x="80" y="3"/>
                    <a:pt x="80" y="2"/>
                  </a:cubicBezTo>
                  <a:cubicBezTo>
                    <a:pt x="80" y="1"/>
                    <a:pt x="79" y="0"/>
                    <a:pt x="78" y="0"/>
                  </a:cubicBezTo>
                  <a:moveTo>
                    <a:pt x="90" y="0"/>
                  </a:moveTo>
                  <a:cubicBezTo>
                    <a:pt x="86" y="0"/>
                    <a:pt x="86" y="0"/>
                    <a:pt x="86" y="0"/>
                  </a:cubicBezTo>
                  <a:cubicBezTo>
                    <a:pt x="85" y="0"/>
                    <a:pt x="84" y="1"/>
                    <a:pt x="84" y="2"/>
                  </a:cubicBezTo>
                  <a:cubicBezTo>
                    <a:pt x="84" y="3"/>
                    <a:pt x="85" y="4"/>
                    <a:pt x="86" y="4"/>
                  </a:cubicBezTo>
                  <a:cubicBezTo>
                    <a:pt x="90" y="4"/>
                    <a:pt x="90" y="4"/>
                    <a:pt x="90" y="4"/>
                  </a:cubicBezTo>
                  <a:cubicBezTo>
                    <a:pt x="91" y="4"/>
                    <a:pt x="92" y="3"/>
                    <a:pt x="92" y="2"/>
                  </a:cubicBezTo>
                  <a:cubicBezTo>
                    <a:pt x="92" y="1"/>
                    <a:pt x="91" y="0"/>
                    <a:pt x="90" y="0"/>
                  </a:cubicBezTo>
                  <a:moveTo>
                    <a:pt x="102" y="0"/>
                  </a:moveTo>
                  <a:cubicBezTo>
                    <a:pt x="98" y="0"/>
                    <a:pt x="98" y="0"/>
                    <a:pt x="98" y="0"/>
                  </a:cubicBezTo>
                  <a:cubicBezTo>
                    <a:pt x="97" y="0"/>
                    <a:pt x="96" y="1"/>
                    <a:pt x="96" y="2"/>
                  </a:cubicBezTo>
                  <a:cubicBezTo>
                    <a:pt x="96" y="3"/>
                    <a:pt x="97" y="4"/>
                    <a:pt x="98" y="4"/>
                  </a:cubicBezTo>
                  <a:cubicBezTo>
                    <a:pt x="102" y="4"/>
                    <a:pt x="102" y="4"/>
                    <a:pt x="102" y="4"/>
                  </a:cubicBezTo>
                  <a:cubicBezTo>
                    <a:pt x="103" y="4"/>
                    <a:pt x="104" y="3"/>
                    <a:pt x="104" y="2"/>
                  </a:cubicBezTo>
                  <a:cubicBezTo>
                    <a:pt x="104" y="1"/>
                    <a:pt x="103" y="0"/>
                    <a:pt x="102" y="0"/>
                  </a:cubicBezTo>
                  <a:moveTo>
                    <a:pt x="114" y="0"/>
                  </a:moveTo>
                  <a:cubicBezTo>
                    <a:pt x="110" y="0"/>
                    <a:pt x="110" y="0"/>
                    <a:pt x="110" y="0"/>
                  </a:cubicBezTo>
                  <a:cubicBezTo>
                    <a:pt x="109" y="0"/>
                    <a:pt x="108" y="1"/>
                    <a:pt x="108" y="2"/>
                  </a:cubicBezTo>
                  <a:cubicBezTo>
                    <a:pt x="108" y="3"/>
                    <a:pt x="109" y="4"/>
                    <a:pt x="110" y="4"/>
                  </a:cubicBezTo>
                  <a:cubicBezTo>
                    <a:pt x="114" y="4"/>
                    <a:pt x="114" y="4"/>
                    <a:pt x="114" y="4"/>
                  </a:cubicBezTo>
                  <a:cubicBezTo>
                    <a:pt x="116" y="4"/>
                    <a:pt x="116" y="3"/>
                    <a:pt x="116" y="2"/>
                  </a:cubicBezTo>
                  <a:cubicBezTo>
                    <a:pt x="116" y="1"/>
                    <a:pt x="116" y="0"/>
                    <a:pt x="114" y="0"/>
                  </a:cubicBezTo>
                  <a:moveTo>
                    <a:pt x="126" y="0"/>
                  </a:moveTo>
                  <a:cubicBezTo>
                    <a:pt x="122" y="0"/>
                    <a:pt x="122" y="0"/>
                    <a:pt x="122" y="0"/>
                  </a:cubicBezTo>
                  <a:cubicBezTo>
                    <a:pt x="121" y="0"/>
                    <a:pt x="120" y="1"/>
                    <a:pt x="120" y="2"/>
                  </a:cubicBezTo>
                  <a:cubicBezTo>
                    <a:pt x="120" y="3"/>
                    <a:pt x="121" y="4"/>
                    <a:pt x="122" y="4"/>
                  </a:cubicBezTo>
                  <a:cubicBezTo>
                    <a:pt x="126" y="4"/>
                    <a:pt x="126" y="4"/>
                    <a:pt x="126" y="4"/>
                  </a:cubicBezTo>
                  <a:cubicBezTo>
                    <a:pt x="128" y="4"/>
                    <a:pt x="129" y="3"/>
                    <a:pt x="129" y="2"/>
                  </a:cubicBezTo>
                  <a:cubicBezTo>
                    <a:pt x="129" y="1"/>
                    <a:pt x="128" y="0"/>
                    <a:pt x="126" y="0"/>
                  </a:cubicBezTo>
                  <a:moveTo>
                    <a:pt x="139" y="0"/>
                  </a:moveTo>
                  <a:cubicBezTo>
                    <a:pt x="135" y="0"/>
                    <a:pt x="135" y="0"/>
                    <a:pt x="135" y="0"/>
                  </a:cubicBezTo>
                  <a:cubicBezTo>
                    <a:pt x="133" y="0"/>
                    <a:pt x="133" y="1"/>
                    <a:pt x="133" y="2"/>
                  </a:cubicBezTo>
                  <a:cubicBezTo>
                    <a:pt x="133" y="3"/>
                    <a:pt x="133" y="4"/>
                    <a:pt x="135" y="4"/>
                  </a:cubicBezTo>
                  <a:cubicBezTo>
                    <a:pt x="139" y="4"/>
                    <a:pt x="139" y="4"/>
                    <a:pt x="139" y="4"/>
                  </a:cubicBezTo>
                  <a:cubicBezTo>
                    <a:pt x="140" y="4"/>
                    <a:pt x="141" y="3"/>
                    <a:pt x="141" y="2"/>
                  </a:cubicBezTo>
                  <a:cubicBezTo>
                    <a:pt x="141" y="1"/>
                    <a:pt x="140" y="0"/>
                    <a:pt x="139" y="0"/>
                  </a:cubicBezTo>
                  <a:moveTo>
                    <a:pt x="151" y="0"/>
                  </a:moveTo>
                  <a:cubicBezTo>
                    <a:pt x="147" y="0"/>
                    <a:pt x="147" y="0"/>
                    <a:pt x="147" y="0"/>
                  </a:cubicBezTo>
                  <a:cubicBezTo>
                    <a:pt x="145" y="0"/>
                    <a:pt x="145" y="1"/>
                    <a:pt x="145" y="2"/>
                  </a:cubicBezTo>
                  <a:cubicBezTo>
                    <a:pt x="145" y="3"/>
                    <a:pt x="145" y="4"/>
                    <a:pt x="147" y="4"/>
                  </a:cubicBezTo>
                  <a:cubicBezTo>
                    <a:pt x="151" y="4"/>
                    <a:pt x="151" y="4"/>
                    <a:pt x="151" y="4"/>
                  </a:cubicBezTo>
                  <a:cubicBezTo>
                    <a:pt x="152" y="4"/>
                    <a:pt x="153" y="3"/>
                    <a:pt x="153" y="2"/>
                  </a:cubicBezTo>
                  <a:cubicBezTo>
                    <a:pt x="153" y="1"/>
                    <a:pt x="152" y="0"/>
                    <a:pt x="151" y="0"/>
                  </a:cubicBezTo>
                  <a:moveTo>
                    <a:pt x="163" y="0"/>
                  </a:moveTo>
                  <a:cubicBezTo>
                    <a:pt x="159" y="0"/>
                    <a:pt x="159" y="0"/>
                    <a:pt x="159" y="0"/>
                  </a:cubicBezTo>
                  <a:cubicBezTo>
                    <a:pt x="158" y="0"/>
                    <a:pt x="157" y="1"/>
                    <a:pt x="157" y="2"/>
                  </a:cubicBezTo>
                  <a:cubicBezTo>
                    <a:pt x="157" y="3"/>
                    <a:pt x="158" y="4"/>
                    <a:pt x="159" y="4"/>
                  </a:cubicBezTo>
                  <a:cubicBezTo>
                    <a:pt x="163" y="4"/>
                    <a:pt x="163" y="4"/>
                    <a:pt x="163" y="4"/>
                  </a:cubicBezTo>
                  <a:cubicBezTo>
                    <a:pt x="164" y="4"/>
                    <a:pt x="165" y="3"/>
                    <a:pt x="165" y="2"/>
                  </a:cubicBezTo>
                  <a:cubicBezTo>
                    <a:pt x="165" y="1"/>
                    <a:pt x="164" y="0"/>
                    <a:pt x="163" y="0"/>
                  </a:cubicBezTo>
                  <a:moveTo>
                    <a:pt x="175" y="0"/>
                  </a:moveTo>
                  <a:cubicBezTo>
                    <a:pt x="171" y="0"/>
                    <a:pt x="171" y="0"/>
                    <a:pt x="171" y="0"/>
                  </a:cubicBezTo>
                  <a:cubicBezTo>
                    <a:pt x="170" y="0"/>
                    <a:pt x="169" y="1"/>
                    <a:pt x="169" y="2"/>
                  </a:cubicBezTo>
                  <a:cubicBezTo>
                    <a:pt x="169" y="3"/>
                    <a:pt x="170" y="4"/>
                    <a:pt x="171" y="4"/>
                  </a:cubicBezTo>
                  <a:cubicBezTo>
                    <a:pt x="175" y="4"/>
                    <a:pt x="175" y="4"/>
                    <a:pt x="175" y="4"/>
                  </a:cubicBezTo>
                  <a:cubicBezTo>
                    <a:pt x="176" y="4"/>
                    <a:pt x="177" y="3"/>
                    <a:pt x="177" y="2"/>
                  </a:cubicBezTo>
                  <a:cubicBezTo>
                    <a:pt x="177" y="1"/>
                    <a:pt x="176" y="0"/>
                    <a:pt x="175" y="0"/>
                  </a:cubicBezTo>
                  <a:moveTo>
                    <a:pt x="187" y="0"/>
                  </a:moveTo>
                  <a:cubicBezTo>
                    <a:pt x="183" y="0"/>
                    <a:pt x="183" y="0"/>
                    <a:pt x="183" y="0"/>
                  </a:cubicBezTo>
                  <a:cubicBezTo>
                    <a:pt x="182" y="0"/>
                    <a:pt x="181" y="1"/>
                    <a:pt x="181" y="2"/>
                  </a:cubicBezTo>
                  <a:cubicBezTo>
                    <a:pt x="181" y="3"/>
                    <a:pt x="182" y="4"/>
                    <a:pt x="183" y="4"/>
                  </a:cubicBezTo>
                  <a:cubicBezTo>
                    <a:pt x="187" y="4"/>
                    <a:pt x="187" y="4"/>
                    <a:pt x="187" y="4"/>
                  </a:cubicBezTo>
                  <a:cubicBezTo>
                    <a:pt x="188" y="4"/>
                    <a:pt x="189" y="3"/>
                    <a:pt x="189" y="2"/>
                  </a:cubicBezTo>
                  <a:cubicBezTo>
                    <a:pt x="189" y="1"/>
                    <a:pt x="188" y="0"/>
                    <a:pt x="187" y="0"/>
                  </a:cubicBezTo>
                  <a:moveTo>
                    <a:pt x="199" y="0"/>
                  </a:moveTo>
                  <a:cubicBezTo>
                    <a:pt x="195" y="0"/>
                    <a:pt x="195" y="0"/>
                    <a:pt x="195" y="0"/>
                  </a:cubicBezTo>
                  <a:cubicBezTo>
                    <a:pt x="194" y="0"/>
                    <a:pt x="193" y="1"/>
                    <a:pt x="193" y="2"/>
                  </a:cubicBezTo>
                  <a:cubicBezTo>
                    <a:pt x="193" y="3"/>
                    <a:pt x="194" y="4"/>
                    <a:pt x="195" y="4"/>
                  </a:cubicBezTo>
                  <a:cubicBezTo>
                    <a:pt x="199" y="4"/>
                    <a:pt x="199" y="4"/>
                    <a:pt x="199" y="4"/>
                  </a:cubicBezTo>
                  <a:cubicBezTo>
                    <a:pt x="200" y="4"/>
                    <a:pt x="201" y="3"/>
                    <a:pt x="201" y="2"/>
                  </a:cubicBezTo>
                  <a:cubicBezTo>
                    <a:pt x="201" y="1"/>
                    <a:pt x="200" y="0"/>
                    <a:pt x="199" y="0"/>
                  </a:cubicBezTo>
                  <a:moveTo>
                    <a:pt x="211" y="0"/>
                  </a:moveTo>
                  <a:cubicBezTo>
                    <a:pt x="207" y="0"/>
                    <a:pt x="207" y="0"/>
                    <a:pt x="207" y="0"/>
                  </a:cubicBezTo>
                  <a:cubicBezTo>
                    <a:pt x="206" y="0"/>
                    <a:pt x="205" y="1"/>
                    <a:pt x="205" y="2"/>
                  </a:cubicBezTo>
                  <a:cubicBezTo>
                    <a:pt x="205" y="3"/>
                    <a:pt x="206" y="4"/>
                    <a:pt x="207" y="4"/>
                  </a:cubicBezTo>
                  <a:cubicBezTo>
                    <a:pt x="211" y="4"/>
                    <a:pt x="211" y="4"/>
                    <a:pt x="211" y="4"/>
                  </a:cubicBezTo>
                  <a:cubicBezTo>
                    <a:pt x="212" y="4"/>
                    <a:pt x="213" y="3"/>
                    <a:pt x="213" y="2"/>
                  </a:cubicBezTo>
                  <a:cubicBezTo>
                    <a:pt x="213" y="1"/>
                    <a:pt x="212" y="0"/>
                    <a:pt x="211" y="0"/>
                  </a:cubicBezTo>
                  <a:moveTo>
                    <a:pt x="223" y="0"/>
                  </a:moveTo>
                  <a:cubicBezTo>
                    <a:pt x="219" y="0"/>
                    <a:pt x="219" y="0"/>
                    <a:pt x="219" y="0"/>
                  </a:cubicBezTo>
                  <a:cubicBezTo>
                    <a:pt x="218" y="0"/>
                    <a:pt x="217" y="1"/>
                    <a:pt x="217" y="2"/>
                  </a:cubicBezTo>
                  <a:cubicBezTo>
                    <a:pt x="217" y="3"/>
                    <a:pt x="218" y="4"/>
                    <a:pt x="219" y="4"/>
                  </a:cubicBezTo>
                  <a:cubicBezTo>
                    <a:pt x="223" y="4"/>
                    <a:pt x="223" y="4"/>
                    <a:pt x="223" y="4"/>
                  </a:cubicBezTo>
                  <a:cubicBezTo>
                    <a:pt x="224" y="4"/>
                    <a:pt x="225" y="3"/>
                    <a:pt x="225" y="2"/>
                  </a:cubicBezTo>
                  <a:cubicBezTo>
                    <a:pt x="225" y="1"/>
                    <a:pt x="224" y="0"/>
                    <a:pt x="223" y="0"/>
                  </a:cubicBezTo>
                  <a:moveTo>
                    <a:pt x="235" y="0"/>
                  </a:moveTo>
                  <a:cubicBezTo>
                    <a:pt x="231" y="0"/>
                    <a:pt x="231" y="0"/>
                    <a:pt x="231" y="0"/>
                  </a:cubicBezTo>
                  <a:cubicBezTo>
                    <a:pt x="230" y="0"/>
                    <a:pt x="229" y="1"/>
                    <a:pt x="229" y="2"/>
                  </a:cubicBezTo>
                  <a:cubicBezTo>
                    <a:pt x="229" y="3"/>
                    <a:pt x="230" y="4"/>
                    <a:pt x="231" y="4"/>
                  </a:cubicBezTo>
                  <a:cubicBezTo>
                    <a:pt x="235" y="4"/>
                    <a:pt x="235" y="4"/>
                    <a:pt x="235" y="4"/>
                  </a:cubicBezTo>
                  <a:cubicBezTo>
                    <a:pt x="236" y="4"/>
                    <a:pt x="237" y="3"/>
                    <a:pt x="237" y="2"/>
                  </a:cubicBezTo>
                  <a:cubicBezTo>
                    <a:pt x="237" y="1"/>
                    <a:pt x="236" y="0"/>
                    <a:pt x="235" y="0"/>
                  </a:cubicBezTo>
                  <a:moveTo>
                    <a:pt x="247" y="0"/>
                  </a:moveTo>
                  <a:cubicBezTo>
                    <a:pt x="243" y="0"/>
                    <a:pt x="243" y="0"/>
                    <a:pt x="243" y="0"/>
                  </a:cubicBezTo>
                  <a:cubicBezTo>
                    <a:pt x="242" y="0"/>
                    <a:pt x="241" y="1"/>
                    <a:pt x="241" y="2"/>
                  </a:cubicBezTo>
                  <a:cubicBezTo>
                    <a:pt x="241" y="3"/>
                    <a:pt x="242" y="4"/>
                    <a:pt x="243" y="4"/>
                  </a:cubicBezTo>
                  <a:cubicBezTo>
                    <a:pt x="247" y="4"/>
                    <a:pt x="247" y="4"/>
                    <a:pt x="247" y="4"/>
                  </a:cubicBezTo>
                  <a:cubicBezTo>
                    <a:pt x="248" y="4"/>
                    <a:pt x="249" y="3"/>
                    <a:pt x="249" y="2"/>
                  </a:cubicBezTo>
                  <a:cubicBezTo>
                    <a:pt x="249" y="1"/>
                    <a:pt x="248" y="0"/>
                    <a:pt x="247" y="0"/>
                  </a:cubicBezTo>
                  <a:moveTo>
                    <a:pt x="259" y="0"/>
                  </a:moveTo>
                  <a:cubicBezTo>
                    <a:pt x="255" y="0"/>
                    <a:pt x="255" y="0"/>
                    <a:pt x="255" y="0"/>
                  </a:cubicBezTo>
                  <a:cubicBezTo>
                    <a:pt x="254" y="0"/>
                    <a:pt x="253" y="1"/>
                    <a:pt x="253" y="2"/>
                  </a:cubicBezTo>
                  <a:cubicBezTo>
                    <a:pt x="253" y="3"/>
                    <a:pt x="254" y="4"/>
                    <a:pt x="255" y="4"/>
                  </a:cubicBezTo>
                  <a:cubicBezTo>
                    <a:pt x="259" y="4"/>
                    <a:pt x="259" y="4"/>
                    <a:pt x="259" y="4"/>
                  </a:cubicBezTo>
                  <a:cubicBezTo>
                    <a:pt x="260" y="4"/>
                    <a:pt x="261" y="3"/>
                    <a:pt x="261" y="2"/>
                  </a:cubicBezTo>
                  <a:cubicBezTo>
                    <a:pt x="261" y="1"/>
                    <a:pt x="260" y="0"/>
                    <a:pt x="259" y="0"/>
                  </a:cubicBezTo>
                  <a:moveTo>
                    <a:pt x="271" y="0"/>
                  </a:moveTo>
                  <a:cubicBezTo>
                    <a:pt x="267" y="0"/>
                    <a:pt x="267" y="0"/>
                    <a:pt x="267" y="0"/>
                  </a:cubicBezTo>
                  <a:cubicBezTo>
                    <a:pt x="266" y="0"/>
                    <a:pt x="265" y="1"/>
                    <a:pt x="265" y="2"/>
                  </a:cubicBezTo>
                  <a:cubicBezTo>
                    <a:pt x="265" y="3"/>
                    <a:pt x="266" y="4"/>
                    <a:pt x="267" y="4"/>
                  </a:cubicBezTo>
                  <a:cubicBezTo>
                    <a:pt x="271" y="4"/>
                    <a:pt x="271" y="4"/>
                    <a:pt x="271" y="4"/>
                  </a:cubicBezTo>
                  <a:cubicBezTo>
                    <a:pt x="272" y="4"/>
                    <a:pt x="273" y="3"/>
                    <a:pt x="273" y="2"/>
                  </a:cubicBezTo>
                  <a:cubicBezTo>
                    <a:pt x="273" y="1"/>
                    <a:pt x="272" y="0"/>
                    <a:pt x="271" y="0"/>
                  </a:cubicBezTo>
                  <a:moveTo>
                    <a:pt x="283" y="0"/>
                  </a:moveTo>
                  <a:cubicBezTo>
                    <a:pt x="279" y="0"/>
                    <a:pt x="279" y="0"/>
                    <a:pt x="279" y="0"/>
                  </a:cubicBezTo>
                  <a:cubicBezTo>
                    <a:pt x="278" y="0"/>
                    <a:pt x="277" y="1"/>
                    <a:pt x="277" y="2"/>
                  </a:cubicBezTo>
                  <a:cubicBezTo>
                    <a:pt x="277" y="3"/>
                    <a:pt x="278" y="4"/>
                    <a:pt x="279" y="4"/>
                  </a:cubicBezTo>
                  <a:cubicBezTo>
                    <a:pt x="283" y="4"/>
                    <a:pt x="283" y="4"/>
                    <a:pt x="283" y="4"/>
                  </a:cubicBezTo>
                  <a:cubicBezTo>
                    <a:pt x="284" y="4"/>
                    <a:pt x="285" y="3"/>
                    <a:pt x="285" y="2"/>
                  </a:cubicBezTo>
                  <a:cubicBezTo>
                    <a:pt x="285" y="1"/>
                    <a:pt x="284" y="0"/>
                    <a:pt x="283" y="0"/>
                  </a:cubicBezTo>
                  <a:moveTo>
                    <a:pt x="295" y="0"/>
                  </a:moveTo>
                  <a:cubicBezTo>
                    <a:pt x="291" y="0"/>
                    <a:pt x="291" y="0"/>
                    <a:pt x="291" y="0"/>
                  </a:cubicBezTo>
                  <a:cubicBezTo>
                    <a:pt x="290" y="0"/>
                    <a:pt x="289" y="1"/>
                    <a:pt x="289" y="2"/>
                  </a:cubicBezTo>
                  <a:cubicBezTo>
                    <a:pt x="289" y="3"/>
                    <a:pt x="290" y="4"/>
                    <a:pt x="291" y="4"/>
                  </a:cubicBezTo>
                  <a:cubicBezTo>
                    <a:pt x="295" y="4"/>
                    <a:pt x="295" y="4"/>
                    <a:pt x="295" y="4"/>
                  </a:cubicBezTo>
                  <a:cubicBezTo>
                    <a:pt x="297" y="4"/>
                    <a:pt x="297" y="3"/>
                    <a:pt x="297" y="2"/>
                  </a:cubicBezTo>
                  <a:cubicBezTo>
                    <a:pt x="297" y="1"/>
                    <a:pt x="297" y="0"/>
                    <a:pt x="295" y="0"/>
                  </a:cubicBezTo>
                  <a:moveTo>
                    <a:pt x="307" y="0"/>
                  </a:moveTo>
                  <a:cubicBezTo>
                    <a:pt x="303" y="0"/>
                    <a:pt x="303" y="0"/>
                    <a:pt x="303" y="0"/>
                  </a:cubicBezTo>
                  <a:cubicBezTo>
                    <a:pt x="302" y="0"/>
                    <a:pt x="301" y="1"/>
                    <a:pt x="301" y="2"/>
                  </a:cubicBezTo>
                  <a:cubicBezTo>
                    <a:pt x="301" y="3"/>
                    <a:pt x="302" y="4"/>
                    <a:pt x="303" y="4"/>
                  </a:cubicBezTo>
                  <a:cubicBezTo>
                    <a:pt x="307" y="4"/>
                    <a:pt x="307" y="4"/>
                    <a:pt x="307" y="4"/>
                  </a:cubicBezTo>
                  <a:cubicBezTo>
                    <a:pt x="309" y="4"/>
                    <a:pt x="309" y="3"/>
                    <a:pt x="309" y="2"/>
                  </a:cubicBezTo>
                  <a:cubicBezTo>
                    <a:pt x="309" y="1"/>
                    <a:pt x="309" y="0"/>
                    <a:pt x="307" y="0"/>
                  </a:cubicBezTo>
                  <a:moveTo>
                    <a:pt x="320" y="0"/>
                  </a:moveTo>
                  <a:cubicBezTo>
                    <a:pt x="316" y="0"/>
                    <a:pt x="316" y="0"/>
                    <a:pt x="316" y="0"/>
                  </a:cubicBezTo>
                  <a:cubicBezTo>
                    <a:pt x="314" y="0"/>
                    <a:pt x="313" y="1"/>
                    <a:pt x="313" y="2"/>
                  </a:cubicBezTo>
                  <a:cubicBezTo>
                    <a:pt x="313" y="3"/>
                    <a:pt x="314" y="4"/>
                    <a:pt x="316" y="4"/>
                  </a:cubicBezTo>
                  <a:cubicBezTo>
                    <a:pt x="320" y="4"/>
                    <a:pt x="320" y="4"/>
                    <a:pt x="320" y="4"/>
                  </a:cubicBezTo>
                  <a:cubicBezTo>
                    <a:pt x="321" y="4"/>
                    <a:pt x="322" y="3"/>
                    <a:pt x="322" y="2"/>
                  </a:cubicBezTo>
                  <a:cubicBezTo>
                    <a:pt x="322" y="1"/>
                    <a:pt x="321" y="0"/>
                    <a:pt x="320" y="0"/>
                  </a:cubicBezTo>
                  <a:moveTo>
                    <a:pt x="332" y="0"/>
                  </a:moveTo>
                  <a:cubicBezTo>
                    <a:pt x="328" y="0"/>
                    <a:pt x="328" y="0"/>
                    <a:pt x="328" y="0"/>
                  </a:cubicBezTo>
                  <a:cubicBezTo>
                    <a:pt x="326" y="0"/>
                    <a:pt x="326" y="1"/>
                    <a:pt x="326" y="2"/>
                  </a:cubicBezTo>
                  <a:cubicBezTo>
                    <a:pt x="326" y="3"/>
                    <a:pt x="326" y="4"/>
                    <a:pt x="328" y="4"/>
                  </a:cubicBezTo>
                  <a:cubicBezTo>
                    <a:pt x="332" y="4"/>
                    <a:pt x="332" y="4"/>
                    <a:pt x="332" y="4"/>
                  </a:cubicBezTo>
                  <a:cubicBezTo>
                    <a:pt x="333" y="4"/>
                    <a:pt x="334" y="3"/>
                    <a:pt x="334" y="2"/>
                  </a:cubicBezTo>
                  <a:cubicBezTo>
                    <a:pt x="334" y="1"/>
                    <a:pt x="333" y="0"/>
                    <a:pt x="332" y="0"/>
                  </a:cubicBezTo>
                  <a:moveTo>
                    <a:pt x="344" y="0"/>
                  </a:moveTo>
                  <a:cubicBezTo>
                    <a:pt x="340" y="0"/>
                    <a:pt x="340" y="0"/>
                    <a:pt x="340" y="0"/>
                  </a:cubicBezTo>
                  <a:cubicBezTo>
                    <a:pt x="339" y="0"/>
                    <a:pt x="338" y="1"/>
                    <a:pt x="338" y="2"/>
                  </a:cubicBezTo>
                  <a:cubicBezTo>
                    <a:pt x="338" y="3"/>
                    <a:pt x="339" y="4"/>
                    <a:pt x="340" y="4"/>
                  </a:cubicBezTo>
                  <a:cubicBezTo>
                    <a:pt x="344" y="4"/>
                    <a:pt x="344" y="4"/>
                    <a:pt x="344" y="4"/>
                  </a:cubicBezTo>
                  <a:cubicBezTo>
                    <a:pt x="345" y="4"/>
                    <a:pt x="346" y="3"/>
                    <a:pt x="346" y="2"/>
                  </a:cubicBezTo>
                  <a:cubicBezTo>
                    <a:pt x="346" y="1"/>
                    <a:pt x="345" y="0"/>
                    <a:pt x="344" y="0"/>
                  </a:cubicBezTo>
                  <a:moveTo>
                    <a:pt x="356" y="0"/>
                  </a:moveTo>
                  <a:cubicBezTo>
                    <a:pt x="352" y="0"/>
                    <a:pt x="352" y="0"/>
                    <a:pt x="352" y="0"/>
                  </a:cubicBezTo>
                  <a:cubicBezTo>
                    <a:pt x="351" y="0"/>
                    <a:pt x="350" y="1"/>
                    <a:pt x="350" y="2"/>
                  </a:cubicBezTo>
                  <a:cubicBezTo>
                    <a:pt x="350" y="3"/>
                    <a:pt x="351" y="4"/>
                    <a:pt x="352" y="4"/>
                  </a:cubicBezTo>
                  <a:cubicBezTo>
                    <a:pt x="356" y="4"/>
                    <a:pt x="356" y="4"/>
                    <a:pt x="356" y="4"/>
                  </a:cubicBezTo>
                  <a:cubicBezTo>
                    <a:pt x="357" y="4"/>
                    <a:pt x="358" y="3"/>
                    <a:pt x="358" y="2"/>
                  </a:cubicBezTo>
                  <a:cubicBezTo>
                    <a:pt x="358" y="1"/>
                    <a:pt x="357" y="0"/>
                    <a:pt x="356" y="0"/>
                  </a:cubicBezTo>
                  <a:moveTo>
                    <a:pt x="368" y="0"/>
                  </a:moveTo>
                  <a:cubicBezTo>
                    <a:pt x="364" y="0"/>
                    <a:pt x="364" y="0"/>
                    <a:pt x="364" y="0"/>
                  </a:cubicBezTo>
                  <a:cubicBezTo>
                    <a:pt x="363" y="0"/>
                    <a:pt x="362" y="1"/>
                    <a:pt x="362" y="2"/>
                  </a:cubicBezTo>
                  <a:cubicBezTo>
                    <a:pt x="362" y="3"/>
                    <a:pt x="363" y="4"/>
                    <a:pt x="364" y="4"/>
                  </a:cubicBezTo>
                  <a:cubicBezTo>
                    <a:pt x="368" y="4"/>
                    <a:pt x="368" y="4"/>
                    <a:pt x="368" y="4"/>
                  </a:cubicBezTo>
                  <a:cubicBezTo>
                    <a:pt x="369" y="4"/>
                    <a:pt x="370" y="3"/>
                    <a:pt x="370" y="2"/>
                  </a:cubicBezTo>
                  <a:cubicBezTo>
                    <a:pt x="370" y="1"/>
                    <a:pt x="369" y="0"/>
                    <a:pt x="368" y="0"/>
                  </a:cubicBezTo>
                  <a:moveTo>
                    <a:pt x="380" y="0"/>
                  </a:moveTo>
                  <a:cubicBezTo>
                    <a:pt x="376" y="0"/>
                    <a:pt x="376" y="0"/>
                    <a:pt x="376" y="0"/>
                  </a:cubicBezTo>
                  <a:cubicBezTo>
                    <a:pt x="375" y="0"/>
                    <a:pt x="374" y="1"/>
                    <a:pt x="374" y="2"/>
                  </a:cubicBezTo>
                  <a:cubicBezTo>
                    <a:pt x="374" y="3"/>
                    <a:pt x="375" y="4"/>
                    <a:pt x="376" y="4"/>
                  </a:cubicBezTo>
                  <a:cubicBezTo>
                    <a:pt x="380" y="4"/>
                    <a:pt x="380" y="4"/>
                    <a:pt x="380" y="4"/>
                  </a:cubicBezTo>
                  <a:cubicBezTo>
                    <a:pt x="381" y="4"/>
                    <a:pt x="382" y="3"/>
                    <a:pt x="382" y="2"/>
                  </a:cubicBezTo>
                  <a:cubicBezTo>
                    <a:pt x="382" y="1"/>
                    <a:pt x="381" y="0"/>
                    <a:pt x="380" y="0"/>
                  </a:cubicBezTo>
                  <a:moveTo>
                    <a:pt x="392" y="0"/>
                  </a:moveTo>
                  <a:cubicBezTo>
                    <a:pt x="388" y="0"/>
                    <a:pt x="388" y="0"/>
                    <a:pt x="388" y="0"/>
                  </a:cubicBezTo>
                  <a:cubicBezTo>
                    <a:pt x="387" y="0"/>
                    <a:pt x="386" y="1"/>
                    <a:pt x="386" y="2"/>
                  </a:cubicBezTo>
                  <a:cubicBezTo>
                    <a:pt x="386" y="3"/>
                    <a:pt x="387" y="4"/>
                    <a:pt x="388" y="4"/>
                  </a:cubicBezTo>
                  <a:cubicBezTo>
                    <a:pt x="392" y="4"/>
                    <a:pt x="392" y="4"/>
                    <a:pt x="392" y="4"/>
                  </a:cubicBezTo>
                  <a:cubicBezTo>
                    <a:pt x="393" y="4"/>
                    <a:pt x="394" y="3"/>
                    <a:pt x="394" y="2"/>
                  </a:cubicBezTo>
                  <a:cubicBezTo>
                    <a:pt x="394" y="1"/>
                    <a:pt x="393" y="0"/>
                    <a:pt x="392" y="0"/>
                  </a:cubicBezTo>
                  <a:moveTo>
                    <a:pt x="404" y="0"/>
                  </a:moveTo>
                  <a:cubicBezTo>
                    <a:pt x="400" y="0"/>
                    <a:pt x="400" y="0"/>
                    <a:pt x="400" y="0"/>
                  </a:cubicBezTo>
                  <a:cubicBezTo>
                    <a:pt x="399" y="0"/>
                    <a:pt x="398" y="1"/>
                    <a:pt x="398" y="2"/>
                  </a:cubicBezTo>
                  <a:cubicBezTo>
                    <a:pt x="398" y="3"/>
                    <a:pt x="399" y="4"/>
                    <a:pt x="400" y="4"/>
                  </a:cubicBezTo>
                  <a:cubicBezTo>
                    <a:pt x="404" y="4"/>
                    <a:pt x="404" y="4"/>
                    <a:pt x="404" y="4"/>
                  </a:cubicBezTo>
                  <a:cubicBezTo>
                    <a:pt x="405" y="4"/>
                    <a:pt x="406" y="3"/>
                    <a:pt x="406" y="2"/>
                  </a:cubicBezTo>
                  <a:cubicBezTo>
                    <a:pt x="406" y="1"/>
                    <a:pt x="405" y="0"/>
                    <a:pt x="404" y="0"/>
                  </a:cubicBezTo>
                  <a:moveTo>
                    <a:pt x="416" y="0"/>
                  </a:moveTo>
                  <a:cubicBezTo>
                    <a:pt x="412" y="0"/>
                    <a:pt x="412" y="0"/>
                    <a:pt x="412" y="0"/>
                  </a:cubicBezTo>
                  <a:cubicBezTo>
                    <a:pt x="411" y="0"/>
                    <a:pt x="410" y="1"/>
                    <a:pt x="410" y="2"/>
                  </a:cubicBezTo>
                  <a:cubicBezTo>
                    <a:pt x="410" y="3"/>
                    <a:pt x="411" y="4"/>
                    <a:pt x="412" y="4"/>
                  </a:cubicBezTo>
                  <a:cubicBezTo>
                    <a:pt x="416" y="4"/>
                    <a:pt x="416" y="4"/>
                    <a:pt x="416" y="4"/>
                  </a:cubicBezTo>
                  <a:cubicBezTo>
                    <a:pt x="417" y="4"/>
                    <a:pt x="418" y="3"/>
                    <a:pt x="418" y="2"/>
                  </a:cubicBezTo>
                  <a:cubicBezTo>
                    <a:pt x="418" y="1"/>
                    <a:pt x="417" y="0"/>
                    <a:pt x="416" y="0"/>
                  </a:cubicBezTo>
                  <a:moveTo>
                    <a:pt x="428" y="0"/>
                  </a:moveTo>
                  <a:cubicBezTo>
                    <a:pt x="424" y="0"/>
                    <a:pt x="424" y="0"/>
                    <a:pt x="424" y="0"/>
                  </a:cubicBezTo>
                  <a:cubicBezTo>
                    <a:pt x="423" y="0"/>
                    <a:pt x="422" y="1"/>
                    <a:pt x="422" y="2"/>
                  </a:cubicBezTo>
                  <a:cubicBezTo>
                    <a:pt x="422" y="3"/>
                    <a:pt x="423" y="4"/>
                    <a:pt x="424" y="4"/>
                  </a:cubicBezTo>
                  <a:cubicBezTo>
                    <a:pt x="428" y="4"/>
                    <a:pt x="428" y="4"/>
                    <a:pt x="428" y="4"/>
                  </a:cubicBezTo>
                  <a:cubicBezTo>
                    <a:pt x="429" y="4"/>
                    <a:pt x="430" y="3"/>
                    <a:pt x="430" y="2"/>
                  </a:cubicBezTo>
                  <a:cubicBezTo>
                    <a:pt x="430" y="1"/>
                    <a:pt x="429" y="0"/>
                    <a:pt x="428" y="0"/>
                  </a:cubicBezTo>
                  <a:moveTo>
                    <a:pt x="440" y="0"/>
                  </a:moveTo>
                  <a:cubicBezTo>
                    <a:pt x="436" y="0"/>
                    <a:pt x="436" y="0"/>
                    <a:pt x="436" y="0"/>
                  </a:cubicBezTo>
                  <a:cubicBezTo>
                    <a:pt x="435" y="0"/>
                    <a:pt x="434" y="1"/>
                    <a:pt x="434" y="2"/>
                  </a:cubicBezTo>
                  <a:cubicBezTo>
                    <a:pt x="434" y="3"/>
                    <a:pt x="435" y="4"/>
                    <a:pt x="436" y="4"/>
                  </a:cubicBezTo>
                  <a:cubicBezTo>
                    <a:pt x="440" y="4"/>
                    <a:pt x="440" y="4"/>
                    <a:pt x="440" y="4"/>
                  </a:cubicBezTo>
                  <a:cubicBezTo>
                    <a:pt x="441" y="4"/>
                    <a:pt x="442" y="3"/>
                    <a:pt x="442" y="2"/>
                  </a:cubicBezTo>
                  <a:cubicBezTo>
                    <a:pt x="442" y="1"/>
                    <a:pt x="441" y="0"/>
                    <a:pt x="440" y="0"/>
                  </a:cubicBezTo>
                  <a:moveTo>
                    <a:pt x="452" y="0"/>
                  </a:moveTo>
                  <a:cubicBezTo>
                    <a:pt x="448" y="0"/>
                    <a:pt x="448" y="0"/>
                    <a:pt x="448" y="0"/>
                  </a:cubicBezTo>
                  <a:cubicBezTo>
                    <a:pt x="447" y="0"/>
                    <a:pt x="446" y="1"/>
                    <a:pt x="446" y="2"/>
                  </a:cubicBezTo>
                  <a:cubicBezTo>
                    <a:pt x="446" y="3"/>
                    <a:pt x="447" y="4"/>
                    <a:pt x="448" y="4"/>
                  </a:cubicBezTo>
                  <a:cubicBezTo>
                    <a:pt x="452" y="4"/>
                    <a:pt x="452" y="4"/>
                    <a:pt x="452" y="4"/>
                  </a:cubicBezTo>
                  <a:cubicBezTo>
                    <a:pt x="453" y="4"/>
                    <a:pt x="454" y="3"/>
                    <a:pt x="454" y="2"/>
                  </a:cubicBezTo>
                  <a:cubicBezTo>
                    <a:pt x="454" y="1"/>
                    <a:pt x="453" y="0"/>
                    <a:pt x="452" y="0"/>
                  </a:cubicBezTo>
                  <a:moveTo>
                    <a:pt x="464" y="0"/>
                  </a:moveTo>
                  <a:cubicBezTo>
                    <a:pt x="460" y="0"/>
                    <a:pt x="460" y="0"/>
                    <a:pt x="460" y="0"/>
                  </a:cubicBezTo>
                  <a:cubicBezTo>
                    <a:pt x="459" y="0"/>
                    <a:pt x="458" y="1"/>
                    <a:pt x="458" y="2"/>
                  </a:cubicBezTo>
                  <a:cubicBezTo>
                    <a:pt x="458" y="3"/>
                    <a:pt x="459" y="4"/>
                    <a:pt x="460" y="4"/>
                  </a:cubicBezTo>
                  <a:cubicBezTo>
                    <a:pt x="464" y="4"/>
                    <a:pt x="464" y="4"/>
                    <a:pt x="464" y="4"/>
                  </a:cubicBezTo>
                  <a:cubicBezTo>
                    <a:pt x="465" y="4"/>
                    <a:pt x="466" y="3"/>
                    <a:pt x="466" y="2"/>
                  </a:cubicBezTo>
                  <a:cubicBezTo>
                    <a:pt x="466" y="1"/>
                    <a:pt x="465" y="0"/>
                    <a:pt x="464" y="0"/>
                  </a:cubicBezTo>
                  <a:moveTo>
                    <a:pt x="476" y="0"/>
                  </a:moveTo>
                  <a:cubicBezTo>
                    <a:pt x="472" y="0"/>
                    <a:pt x="472" y="0"/>
                    <a:pt x="472" y="0"/>
                  </a:cubicBezTo>
                  <a:cubicBezTo>
                    <a:pt x="471" y="0"/>
                    <a:pt x="470" y="1"/>
                    <a:pt x="470" y="2"/>
                  </a:cubicBezTo>
                  <a:cubicBezTo>
                    <a:pt x="470" y="3"/>
                    <a:pt x="471" y="4"/>
                    <a:pt x="472" y="4"/>
                  </a:cubicBezTo>
                  <a:cubicBezTo>
                    <a:pt x="476" y="4"/>
                    <a:pt x="476" y="4"/>
                    <a:pt x="476" y="4"/>
                  </a:cubicBezTo>
                  <a:cubicBezTo>
                    <a:pt x="477" y="4"/>
                    <a:pt x="478" y="3"/>
                    <a:pt x="478" y="2"/>
                  </a:cubicBezTo>
                  <a:cubicBezTo>
                    <a:pt x="478" y="1"/>
                    <a:pt x="477" y="0"/>
                    <a:pt x="476" y="0"/>
                  </a:cubicBezTo>
                  <a:moveTo>
                    <a:pt x="488" y="0"/>
                  </a:moveTo>
                  <a:cubicBezTo>
                    <a:pt x="484" y="0"/>
                    <a:pt x="484" y="0"/>
                    <a:pt x="484" y="0"/>
                  </a:cubicBezTo>
                  <a:cubicBezTo>
                    <a:pt x="483" y="0"/>
                    <a:pt x="482" y="1"/>
                    <a:pt x="482" y="2"/>
                  </a:cubicBezTo>
                  <a:cubicBezTo>
                    <a:pt x="482" y="3"/>
                    <a:pt x="483" y="4"/>
                    <a:pt x="484" y="4"/>
                  </a:cubicBezTo>
                  <a:cubicBezTo>
                    <a:pt x="488" y="4"/>
                    <a:pt x="488" y="4"/>
                    <a:pt x="488" y="4"/>
                  </a:cubicBezTo>
                  <a:cubicBezTo>
                    <a:pt x="490" y="4"/>
                    <a:pt x="490" y="3"/>
                    <a:pt x="490" y="2"/>
                  </a:cubicBezTo>
                  <a:cubicBezTo>
                    <a:pt x="490" y="1"/>
                    <a:pt x="490" y="0"/>
                    <a:pt x="488" y="0"/>
                  </a:cubicBezTo>
                  <a:moveTo>
                    <a:pt x="501" y="0"/>
                  </a:moveTo>
                  <a:cubicBezTo>
                    <a:pt x="496" y="0"/>
                    <a:pt x="496" y="0"/>
                    <a:pt x="496" y="0"/>
                  </a:cubicBezTo>
                  <a:cubicBezTo>
                    <a:pt x="495" y="0"/>
                    <a:pt x="494" y="1"/>
                    <a:pt x="494" y="2"/>
                  </a:cubicBezTo>
                  <a:cubicBezTo>
                    <a:pt x="494" y="3"/>
                    <a:pt x="495" y="4"/>
                    <a:pt x="496" y="4"/>
                  </a:cubicBezTo>
                  <a:cubicBezTo>
                    <a:pt x="501" y="4"/>
                    <a:pt x="501" y="4"/>
                    <a:pt x="501" y="4"/>
                  </a:cubicBezTo>
                  <a:cubicBezTo>
                    <a:pt x="502" y="4"/>
                    <a:pt x="503" y="3"/>
                    <a:pt x="503" y="2"/>
                  </a:cubicBezTo>
                  <a:cubicBezTo>
                    <a:pt x="503" y="1"/>
                    <a:pt x="502" y="0"/>
                    <a:pt x="501" y="0"/>
                  </a:cubicBezTo>
                  <a:moveTo>
                    <a:pt x="513" y="0"/>
                  </a:moveTo>
                  <a:cubicBezTo>
                    <a:pt x="509" y="0"/>
                    <a:pt x="509" y="0"/>
                    <a:pt x="509" y="0"/>
                  </a:cubicBezTo>
                  <a:cubicBezTo>
                    <a:pt x="507" y="0"/>
                    <a:pt x="507" y="1"/>
                    <a:pt x="507" y="2"/>
                  </a:cubicBezTo>
                  <a:cubicBezTo>
                    <a:pt x="507" y="3"/>
                    <a:pt x="507" y="4"/>
                    <a:pt x="509" y="4"/>
                  </a:cubicBezTo>
                  <a:cubicBezTo>
                    <a:pt x="513" y="4"/>
                    <a:pt x="513" y="4"/>
                    <a:pt x="513" y="4"/>
                  </a:cubicBezTo>
                  <a:cubicBezTo>
                    <a:pt x="514" y="4"/>
                    <a:pt x="515" y="3"/>
                    <a:pt x="515" y="2"/>
                  </a:cubicBezTo>
                  <a:cubicBezTo>
                    <a:pt x="515" y="1"/>
                    <a:pt x="514" y="0"/>
                    <a:pt x="513" y="0"/>
                  </a:cubicBezTo>
                  <a:moveTo>
                    <a:pt x="525" y="0"/>
                  </a:moveTo>
                  <a:cubicBezTo>
                    <a:pt x="521" y="0"/>
                    <a:pt x="521" y="0"/>
                    <a:pt x="521" y="0"/>
                  </a:cubicBezTo>
                  <a:cubicBezTo>
                    <a:pt x="520" y="0"/>
                    <a:pt x="519" y="1"/>
                    <a:pt x="519" y="2"/>
                  </a:cubicBezTo>
                  <a:cubicBezTo>
                    <a:pt x="519" y="3"/>
                    <a:pt x="520" y="4"/>
                    <a:pt x="521" y="4"/>
                  </a:cubicBezTo>
                  <a:cubicBezTo>
                    <a:pt x="525" y="4"/>
                    <a:pt x="525" y="4"/>
                    <a:pt x="525" y="4"/>
                  </a:cubicBezTo>
                  <a:cubicBezTo>
                    <a:pt x="526" y="4"/>
                    <a:pt x="527" y="3"/>
                    <a:pt x="527" y="2"/>
                  </a:cubicBezTo>
                  <a:cubicBezTo>
                    <a:pt x="527" y="1"/>
                    <a:pt x="526" y="0"/>
                    <a:pt x="525" y="0"/>
                  </a:cubicBezTo>
                  <a:moveTo>
                    <a:pt x="537" y="0"/>
                  </a:moveTo>
                  <a:cubicBezTo>
                    <a:pt x="533" y="0"/>
                    <a:pt x="533" y="0"/>
                    <a:pt x="533" y="0"/>
                  </a:cubicBezTo>
                  <a:cubicBezTo>
                    <a:pt x="532" y="0"/>
                    <a:pt x="531" y="1"/>
                    <a:pt x="531" y="2"/>
                  </a:cubicBezTo>
                  <a:cubicBezTo>
                    <a:pt x="531" y="3"/>
                    <a:pt x="532" y="4"/>
                    <a:pt x="533" y="4"/>
                  </a:cubicBezTo>
                  <a:cubicBezTo>
                    <a:pt x="537" y="4"/>
                    <a:pt x="537" y="4"/>
                    <a:pt x="537" y="4"/>
                  </a:cubicBezTo>
                  <a:cubicBezTo>
                    <a:pt x="538" y="4"/>
                    <a:pt x="539" y="3"/>
                    <a:pt x="539" y="2"/>
                  </a:cubicBezTo>
                  <a:cubicBezTo>
                    <a:pt x="539" y="1"/>
                    <a:pt x="538" y="0"/>
                    <a:pt x="537" y="0"/>
                  </a:cubicBezTo>
                  <a:moveTo>
                    <a:pt x="549" y="0"/>
                  </a:moveTo>
                  <a:cubicBezTo>
                    <a:pt x="545" y="0"/>
                    <a:pt x="545" y="0"/>
                    <a:pt x="545" y="0"/>
                  </a:cubicBezTo>
                  <a:cubicBezTo>
                    <a:pt x="544" y="0"/>
                    <a:pt x="543" y="1"/>
                    <a:pt x="543" y="2"/>
                  </a:cubicBezTo>
                  <a:cubicBezTo>
                    <a:pt x="543" y="3"/>
                    <a:pt x="544" y="4"/>
                    <a:pt x="545" y="4"/>
                  </a:cubicBezTo>
                  <a:cubicBezTo>
                    <a:pt x="549" y="4"/>
                    <a:pt x="549" y="4"/>
                    <a:pt x="549" y="4"/>
                  </a:cubicBezTo>
                  <a:cubicBezTo>
                    <a:pt x="550" y="4"/>
                    <a:pt x="551" y="3"/>
                    <a:pt x="551" y="2"/>
                  </a:cubicBezTo>
                  <a:cubicBezTo>
                    <a:pt x="551" y="1"/>
                    <a:pt x="550" y="0"/>
                    <a:pt x="549" y="0"/>
                  </a:cubicBezTo>
                  <a:moveTo>
                    <a:pt x="561" y="0"/>
                  </a:moveTo>
                  <a:cubicBezTo>
                    <a:pt x="557" y="0"/>
                    <a:pt x="557" y="0"/>
                    <a:pt x="557" y="0"/>
                  </a:cubicBezTo>
                  <a:cubicBezTo>
                    <a:pt x="556" y="0"/>
                    <a:pt x="555" y="1"/>
                    <a:pt x="555" y="2"/>
                  </a:cubicBezTo>
                  <a:cubicBezTo>
                    <a:pt x="555" y="3"/>
                    <a:pt x="556" y="4"/>
                    <a:pt x="557" y="4"/>
                  </a:cubicBezTo>
                  <a:cubicBezTo>
                    <a:pt x="561" y="4"/>
                    <a:pt x="561" y="4"/>
                    <a:pt x="561" y="4"/>
                  </a:cubicBezTo>
                  <a:cubicBezTo>
                    <a:pt x="562" y="4"/>
                    <a:pt x="563" y="3"/>
                    <a:pt x="563" y="2"/>
                  </a:cubicBezTo>
                  <a:cubicBezTo>
                    <a:pt x="563" y="1"/>
                    <a:pt x="562" y="0"/>
                    <a:pt x="561" y="0"/>
                  </a:cubicBezTo>
                  <a:moveTo>
                    <a:pt x="573" y="0"/>
                  </a:moveTo>
                  <a:cubicBezTo>
                    <a:pt x="569" y="0"/>
                    <a:pt x="569" y="0"/>
                    <a:pt x="569" y="0"/>
                  </a:cubicBezTo>
                  <a:cubicBezTo>
                    <a:pt x="568" y="0"/>
                    <a:pt x="567" y="1"/>
                    <a:pt x="567" y="2"/>
                  </a:cubicBezTo>
                  <a:cubicBezTo>
                    <a:pt x="567" y="3"/>
                    <a:pt x="568" y="4"/>
                    <a:pt x="569" y="4"/>
                  </a:cubicBezTo>
                  <a:cubicBezTo>
                    <a:pt x="573" y="4"/>
                    <a:pt x="573" y="4"/>
                    <a:pt x="573" y="4"/>
                  </a:cubicBezTo>
                  <a:cubicBezTo>
                    <a:pt x="574" y="4"/>
                    <a:pt x="575" y="3"/>
                    <a:pt x="575" y="2"/>
                  </a:cubicBezTo>
                  <a:cubicBezTo>
                    <a:pt x="575" y="1"/>
                    <a:pt x="574" y="0"/>
                    <a:pt x="573" y="0"/>
                  </a:cubicBezTo>
                  <a:moveTo>
                    <a:pt x="585" y="0"/>
                  </a:moveTo>
                  <a:cubicBezTo>
                    <a:pt x="581" y="0"/>
                    <a:pt x="581" y="0"/>
                    <a:pt x="581" y="0"/>
                  </a:cubicBezTo>
                  <a:cubicBezTo>
                    <a:pt x="580" y="0"/>
                    <a:pt x="579" y="1"/>
                    <a:pt x="579" y="2"/>
                  </a:cubicBezTo>
                  <a:cubicBezTo>
                    <a:pt x="579" y="3"/>
                    <a:pt x="580" y="4"/>
                    <a:pt x="581" y="4"/>
                  </a:cubicBezTo>
                  <a:cubicBezTo>
                    <a:pt x="585" y="4"/>
                    <a:pt x="585" y="4"/>
                    <a:pt x="585" y="4"/>
                  </a:cubicBezTo>
                  <a:cubicBezTo>
                    <a:pt x="586" y="4"/>
                    <a:pt x="587" y="3"/>
                    <a:pt x="587" y="2"/>
                  </a:cubicBezTo>
                  <a:cubicBezTo>
                    <a:pt x="587" y="1"/>
                    <a:pt x="586" y="0"/>
                    <a:pt x="585" y="0"/>
                  </a:cubicBezTo>
                  <a:moveTo>
                    <a:pt x="597" y="0"/>
                  </a:moveTo>
                  <a:cubicBezTo>
                    <a:pt x="593" y="0"/>
                    <a:pt x="593" y="0"/>
                    <a:pt x="593" y="0"/>
                  </a:cubicBezTo>
                  <a:cubicBezTo>
                    <a:pt x="592" y="0"/>
                    <a:pt x="591" y="1"/>
                    <a:pt x="591" y="2"/>
                  </a:cubicBezTo>
                  <a:cubicBezTo>
                    <a:pt x="591" y="3"/>
                    <a:pt x="592" y="4"/>
                    <a:pt x="593" y="4"/>
                  </a:cubicBezTo>
                  <a:cubicBezTo>
                    <a:pt x="597" y="4"/>
                    <a:pt x="597" y="4"/>
                    <a:pt x="597" y="4"/>
                  </a:cubicBezTo>
                  <a:cubicBezTo>
                    <a:pt x="598" y="4"/>
                    <a:pt x="599" y="3"/>
                    <a:pt x="599" y="2"/>
                  </a:cubicBezTo>
                  <a:cubicBezTo>
                    <a:pt x="599" y="1"/>
                    <a:pt x="598" y="0"/>
                    <a:pt x="597" y="0"/>
                  </a:cubicBezTo>
                  <a:moveTo>
                    <a:pt x="609" y="0"/>
                  </a:moveTo>
                  <a:cubicBezTo>
                    <a:pt x="605" y="0"/>
                    <a:pt x="605" y="0"/>
                    <a:pt x="605" y="0"/>
                  </a:cubicBezTo>
                  <a:cubicBezTo>
                    <a:pt x="604" y="0"/>
                    <a:pt x="603" y="1"/>
                    <a:pt x="603" y="2"/>
                  </a:cubicBezTo>
                  <a:cubicBezTo>
                    <a:pt x="603" y="3"/>
                    <a:pt x="604" y="4"/>
                    <a:pt x="605" y="4"/>
                  </a:cubicBezTo>
                  <a:cubicBezTo>
                    <a:pt x="609" y="4"/>
                    <a:pt x="609" y="4"/>
                    <a:pt x="609" y="4"/>
                  </a:cubicBezTo>
                  <a:cubicBezTo>
                    <a:pt x="610" y="4"/>
                    <a:pt x="611" y="3"/>
                    <a:pt x="611" y="2"/>
                  </a:cubicBezTo>
                  <a:cubicBezTo>
                    <a:pt x="611" y="1"/>
                    <a:pt x="610" y="0"/>
                    <a:pt x="609" y="0"/>
                  </a:cubicBezTo>
                  <a:moveTo>
                    <a:pt x="621" y="0"/>
                  </a:moveTo>
                  <a:cubicBezTo>
                    <a:pt x="617" y="0"/>
                    <a:pt x="617" y="0"/>
                    <a:pt x="617" y="0"/>
                  </a:cubicBezTo>
                  <a:cubicBezTo>
                    <a:pt x="616" y="0"/>
                    <a:pt x="615" y="1"/>
                    <a:pt x="615" y="2"/>
                  </a:cubicBezTo>
                  <a:cubicBezTo>
                    <a:pt x="615" y="3"/>
                    <a:pt x="616" y="4"/>
                    <a:pt x="617" y="4"/>
                  </a:cubicBezTo>
                  <a:cubicBezTo>
                    <a:pt x="621" y="4"/>
                    <a:pt x="621" y="4"/>
                    <a:pt x="621" y="4"/>
                  </a:cubicBezTo>
                  <a:cubicBezTo>
                    <a:pt x="622" y="4"/>
                    <a:pt x="623" y="3"/>
                    <a:pt x="623" y="2"/>
                  </a:cubicBezTo>
                  <a:cubicBezTo>
                    <a:pt x="623" y="1"/>
                    <a:pt x="622" y="0"/>
                    <a:pt x="621" y="0"/>
                  </a:cubicBezTo>
                  <a:moveTo>
                    <a:pt x="633" y="0"/>
                  </a:moveTo>
                  <a:cubicBezTo>
                    <a:pt x="629" y="0"/>
                    <a:pt x="629" y="0"/>
                    <a:pt x="629" y="0"/>
                  </a:cubicBezTo>
                  <a:cubicBezTo>
                    <a:pt x="628" y="0"/>
                    <a:pt x="627" y="1"/>
                    <a:pt x="627" y="2"/>
                  </a:cubicBezTo>
                  <a:cubicBezTo>
                    <a:pt x="627" y="3"/>
                    <a:pt x="628" y="4"/>
                    <a:pt x="629" y="4"/>
                  </a:cubicBezTo>
                  <a:cubicBezTo>
                    <a:pt x="633" y="4"/>
                    <a:pt x="633" y="4"/>
                    <a:pt x="633" y="4"/>
                  </a:cubicBezTo>
                  <a:cubicBezTo>
                    <a:pt x="634" y="4"/>
                    <a:pt x="635" y="3"/>
                    <a:pt x="635" y="2"/>
                  </a:cubicBezTo>
                  <a:cubicBezTo>
                    <a:pt x="635" y="1"/>
                    <a:pt x="634" y="0"/>
                    <a:pt x="633" y="0"/>
                  </a:cubicBezTo>
                  <a:moveTo>
                    <a:pt x="645" y="0"/>
                  </a:moveTo>
                  <a:cubicBezTo>
                    <a:pt x="641" y="0"/>
                    <a:pt x="641" y="0"/>
                    <a:pt x="641" y="0"/>
                  </a:cubicBezTo>
                  <a:cubicBezTo>
                    <a:pt x="640" y="0"/>
                    <a:pt x="639" y="1"/>
                    <a:pt x="639" y="2"/>
                  </a:cubicBezTo>
                  <a:cubicBezTo>
                    <a:pt x="639" y="3"/>
                    <a:pt x="640" y="4"/>
                    <a:pt x="641" y="4"/>
                  </a:cubicBezTo>
                  <a:cubicBezTo>
                    <a:pt x="645" y="4"/>
                    <a:pt x="645" y="4"/>
                    <a:pt x="645" y="4"/>
                  </a:cubicBezTo>
                  <a:cubicBezTo>
                    <a:pt x="646" y="4"/>
                    <a:pt x="647" y="3"/>
                    <a:pt x="647" y="2"/>
                  </a:cubicBezTo>
                  <a:cubicBezTo>
                    <a:pt x="647" y="1"/>
                    <a:pt x="646" y="0"/>
                    <a:pt x="645" y="0"/>
                  </a:cubicBezTo>
                  <a:moveTo>
                    <a:pt x="657" y="0"/>
                  </a:moveTo>
                  <a:cubicBezTo>
                    <a:pt x="653" y="0"/>
                    <a:pt x="653" y="0"/>
                    <a:pt x="653" y="0"/>
                  </a:cubicBezTo>
                  <a:cubicBezTo>
                    <a:pt x="652" y="0"/>
                    <a:pt x="651" y="1"/>
                    <a:pt x="651" y="2"/>
                  </a:cubicBezTo>
                  <a:cubicBezTo>
                    <a:pt x="651" y="3"/>
                    <a:pt x="652" y="4"/>
                    <a:pt x="653" y="4"/>
                  </a:cubicBezTo>
                  <a:cubicBezTo>
                    <a:pt x="657" y="4"/>
                    <a:pt x="657" y="4"/>
                    <a:pt x="657" y="4"/>
                  </a:cubicBezTo>
                  <a:cubicBezTo>
                    <a:pt x="658" y="4"/>
                    <a:pt x="659" y="3"/>
                    <a:pt x="659" y="2"/>
                  </a:cubicBezTo>
                  <a:cubicBezTo>
                    <a:pt x="659" y="1"/>
                    <a:pt x="658" y="0"/>
                    <a:pt x="657" y="0"/>
                  </a:cubicBezTo>
                  <a:moveTo>
                    <a:pt x="669" y="0"/>
                  </a:moveTo>
                  <a:cubicBezTo>
                    <a:pt x="665" y="0"/>
                    <a:pt x="665" y="0"/>
                    <a:pt x="665" y="0"/>
                  </a:cubicBezTo>
                  <a:cubicBezTo>
                    <a:pt x="664" y="0"/>
                    <a:pt x="663" y="1"/>
                    <a:pt x="663" y="2"/>
                  </a:cubicBezTo>
                  <a:cubicBezTo>
                    <a:pt x="663" y="3"/>
                    <a:pt x="664" y="4"/>
                    <a:pt x="665" y="4"/>
                  </a:cubicBezTo>
                  <a:cubicBezTo>
                    <a:pt x="669" y="4"/>
                    <a:pt x="669" y="4"/>
                    <a:pt x="669" y="4"/>
                  </a:cubicBezTo>
                  <a:cubicBezTo>
                    <a:pt x="671" y="4"/>
                    <a:pt x="671" y="3"/>
                    <a:pt x="671" y="2"/>
                  </a:cubicBezTo>
                  <a:cubicBezTo>
                    <a:pt x="671" y="1"/>
                    <a:pt x="671" y="0"/>
                    <a:pt x="669" y="0"/>
                  </a:cubicBezTo>
                  <a:moveTo>
                    <a:pt x="681" y="0"/>
                  </a:moveTo>
                  <a:cubicBezTo>
                    <a:pt x="677" y="0"/>
                    <a:pt x="677" y="0"/>
                    <a:pt x="677" y="0"/>
                  </a:cubicBezTo>
                  <a:cubicBezTo>
                    <a:pt x="676" y="0"/>
                    <a:pt x="675" y="1"/>
                    <a:pt x="675" y="2"/>
                  </a:cubicBezTo>
                  <a:cubicBezTo>
                    <a:pt x="675" y="3"/>
                    <a:pt x="676" y="4"/>
                    <a:pt x="677" y="4"/>
                  </a:cubicBezTo>
                  <a:cubicBezTo>
                    <a:pt x="681" y="4"/>
                    <a:pt x="681" y="4"/>
                    <a:pt x="681" y="4"/>
                  </a:cubicBezTo>
                  <a:cubicBezTo>
                    <a:pt x="683" y="4"/>
                    <a:pt x="684" y="3"/>
                    <a:pt x="684" y="2"/>
                  </a:cubicBezTo>
                  <a:cubicBezTo>
                    <a:pt x="684" y="1"/>
                    <a:pt x="683" y="0"/>
                    <a:pt x="681" y="0"/>
                  </a:cubicBezTo>
                  <a:moveTo>
                    <a:pt x="694" y="0"/>
                  </a:moveTo>
                  <a:cubicBezTo>
                    <a:pt x="690" y="0"/>
                    <a:pt x="690" y="0"/>
                    <a:pt x="690" y="0"/>
                  </a:cubicBezTo>
                  <a:cubicBezTo>
                    <a:pt x="688" y="0"/>
                    <a:pt x="688" y="1"/>
                    <a:pt x="688" y="2"/>
                  </a:cubicBezTo>
                  <a:cubicBezTo>
                    <a:pt x="688" y="3"/>
                    <a:pt x="688" y="4"/>
                    <a:pt x="690" y="4"/>
                  </a:cubicBezTo>
                  <a:cubicBezTo>
                    <a:pt x="694" y="4"/>
                    <a:pt x="694" y="4"/>
                    <a:pt x="694" y="4"/>
                  </a:cubicBezTo>
                  <a:cubicBezTo>
                    <a:pt x="695" y="4"/>
                    <a:pt x="696" y="3"/>
                    <a:pt x="696" y="2"/>
                  </a:cubicBezTo>
                  <a:cubicBezTo>
                    <a:pt x="696" y="1"/>
                    <a:pt x="695" y="0"/>
                    <a:pt x="694" y="0"/>
                  </a:cubicBezTo>
                  <a:moveTo>
                    <a:pt x="706" y="0"/>
                  </a:moveTo>
                  <a:cubicBezTo>
                    <a:pt x="702" y="0"/>
                    <a:pt x="702" y="0"/>
                    <a:pt x="702" y="0"/>
                  </a:cubicBezTo>
                  <a:cubicBezTo>
                    <a:pt x="700" y="0"/>
                    <a:pt x="700" y="1"/>
                    <a:pt x="700" y="2"/>
                  </a:cubicBezTo>
                  <a:cubicBezTo>
                    <a:pt x="700" y="3"/>
                    <a:pt x="700" y="4"/>
                    <a:pt x="702" y="4"/>
                  </a:cubicBezTo>
                  <a:cubicBezTo>
                    <a:pt x="706" y="4"/>
                    <a:pt x="706" y="4"/>
                    <a:pt x="706" y="4"/>
                  </a:cubicBezTo>
                  <a:cubicBezTo>
                    <a:pt x="707" y="4"/>
                    <a:pt x="708" y="3"/>
                    <a:pt x="708" y="2"/>
                  </a:cubicBezTo>
                  <a:cubicBezTo>
                    <a:pt x="708" y="1"/>
                    <a:pt x="707" y="0"/>
                    <a:pt x="706" y="0"/>
                  </a:cubicBezTo>
                  <a:moveTo>
                    <a:pt x="718" y="0"/>
                  </a:moveTo>
                  <a:cubicBezTo>
                    <a:pt x="714" y="0"/>
                    <a:pt x="714" y="0"/>
                    <a:pt x="714" y="0"/>
                  </a:cubicBezTo>
                  <a:cubicBezTo>
                    <a:pt x="713" y="0"/>
                    <a:pt x="712" y="1"/>
                    <a:pt x="712" y="2"/>
                  </a:cubicBezTo>
                  <a:cubicBezTo>
                    <a:pt x="712" y="3"/>
                    <a:pt x="713" y="4"/>
                    <a:pt x="714" y="4"/>
                  </a:cubicBezTo>
                  <a:cubicBezTo>
                    <a:pt x="718" y="4"/>
                    <a:pt x="718" y="4"/>
                    <a:pt x="718" y="4"/>
                  </a:cubicBezTo>
                  <a:cubicBezTo>
                    <a:pt x="719" y="4"/>
                    <a:pt x="720" y="3"/>
                    <a:pt x="720" y="2"/>
                  </a:cubicBezTo>
                  <a:cubicBezTo>
                    <a:pt x="720" y="1"/>
                    <a:pt x="719" y="0"/>
                    <a:pt x="718" y="0"/>
                  </a:cubicBezTo>
                  <a:moveTo>
                    <a:pt x="730" y="0"/>
                  </a:moveTo>
                  <a:cubicBezTo>
                    <a:pt x="726" y="0"/>
                    <a:pt x="726" y="0"/>
                    <a:pt x="726" y="0"/>
                  </a:cubicBezTo>
                  <a:cubicBezTo>
                    <a:pt x="725" y="0"/>
                    <a:pt x="724" y="1"/>
                    <a:pt x="724" y="2"/>
                  </a:cubicBezTo>
                  <a:cubicBezTo>
                    <a:pt x="724" y="3"/>
                    <a:pt x="725" y="4"/>
                    <a:pt x="726" y="4"/>
                  </a:cubicBezTo>
                  <a:cubicBezTo>
                    <a:pt x="730" y="4"/>
                    <a:pt x="730" y="4"/>
                    <a:pt x="730" y="4"/>
                  </a:cubicBezTo>
                  <a:cubicBezTo>
                    <a:pt x="731" y="4"/>
                    <a:pt x="732" y="3"/>
                    <a:pt x="732" y="2"/>
                  </a:cubicBezTo>
                  <a:cubicBezTo>
                    <a:pt x="732" y="1"/>
                    <a:pt x="731" y="0"/>
                    <a:pt x="730" y="0"/>
                  </a:cubicBezTo>
                  <a:moveTo>
                    <a:pt x="742" y="0"/>
                  </a:moveTo>
                  <a:cubicBezTo>
                    <a:pt x="738" y="0"/>
                    <a:pt x="738" y="0"/>
                    <a:pt x="738" y="0"/>
                  </a:cubicBezTo>
                  <a:cubicBezTo>
                    <a:pt x="737" y="0"/>
                    <a:pt x="736" y="1"/>
                    <a:pt x="736" y="2"/>
                  </a:cubicBezTo>
                  <a:cubicBezTo>
                    <a:pt x="736" y="3"/>
                    <a:pt x="737" y="4"/>
                    <a:pt x="738" y="4"/>
                  </a:cubicBezTo>
                  <a:cubicBezTo>
                    <a:pt x="742" y="4"/>
                    <a:pt x="742" y="4"/>
                    <a:pt x="742" y="4"/>
                  </a:cubicBezTo>
                  <a:cubicBezTo>
                    <a:pt x="743" y="4"/>
                    <a:pt x="744" y="3"/>
                    <a:pt x="744" y="2"/>
                  </a:cubicBezTo>
                  <a:cubicBezTo>
                    <a:pt x="744" y="1"/>
                    <a:pt x="743" y="0"/>
                    <a:pt x="742" y="0"/>
                  </a:cubicBezTo>
                  <a:moveTo>
                    <a:pt x="754" y="0"/>
                  </a:moveTo>
                  <a:cubicBezTo>
                    <a:pt x="750" y="0"/>
                    <a:pt x="750" y="0"/>
                    <a:pt x="750" y="0"/>
                  </a:cubicBezTo>
                  <a:cubicBezTo>
                    <a:pt x="749" y="0"/>
                    <a:pt x="748" y="1"/>
                    <a:pt x="748" y="2"/>
                  </a:cubicBezTo>
                  <a:cubicBezTo>
                    <a:pt x="748" y="3"/>
                    <a:pt x="749" y="4"/>
                    <a:pt x="750" y="4"/>
                  </a:cubicBezTo>
                  <a:cubicBezTo>
                    <a:pt x="754" y="4"/>
                    <a:pt x="754" y="4"/>
                    <a:pt x="754" y="4"/>
                  </a:cubicBezTo>
                  <a:cubicBezTo>
                    <a:pt x="755" y="4"/>
                    <a:pt x="756" y="3"/>
                    <a:pt x="756" y="2"/>
                  </a:cubicBezTo>
                  <a:cubicBezTo>
                    <a:pt x="756" y="1"/>
                    <a:pt x="755" y="0"/>
                    <a:pt x="754" y="0"/>
                  </a:cubicBezTo>
                  <a:moveTo>
                    <a:pt x="766" y="0"/>
                  </a:moveTo>
                  <a:cubicBezTo>
                    <a:pt x="762" y="0"/>
                    <a:pt x="762" y="0"/>
                    <a:pt x="762" y="0"/>
                  </a:cubicBezTo>
                  <a:cubicBezTo>
                    <a:pt x="761" y="0"/>
                    <a:pt x="760" y="1"/>
                    <a:pt x="760" y="2"/>
                  </a:cubicBezTo>
                  <a:cubicBezTo>
                    <a:pt x="760" y="3"/>
                    <a:pt x="761" y="4"/>
                    <a:pt x="762" y="4"/>
                  </a:cubicBezTo>
                  <a:cubicBezTo>
                    <a:pt x="766" y="4"/>
                    <a:pt x="766" y="4"/>
                    <a:pt x="766" y="4"/>
                  </a:cubicBezTo>
                  <a:cubicBezTo>
                    <a:pt x="767" y="4"/>
                    <a:pt x="768" y="3"/>
                    <a:pt x="768" y="2"/>
                  </a:cubicBezTo>
                  <a:cubicBezTo>
                    <a:pt x="768" y="1"/>
                    <a:pt x="767" y="0"/>
                    <a:pt x="766" y="0"/>
                  </a:cubicBezTo>
                  <a:moveTo>
                    <a:pt x="778" y="0"/>
                  </a:moveTo>
                  <a:cubicBezTo>
                    <a:pt x="774" y="0"/>
                    <a:pt x="774" y="0"/>
                    <a:pt x="774" y="0"/>
                  </a:cubicBezTo>
                  <a:cubicBezTo>
                    <a:pt x="773" y="0"/>
                    <a:pt x="772" y="1"/>
                    <a:pt x="772" y="2"/>
                  </a:cubicBezTo>
                  <a:cubicBezTo>
                    <a:pt x="772" y="3"/>
                    <a:pt x="773" y="4"/>
                    <a:pt x="774" y="4"/>
                  </a:cubicBezTo>
                  <a:cubicBezTo>
                    <a:pt x="778" y="4"/>
                    <a:pt x="778" y="4"/>
                    <a:pt x="778" y="4"/>
                  </a:cubicBezTo>
                  <a:cubicBezTo>
                    <a:pt x="779" y="4"/>
                    <a:pt x="780" y="3"/>
                    <a:pt x="780" y="2"/>
                  </a:cubicBezTo>
                  <a:cubicBezTo>
                    <a:pt x="780" y="1"/>
                    <a:pt x="779" y="0"/>
                    <a:pt x="778" y="0"/>
                  </a:cubicBezTo>
                  <a:moveTo>
                    <a:pt x="790" y="0"/>
                  </a:moveTo>
                  <a:cubicBezTo>
                    <a:pt x="786" y="0"/>
                    <a:pt x="786" y="0"/>
                    <a:pt x="786" y="0"/>
                  </a:cubicBezTo>
                  <a:cubicBezTo>
                    <a:pt x="785" y="0"/>
                    <a:pt x="784" y="1"/>
                    <a:pt x="784" y="2"/>
                  </a:cubicBezTo>
                  <a:cubicBezTo>
                    <a:pt x="784" y="3"/>
                    <a:pt x="785" y="4"/>
                    <a:pt x="786" y="4"/>
                  </a:cubicBezTo>
                  <a:cubicBezTo>
                    <a:pt x="790" y="4"/>
                    <a:pt x="790" y="4"/>
                    <a:pt x="790" y="4"/>
                  </a:cubicBezTo>
                  <a:cubicBezTo>
                    <a:pt x="791" y="4"/>
                    <a:pt x="792" y="3"/>
                    <a:pt x="792" y="2"/>
                  </a:cubicBezTo>
                  <a:cubicBezTo>
                    <a:pt x="792" y="1"/>
                    <a:pt x="791" y="0"/>
                    <a:pt x="790" y="0"/>
                  </a:cubicBezTo>
                  <a:moveTo>
                    <a:pt x="802" y="0"/>
                  </a:moveTo>
                  <a:cubicBezTo>
                    <a:pt x="798" y="0"/>
                    <a:pt x="798" y="0"/>
                    <a:pt x="798" y="0"/>
                  </a:cubicBezTo>
                  <a:cubicBezTo>
                    <a:pt x="797" y="0"/>
                    <a:pt x="796" y="1"/>
                    <a:pt x="796" y="2"/>
                  </a:cubicBezTo>
                  <a:cubicBezTo>
                    <a:pt x="796" y="3"/>
                    <a:pt x="797" y="4"/>
                    <a:pt x="798" y="4"/>
                  </a:cubicBezTo>
                  <a:cubicBezTo>
                    <a:pt x="802" y="4"/>
                    <a:pt x="802" y="4"/>
                    <a:pt x="802" y="4"/>
                  </a:cubicBezTo>
                  <a:cubicBezTo>
                    <a:pt x="803" y="4"/>
                    <a:pt x="804" y="3"/>
                    <a:pt x="804" y="2"/>
                  </a:cubicBezTo>
                  <a:cubicBezTo>
                    <a:pt x="804" y="1"/>
                    <a:pt x="803" y="0"/>
                    <a:pt x="802" y="0"/>
                  </a:cubicBezTo>
                  <a:moveTo>
                    <a:pt x="814" y="0"/>
                  </a:moveTo>
                  <a:cubicBezTo>
                    <a:pt x="810" y="0"/>
                    <a:pt x="810" y="0"/>
                    <a:pt x="810" y="0"/>
                  </a:cubicBezTo>
                  <a:cubicBezTo>
                    <a:pt x="809" y="0"/>
                    <a:pt x="808" y="1"/>
                    <a:pt x="808" y="2"/>
                  </a:cubicBezTo>
                  <a:cubicBezTo>
                    <a:pt x="808" y="3"/>
                    <a:pt x="809" y="4"/>
                    <a:pt x="810" y="4"/>
                  </a:cubicBezTo>
                  <a:cubicBezTo>
                    <a:pt x="814" y="4"/>
                    <a:pt x="814" y="4"/>
                    <a:pt x="814" y="4"/>
                  </a:cubicBezTo>
                  <a:cubicBezTo>
                    <a:pt x="815" y="4"/>
                    <a:pt x="816" y="3"/>
                    <a:pt x="816" y="2"/>
                  </a:cubicBezTo>
                  <a:cubicBezTo>
                    <a:pt x="816" y="1"/>
                    <a:pt x="815" y="0"/>
                    <a:pt x="814" y="0"/>
                  </a:cubicBezTo>
                  <a:moveTo>
                    <a:pt x="826" y="0"/>
                  </a:moveTo>
                  <a:cubicBezTo>
                    <a:pt x="822" y="0"/>
                    <a:pt x="822" y="0"/>
                    <a:pt x="822" y="0"/>
                  </a:cubicBezTo>
                  <a:cubicBezTo>
                    <a:pt x="821" y="0"/>
                    <a:pt x="820" y="1"/>
                    <a:pt x="820" y="2"/>
                  </a:cubicBezTo>
                  <a:cubicBezTo>
                    <a:pt x="820" y="3"/>
                    <a:pt x="821" y="4"/>
                    <a:pt x="822" y="4"/>
                  </a:cubicBezTo>
                  <a:cubicBezTo>
                    <a:pt x="826" y="4"/>
                    <a:pt x="826" y="4"/>
                    <a:pt x="826" y="4"/>
                  </a:cubicBezTo>
                  <a:cubicBezTo>
                    <a:pt x="827" y="4"/>
                    <a:pt x="828" y="3"/>
                    <a:pt x="828" y="2"/>
                  </a:cubicBezTo>
                  <a:cubicBezTo>
                    <a:pt x="828" y="1"/>
                    <a:pt x="827" y="0"/>
                    <a:pt x="826" y="0"/>
                  </a:cubicBezTo>
                  <a:moveTo>
                    <a:pt x="838" y="0"/>
                  </a:moveTo>
                  <a:cubicBezTo>
                    <a:pt x="834" y="0"/>
                    <a:pt x="834" y="0"/>
                    <a:pt x="834" y="0"/>
                  </a:cubicBezTo>
                  <a:cubicBezTo>
                    <a:pt x="833" y="0"/>
                    <a:pt x="832" y="1"/>
                    <a:pt x="832" y="2"/>
                  </a:cubicBezTo>
                  <a:cubicBezTo>
                    <a:pt x="832" y="3"/>
                    <a:pt x="833" y="4"/>
                    <a:pt x="834" y="4"/>
                  </a:cubicBezTo>
                  <a:cubicBezTo>
                    <a:pt x="838" y="4"/>
                    <a:pt x="838" y="4"/>
                    <a:pt x="838" y="4"/>
                  </a:cubicBezTo>
                  <a:cubicBezTo>
                    <a:pt x="839" y="4"/>
                    <a:pt x="840" y="3"/>
                    <a:pt x="840" y="2"/>
                  </a:cubicBezTo>
                  <a:cubicBezTo>
                    <a:pt x="840" y="1"/>
                    <a:pt x="839" y="0"/>
                    <a:pt x="838" y="0"/>
                  </a:cubicBezTo>
                  <a:moveTo>
                    <a:pt x="850" y="0"/>
                  </a:moveTo>
                  <a:cubicBezTo>
                    <a:pt x="846" y="0"/>
                    <a:pt x="846" y="0"/>
                    <a:pt x="846" y="0"/>
                  </a:cubicBezTo>
                  <a:cubicBezTo>
                    <a:pt x="845" y="0"/>
                    <a:pt x="844" y="1"/>
                    <a:pt x="844" y="2"/>
                  </a:cubicBezTo>
                  <a:cubicBezTo>
                    <a:pt x="844" y="3"/>
                    <a:pt x="845" y="4"/>
                    <a:pt x="846" y="4"/>
                  </a:cubicBezTo>
                  <a:cubicBezTo>
                    <a:pt x="850" y="4"/>
                    <a:pt x="850" y="4"/>
                    <a:pt x="850" y="4"/>
                  </a:cubicBezTo>
                  <a:cubicBezTo>
                    <a:pt x="852" y="4"/>
                    <a:pt x="852" y="3"/>
                    <a:pt x="852" y="2"/>
                  </a:cubicBezTo>
                  <a:cubicBezTo>
                    <a:pt x="852" y="1"/>
                    <a:pt x="852" y="0"/>
                    <a:pt x="850" y="0"/>
                  </a:cubicBezTo>
                  <a:moveTo>
                    <a:pt x="862" y="0"/>
                  </a:moveTo>
                  <a:cubicBezTo>
                    <a:pt x="858" y="0"/>
                    <a:pt x="858" y="0"/>
                    <a:pt x="858" y="0"/>
                  </a:cubicBezTo>
                  <a:cubicBezTo>
                    <a:pt x="857" y="0"/>
                    <a:pt x="856" y="1"/>
                    <a:pt x="856" y="2"/>
                  </a:cubicBezTo>
                  <a:cubicBezTo>
                    <a:pt x="856" y="3"/>
                    <a:pt x="857" y="4"/>
                    <a:pt x="858" y="4"/>
                  </a:cubicBezTo>
                  <a:cubicBezTo>
                    <a:pt x="862" y="4"/>
                    <a:pt x="862" y="4"/>
                    <a:pt x="862" y="4"/>
                  </a:cubicBezTo>
                  <a:cubicBezTo>
                    <a:pt x="864" y="4"/>
                    <a:pt x="864" y="3"/>
                    <a:pt x="864" y="2"/>
                  </a:cubicBezTo>
                  <a:cubicBezTo>
                    <a:pt x="864" y="1"/>
                    <a:pt x="864" y="0"/>
                    <a:pt x="862" y="0"/>
                  </a:cubicBezTo>
                  <a:moveTo>
                    <a:pt x="875" y="0"/>
                  </a:moveTo>
                  <a:cubicBezTo>
                    <a:pt x="871" y="0"/>
                    <a:pt x="871" y="0"/>
                    <a:pt x="871" y="0"/>
                  </a:cubicBezTo>
                  <a:cubicBezTo>
                    <a:pt x="869" y="0"/>
                    <a:pt x="869" y="1"/>
                    <a:pt x="869" y="2"/>
                  </a:cubicBezTo>
                  <a:cubicBezTo>
                    <a:pt x="869" y="3"/>
                    <a:pt x="869" y="4"/>
                    <a:pt x="871" y="4"/>
                  </a:cubicBezTo>
                  <a:cubicBezTo>
                    <a:pt x="875" y="4"/>
                    <a:pt x="875" y="4"/>
                    <a:pt x="875" y="4"/>
                  </a:cubicBezTo>
                  <a:cubicBezTo>
                    <a:pt x="876" y="4"/>
                    <a:pt x="877" y="3"/>
                    <a:pt x="877" y="2"/>
                  </a:cubicBezTo>
                  <a:cubicBezTo>
                    <a:pt x="877" y="1"/>
                    <a:pt x="876" y="0"/>
                    <a:pt x="875" y="0"/>
                  </a:cubicBezTo>
                  <a:moveTo>
                    <a:pt x="887" y="0"/>
                  </a:moveTo>
                  <a:cubicBezTo>
                    <a:pt x="883" y="0"/>
                    <a:pt x="883" y="0"/>
                    <a:pt x="883" y="0"/>
                  </a:cubicBezTo>
                  <a:cubicBezTo>
                    <a:pt x="881" y="0"/>
                    <a:pt x="881" y="1"/>
                    <a:pt x="881" y="2"/>
                  </a:cubicBezTo>
                  <a:cubicBezTo>
                    <a:pt x="881" y="3"/>
                    <a:pt x="881" y="4"/>
                    <a:pt x="883" y="4"/>
                  </a:cubicBezTo>
                  <a:cubicBezTo>
                    <a:pt x="887" y="4"/>
                    <a:pt x="887" y="4"/>
                    <a:pt x="887" y="4"/>
                  </a:cubicBezTo>
                  <a:cubicBezTo>
                    <a:pt x="888" y="4"/>
                    <a:pt x="889" y="3"/>
                    <a:pt x="889" y="2"/>
                  </a:cubicBezTo>
                  <a:cubicBezTo>
                    <a:pt x="889" y="1"/>
                    <a:pt x="888" y="0"/>
                    <a:pt x="887" y="0"/>
                  </a:cubicBezTo>
                  <a:moveTo>
                    <a:pt x="899" y="0"/>
                  </a:moveTo>
                  <a:cubicBezTo>
                    <a:pt x="895" y="0"/>
                    <a:pt x="895" y="0"/>
                    <a:pt x="895" y="0"/>
                  </a:cubicBezTo>
                  <a:cubicBezTo>
                    <a:pt x="894" y="0"/>
                    <a:pt x="893" y="1"/>
                    <a:pt x="893" y="2"/>
                  </a:cubicBezTo>
                  <a:cubicBezTo>
                    <a:pt x="893" y="3"/>
                    <a:pt x="894" y="4"/>
                    <a:pt x="895" y="4"/>
                  </a:cubicBezTo>
                  <a:cubicBezTo>
                    <a:pt x="899" y="4"/>
                    <a:pt x="899" y="4"/>
                    <a:pt x="899" y="4"/>
                  </a:cubicBezTo>
                  <a:cubicBezTo>
                    <a:pt x="900" y="4"/>
                    <a:pt x="901" y="3"/>
                    <a:pt x="901" y="2"/>
                  </a:cubicBezTo>
                  <a:cubicBezTo>
                    <a:pt x="901" y="1"/>
                    <a:pt x="900" y="0"/>
                    <a:pt x="899" y="0"/>
                  </a:cubicBezTo>
                  <a:moveTo>
                    <a:pt x="911" y="0"/>
                  </a:moveTo>
                  <a:cubicBezTo>
                    <a:pt x="907" y="0"/>
                    <a:pt x="907" y="0"/>
                    <a:pt x="907" y="0"/>
                  </a:cubicBezTo>
                  <a:cubicBezTo>
                    <a:pt x="906" y="0"/>
                    <a:pt x="905" y="1"/>
                    <a:pt x="905" y="2"/>
                  </a:cubicBezTo>
                  <a:cubicBezTo>
                    <a:pt x="905" y="3"/>
                    <a:pt x="906" y="4"/>
                    <a:pt x="907" y="4"/>
                  </a:cubicBezTo>
                  <a:cubicBezTo>
                    <a:pt x="911" y="4"/>
                    <a:pt x="911" y="4"/>
                    <a:pt x="911" y="4"/>
                  </a:cubicBezTo>
                  <a:cubicBezTo>
                    <a:pt x="912" y="4"/>
                    <a:pt x="913" y="3"/>
                    <a:pt x="913" y="2"/>
                  </a:cubicBezTo>
                  <a:cubicBezTo>
                    <a:pt x="913" y="1"/>
                    <a:pt x="912" y="0"/>
                    <a:pt x="911" y="0"/>
                  </a:cubicBezTo>
                  <a:moveTo>
                    <a:pt x="923" y="0"/>
                  </a:moveTo>
                  <a:cubicBezTo>
                    <a:pt x="919" y="0"/>
                    <a:pt x="919" y="0"/>
                    <a:pt x="919" y="0"/>
                  </a:cubicBezTo>
                  <a:cubicBezTo>
                    <a:pt x="918" y="0"/>
                    <a:pt x="917" y="1"/>
                    <a:pt x="917" y="2"/>
                  </a:cubicBezTo>
                  <a:cubicBezTo>
                    <a:pt x="917" y="3"/>
                    <a:pt x="918" y="4"/>
                    <a:pt x="919" y="4"/>
                  </a:cubicBezTo>
                  <a:cubicBezTo>
                    <a:pt x="923" y="4"/>
                    <a:pt x="923" y="4"/>
                    <a:pt x="923" y="4"/>
                  </a:cubicBezTo>
                  <a:cubicBezTo>
                    <a:pt x="924" y="4"/>
                    <a:pt x="925" y="3"/>
                    <a:pt x="925" y="2"/>
                  </a:cubicBezTo>
                  <a:cubicBezTo>
                    <a:pt x="925" y="1"/>
                    <a:pt x="924" y="0"/>
                    <a:pt x="923" y="0"/>
                  </a:cubicBezTo>
                  <a:moveTo>
                    <a:pt x="935" y="0"/>
                  </a:moveTo>
                  <a:cubicBezTo>
                    <a:pt x="931" y="0"/>
                    <a:pt x="931" y="0"/>
                    <a:pt x="931" y="0"/>
                  </a:cubicBezTo>
                  <a:cubicBezTo>
                    <a:pt x="930" y="0"/>
                    <a:pt x="929" y="1"/>
                    <a:pt x="929" y="2"/>
                  </a:cubicBezTo>
                  <a:cubicBezTo>
                    <a:pt x="929" y="3"/>
                    <a:pt x="930" y="4"/>
                    <a:pt x="931" y="4"/>
                  </a:cubicBezTo>
                  <a:cubicBezTo>
                    <a:pt x="935" y="4"/>
                    <a:pt x="935" y="4"/>
                    <a:pt x="935" y="4"/>
                  </a:cubicBezTo>
                  <a:cubicBezTo>
                    <a:pt x="936" y="4"/>
                    <a:pt x="937" y="3"/>
                    <a:pt x="937" y="2"/>
                  </a:cubicBezTo>
                  <a:cubicBezTo>
                    <a:pt x="937" y="1"/>
                    <a:pt x="936" y="0"/>
                    <a:pt x="935" y="0"/>
                  </a:cubicBezTo>
                  <a:moveTo>
                    <a:pt x="947" y="0"/>
                  </a:moveTo>
                  <a:cubicBezTo>
                    <a:pt x="943" y="0"/>
                    <a:pt x="943" y="0"/>
                    <a:pt x="943" y="0"/>
                  </a:cubicBezTo>
                  <a:cubicBezTo>
                    <a:pt x="942" y="0"/>
                    <a:pt x="941" y="1"/>
                    <a:pt x="941" y="2"/>
                  </a:cubicBezTo>
                  <a:cubicBezTo>
                    <a:pt x="941" y="3"/>
                    <a:pt x="942" y="4"/>
                    <a:pt x="943" y="4"/>
                  </a:cubicBezTo>
                  <a:cubicBezTo>
                    <a:pt x="947" y="4"/>
                    <a:pt x="947" y="4"/>
                    <a:pt x="947" y="4"/>
                  </a:cubicBezTo>
                  <a:cubicBezTo>
                    <a:pt x="948" y="4"/>
                    <a:pt x="949" y="3"/>
                    <a:pt x="949" y="2"/>
                  </a:cubicBezTo>
                  <a:cubicBezTo>
                    <a:pt x="949" y="1"/>
                    <a:pt x="948" y="0"/>
                    <a:pt x="947" y="0"/>
                  </a:cubicBezTo>
                  <a:moveTo>
                    <a:pt x="959" y="0"/>
                  </a:moveTo>
                  <a:cubicBezTo>
                    <a:pt x="955" y="0"/>
                    <a:pt x="955" y="0"/>
                    <a:pt x="955" y="0"/>
                  </a:cubicBezTo>
                  <a:cubicBezTo>
                    <a:pt x="954" y="0"/>
                    <a:pt x="953" y="1"/>
                    <a:pt x="953" y="2"/>
                  </a:cubicBezTo>
                  <a:cubicBezTo>
                    <a:pt x="953" y="3"/>
                    <a:pt x="954" y="4"/>
                    <a:pt x="955" y="4"/>
                  </a:cubicBezTo>
                  <a:cubicBezTo>
                    <a:pt x="959" y="4"/>
                    <a:pt x="959" y="4"/>
                    <a:pt x="959" y="4"/>
                  </a:cubicBezTo>
                  <a:cubicBezTo>
                    <a:pt x="960" y="4"/>
                    <a:pt x="961" y="3"/>
                    <a:pt x="961" y="2"/>
                  </a:cubicBezTo>
                  <a:cubicBezTo>
                    <a:pt x="961" y="1"/>
                    <a:pt x="960" y="0"/>
                    <a:pt x="959" y="0"/>
                  </a:cubicBezTo>
                </a:path>
              </a:pathLst>
            </a:custGeom>
            <a:solidFill>
              <a:schemeClr val="accent6">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9" name="Freeform 8">
              <a:extLst>
                <a:ext uri="{FF2B5EF4-FFF2-40B4-BE49-F238E27FC236}">
                  <a16:creationId xmlns:a16="http://schemas.microsoft.com/office/drawing/2014/main" id="{6B521282-9DA9-4E31-9DF6-8641E4A5F722}"/>
                </a:ext>
              </a:extLst>
            </p:cNvPr>
            <p:cNvSpPr>
              <a:spLocks noEditPoints="1"/>
            </p:cNvSpPr>
            <p:nvPr/>
          </p:nvSpPr>
          <p:spPr bwMode="auto">
            <a:xfrm>
              <a:off x="7208432" y="4162375"/>
              <a:ext cx="873597" cy="940641"/>
            </a:xfrm>
            <a:custGeom>
              <a:avLst/>
              <a:gdLst>
                <a:gd name="T0" fmla="*/ 91 w 189"/>
                <a:gd name="T1" fmla="*/ 22 h 202"/>
                <a:gd name="T2" fmla="*/ 89 w 189"/>
                <a:gd name="T3" fmla="*/ 20 h 202"/>
                <a:gd name="T4" fmla="*/ 91 w 189"/>
                <a:gd name="T5" fmla="*/ 18 h 202"/>
                <a:gd name="T6" fmla="*/ 95 w 189"/>
                <a:gd name="T7" fmla="*/ 18 h 202"/>
                <a:gd name="T8" fmla="*/ 97 w 189"/>
                <a:gd name="T9" fmla="*/ 20 h 202"/>
                <a:gd name="T10" fmla="*/ 95 w 189"/>
                <a:gd name="T11" fmla="*/ 22 h 202"/>
                <a:gd name="T12" fmla="*/ 91 w 189"/>
                <a:gd name="T13" fmla="*/ 22 h 202"/>
                <a:gd name="T14" fmla="*/ 103 w 189"/>
                <a:gd name="T15" fmla="*/ 22 h 202"/>
                <a:gd name="T16" fmla="*/ 101 w 189"/>
                <a:gd name="T17" fmla="*/ 20 h 202"/>
                <a:gd name="T18" fmla="*/ 103 w 189"/>
                <a:gd name="T19" fmla="*/ 18 h 202"/>
                <a:gd name="T20" fmla="*/ 107 w 189"/>
                <a:gd name="T21" fmla="*/ 18 h 202"/>
                <a:gd name="T22" fmla="*/ 109 w 189"/>
                <a:gd name="T23" fmla="*/ 20 h 202"/>
                <a:gd name="T24" fmla="*/ 107 w 189"/>
                <a:gd name="T25" fmla="*/ 22 h 202"/>
                <a:gd name="T26" fmla="*/ 103 w 189"/>
                <a:gd name="T27" fmla="*/ 22 h 202"/>
                <a:gd name="T28" fmla="*/ 42 w 189"/>
                <a:gd name="T29" fmla="*/ 0 h 202"/>
                <a:gd name="T30" fmla="*/ 0 w 189"/>
                <a:gd name="T31" fmla="*/ 0 h 202"/>
                <a:gd name="T32" fmla="*/ 68 w 189"/>
                <a:gd name="T33" fmla="*/ 18 h 202"/>
                <a:gd name="T34" fmla="*/ 71 w 189"/>
                <a:gd name="T35" fmla="*/ 18 h 202"/>
                <a:gd name="T36" fmla="*/ 72 w 189"/>
                <a:gd name="T37" fmla="*/ 19 h 202"/>
                <a:gd name="T38" fmla="*/ 77 w 189"/>
                <a:gd name="T39" fmla="*/ 20 h 202"/>
                <a:gd name="T40" fmla="*/ 77 w 189"/>
                <a:gd name="T41" fmla="*/ 20 h 202"/>
                <a:gd name="T42" fmla="*/ 79 w 189"/>
                <a:gd name="T43" fmla="*/ 18 h 202"/>
                <a:gd name="T44" fmla="*/ 83 w 189"/>
                <a:gd name="T45" fmla="*/ 18 h 202"/>
                <a:gd name="T46" fmla="*/ 85 w 189"/>
                <a:gd name="T47" fmla="*/ 20 h 202"/>
                <a:gd name="T48" fmla="*/ 83 w 189"/>
                <a:gd name="T49" fmla="*/ 22 h 202"/>
                <a:gd name="T50" fmla="*/ 81 w 189"/>
                <a:gd name="T51" fmla="*/ 22 h 202"/>
                <a:gd name="T52" fmla="*/ 178 w 189"/>
                <a:gd name="T53" fmla="*/ 48 h 202"/>
                <a:gd name="T54" fmla="*/ 178 w 189"/>
                <a:gd name="T55" fmla="*/ 67 h 202"/>
                <a:gd name="T56" fmla="*/ 178 w 189"/>
                <a:gd name="T57" fmla="*/ 70 h 202"/>
                <a:gd name="T58" fmla="*/ 178 w 189"/>
                <a:gd name="T59" fmla="*/ 180 h 202"/>
                <a:gd name="T60" fmla="*/ 179 w 189"/>
                <a:gd name="T61" fmla="*/ 180 h 202"/>
                <a:gd name="T62" fmla="*/ 181 w 189"/>
                <a:gd name="T63" fmla="*/ 182 h 202"/>
                <a:gd name="T64" fmla="*/ 179 w 189"/>
                <a:gd name="T65" fmla="*/ 184 h 202"/>
                <a:gd name="T66" fmla="*/ 178 w 189"/>
                <a:gd name="T67" fmla="*/ 184 h 202"/>
                <a:gd name="T68" fmla="*/ 178 w 189"/>
                <a:gd name="T69" fmla="*/ 202 h 202"/>
                <a:gd name="T70" fmla="*/ 189 w 189"/>
                <a:gd name="T71" fmla="*/ 202 h 202"/>
                <a:gd name="T72" fmla="*/ 189 w 189"/>
                <a:gd name="T73" fmla="*/ 184 h 202"/>
                <a:gd name="T74" fmla="*/ 187 w 189"/>
                <a:gd name="T75" fmla="*/ 184 h 202"/>
                <a:gd name="T76" fmla="*/ 185 w 189"/>
                <a:gd name="T77" fmla="*/ 182 h 202"/>
                <a:gd name="T78" fmla="*/ 187 w 189"/>
                <a:gd name="T79" fmla="*/ 180 h 202"/>
                <a:gd name="T80" fmla="*/ 189 w 189"/>
                <a:gd name="T81" fmla="*/ 180 h 202"/>
                <a:gd name="T82" fmla="*/ 189 w 189"/>
                <a:gd name="T83" fmla="*/ 40 h 202"/>
                <a:gd name="T84" fmla="*/ 121 w 189"/>
                <a:gd name="T85" fmla="*/ 21 h 202"/>
                <a:gd name="T86" fmla="*/ 119 w 189"/>
                <a:gd name="T87" fmla="*/ 22 h 202"/>
                <a:gd name="T88" fmla="*/ 115 w 189"/>
                <a:gd name="T89" fmla="*/ 22 h 202"/>
                <a:gd name="T90" fmla="*/ 113 w 189"/>
                <a:gd name="T91" fmla="*/ 20 h 202"/>
                <a:gd name="T92" fmla="*/ 113 w 189"/>
                <a:gd name="T93" fmla="*/ 19 h 202"/>
                <a:gd name="T94" fmla="*/ 42 w 189"/>
                <a:gd name="T95" fmla="*/ 0 h 20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189" h="202">
                  <a:moveTo>
                    <a:pt x="91" y="22"/>
                  </a:moveTo>
                  <a:cubicBezTo>
                    <a:pt x="90" y="22"/>
                    <a:pt x="89" y="21"/>
                    <a:pt x="89" y="20"/>
                  </a:cubicBezTo>
                  <a:cubicBezTo>
                    <a:pt x="89" y="19"/>
                    <a:pt x="90" y="18"/>
                    <a:pt x="91" y="18"/>
                  </a:cubicBezTo>
                  <a:cubicBezTo>
                    <a:pt x="95" y="18"/>
                    <a:pt x="95" y="18"/>
                    <a:pt x="95" y="18"/>
                  </a:cubicBezTo>
                  <a:cubicBezTo>
                    <a:pt x="96" y="18"/>
                    <a:pt x="97" y="19"/>
                    <a:pt x="97" y="20"/>
                  </a:cubicBezTo>
                  <a:cubicBezTo>
                    <a:pt x="97" y="21"/>
                    <a:pt x="96" y="22"/>
                    <a:pt x="95" y="22"/>
                  </a:cubicBezTo>
                  <a:cubicBezTo>
                    <a:pt x="91" y="22"/>
                    <a:pt x="91" y="22"/>
                    <a:pt x="91" y="22"/>
                  </a:cubicBezTo>
                  <a:moveTo>
                    <a:pt x="103" y="22"/>
                  </a:moveTo>
                  <a:cubicBezTo>
                    <a:pt x="102" y="22"/>
                    <a:pt x="101" y="21"/>
                    <a:pt x="101" y="20"/>
                  </a:cubicBezTo>
                  <a:cubicBezTo>
                    <a:pt x="101" y="19"/>
                    <a:pt x="102" y="18"/>
                    <a:pt x="103" y="18"/>
                  </a:cubicBezTo>
                  <a:cubicBezTo>
                    <a:pt x="107" y="18"/>
                    <a:pt x="107" y="18"/>
                    <a:pt x="107" y="18"/>
                  </a:cubicBezTo>
                  <a:cubicBezTo>
                    <a:pt x="108" y="18"/>
                    <a:pt x="109" y="19"/>
                    <a:pt x="109" y="20"/>
                  </a:cubicBezTo>
                  <a:cubicBezTo>
                    <a:pt x="109" y="21"/>
                    <a:pt x="108" y="22"/>
                    <a:pt x="107" y="22"/>
                  </a:cubicBezTo>
                  <a:cubicBezTo>
                    <a:pt x="103" y="22"/>
                    <a:pt x="103" y="22"/>
                    <a:pt x="103" y="22"/>
                  </a:cubicBezTo>
                  <a:moveTo>
                    <a:pt x="42" y="0"/>
                  </a:moveTo>
                  <a:cubicBezTo>
                    <a:pt x="0" y="0"/>
                    <a:pt x="0" y="0"/>
                    <a:pt x="0" y="0"/>
                  </a:cubicBezTo>
                  <a:cubicBezTo>
                    <a:pt x="68" y="18"/>
                    <a:pt x="68" y="18"/>
                    <a:pt x="68" y="18"/>
                  </a:cubicBezTo>
                  <a:cubicBezTo>
                    <a:pt x="71" y="18"/>
                    <a:pt x="71" y="18"/>
                    <a:pt x="71" y="18"/>
                  </a:cubicBezTo>
                  <a:cubicBezTo>
                    <a:pt x="71" y="18"/>
                    <a:pt x="72" y="19"/>
                    <a:pt x="72" y="19"/>
                  </a:cubicBezTo>
                  <a:cubicBezTo>
                    <a:pt x="77" y="20"/>
                    <a:pt x="77" y="20"/>
                    <a:pt x="77" y="20"/>
                  </a:cubicBezTo>
                  <a:cubicBezTo>
                    <a:pt x="77" y="20"/>
                    <a:pt x="77" y="20"/>
                    <a:pt x="77" y="20"/>
                  </a:cubicBezTo>
                  <a:cubicBezTo>
                    <a:pt x="77" y="19"/>
                    <a:pt x="78" y="18"/>
                    <a:pt x="79" y="18"/>
                  </a:cubicBezTo>
                  <a:cubicBezTo>
                    <a:pt x="83" y="18"/>
                    <a:pt x="83" y="18"/>
                    <a:pt x="83" y="18"/>
                  </a:cubicBezTo>
                  <a:cubicBezTo>
                    <a:pt x="84" y="18"/>
                    <a:pt x="85" y="19"/>
                    <a:pt x="85" y="20"/>
                  </a:cubicBezTo>
                  <a:cubicBezTo>
                    <a:pt x="85" y="21"/>
                    <a:pt x="84" y="22"/>
                    <a:pt x="83" y="22"/>
                  </a:cubicBezTo>
                  <a:cubicBezTo>
                    <a:pt x="81" y="22"/>
                    <a:pt x="81" y="22"/>
                    <a:pt x="81" y="22"/>
                  </a:cubicBezTo>
                  <a:cubicBezTo>
                    <a:pt x="178" y="48"/>
                    <a:pt x="178" y="48"/>
                    <a:pt x="178" y="48"/>
                  </a:cubicBezTo>
                  <a:cubicBezTo>
                    <a:pt x="178" y="67"/>
                    <a:pt x="178" y="67"/>
                    <a:pt x="178" y="67"/>
                  </a:cubicBezTo>
                  <a:cubicBezTo>
                    <a:pt x="178" y="70"/>
                    <a:pt x="178" y="70"/>
                    <a:pt x="178" y="70"/>
                  </a:cubicBezTo>
                  <a:cubicBezTo>
                    <a:pt x="178" y="180"/>
                    <a:pt x="178" y="180"/>
                    <a:pt x="178" y="180"/>
                  </a:cubicBezTo>
                  <a:cubicBezTo>
                    <a:pt x="179" y="180"/>
                    <a:pt x="179" y="180"/>
                    <a:pt x="179" y="180"/>
                  </a:cubicBezTo>
                  <a:cubicBezTo>
                    <a:pt x="180" y="180"/>
                    <a:pt x="181" y="181"/>
                    <a:pt x="181" y="182"/>
                  </a:cubicBezTo>
                  <a:cubicBezTo>
                    <a:pt x="181" y="183"/>
                    <a:pt x="180" y="184"/>
                    <a:pt x="179" y="184"/>
                  </a:cubicBezTo>
                  <a:cubicBezTo>
                    <a:pt x="178" y="184"/>
                    <a:pt x="178" y="184"/>
                    <a:pt x="178" y="184"/>
                  </a:cubicBezTo>
                  <a:cubicBezTo>
                    <a:pt x="178" y="202"/>
                    <a:pt x="178" y="202"/>
                    <a:pt x="178" y="202"/>
                  </a:cubicBezTo>
                  <a:cubicBezTo>
                    <a:pt x="189" y="202"/>
                    <a:pt x="189" y="202"/>
                    <a:pt x="189" y="202"/>
                  </a:cubicBezTo>
                  <a:cubicBezTo>
                    <a:pt x="189" y="184"/>
                    <a:pt x="189" y="184"/>
                    <a:pt x="189" y="184"/>
                  </a:cubicBezTo>
                  <a:cubicBezTo>
                    <a:pt x="187" y="184"/>
                    <a:pt x="187" y="184"/>
                    <a:pt x="187" y="184"/>
                  </a:cubicBezTo>
                  <a:cubicBezTo>
                    <a:pt x="186" y="184"/>
                    <a:pt x="185" y="183"/>
                    <a:pt x="185" y="182"/>
                  </a:cubicBezTo>
                  <a:cubicBezTo>
                    <a:pt x="185" y="181"/>
                    <a:pt x="186" y="180"/>
                    <a:pt x="187" y="180"/>
                  </a:cubicBezTo>
                  <a:cubicBezTo>
                    <a:pt x="189" y="180"/>
                    <a:pt x="189" y="180"/>
                    <a:pt x="189" y="180"/>
                  </a:cubicBezTo>
                  <a:cubicBezTo>
                    <a:pt x="189" y="40"/>
                    <a:pt x="189" y="40"/>
                    <a:pt x="189" y="40"/>
                  </a:cubicBezTo>
                  <a:cubicBezTo>
                    <a:pt x="121" y="21"/>
                    <a:pt x="121" y="21"/>
                    <a:pt x="121" y="21"/>
                  </a:cubicBezTo>
                  <a:cubicBezTo>
                    <a:pt x="120" y="21"/>
                    <a:pt x="120" y="22"/>
                    <a:pt x="119" y="22"/>
                  </a:cubicBezTo>
                  <a:cubicBezTo>
                    <a:pt x="115" y="22"/>
                    <a:pt x="115" y="22"/>
                    <a:pt x="115" y="22"/>
                  </a:cubicBezTo>
                  <a:cubicBezTo>
                    <a:pt x="114" y="22"/>
                    <a:pt x="113" y="21"/>
                    <a:pt x="113" y="20"/>
                  </a:cubicBezTo>
                  <a:cubicBezTo>
                    <a:pt x="113" y="20"/>
                    <a:pt x="113" y="19"/>
                    <a:pt x="113" y="19"/>
                  </a:cubicBezTo>
                  <a:cubicBezTo>
                    <a:pt x="42" y="0"/>
                    <a:pt x="42" y="0"/>
                    <a:pt x="42" y="0"/>
                  </a:cubicBezTo>
                </a:path>
              </a:pathLst>
            </a:custGeom>
            <a:solidFill>
              <a:schemeClr val="accent2">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0" name="Freeform 9">
              <a:extLst>
                <a:ext uri="{FF2B5EF4-FFF2-40B4-BE49-F238E27FC236}">
                  <a16:creationId xmlns:a16="http://schemas.microsoft.com/office/drawing/2014/main" id="{BF74CB21-8A5C-4F71-A857-C2A0EDB52700}"/>
                </a:ext>
              </a:extLst>
            </p:cNvPr>
            <p:cNvSpPr>
              <a:spLocks noEditPoints="1"/>
            </p:cNvSpPr>
            <p:nvPr/>
          </p:nvSpPr>
          <p:spPr bwMode="auto">
            <a:xfrm>
              <a:off x="7523334" y="4245672"/>
              <a:ext cx="558697" cy="774048"/>
            </a:xfrm>
            <a:custGeom>
              <a:avLst/>
              <a:gdLst>
                <a:gd name="T0" fmla="*/ 111 w 121"/>
                <a:gd name="T1" fmla="*/ 162 h 166"/>
                <a:gd name="T2" fmla="*/ 110 w 121"/>
                <a:gd name="T3" fmla="*/ 162 h 166"/>
                <a:gd name="T4" fmla="*/ 110 w 121"/>
                <a:gd name="T5" fmla="*/ 166 h 166"/>
                <a:gd name="T6" fmla="*/ 111 w 121"/>
                <a:gd name="T7" fmla="*/ 166 h 166"/>
                <a:gd name="T8" fmla="*/ 113 w 121"/>
                <a:gd name="T9" fmla="*/ 164 h 166"/>
                <a:gd name="T10" fmla="*/ 111 w 121"/>
                <a:gd name="T11" fmla="*/ 162 h 166"/>
                <a:gd name="T12" fmla="*/ 121 w 121"/>
                <a:gd name="T13" fmla="*/ 162 h 166"/>
                <a:gd name="T14" fmla="*/ 119 w 121"/>
                <a:gd name="T15" fmla="*/ 162 h 166"/>
                <a:gd name="T16" fmla="*/ 117 w 121"/>
                <a:gd name="T17" fmla="*/ 164 h 166"/>
                <a:gd name="T18" fmla="*/ 119 w 121"/>
                <a:gd name="T19" fmla="*/ 166 h 166"/>
                <a:gd name="T20" fmla="*/ 121 w 121"/>
                <a:gd name="T21" fmla="*/ 166 h 166"/>
                <a:gd name="T22" fmla="*/ 121 w 121"/>
                <a:gd name="T23" fmla="*/ 162 h 166"/>
                <a:gd name="T24" fmla="*/ 45 w 121"/>
                <a:gd name="T25" fmla="*/ 1 h 166"/>
                <a:gd name="T26" fmla="*/ 45 w 121"/>
                <a:gd name="T27" fmla="*/ 2 h 166"/>
                <a:gd name="T28" fmla="*/ 47 w 121"/>
                <a:gd name="T29" fmla="*/ 4 h 166"/>
                <a:gd name="T30" fmla="*/ 51 w 121"/>
                <a:gd name="T31" fmla="*/ 4 h 166"/>
                <a:gd name="T32" fmla="*/ 53 w 121"/>
                <a:gd name="T33" fmla="*/ 3 h 166"/>
                <a:gd name="T34" fmla="*/ 45 w 121"/>
                <a:gd name="T35" fmla="*/ 1 h 166"/>
                <a:gd name="T36" fmla="*/ 3 w 121"/>
                <a:gd name="T37" fmla="*/ 0 h 166"/>
                <a:gd name="T38" fmla="*/ 0 w 121"/>
                <a:gd name="T39" fmla="*/ 0 h 166"/>
                <a:gd name="T40" fmla="*/ 4 w 121"/>
                <a:gd name="T41" fmla="*/ 1 h 166"/>
                <a:gd name="T42" fmla="*/ 3 w 121"/>
                <a:gd name="T43" fmla="*/ 0 h 166"/>
                <a:gd name="T44" fmla="*/ 15 w 121"/>
                <a:gd name="T45" fmla="*/ 0 h 166"/>
                <a:gd name="T46" fmla="*/ 11 w 121"/>
                <a:gd name="T47" fmla="*/ 0 h 166"/>
                <a:gd name="T48" fmla="*/ 9 w 121"/>
                <a:gd name="T49" fmla="*/ 2 h 166"/>
                <a:gd name="T50" fmla="*/ 9 w 121"/>
                <a:gd name="T51" fmla="*/ 2 h 166"/>
                <a:gd name="T52" fmla="*/ 13 w 121"/>
                <a:gd name="T53" fmla="*/ 4 h 166"/>
                <a:gd name="T54" fmla="*/ 15 w 121"/>
                <a:gd name="T55" fmla="*/ 4 h 166"/>
                <a:gd name="T56" fmla="*/ 17 w 121"/>
                <a:gd name="T57" fmla="*/ 2 h 166"/>
                <a:gd name="T58" fmla="*/ 15 w 121"/>
                <a:gd name="T59" fmla="*/ 0 h 166"/>
                <a:gd name="T60" fmla="*/ 27 w 121"/>
                <a:gd name="T61" fmla="*/ 0 h 166"/>
                <a:gd name="T62" fmla="*/ 23 w 121"/>
                <a:gd name="T63" fmla="*/ 0 h 166"/>
                <a:gd name="T64" fmla="*/ 21 w 121"/>
                <a:gd name="T65" fmla="*/ 2 h 166"/>
                <a:gd name="T66" fmla="*/ 23 w 121"/>
                <a:gd name="T67" fmla="*/ 4 h 166"/>
                <a:gd name="T68" fmla="*/ 27 w 121"/>
                <a:gd name="T69" fmla="*/ 4 h 166"/>
                <a:gd name="T70" fmla="*/ 29 w 121"/>
                <a:gd name="T71" fmla="*/ 2 h 166"/>
                <a:gd name="T72" fmla="*/ 27 w 121"/>
                <a:gd name="T73" fmla="*/ 0 h 166"/>
                <a:gd name="T74" fmla="*/ 39 w 121"/>
                <a:gd name="T75" fmla="*/ 0 h 166"/>
                <a:gd name="T76" fmla="*/ 35 w 121"/>
                <a:gd name="T77" fmla="*/ 0 h 166"/>
                <a:gd name="T78" fmla="*/ 33 w 121"/>
                <a:gd name="T79" fmla="*/ 2 h 166"/>
                <a:gd name="T80" fmla="*/ 35 w 121"/>
                <a:gd name="T81" fmla="*/ 4 h 166"/>
                <a:gd name="T82" fmla="*/ 39 w 121"/>
                <a:gd name="T83" fmla="*/ 4 h 166"/>
                <a:gd name="T84" fmla="*/ 41 w 121"/>
                <a:gd name="T85" fmla="*/ 2 h 166"/>
                <a:gd name="T86" fmla="*/ 39 w 121"/>
                <a:gd name="T87" fmla="*/ 0 h 1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21" h="166">
                  <a:moveTo>
                    <a:pt x="111" y="162"/>
                  </a:moveTo>
                  <a:cubicBezTo>
                    <a:pt x="110" y="162"/>
                    <a:pt x="110" y="162"/>
                    <a:pt x="110" y="162"/>
                  </a:cubicBezTo>
                  <a:cubicBezTo>
                    <a:pt x="110" y="166"/>
                    <a:pt x="110" y="166"/>
                    <a:pt x="110" y="166"/>
                  </a:cubicBezTo>
                  <a:cubicBezTo>
                    <a:pt x="111" y="166"/>
                    <a:pt x="111" y="166"/>
                    <a:pt x="111" y="166"/>
                  </a:cubicBezTo>
                  <a:cubicBezTo>
                    <a:pt x="112" y="166"/>
                    <a:pt x="113" y="165"/>
                    <a:pt x="113" y="164"/>
                  </a:cubicBezTo>
                  <a:cubicBezTo>
                    <a:pt x="113" y="163"/>
                    <a:pt x="112" y="162"/>
                    <a:pt x="111" y="162"/>
                  </a:cubicBezTo>
                  <a:moveTo>
                    <a:pt x="121" y="162"/>
                  </a:moveTo>
                  <a:cubicBezTo>
                    <a:pt x="119" y="162"/>
                    <a:pt x="119" y="162"/>
                    <a:pt x="119" y="162"/>
                  </a:cubicBezTo>
                  <a:cubicBezTo>
                    <a:pt x="118" y="162"/>
                    <a:pt x="117" y="163"/>
                    <a:pt x="117" y="164"/>
                  </a:cubicBezTo>
                  <a:cubicBezTo>
                    <a:pt x="117" y="165"/>
                    <a:pt x="118" y="166"/>
                    <a:pt x="119" y="166"/>
                  </a:cubicBezTo>
                  <a:cubicBezTo>
                    <a:pt x="121" y="166"/>
                    <a:pt x="121" y="166"/>
                    <a:pt x="121" y="166"/>
                  </a:cubicBezTo>
                  <a:cubicBezTo>
                    <a:pt x="121" y="162"/>
                    <a:pt x="121" y="162"/>
                    <a:pt x="121" y="162"/>
                  </a:cubicBezTo>
                  <a:moveTo>
                    <a:pt x="45" y="1"/>
                  </a:moveTo>
                  <a:cubicBezTo>
                    <a:pt x="45" y="1"/>
                    <a:pt x="45" y="2"/>
                    <a:pt x="45" y="2"/>
                  </a:cubicBezTo>
                  <a:cubicBezTo>
                    <a:pt x="45" y="3"/>
                    <a:pt x="46" y="4"/>
                    <a:pt x="47" y="4"/>
                  </a:cubicBezTo>
                  <a:cubicBezTo>
                    <a:pt x="51" y="4"/>
                    <a:pt x="51" y="4"/>
                    <a:pt x="51" y="4"/>
                  </a:cubicBezTo>
                  <a:cubicBezTo>
                    <a:pt x="52" y="4"/>
                    <a:pt x="52" y="3"/>
                    <a:pt x="53" y="3"/>
                  </a:cubicBezTo>
                  <a:cubicBezTo>
                    <a:pt x="45" y="1"/>
                    <a:pt x="45" y="1"/>
                    <a:pt x="45" y="1"/>
                  </a:cubicBezTo>
                  <a:moveTo>
                    <a:pt x="3" y="0"/>
                  </a:moveTo>
                  <a:cubicBezTo>
                    <a:pt x="0" y="0"/>
                    <a:pt x="0" y="0"/>
                    <a:pt x="0" y="0"/>
                  </a:cubicBezTo>
                  <a:cubicBezTo>
                    <a:pt x="4" y="1"/>
                    <a:pt x="4" y="1"/>
                    <a:pt x="4" y="1"/>
                  </a:cubicBezTo>
                  <a:cubicBezTo>
                    <a:pt x="4" y="1"/>
                    <a:pt x="3" y="0"/>
                    <a:pt x="3" y="0"/>
                  </a:cubicBezTo>
                  <a:moveTo>
                    <a:pt x="15" y="0"/>
                  </a:moveTo>
                  <a:cubicBezTo>
                    <a:pt x="11" y="0"/>
                    <a:pt x="11" y="0"/>
                    <a:pt x="11" y="0"/>
                  </a:cubicBezTo>
                  <a:cubicBezTo>
                    <a:pt x="10" y="0"/>
                    <a:pt x="9" y="1"/>
                    <a:pt x="9" y="2"/>
                  </a:cubicBezTo>
                  <a:cubicBezTo>
                    <a:pt x="9" y="2"/>
                    <a:pt x="9" y="2"/>
                    <a:pt x="9" y="2"/>
                  </a:cubicBezTo>
                  <a:cubicBezTo>
                    <a:pt x="13" y="4"/>
                    <a:pt x="13" y="4"/>
                    <a:pt x="13" y="4"/>
                  </a:cubicBezTo>
                  <a:cubicBezTo>
                    <a:pt x="15" y="4"/>
                    <a:pt x="15" y="4"/>
                    <a:pt x="15" y="4"/>
                  </a:cubicBezTo>
                  <a:cubicBezTo>
                    <a:pt x="16" y="4"/>
                    <a:pt x="17" y="3"/>
                    <a:pt x="17" y="2"/>
                  </a:cubicBezTo>
                  <a:cubicBezTo>
                    <a:pt x="17" y="1"/>
                    <a:pt x="16" y="0"/>
                    <a:pt x="15" y="0"/>
                  </a:cubicBezTo>
                  <a:moveTo>
                    <a:pt x="27" y="0"/>
                  </a:moveTo>
                  <a:cubicBezTo>
                    <a:pt x="23" y="0"/>
                    <a:pt x="23" y="0"/>
                    <a:pt x="23" y="0"/>
                  </a:cubicBezTo>
                  <a:cubicBezTo>
                    <a:pt x="22" y="0"/>
                    <a:pt x="21" y="1"/>
                    <a:pt x="21" y="2"/>
                  </a:cubicBezTo>
                  <a:cubicBezTo>
                    <a:pt x="21" y="3"/>
                    <a:pt x="22" y="4"/>
                    <a:pt x="23" y="4"/>
                  </a:cubicBezTo>
                  <a:cubicBezTo>
                    <a:pt x="27" y="4"/>
                    <a:pt x="27" y="4"/>
                    <a:pt x="27" y="4"/>
                  </a:cubicBezTo>
                  <a:cubicBezTo>
                    <a:pt x="28" y="4"/>
                    <a:pt x="29" y="3"/>
                    <a:pt x="29" y="2"/>
                  </a:cubicBezTo>
                  <a:cubicBezTo>
                    <a:pt x="29" y="1"/>
                    <a:pt x="28" y="0"/>
                    <a:pt x="27" y="0"/>
                  </a:cubicBezTo>
                  <a:moveTo>
                    <a:pt x="39" y="0"/>
                  </a:moveTo>
                  <a:cubicBezTo>
                    <a:pt x="35" y="0"/>
                    <a:pt x="35" y="0"/>
                    <a:pt x="35" y="0"/>
                  </a:cubicBezTo>
                  <a:cubicBezTo>
                    <a:pt x="34" y="0"/>
                    <a:pt x="33" y="1"/>
                    <a:pt x="33" y="2"/>
                  </a:cubicBezTo>
                  <a:cubicBezTo>
                    <a:pt x="33" y="3"/>
                    <a:pt x="34" y="4"/>
                    <a:pt x="35" y="4"/>
                  </a:cubicBezTo>
                  <a:cubicBezTo>
                    <a:pt x="39" y="4"/>
                    <a:pt x="39" y="4"/>
                    <a:pt x="39" y="4"/>
                  </a:cubicBezTo>
                  <a:cubicBezTo>
                    <a:pt x="40" y="4"/>
                    <a:pt x="41" y="3"/>
                    <a:pt x="41" y="2"/>
                  </a:cubicBezTo>
                  <a:cubicBezTo>
                    <a:pt x="41" y="1"/>
                    <a:pt x="40" y="0"/>
                    <a:pt x="39" y="0"/>
                  </a:cubicBezTo>
                </a:path>
              </a:pathLst>
            </a:custGeom>
            <a:solidFill>
              <a:schemeClr val="accent5">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1" name="Freeform 10">
              <a:extLst>
                <a:ext uri="{FF2B5EF4-FFF2-40B4-BE49-F238E27FC236}">
                  <a16:creationId xmlns:a16="http://schemas.microsoft.com/office/drawing/2014/main" id="{EBE78FEA-A029-40B1-A710-A66212E4FF42}"/>
                </a:ext>
              </a:extLst>
            </p:cNvPr>
            <p:cNvSpPr>
              <a:spLocks/>
            </p:cNvSpPr>
            <p:nvPr/>
          </p:nvSpPr>
          <p:spPr bwMode="auto">
            <a:xfrm>
              <a:off x="7208432" y="4162375"/>
              <a:ext cx="822807" cy="1170214"/>
            </a:xfrm>
            <a:custGeom>
              <a:avLst/>
              <a:gdLst>
                <a:gd name="T0" fmla="*/ 405 w 405"/>
                <a:gd name="T1" fmla="*/ 576 h 576"/>
                <a:gd name="T2" fmla="*/ 0 w 405"/>
                <a:gd name="T3" fmla="*/ 463 h 576"/>
                <a:gd name="T4" fmla="*/ 0 w 405"/>
                <a:gd name="T5" fmla="*/ 0 h 576"/>
                <a:gd name="T6" fmla="*/ 405 w 405"/>
                <a:gd name="T7" fmla="*/ 110 h 576"/>
                <a:gd name="T8" fmla="*/ 405 w 405"/>
                <a:gd name="T9" fmla="*/ 576 h 576"/>
              </a:gdLst>
              <a:ahLst/>
              <a:cxnLst>
                <a:cxn ang="0">
                  <a:pos x="T0" y="T1"/>
                </a:cxn>
                <a:cxn ang="0">
                  <a:pos x="T2" y="T3"/>
                </a:cxn>
                <a:cxn ang="0">
                  <a:pos x="T4" y="T5"/>
                </a:cxn>
                <a:cxn ang="0">
                  <a:pos x="T6" y="T7"/>
                </a:cxn>
                <a:cxn ang="0">
                  <a:pos x="T8" y="T9"/>
                </a:cxn>
              </a:cxnLst>
              <a:rect l="0" t="0" r="r" b="b"/>
              <a:pathLst>
                <a:path w="405" h="576">
                  <a:moveTo>
                    <a:pt x="405" y="576"/>
                  </a:moveTo>
                  <a:lnTo>
                    <a:pt x="0" y="463"/>
                  </a:lnTo>
                  <a:lnTo>
                    <a:pt x="0" y="0"/>
                  </a:lnTo>
                  <a:lnTo>
                    <a:pt x="405" y="110"/>
                  </a:lnTo>
                  <a:lnTo>
                    <a:pt x="405" y="576"/>
                  </a:ln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72" name="Freeform 11">
              <a:extLst>
                <a:ext uri="{FF2B5EF4-FFF2-40B4-BE49-F238E27FC236}">
                  <a16:creationId xmlns:a16="http://schemas.microsoft.com/office/drawing/2014/main" id="{5B6F6471-3B63-48DF-9636-B03B614500A6}"/>
                </a:ext>
              </a:extLst>
            </p:cNvPr>
            <p:cNvSpPr>
              <a:spLocks/>
            </p:cNvSpPr>
            <p:nvPr/>
          </p:nvSpPr>
          <p:spPr bwMode="auto">
            <a:xfrm>
              <a:off x="7208432" y="4162375"/>
              <a:ext cx="822807" cy="1170214"/>
            </a:xfrm>
            <a:custGeom>
              <a:avLst/>
              <a:gdLst>
                <a:gd name="T0" fmla="*/ 405 w 405"/>
                <a:gd name="T1" fmla="*/ 576 h 576"/>
                <a:gd name="T2" fmla="*/ 0 w 405"/>
                <a:gd name="T3" fmla="*/ 463 h 576"/>
                <a:gd name="T4" fmla="*/ 0 w 405"/>
                <a:gd name="T5" fmla="*/ 0 h 576"/>
                <a:gd name="T6" fmla="*/ 405 w 405"/>
                <a:gd name="T7" fmla="*/ 110 h 576"/>
                <a:gd name="T8" fmla="*/ 405 w 405"/>
                <a:gd name="T9" fmla="*/ 576 h 576"/>
              </a:gdLst>
              <a:ahLst/>
              <a:cxnLst>
                <a:cxn ang="0">
                  <a:pos x="T0" y="T1"/>
                </a:cxn>
                <a:cxn ang="0">
                  <a:pos x="T2" y="T3"/>
                </a:cxn>
                <a:cxn ang="0">
                  <a:pos x="T4" y="T5"/>
                </a:cxn>
                <a:cxn ang="0">
                  <a:pos x="T6" y="T7"/>
                </a:cxn>
                <a:cxn ang="0">
                  <a:pos x="T8" y="T9"/>
                </a:cxn>
              </a:cxnLst>
              <a:rect l="0" t="0" r="r" b="b"/>
              <a:pathLst>
                <a:path w="405" h="576">
                  <a:moveTo>
                    <a:pt x="405" y="576"/>
                  </a:moveTo>
                  <a:lnTo>
                    <a:pt x="0" y="463"/>
                  </a:lnTo>
                  <a:lnTo>
                    <a:pt x="0" y="0"/>
                  </a:lnTo>
                  <a:lnTo>
                    <a:pt x="405" y="110"/>
                  </a:lnTo>
                  <a:lnTo>
                    <a:pt x="405" y="57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12">
              <a:extLst>
                <a:ext uri="{FF2B5EF4-FFF2-40B4-BE49-F238E27FC236}">
                  <a16:creationId xmlns:a16="http://schemas.microsoft.com/office/drawing/2014/main" id="{56C740F5-C452-47D5-9410-98817CA67533}"/>
                </a:ext>
              </a:extLst>
            </p:cNvPr>
            <p:cNvSpPr>
              <a:spLocks noEditPoints="1"/>
            </p:cNvSpPr>
            <p:nvPr/>
          </p:nvSpPr>
          <p:spPr bwMode="auto">
            <a:xfrm>
              <a:off x="7208432" y="4251766"/>
              <a:ext cx="601360" cy="134087"/>
            </a:xfrm>
            <a:custGeom>
              <a:avLst/>
              <a:gdLst>
                <a:gd name="T0" fmla="*/ 123 w 130"/>
                <a:gd name="T1" fmla="*/ 29 h 29"/>
                <a:gd name="T2" fmla="*/ 130 w 130"/>
                <a:gd name="T3" fmla="*/ 29 h 29"/>
                <a:gd name="T4" fmla="*/ 125 w 130"/>
                <a:gd name="T5" fmla="*/ 27 h 29"/>
                <a:gd name="T6" fmla="*/ 114 w 130"/>
                <a:gd name="T7" fmla="*/ 25 h 29"/>
                <a:gd name="T8" fmla="*/ 114 w 130"/>
                <a:gd name="T9" fmla="*/ 29 h 29"/>
                <a:gd name="T10" fmla="*/ 119 w 130"/>
                <a:gd name="T11" fmla="*/ 29 h 29"/>
                <a:gd name="T12" fmla="*/ 118 w 130"/>
                <a:gd name="T13" fmla="*/ 26 h 29"/>
                <a:gd name="T14" fmla="*/ 114 w 130"/>
                <a:gd name="T15" fmla="*/ 25 h 29"/>
                <a:gd name="T16" fmla="*/ 102 w 130"/>
                <a:gd name="T17" fmla="*/ 24 h 29"/>
                <a:gd name="T18" fmla="*/ 107 w 130"/>
                <a:gd name="T19" fmla="*/ 27 h 29"/>
                <a:gd name="T20" fmla="*/ 109 w 130"/>
                <a:gd name="T21" fmla="*/ 26 h 29"/>
                <a:gd name="T22" fmla="*/ 104 w 130"/>
                <a:gd name="T23" fmla="*/ 23 h 29"/>
                <a:gd name="T24" fmla="*/ 93 w 130"/>
                <a:gd name="T25" fmla="*/ 20 h 29"/>
                <a:gd name="T26" fmla="*/ 92 w 130"/>
                <a:gd name="T27" fmla="*/ 24 h 29"/>
                <a:gd name="T28" fmla="*/ 96 w 130"/>
                <a:gd name="T29" fmla="*/ 25 h 29"/>
                <a:gd name="T30" fmla="*/ 97 w 130"/>
                <a:gd name="T31" fmla="*/ 21 h 29"/>
                <a:gd name="T32" fmla="*/ 93 w 130"/>
                <a:gd name="T33" fmla="*/ 20 h 29"/>
                <a:gd name="T34" fmla="*/ 80 w 130"/>
                <a:gd name="T35" fmla="*/ 19 h 29"/>
                <a:gd name="T36" fmla="*/ 85 w 130"/>
                <a:gd name="T37" fmla="*/ 22 h 29"/>
                <a:gd name="T38" fmla="*/ 87 w 130"/>
                <a:gd name="T39" fmla="*/ 21 h 29"/>
                <a:gd name="T40" fmla="*/ 82 w 130"/>
                <a:gd name="T41" fmla="*/ 18 h 29"/>
                <a:gd name="T42" fmla="*/ 71 w 130"/>
                <a:gd name="T43" fmla="*/ 15 h 29"/>
                <a:gd name="T44" fmla="*/ 71 w 130"/>
                <a:gd name="T45" fmla="*/ 19 h 29"/>
                <a:gd name="T46" fmla="*/ 75 w 130"/>
                <a:gd name="T47" fmla="*/ 20 h 29"/>
                <a:gd name="T48" fmla="*/ 75 w 130"/>
                <a:gd name="T49" fmla="*/ 16 h 29"/>
                <a:gd name="T50" fmla="*/ 71 w 130"/>
                <a:gd name="T51" fmla="*/ 15 h 29"/>
                <a:gd name="T52" fmla="*/ 59 w 130"/>
                <a:gd name="T53" fmla="*/ 14 h 29"/>
                <a:gd name="T54" fmla="*/ 63 w 130"/>
                <a:gd name="T55" fmla="*/ 17 h 29"/>
                <a:gd name="T56" fmla="*/ 66 w 130"/>
                <a:gd name="T57" fmla="*/ 16 h 29"/>
                <a:gd name="T58" fmla="*/ 61 w 130"/>
                <a:gd name="T59" fmla="*/ 13 h 29"/>
                <a:gd name="T60" fmla="*/ 50 w 130"/>
                <a:gd name="T61" fmla="*/ 11 h 29"/>
                <a:gd name="T62" fmla="*/ 49 w 130"/>
                <a:gd name="T63" fmla="*/ 14 h 29"/>
                <a:gd name="T64" fmla="*/ 53 w 130"/>
                <a:gd name="T65" fmla="*/ 15 h 29"/>
                <a:gd name="T66" fmla="*/ 53 w 130"/>
                <a:gd name="T67" fmla="*/ 11 h 29"/>
                <a:gd name="T68" fmla="*/ 50 w 130"/>
                <a:gd name="T69" fmla="*/ 11 h 29"/>
                <a:gd name="T70" fmla="*/ 37 w 130"/>
                <a:gd name="T71" fmla="*/ 10 h 29"/>
                <a:gd name="T72" fmla="*/ 42 w 130"/>
                <a:gd name="T73" fmla="*/ 13 h 29"/>
                <a:gd name="T74" fmla="*/ 44 w 130"/>
                <a:gd name="T75" fmla="*/ 11 h 29"/>
                <a:gd name="T76" fmla="*/ 39 w 130"/>
                <a:gd name="T77" fmla="*/ 8 h 29"/>
                <a:gd name="T78" fmla="*/ 28 w 130"/>
                <a:gd name="T79" fmla="*/ 6 h 29"/>
                <a:gd name="T80" fmla="*/ 28 w 130"/>
                <a:gd name="T81" fmla="*/ 9 h 29"/>
                <a:gd name="T82" fmla="*/ 32 w 130"/>
                <a:gd name="T83" fmla="*/ 10 h 29"/>
                <a:gd name="T84" fmla="*/ 32 w 130"/>
                <a:gd name="T85" fmla="*/ 7 h 29"/>
                <a:gd name="T86" fmla="*/ 28 w 130"/>
                <a:gd name="T87" fmla="*/ 6 h 29"/>
                <a:gd name="T88" fmla="*/ 15 w 130"/>
                <a:gd name="T89" fmla="*/ 5 h 29"/>
                <a:gd name="T90" fmla="*/ 20 w 130"/>
                <a:gd name="T91" fmla="*/ 8 h 29"/>
                <a:gd name="T92" fmla="*/ 23 w 130"/>
                <a:gd name="T93" fmla="*/ 6 h 29"/>
                <a:gd name="T94" fmla="*/ 18 w 130"/>
                <a:gd name="T95" fmla="*/ 4 h 29"/>
                <a:gd name="T96" fmla="*/ 6 w 130"/>
                <a:gd name="T97" fmla="*/ 1 h 29"/>
                <a:gd name="T98" fmla="*/ 6 w 130"/>
                <a:gd name="T99" fmla="*/ 5 h 29"/>
                <a:gd name="T100" fmla="*/ 10 w 130"/>
                <a:gd name="T101" fmla="*/ 5 h 29"/>
                <a:gd name="T102" fmla="*/ 10 w 130"/>
                <a:gd name="T103" fmla="*/ 2 h 29"/>
                <a:gd name="T104" fmla="*/ 6 w 130"/>
                <a:gd name="T105" fmla="*/ 1 h 29"/>
                <a:gd name="T106" fmla="*/ 0 w 130"/>
                <a:gd name="T107" fmla="*/ 3 h 29"/>
                <a:gd name="T108" fmla="*/ 0 w 130"/>
                <a:gd name="T109" fmla="*/ 0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30" h="29">
                  <a:moveTo>
                    <a:pt x="125" y="27"/>
                  </a:moveTo>
                  <a:cubicBezTo>
                    <a:pt x="124" y="27"/>
                    <a:pt x="123" y="28"/>
                    <a:pt x="123" y="29"/>
                  </a:cubicBezTo>
                  <a:cubicBezTo>
                    <a:pt x="123" y="29"/>
                    <a:pt x="123" y="29"/>
                    <a:pt x="123" y="29"/>
                  </a:cubicBezTo>
                  <a:cubicBezTo>
                    <a:pt x="130" y="29"/>
                    <a:pt x="130" y="29"/>
                    <a:pt x="130" y="29"/>
                  </a:cubicBezTo>
                  <a:cubicBezTo>
                    <a:pt x="130" y="29"/>
                    <a:pt x="129" y="28"/>
                    <a:pt x="129" y="28"/>
                  </a:cubicBezTo>
                  <a:cubicBezTo>
                    <a:pt x="125" y="27"/>
                    <a:pt x="125" y="27"/>
                    <a:pt x="125" y="27"/>
                  </a:cubicBezTo>
                  <a:cubicBezTo>
                    <a:pt x="125" y="27"/>
                    <a:pt x="125" y="27"/>
                    <a:pt x="125" y="27"/>
                  </a:cubicBezTo>
                  <a:moveTo>
                    <a:pt x="114" y="25"/>
                  </a:moveTo>
                  <a:cubicBezTo>
                    <a:pt x="113" y="25"/>
                    <a:pt x="113" y="26"/>
                    <a:pt x="112" y="26"/>
                  </a:cubicBezTo>
                  <a:cubicBezTo>
                    <a:pt x="112" y="27"/>
                    <a:pt x="113" y="28"/>
                    <a:pt x="114" y="29"/>
                  </a:cubicBezTo>
                  <a:cubicBezTo>
                    <a:pt x="116" y="29"/>
                    <a:pt x="116" y="29"/>
                    <a:pt x="116" y="29"/>
                  </a:cubicBezTo>
                  <a:cubicBezTo>
                    <a:pt x="119" y="29"/>
                    <a:pt x="119" y="29"/>
                    <a:pt x="119" y="29"/>
                  </a:cubicBezTo>
                  <a:cubicBezTo>
                    <a:pt x="119" y="29"/>
                    <a:pt x="119" y="28"/>
                    <a:pt x="119" y="28"/>
                  </a:cubicBezTo>
                  <a:cubicBezTo>
                    <a:pt x="120" y="27"/>
                    <a:pt x="119" y="26"/>
                    <a:pt x="118" y="26"/>
                  </a:cubicBezTo>
                  <a:cubicBezTo>
                    <a:pt x="114" y="25"/>
                    <a:pt x="114" y="25"/>
                    <a:pt x="114" y="25"/>
                  </a:cubicBezTo>
                  <a:cubicBezTo>
                    <a:pt x="114" y="25"/>
                    <a:pt x="114" y="25"/>
                    <a:pt x="114" y="25"/>
                  </a:cubicBezTo>
                  <a:moveTo>
                    <a:pt x="103" y="23"/>
                  </a:moveTo>
                  <a:cubicBezTo>
                    <a:pt x="103" y="23"/>
                    <a:pt x="102" y="23"/>
                    <a:pt x="102" y="24"/>
                  </a:cubicBezTo>
                  <a:cubicBezTo>
                    <a:pt x="101" y="25"/>
                    <a:pt x="102" y="26"/>
                    <a:pt x="103" y="26"/>
                  </a:cubicBezTo>
                  <a:cubicBezTo>
                    <a:pt x="107" y="27"/>
                    <a:pt x="107" y="27"/>
                    <a:pt x="107" y="27"/>
                  </a:cubicBezTo>
                  <a:cubicBezTo>
                    <a:pt x="107" y="27"/>
                    <a:pt x="107" y="27"/>
                    <a:pt x="107" y="27"/>
                  </a:cubicBezTo>
                  <a:cubicBezTo>
                    <a:pt x="108" y="27"/>
                    <a:pt x="108" y="26"/>
                    <a:pt x="109" y="26"/>
                  </a:cubicBezTo>
                  <a:cubicBezTo>
                    <a:pt x="109" y="25"/>
                    <a:pt x="108" y="24"/>
                    <a:pt x="107" y="23"/>
                  </a:cubicBezTo>
                  <a:cubicBezTo>
                    <a:pt x="104" y="23"/>
                    <a:pt x="104" y="23"/>
                    <a:pt x="104" y="23"/>
                  </a:cubicBezTo>
                  <a:cubicBezTo>
                    <a:pt x="104" y="23"/>
                    <a:pt x="103" y="23"/>
                    <a:pt x="103" y="23"/>
                  </a:cubicBezTo>
                  <a:moveTo>
                    <a:pt x="93" y="20"/>
                  </a:moveTo>
                  <a:cubicBezTo>
                    <a:pt x="92" y="20"/>
                    <a:pt x="91" y="21"/>
                    <a:pt x="91" y="22"/>
                  </a:cubicBezTo>
                  <a:cubicBezTo>
                    <a:pt x="91" y="23"/>
                    <a:pt x="91" y="24"/>
                    <a:pt x="92" y="24"/>
                  </a:cubicBezTo>
                  <a:cubicBezTo>
                    <a:pt x="96" y="25"/>
                    <a:pt x="96" y="25"/>
                    <a:pt x="96" y="25"/>
                  </a:cubicBezTo>
                  <a:cubicBezTo>
                    <a:pt x="96" y="25"/>
                    <a:pt x="96" y="25"/>
                    <a:pt x="96" y="25"/>
                  </a:cubicBezTo>
                  <a:cubicBezTo>
                    <a:pt x="97" y="25"/>
                    <a:pt x="98" y="24"/>
                    <a:pt x="98" y="23"/>
                  </a:cubicBezTo>
                  <a:cubicBezTo>
                    <a:pt x="98" y="22"/>
                    <a:pt x="98" y="21"/>
                    <a:pt x="97" y="21"/>
                  </a:cubicBezTo>
                  <a:cubicBezTo>
                    <a:pt x="93" y="20"/>
                    <a:pt x="93" y="20"/>
                    <a:pt x="93" y="20"/>
                  </a:cubicBezTo>
                  <a:cubicBezTo>
                    <a:pt x="93" y="20"/>
                    <a:pt x="93" y="20"/>
                    <a:pt x="93" y="20"/>
                  </a:cubicBezTo>
                  <a:moveTo>
                    <a:pt x="82" y="18"/>
                  </a:moveTo>
                  <a:cubicBezTo>
                    <a:pt x="81" y="18"/>
                    <a:pt x="80" y="18"/>
                    <a:pt x="80" y="19"/>
                  </a:cubicBezTo>
                  <a:cubicBezTo>
                    <a:pt x="80" y="20"/>
                    <a:pt x="80" y="21"/>
                    <a:pt x="81" y="21"/>
                  </a:cubicBezTo>
                  <a:cubicBezTo>
                    <a:pt x="85" y="22"/>
                    <a:pt x="85" y="22"/>
                    <a:pt x="85" y="22"/>
                  </a:cubicBezTo>
                  <a:cubicBezTo>
                    <a:pt x="85" y="22"/>
                    <a:pt x="85" y="22"/>
                    <a:pt x="85" y="22"/>
                  </a:cubicBezTo>
                  <a:cubicBezTo>
                    <a:pt x="86" y="22"/>
                    <a:pt x="87" y="22"/>
                    <a:pt x="87" y="21"/>
                  </a:cubicBezTo>
                  <a:cubicBezTo>
                    <a:pt x="87" y="20"/>
                    <a:pt x="87" y="19"/>
                    <a:pt x="86" y="19"/>
                  </a:cubicBezTo>
                  <a:cubicBezTo>
                    <a:pt x="82" y="18"/>
                    <a:pt x="82" y="18"/>
                    <a:pt x="82" y="18"/>
                  </a:cubicBezTo>
                  <a:cubicBezTo>
                    <a:pt x="82" y="18"/>
                    <a:pt x="82" y="18"/>
                    <a:pt x="82" y="18"/>
                  </a:cubicBezTo>
                  <a:moveTo>
                    <a:pt x="71" y="15"/>
                  </a:moveTo>
                  <a:cubicBezTo>
                    <a:pt x="70" y="15"/>
                    <a:pt x="69" y="16"/>
                    <a:pt x="69" y="17"/>
                  </a:cubicBezTo>
                  <a:cubicBezTo>
                    <a:pt x="69" y="18"/>
                    <a:pt x="70" y="19"/>
                    <a:pt x="71" y="19"/>
                  </a:cubicBezTo>
                  <a:cubicBezTo>
                    <a:pt x="74" y="20"/>
                    <a:pt x="74" y="20"/>
                    <a:pt x="74" y="20"/>
                  </a:cubicBezTo>
                  <a:cubicBezTo>
                    <a:pt x="75" y="20"/>
                    <a:pt x="75" y="20"/>
                    <a:pt x="75" y="20"/>
                  </a:cubicBezTo>
                  <a:cubicBezTo>
                    <a:pt x="75" y="20"/>
                    <a:pt x="76" y="19"/>
                    <a:pt x="76" y="18"/>
                  </a:cubicBezTo>
                  <a:cubicBezTo>
                    <a:pt x="77" y="17"/>
                    <a:pt x="76" y="16"/>
                    <a:pt x="75" y="16"/>
                  </a:cubicBezTo>
                  <a:cubicBezTo>
                    <a:pt x="71" y="15"/>
                    <a:pt x="71" y="15"/>
                    <a:pt x="71" y="15"/>
                  </a:cubicBezTo>
                  <a:cubicBezTo>
                    <a:pt x="71" y="15"/>
                    <a:pt x="71" y="15"/>
                    <a:pt x="71" y="15"/>
                  </a:cubicBezTo>
                  <a:moveTo>
                    <a:pt x="60" y="13"/>
                  </a:moveTo>
                  <a:cubicBezTo>
                    <a:pt x="59" y="13"/>
                    <a:pt x="59" y="14"/>
                    <a:pt x="59" y="14"/>
                  </a:cubicBezTo>
                  <a:cubicBezTo>
                    <a:pt x="58" y="15"/>
                    <a:pt x="59" y="16"/>
                    <a:pt x="60" y="17"/>
                  </a:cubicBezTo>
                  <a:cubicBezTo>
                    <a:pt x="63" y="17"/>
                    <a:pt x="63" y="17"/>
                    <a:pt x="63" y="17"/>
                  </a:cubicBezTo>
                  <a:cubicBezTo>
                    <a:pt x="64" y="17"/>
                    <a:pt x="64" y="17"/>
                    <a:pt x="64" y="17"/>
                  </a:cubicBezTo>
                  <a:cubicBezTo>
                    <a:pt x="65" y="17"/>
                    <a:pt x="65" y="17"/>
                    <a:pt x="66" y="16"/>
                  </a:cubicBezTo>
                  <a:cubicBezTo>
                    <a:pt x="66" y="15"/>
                    <a:pt x="65" y="14"/>
                    <a:pt x="64" y="14"/>
                  </a:cubicBezTo>
                  <a:cubicBezTo>
                    <a:pt x="61" y="13"/>
                    <a:pt x="61" y="13"/>
                    <a:pt x="61" y="13"/>
                  </a:cubicBezTo>
                  <a:cubicBezTo>
                    <a:pt x="61" y="13"/>
                    <a:pt x="60" y="13"/>
                    <a:pt x="60" y="13"/>
                  </a:cubicBezTo>
                  <a:moveTo>
                    <a:pt x="50" y="11"/>
                  </a:moveTo>
                  <a:cubicBezTo>
                    <a:pt x="49" y="11"/>
                    <a:pt x="48" y="11"/>
                    <a:pt x="48" y="12"/>
                  </a:cubicBezTo>
                  <a:cubicBezTo>
                    <a:pt x="48" y="13"/>
                    <a:pt x="48" y="14"/>
                    <a:pt x="49" y="14"/>
                  </a:cubicBezTo>
                  <a:cubicBezTo>
                    <a:pt x="53" y="15"/>
                    <a:pt x="53" y="15"/>
                    <a:pt x="53" y="15"/>
                  </a:cubicBezTo>
                  <a:cubicBezTo>
                    <a:pt x="53" y="15"/>
                    <a:pt x="53" y="15"/>
                    <a:pt x="53" y="15"/>
                  </a:cubicBezTo>
                  <a:cubicBezTo>
                    <a:pt x="54" y="15"/>
                    <a:pt x="55" y="14"/>
                    <a:pt x="55" y="14"/>
                  </a:cubicBezTo>
                  <a:cubicBezTo>
                    <a:pt x="55" y="13"/>
                    <a:pt x="54" y="12"/>
                    <a:pt x="53" y="11"/>
                  </a:cubicBezTo>
                  <a:cubicBezTo>
                    <a:pt x="50" y="11"/>
                    <a:pt x="50" y="11"/>
                    <a:pt x="50" y="11"/>
                  </a:cubicBezTo>
                  <a:cubicBezTo>
                    <a:pt x="50" y="11"/>
                    <a:pt x="50" y="11"/>
                    <a:pt x="50" y="11"/>
                  </a:cubicBezTo>
                  <a:moveTo>
                    <a:pt x="39" y="8"/>
                  </a:moveTo>
                  <a:cubicBezTo>
                    <a:pt x="38" y="8"/>
                    <a:pt x="37" y="9"/>
                    <a:pt x="37" y="10"/>
                  </a:cubicBezTo>
                  <a:cubicBezTo>
                    <a:pt x="37" y="11"/>
                    <a:pt x="37" y="12"/>
                    <a:pt x="38" y="12"/>
                  </a:cubicBezTo>
                  <a:cubicBezTo>
                    <a:pt x="42" y="13"/>
                    <a:pt x="42" y="13"/>
                    <a:pt x="42" y="13"/>
                  </a:cubicBezTo>
                  <a:cubicBezTo>
                    <a:pt x="42" y="13"/>
                    <a:pt x="42" y="13"/>
                    <a:pt x="42" y="13"/>
                  </a:cubicBezTo>
                  <a:cubicBezTo>
                    <a:pt x="43" y="13"/>
                    <a:pt x="44" y="12"/>
                    <a:pt x="44" y="11"/>
                  </a:cubicBezTo>
                  <a:cubicBezTo>
                    <a:pt x="44" y="10"/>
                    <a:pt x="44" y="9"/>
                    <a:pt x="43" y="9"/>
                  </a:cubicBezTo>
                  <a:cubicBezTo>
                    <a:pt x="39" y="8"/>
                    <a:pt x="39" y="8"/>
                    <a:pt x="39" y="8"/>
                  </a:cubicBezTo>
                  <a:cubicBezTo>
                    <a:pt x="39" y="8"/>
                    <a:pt x="39" y="8"/>
                    <a:pt x="39" y="8"/>
                  </a:cubicBezTo>
                  <a:moveTo>
                    <a:pt x="28" y="6"/>
                  </a:moveTo>
                  <a:cubicBezTo>
                    <a:pt x="27" y="6"/>
                    <a:pt x="26" y="6"/>
                    <a:pt x="26" y="7"/>
                  </a:cubicBezTo>
                  <a:cubicBezTo>
                    <a:pt x="26" y="8"/>
                    <a:pt x="27" y="9"/>
                    <a:pt x="28" y="9"/>
                  </a:cubicBezTo>
                  <a:cubicBezTo>
                    <a:pt x="31" y="10"/>
                    <a:pt x="31" y="10"/>
                    <a:pt x="31" y="10"/>
                  </a:cubicBezTo>
                  <a:cubicBezTo>
                    <a:pt x="32" y="10"/>
                    <a:pt x="32" y="10"/>
                    <a:pt x="32" y="10"/>
                  </a:cubicBezTo>
                  <a:cubicBezTo>
                    <a:pt x="32" y="10"/>
                    <a:pt x="33" y="10"/>
                    <a:pt x="33" y="9"/>
                  </a:cubicBezTo>
                  <a:cubicBezTo>
                    <a:pt x="34" y="8"/>
                    <a:pt x="33" y="7"/>
                    <a:pt x="32" y="7"/>
                  </a:cubicBezTo>
                  <a:cubicBezTo>
                    <a:pt x="28" y="6"/>
                    <a:pt x="28" y="6"/>
                    <a:pt x="28" y="6"/>
                  </a:cubicBezTo>
                  <a:cubicBezTo>
                    <a:pt x="28" y="6"/>
                    <a:pt x="28" y="6"/>
                    <a:pt x="28" y="6"/>
                  </a:cubicBezTo>
                  <a:moveTo>
                    <a:pt x="17" y="3"/>
                  </a:moveTo>
                  <a:cubicBezTo>
                    <a:pt x="16" y="3"/>
                    <a:pt x="16" y="4"/>
                    <a:pt x="15" y="5"/>
                  </a:cubicBezTo>
                  <a:cubicBezTo>
                    <a:pt x="15" y="6"/>
                    <a:pt x="16" y="7"/>
                    <a:pt x="17" y="7"/>
                  </a:cubicBezTo>
                  <a:cubicBezTo>
                    <a:pt x="20" y="8"/>
                    <a:pt x="20" y="8"/>
                    <a:pt x="20" y="8"/>
                  </a:cubicBezTo>
                  <a:cubicBezTo>
                    <a:pt x="21" y="8"/>
                    <a:pt x="21" y="8"/>
                    <a:pt x="21" y="8"/>
                  </a:cubicBezTo>
                  <a:cubicBezTo>
                    <a:pt x="22" y="8"/>
                    <a:pt x="22" y="7"/>
                    <a:pt x="23" y="6"/>
                  </a:cubicBezTo>
                  <a:cubicBezTo>
                    <a:pt x="23" y="5"/>
                    <a:pt x="22" y="5"/>
                    <a:pt x="21" y="4"/>
                  </a:cubicBezTo>
                  <a:cubicBezTo>
                    <a:pt x="18" y="4"/>
                    <a:pt x="18" y="4"/>
                    <a:pt x="18" y="4"/>
                  </a:cubicBezTo>
                  <a:cubicBezTo>
                    <a:pt x="17" y="3"/>
                    <a:pt x="17" y="3"/>
                    <a:pt x="17" y="3"/>
                  </a:cubicBezTo>
                  <a:moveTo>
                    <a:pt x="6" y="1"/>
                  </a:moveTo>
                  <a:cubicBezTo>
                    <a:pt x="6" y="1"/>
                    <a:pt x="5" y="2"/>
                    <a:pt x="5" y="2"/>
                  </a:cubicBezTo>
                  <a:cubicBezTo>
                    <a:pt x="4" y="3"/>
                    <a:pt x="5" y="4"/>
                    <a:pt x="6" y="5"/>
                  </a:cubicBezTo>
                  <a:cubicBezTo>
                    <a:pt x="10" y="5"/>
                    <a:pt x="10" y="5"/>
                    <a:pt x="10" y="5"/>
                  </a:cubicBezTo>
                  <a:cubicBezTo>
                    <a:pt x="10" y="5"/>
                    <a:pt x="10" y="5"/>
                    <a:pt x="10" y="5"/>
                  </a:cubicBezTo>
                  <a:cubicBezTo>
                    <a:pt x="11" y="5"/>
                    <a:pt x="12" y="5"/>
                    <a:pt x="12" y="4"/>
                  </a:cubicBezTo>
                  <a:cubicBezTo>
                    <a:pt x="12" y="3"/>
                    <a:pt x="11" y="2"/>
                    <a:pt x="10" y="2"/>
                  </a:cubicBezTo>
                  <a:cubicBezTo>
                    <a:pt x="7" y="1"/>
                    <a:pt x="7" y="1"/>
                    <a:pt x="7" y="1"/>
                  </a:cubicBezTo>
                  <a:cubicBezTo>
                    <a:pt x="7" y="1"/>
                    <a:pt x="7" y="1"/>
                    <a:pt x="6" y="1"/>
                  </a:cubicBezTo>
                  <a:moveTo>
                    <a:pt x="0" y="0"/>
                  </a:moveTo>
                  <a:cubicBezTo>
                    <a:pt x="0" y="3"/>
                    <a:pt x="0" y="3"/>
                    <a:pt x="0" y="3"/>
                  </a:cubicBezTo>
                  <a:cubicBezTo>
                    <a:pt x="1" y="3"/>
                    <a:pt x="1" y="2"/>
                    <a:pt x="1" y="2"/>
                  </a:cubicBezTo>
                  <a:cubicBezTo>
                    <a:pt x="1" y="1"/>
                    <a:pt x="1" y="0"/>
                    <a:pt x="0" y="0"/>
                  </a:cubicBezTo>
                </a:path>
              </a:pathLst>
            </a:custGeom>
            <a:solidFill>
              <a:schemeClr val="accent5">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4" name="Freeform 13">
              <a:extLst>
                <a:ext uri="{FF2B5EF4-FFF2-40B4-BE49-F238E27FC236}">
                  <a16:creationId xmlns:a16="http://schemas.microsoft.com/office/drawing/2014/main" id="{9F8AF0ED-F9CE-4F51-944F-652A48AFD489}"/>
                </a:ext>
              </a:extLst>
            </p:cNvPr>
            <p:cNvSpPr>
              <a:spLocks/>
            </p:cNvSpPr>
            <p:nvPr/>
          </p:nvSpPr>
          <p:spPr bwMode="auto">
            <a:xfrm>
              <a:off x="6663957" y="4385853"/>
              <a:ext cx="1367282" cy="946736"/>
            </a:xfrm>
            <a:custGeom>
              <a:avLst/>
              <a:gdLst>
                <a:gd name="T0" fmla="*/ 0 w 673"/>
                <a:gd name="T1" fmla="*/ 466 h 466"/>
                <a:gd name="T2" fmla="*/ 98 w 673"/>
                <a:gd name="T3" fmla="*/ 227 h 466"/>
                <a:gd name="T4" fmla="*/ 0 w 673"/>
                <a:gd name="T5" fmla="*/ 0 h 466"/>
                <a:gd name="T6" fmla="*/ 673 w 673"/>
                <a:gd name="T7" fmla="*/ 0 h 466"/>
                <a:gd name="T8" fmla="*/ 673 w 673"/>
                <a:gd name="T9" fmla="*/ 466 h 466"/>
                <a:gd name="T10" fmla="*/ 0 w 673"/>
                <a:gd name="T11" fmla="*/ 466 h 466"/>
              </a:gdLst>
              <a:ahLst/>
              <a:cxnLst>
                <a:cxn ang="0">
                  <a:pos x="T0" y="T1"/>
                </a:cxn>
                <a:cxn ang="0">
                  <a:pos x="T2" y="T3"/>
                </a:cxn>
                <a:cxn ang="0">
                  <a:pos x="T4" y="T5"/>
                </a:cxn>
                <a:cxn ang="0">
                  <a:pos x="T6" y="T7"/>
                </a:cxn>
                <a:cxn ang="0">
                  <a:pos x="T8" y="T9"/>
                </a:cxn>
                <a:cxn ang="0">
                  <a:pos x="T10" y="T11"/>
                </a:cxn>
              </a:cxnLst>
              <a:rect l="0" t="0" r="r" b="b"/>
              <a:pathLst>
                <a:path w="673" h="466">
                  <a:moveTo>
                    <a:pt x="0" y="466"/>
                  </a:moveTo>
                  <a:lnTo>
                    <a:pt x="98" y="227"/>
                  </a:lnTo>
                  <a:lnTo>
                    <a:pt x="0" y="0"/>
                  </a:lnTo>
                  <a:lnTo>
                    <a:pt x="673" y="0"/>
                  </a:lnTo>
                  <a:lnTo>
                    <a:pt x="673" y="466"/>
                  </a:lnTo>
                  <a:lnTo>
                    <a:pt x="0" y="466"/>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75" name="Freeform 14">
              <a:extLst>
                <a:ext uri="{FF2B5EF4-FFF2-40B4-BE49-F238E27FC236}">
                  <a16:creationId xmlns:a16="http://schemas.microsoft.com/office/drawing/2014/main" id="{E1707568-1727-4C8B-8141-433CF9DD873E}"/>
                </a:ext>
              </a:extLst>
            </p:cNvPr>
            <p:cNvSpPr>
              <a:spLocks/>
            </p:cNvSpPr>
            <p:nvPr/>
          </p:nvSpPr>
          <p:spPr bwMode="auto">
            <a:xfrm>
              <a:off x="6663957" y="4385853"/>
              <a:ext cx="1367282" cy="946736"/>
            </a:xfrm>
            <a:custGeom>
              <a:avLst/>
              <a:gdLst>
                <a:gd name="T0" fmla="*/ 0 w 673"/>
                <a:gd name="T1" fmla="*/ 466 h 466"/>
                <a:gd name="T2" fmla="*/ 98 w 673"/>
                <a:gd name="T3" fmla="*/ 227 h 466"/>
                <a:gd name="T4" fmla="*/ 0 w 673"/>
                <a:gd name="T5" fmla="*/ 0 h 466"/>
                <a:gd name="T6" fmla="*/ 673 w 673"/>
                <a:gd name="T7" fmla="*/ 0 h 466"/>
                <a:gd name="T8" fmla="*/ 673 w 673"/>
                <a:gd name="T9" fmla="*/ 466 h 466"/>
                <a:gd name="T10" fmla="*/ 0 w 673"/>
                <a:gd name="T11" fmla="*/ 466 h 466"/>
              </a:gdLst>
              <a:ahLst/>
              <a:cxnLst>
                <a:cxn ang="0">
                  <a:pos x="T0" y="T1"/>
                </a:cxn>
                <a:cxn ang="0">
                  <a:pos x="T2" y="T3"/>
                </a:cxn>
                <a:cxn ang="0">
                  <a:pos x="T4" y="T5"/>
                </a:cxn>
                <a:cxn ang="0">
                  <a:pos x="T6" y="T7"/>
                </a:cxn>
                <a:cxn ang="0">
                  <a:pos x="T8" y="T9"/>
                </a:cxn>
                <a:cxn ang="0">
                  <a:pos x="T10" y="T11"/>
                </a:cxn>
              </a:cxnLst>
              <a:rect l="0" t="0" r="r" b="b"/>
              <a:pathLst>
                <a:path w="673" h="466">
                  <a:moveTo>
                    <a:pt x="0" y="466"/>
                  </a:moveTo>
                  <a:lnTo>
                    <a:pt x="98" y="227"/>
                  </a:lnTo>
                  <a:lnTo>
                    <a:pt x="0" y="0"/>
                  </a:lnTo>
                  <a:lnTo>
                    <a:pt x="673" y="0"/>
                  </a:lnTo>
                  <a:lnTo>
                    <a:pt x="673" y="466"/>
                  </a:lnTo>
                  <a:lnTo>
                    <a:pt x="0" y="46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15">
              <a:extLst>
                <a:ext uri="{FF2B5EF4-FFF2-40B4-BE49-F238E27FC236}">
                  <a16:creationId xmlns:a16="http://schemas.microsoft.com/office/drawing/2014/main" id="{EC1AC81B-94E4-4F5C-95DD-C3EC0A4B6CA2}"/>
                </a:ext>
              </a:extLst>
            </p:cNvPr>
            <p:cNvSpPr>
              <a:spLocks noEditPoints="1"/>
            </p:cNvSpPr>
            <p:nvPr/>
          </p:nvSpPr>
          <p:spPr bwMode="auto">
            <a:xfrm>
              <a:off x="6710685" y="4475245"/>
              <a:ext cx="1320554" cy="767953"/>
            </a:xfrm>
            <a:custGeom>
              <a:avLst/>
              <a:gdLst>
                <a:gd name="T0" fmla="*/ 7 w 286"/>
                <a:gd name="T1" fmla="*/ 163 h 165"/>
                <a:gd name="T2" fmla="*/ 16 w 286"/>
                <a:gd name="T3" fmla="*/ 165 h 165"/>
                <a:gd name="T4" fmla="*/ 23 w 286"/>
                <a:gd name="T5" fmla="*/ 165 h 165"/>
                <a:gd name="T6" fmla="*/ 32 w 286"/>
                <a:gd name="T7" fmla="*/ 163 h 165"/>
                <a:gd name="T8" fmla="*/ 45 w 286"/>
                <a:gd name="T9" fmla="*/ 162 h 165"/>
                <a:gd name="T10" fmla="*/ 59 w 286"/>
                <a:gd name="T11" fmla="*/ 162 h 165"/>
                <a:gd name="T12" fmla="*/ 59 w 286"/>
                <a:gd name="T13" fmla="*/ 162 h 165"/>
                <a:gd name="T14" fmla="*/ 72 w 286"/>
                <a:gd name="T15" fmla="*/ 163 h 165"/>
                <a:gd name="T16" fmla="*/ 81 w 286"/>
                <a:gd name="T17" fmla="*/ 165 h 165"/>
                <a:gd name="T18" fmla="*/ 88 w 286"/>
                <a:gd name="T19" fmla="*/ 165 h 165"/>
                <a:gd name="T20" fmla="*/ 97 w 286"/>
                <a:gd name="T21" fmla="*/ 163 h 165"/>
                <a:gd name="T22" fmla="*/ 109 w 286"/>
                <a:gd name="T23" fmla="*/ 162 h 165"/>
                <a:gd name="T24" fmla="*/ 124 w 286"/>
                <a:gd name="T25" fmla="*/ 162 h 165"/>
                <a:gd name="T26" fmla="*/ 124 w 286"/>
                <a:gd name="T27" fmla="*/ 162 h 165"/>
                <a:gd name="T28" fmla="*/ 136 w 286"/>
                <a:gd name="T29" fmla="*/ 163 h 165"/>
                <a:gd name="T30" fmla="*/ 145 w 286"/>
                <a:gd name="T31" fmla="*/ 165 h 165"/>
                <a:gd name="T32" fmla="*/ 152 w 286"/>
                <a:gd name="T33" fmla="*/ 165 h 165"/>
                <a:gd name="T34" fmla="*/ 161 w 286"/>
                <a:gd name="T35" fmla="*/ 163 h 165"/>
                <a:gd name="T36" fmla="*/ 174 w 286"/>
                <a:gd name="T37" fmla="*/ 162 h 165"/>
                <a:gd name="T38" fmla="*/ 188 w 286"/>
                <a:gd name="T39" fmla="*/ 162 h 165"/>
                <a:gd name="T40" fmla="*/ 188 w 286"/>
                <a:gd name="T41" fmla="*/ 162 h 165"/>
                <a:gd name="T42" fmla="*/ 201 w 286"/>
                <a:gd name="T43" fmla="*/ 163 h 165"/>
                <a:gd name="T44" fmla="*/ 210 w 286"/>
                <a:gd name="T45" fmla="*/ 165 h 165"/>
                <a:gd name="T46" fmla="*/ 217 w 286"/>
                <a:gd name="T47" fmla="*/ 165 h 165"/>
                <a:gd name="T48" fmla="*/ 226 w 286"/>
                <a:gd name="T49" fmla="*/ 163 h 165"/>
                <a:gd name="T50" fmla="*/ 238 w 286"/>
                <a:gd name="T51" fmla="*/ 162 h 165"/>
                <a:gd name="T52" fmla="*/ 253 w 286"/>
                <a:gd name="T53" fmla="*/ 162 h 165"/>
                <a:gd name="T54" fmla="*/ 253 w 286"/>
                <a:gd name="T55" fmla="*/ 162 h 165"/>
                <a:gd name="T56" fmla="*/ 265 w 286"/>
                <a:gd name="T57" fmla="*/ 163 h 165"/>
                <a:gd name="T58" fmla="*/ 274 w 286"/>
                <a:gd name="T59" fmla="*/ 165 h 165"/>
                <a:gd name="T60" fmla="*/ 281 w 286"/>
                <a:gd name="T61" fmla="*/ 165 h 165"/>
                <a:gd name="T62" fmla="*/ 2 w 286"/>
                <a:gd name="T63" fmla="*/ 0 h 165"/>
                <a:gd name="T64" fmla="*/ 16 w 286"/>
                <a:gd name="T65" fmla="*/ 0 h 165"/>
                <a:gd name="T66" fmla="*/ 16 w 286"/>
                <a:gd name="T67" fmla="*/ 0 h 165"/>
                <a:gd name="T68" fmla="*/ 29 w 286"/>
                <a:gd name="T69" fmla="*/ 1 h 165"/>
                <a:gd name="T70" fmla="*/ 38 w 286"/>
                <a:gd name="T71" fmla="*/ 3 h 165"/>
                <a:gd name="T72" fmla="*/ 45 w 286"/>
                <a:gd name="T73" fmla="*/ 3 h 165"/>
                <a:gd name="T74" fmla="*/ 54 w 286"/>
                <a:gd name="T75" fmla="*/ 1 h 165"/>
                <a:gd name="T76" fmla="*/ 66 w 286"/>
                <a:gd name="T77" fmla="*/ 0 h 165"/>
                <a:gd name="T78" fmla="*/ 81 w 286"/>
                <a:gd name="T79" fmla="*/ 0 h 165"/>
                <a:gd name="T80" fmla="*/ 81 w 286"/>
                <a:gd name="T81" fmla="*/ 0 h 165"/>
                <a:gd name="T82" fmla="*/ 93 w 286"/>
                <a:gd name="T83" fmla="*/ 1 h 165"/>
                <a:gd name="T84" fmla="*/ 102 w 286"/>
                <a:gd name="T85" fmla="*/ 3 h 165"/>
                <a:gd name="T86" fmla="*/ 109 w 286"/>
                <a:gd name="T87" fmla="*/ 3 h 165"/>
                <a:gd name="T88" fmla="*/ 118 w 286"/>
                <a:gd name="T89" fmla="*/ 1 h 165"/>
                <a:gd name="T90" fmla="*/ 131 w 286"/>
                <a:gd name="T91" fmla="*/ 0 h 165"/>
                <a:gd name="T92" fmla="*/ 145 w 286"/>
                <a:gd name="T93" fmla="*/ 0 h 165"/>
                <a:gd name="T94" fmla="*/ 145 w 286"/>
                <a:gd name="T95" fmla="*/ 0 h 165"/>
                <a:gd name="T96" fmla="*/ 158 w 286"/>
                <a:gd name="T97" fmla="*/ 1 h 165"/>
                <a:gd name="T98" fmla="*/ 167 w 286"/>
                <a:gd name="T99" fmla="*/ 3 h 165"/>
                <a:gd name="T100" fmla="*/ 174 w 286"/>
                <a:gd name="T101" fmla="*/ 3 h 165"/>
                <a:gd name="T102" fmla="*/ 183 w 286"/>
                <a:gd name="T103" fmla="*/ 1 h 165"/>
                <a:gd name="T104" fmla="*/ 195 w 286"/>
                <a:gd name="T105" fmla="*/ 0 h 165"/>
                <a:gd name="T106" fmla="*/ 210 w 286"/>
                <a:gd name="T107" fmla="*/ 0 h 165"/>
                <a:gd name="T108" fmla="*/ 210 w 286"/>
                <a:gd name="T109" fmla="*/ 0 h 165"/>
                <a:gd name="T110" fmla="*/ 222 w 286"/>
                <a:gd name="T111" fmla="*/ 1 h 165"/>
                <a:gd name="T112" fmla="*/ 231 w 286"/>
                <a:gd name="T113" fmla="*/ 3 h 165"/>
                <a:gd name="T114" fmla="*/ 238 w 286"/>
                <a:gd name="T115" fmla="*/ 3 h 165"/>
                <a:gd name="T116" fmla="*/ 247 w 286"/>
                <a:gd name="T117" fmla="*/ 1 h 165"/>
                <a:gd name="T118" fmla="*/ 260 w 286"/>
                <a:gd name="T119" fmla="*/ 0 h 165"/>
                <a:gd name="T120" fmla="*/ 274 w 286"/>
                <a:gd name="T121" fmla="*/ 0 h 165"/>
                <a:gd name="T122" fmla="*/ 274 w 286"/>
                <a:gd name="T123" fmla="*/ 0 h 165"/>
                <a:gd name="T124" fmla="*/ 286 w 286"/>
                <a:gd name="T125" fmla="*/ 3 h 1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86" h="165">
                  <a:moveTo>
                    <a:pt x="5" y="162"/>
                  </a:moveTo>
                  <a:cubicBezTo>
                    <a:pt x="2" y="162"/>
                    <a:pt x="2" y="162"/>
                    <a:pt x="2" y="162"/>
                  </a:cubicBezTo>
                  <a:cubicBezTo>
                    <a:pt x="1" y="162"/>
                    <a:pt x="0" y="162"/>
                    <a:pt x="0" y="163"/>
                  </a:cubicBezTo>
                  <a:cubicBezTo>
                    <a:pt x="0" y="164"/>
                    <a:pt x="1" y="165"/>
                    <a:pt x="2" y="165"/>
                  </a:cubicBezTo>
                  <a:cubicBezTo>
                    <a:pt x="5" y="165"/>
                    <a:pt x="5" y="165"/>
                    <a:pt x="5" y="165"/>
                  </a:cubicBezTo>
                  <a:cubicBezTo>
                    <a:pt x="6" y="165"/>
                    <a:pt x="7" y="164"/>
                    <a:pt x="7" y="163"/>
                  </a:cubicBezTo>
                  <a:cubicBezTo>
                    <a:pt x="7" y="162"/>
                    <a:pt x="6" y="162"/>
                    <a:pt x="5" y="162"/>
                  </a:cubicBezTo>
                  <a:moveTo>
                    <a:pt x="16" y="162"/>
                  </a:moveTo>
                  <a:cubicBezTo>
                    <a:pt x="13" y="162"/>
                    <a:pt x="13" y="162"/>
                    <a:pt x="13" y="162"/>
                  </a:cubicBezTo>
                  <a:cubicBezTo>
                    <a:pt x="12" y="162"/>
                    <a:pt x="11" y="162"/>
                    <a:pt x="11" y="163"/>
                  </a:cubicBezTo>
                  <a:cubicBezTo>
                    <a:pt x="11" y="164"/>
                    <a:pt x="12" y="165"/>
                    <a:pt x="13" y="165"/>
                  </a:cubicBezTo>
                  <a:cubicBezTo>
                    <a:pt x="16" y="165"/>
                    <a:pt x="16" y="165"/>
                    <a:pt x="16" y="165"/>
                  </a:cubicBezTo>
                  <a:cubicBezTo>
                    <a:pt x="17" y="165"/>
                    <a:pt x="18" y="164"/>
                    <a:pt x="18" y="163"/>
                  </a:cubicBezTo>
                  <a:cubicBezTo>
                    <a:pt x="18" y="162"/>
                    <a:pt x="17" y="162"/>
                    <a:pt x="16" y="162"/>
                  </a:cubicBezTo>
                  <a:moveTo>
                    <a:pt x="27" y="162"/>
                  </a:moveTo>
                  <a:cubicBezTo>
                    <a:pt x="23" y="162"/>
                    <a:pt x="23" y="162"/>
                    <a:pt x="23" y="162"/>
                  </a:cubicBezTo>
                  <a:cubicBezTo>
                    <a:pt x="22" y="162"/>
                    <a:pt x="22" y="162"/>
                    <a:pt x="22" y="163"/>
                  </a:cubicBezTo>
                  <a:cubicBezTo>
                    <a:pt x="22" y="164"/>
                    <a:pt x="22" y="165"/>
                    <a:pt x="23" y="165"/>
                  </a:cubicBezTo>
                  <a:cubicBezTo>
                    <a:pt x="27" y="165"/>
                    <a:pt x="27" y="165"/>
                    <a:pt x="27" y="165"/>
                  </a:cubicBezTo>
                  <a:cubicBezTo>
                    <a:pt x="28" y="165"/>
                    <a:pt x="29" y="164"/>
                    <a:pt x="29" y="163"/>
                  </a:cubicBezTo>
                  <a:cubicBezTo>
                    <a:pt x="29" y="162"/>
                    <a:pt x="28" y="162"/>
                    <a:pt x="27" y="162"/>
                  </a:cubicBezTo>
                  <a:moveTo>
                    <a:pt x="38" y="162"/>
                  </a:moveTo>
                  <a:cubicBezTo>
                    <a:pt x="34" y="162"/>
                    <a:pt x="34" y="162"/>
                    <a:pt x="34" y="162"/>
                  </a:cubicBezTo>
                  <a:cubicBezTo>
                    <a:pt x="33" y="162"/>
                    <a:pt x="32" y="162"/>
                    <a:pt x="32" y="163"/>
                  </a:cubicBezTo>
                  <a:cubicBezTo>
                    <a:pt x="32" y="164"/>
                    <a:pt x="33" y="165"/>
                    <a:pt x="34" y="165"/>
                  </a:cubicBezTo>
                  <a:cubicBezTo>
                    <a:pt x="38" y="165"/>
                    <a:pt x="38" y="165"/>
                    <a:pt x="38" y="165"/>
                  </a:cubicBezTo>
                  <a:cubicBezTo>
                    <a:pt x="39" y="165"/>
                    <a:pt x="39" y="164"/>
                    <a:pt x="39" y="163"/>
                  </a:cubicBezTo>
                  <a:cubicBezTo>
                    <a:pt x="39" y="162"/>
                    <a:pt x="39" y="162"/>
                    <a:pt x="38" y="162"/>
                  </a:cubicBezTo>
                  <a:moveTo>
                    <a:pt x="48" y="162"/>
                  </a:moveTo>
                  <a:cubicBezTo>
                    <a:pt x="45" y="162"/>
                    <a:pt x="45" y="162"/>
                    <a:pt x="45" y="162"/>
                  </a:cubicBezTo>
                  <a:cubicBezTo>
                    <a:pt x="44" y="162"/>
                    <a:pt x="43" y="162"/>
                    <a:pt x="43" y="163"/>
                  </a:cubicBezTo>
                  <a:cubicBezTo>
                    <a:pt x="43" y="164"/>
                    <a:pt x="44" y="165"/>
                    <a:pt x="45" y="165"/>
                  </a:cubicBezTo>
                  <a:cubicBezTo>
                    <a:pt x="48" y="165"/>
                    <a:pt x="48" y="165"/>
                    <a:pt x="48" y="165"/>
                  </a:cubicBezTo>
                  <a:cubicBezTo>
                    <a:pt x="49" y="165"/>
                    <a:pt x="50" y="164"/>
                    <a:pt x="50" y="163"/>
                  </a:cubicBezTo>
                  <a:cubicBezTo>
                    <a:pt x="50" y="162"/>
                    <a:pt x="49" y="162"/>
                    <a:pt x="48" y="162"/>
                  </a:cubicBezTo>
                  <a:moveTo>
                    <a:pt x="59" y="162"/>
                  </a:moveTo>
                  <a:cubicBezTo>
                    <a:pt x="56" y="162"/>
                    <a:pt x="56" y="162"/>
                    <a:pt x="56" y="162"/>
                  </a:cubicBezTo>
                  <a:cubicBezTo>
                    <a:pt x="55" y="162"/>
                    <a:pt x="54" y="162"/>
                    <a:pt x="54" y="163"/>
                  </a:cubicBezTo>
                  <a:cubicBezTo>
                    <a:pt x="54" y="164"/>
                    <a:pt x="55" y="165"/>
                    <a:pt x="56" y="165"/>
                  </a:cubicBezTo>
                  <a:cubicBezTo>
                    <a:pt x="59" y="165"/>
                    <a:pt x="59" y="165"/>
                    <a:pt x="59" y="165"/>
                  </a:cubicBezTo>
                  <a:cubicBezTo>
                    <a:pt x="60" y="165"/>
                    <a:pt x="61" y="164"/>
                    <a:pt x="61" y="163"/>
                  </a:cubicBezTo>
                  <a:cubicBezTo>
                    <a:pt x="61" y="162"/>
                    <a:pt x="60" y="162"/>
                    <a:pt x="59" y="162"/>
                  </a:cubicBezTo>
                  <a:moveTo>
                    <a:pt x="70" y="162"/>
                  </a:moveTo>
                  <a:cubicBezTo>
                    <a:pt x="66" y="162"/>
                    <a:pt x="66" y="162"/>
                    <a:pt x="66" y="162"/>
                  </a:cubicBezTo>
                  <a:cubicBezTo>
                    <a:pt x="65" y="162"/>
                    <a:pt x="65" y="162"/>
                    <a:pt x="65" y="163"/>
                  </a:cubicBezTo>
                  <a:cubicBezTo>
                    <a:pt x="65" y="164"/>
                    <a:pt x="65" y="165"/>
                    <a:pt x="66" y="165"/>
                  </a:cubicBezTo>
                  <a:cubicBezTo>
                    <a:pt x="70" y="165"/>
                    <a:pt x="70" y="165"/>
                    <a:pt x="70" y="165"/>
                  </a:cubicBezTo>
                  <a:cubicBezTo>
                    <a:pt x="71" y="165"/>
                    <a:pt x="72" y="164"/>
                    <a:pt x="72" y="163"/>
                  </a:cubicBezTo>
                  <a:cubicBezTo>
                    <a:pt x="72" y="162"/>
                    <a:pt x="71" y="162"/>
                    <a:pt x="70" y="162"/>
                  </a:cubicBezTo>
                  <a:moveTo>
                    <a:pt x="81" y="162"/>
                  </a:moveTo>
                  <a:cubicBezTo>
                    <a:pt x="77" y="162"/>
                    <a:pt x="77" y="162"/>
                    <a:pt x="77" y="162"/>
                  </a:cubicBezTo>
                  <a:cubicBezTo>
                    <a:pt x="76" y="162"/>
                    <a:pt x="75" y="162"/>
                    <a:pt x="75" y="163"/>
                  </a:cubicBezTo>
                  <a:cubicBezTo>
                    <a:pt x="75" y="164"/>
                    <a:pt x="76" y="165"/>
                    <a:pt x="77" y="165"/>
                  </a:cubicBezTo>
                  <a:cubicBezTo>
                    <a:pt x="81" y="165"/>
                    <a:pt x="81" y="165"/>
                    <a:pt x="81" y="165"/>
                  </a:cubicBezTo>
                  <a:cubicBezTo>
                    <a:pt x="82" y="165"/>
                    <a:pt x="82" y="164"/>
                    <a:pt x="82" y="163"/>
                  </a:cubicBezTo>
                  <a:cubicBezTo>
                    <a:pt x="82" y="162"/>
                    <a:pt x="82" y="162"/>
                    <a:pt x="81" y="162"/>
                  </a:cubicBezTo>
                  <a:moveTo>
                    <a:pt x="91" y="162"/>
                  </a:moveTo>
                  <a:cubicBezTo>
                    <a:pt x="88" y="162"/>
                    <a:pt x="88" y="162"/>
                    <a:pt x="88" y="162"/>
                  </a:cubicBezTo>
                  <a:cubicBezTo>
                    <a:pt x="87" y="162"/>
                    <a:pt x="86" y="162"/>
                    <a:pt x="86" y="163"/>
                  </a:cubicBezTo>
                  <a:cubicBezTo>
                    <a:pt x="86" y="164"/>
                    <a:pt x="87" y="165"/>
                    <a:pt x="88" y="165"/>
                  </a:cubicBezTo>
                  <a:cubicBezTo>
                    <a:pt x="91" y="165"/>
                    <a:pt x="91" y="165"/>
                    <a:pt x="91" y="165"/>
                  </a:cubicBezTo>
                  <a:cubicBezTo>
                    <a:pt x="92" y="165"/>
                    <a:pt x="93" y="164"/>
                    <a:pt x="93" y="163"/>
                  </a:cubicBezTo>
                  <a:cubicBezTo>
                    <a:pt x="93" y="162"/>
                    <a:pt x="92" y="162"/>
                    <a:pt x="91" y="162"/>
                  </a:cubicBezTo>
                  <a:moveTo>
                    <a:pt x="102" y="162"/>
                  </a:moveTo>
                  <a:cubicBezTo>
                    <a:pt x="99" y="162"/>
                    <a:pt x="99" y="162"/>
                    <a:pt x="99" y="162"/>
                  </a:cubicBezTo>
                  <a:cubicBezTo>
                    <a:pt x="98" y="162"/>
                    <a:pt x="97" y="162"/>
                    <a:pt x="97" y="163"/>
                  </a:cubicBezTo>
                  <a:cubicBezTo>
                    <a:pt x="97" y="164"/>
                    <a:pt x="98" y="165"/>
                    <a:pt x="99" y="165"/>
                  </a:cubicBezTo>
                  <a:cubicBezTo>
                    <a:pt x="102" y="165"/>
                    <a:pt x="102" y="165"/>
                    <a:pt x="102" y="165"/>
                  </a:cubicBezTo>
                  <a:cubicBezTo>
                    <a:pt x="103" y="165"/>
                    <a:pt x="104" y="164"/>
                    <a:pt x="104" y="163"/>
                  </a:cubicBezTo>
                  <a:cubicBezTo>
                    <a:pt x="104" y="162"/>
                    <a:pt x="103" y="162"/>
                    <a:pt x="102" y="162"/>
                  </a:cubicBezTo>
                  <a:moveTo>
                    <a:pt x="113" y="162"/>
                  </a:moveTo>
                  <a:cubicBezTo>
                    <a:pt x="109" y="162"/>
                    <a:pt x="109" y="162"/>
                    <a:pt x="109" y="162"/>
                  </a:cubicBezTo>
                  <a:cubicBezTo>
                    <a:pt x="108" y="162"/>
                    <a:pt x="108" y="162"/>
                    <a:pt x="108" y="163"/>
                  </a:cubicBezTo>
                  <a:cubicBezTo>
                    <a:pt x="108" y="164"/>
                    <a:pt x="108" y="165"/>
                    <a:pt x="109" y="165"/>
                  </a:cubicBezTo>
                  <a:cubicBezTo>
                    <a:pt x="113" y="165"/>
                    <a:pt x="113" y="165"/>
                    <a:pt x="113" y="165"/>
                  </a:cubicBezTo>
                  <a:cubicBezTo>
                    <a:pt x="114" y="165"/>
                    <a:pt x="115" y="164"/>
                    <a:pt x="115" y="163"/>
                  </a:cubicBezTo>
                  <a:cubicBezTo>
                    <a:pt x="115" y="162"/>
                    <a:pt x="114" y="162"/>
                    <a:pt x="113" y="162"/>
                  </a:cubicBezTo>
                  <a:moveTo>
                    <a:pt x="124" y="162"/>
                  </a:moveTo>
                  <a:cubicBezTo>
                    <a:pt x="120" y="162"/>
                    <a:pt x="120" y="162"/>
                    <a:pt x="120" y="162"/>
                  </a:cubicBezTo>
                  <a:cubicBezTo>
                    <a:pt x="119" y="162"/>
                    <a:pt x="118" y="162"/>
                    <a:pt x="118" y="163"/>
                  </a:cubicBezTo>
                  <a:cubicBezTo>
                    <a:pt x="118" y="164"/>
                    <a:pt x="119" y="165"/>
                    <a:pt x="120" y="165"/>
                  </a:cubicBezTo>
                  <a:cubicBezTo>
                    <a:pt x="124" y="165"/>
                    <a:pt x="124" y="165"/>
                    <a:pt x="124" y="165"/>
                  </a:cubicBezTo>
                  <a:cubicBezTo>
                    <a:pt x="125" y="165"/>
                    <a:pt x="125" y="164"/>
                    <a:pt x="125" y="163"/>
                  </a:cubicBezTo>
                  <a:cubicBezTo>
                    <a:pt x="125" y="162"/>
                    <a:pt x="125" y="162"/>
                    <a:pt x="124" y="162"/>
                  </a:cubicBezTo>
                  <a:moveTo>
                    <a:pt x="134" y="162"/>
                  </a:moveTo>
                  <a:cubicBezTo>
                    <a:pt x="131" y="162"/>
                    <a:pt x="131" y="162"/>
                    <a:pt x="131" y="162"/>
                  </a:cubicBezTo>
                  <a:cubicBezTo>
                    <a:pt x="130" y="162"/>
                    <a:pt x="129" y="162"/>
                    <a:pt x="129" y="163"/>
                  </a:cubicBezTo>
                  <a:cubicBezTo>
                    <a:pt x="129" y="164"/>
                    <a:pt x="130" y="165"/>
                    <a:pt x="131" y="165"/>
                  </a:cubicBezTo>
                  <a:cubicBezTo>
                    <a:pt x="134" y="165"/>
                    <a:pt x="134" y="165"/>
                    <a:pt x="134" y="165"/>
                  </a:cubicBezTo>
                  <a:cubicBezTo>
                    <a:pt x="135" y="165"/>
                    <a:pt x="136" y="164"/>
                    <a:pt x="136" y="163"/>
                  </a:cubicBezTo>
                  <a:cubicBezTo>
                    <a:pt x="136" y="162"/>
                    <a:pt x="135" y="162"/>
                    <a:pt x="134" y="162"/>
                  </a:cubicBezTo>
                  <a:moveTo>
                    <a:pt x="145" y="162"/>
                  </a:moveTo>
                  <a:cubicBezTo>
                    <a:pt x="142" y="162"/>
                    <a:pt x="142" y="162"/>
                    <a:pt x="142" y="162"/>
                  </a:cubicBezTo>
                  <a:cubicBezTo>
                    <a:pt x="141" y="162"/>
                    <a:pt x="140" y="162"/>
                    <a:pt x="140" y="163"/>
                  </a:cubicBezTo>
                  <a:cubicBezTo>
                    <a:pt x="140" y="164"/>
                    <a:pt x="141" y="165"/>
                    <a:pt x="142" y="165"/>
                  </a:cubicBezTo>
                  <a:cubicBezTo>
                    <a:pt x="145" y="165"/>
                    <a:pt x="145" y="165"/>
                    <a:pt x="145" y="165"/>
                  </a:cubicBezTo>
                  <a:cubicBezTo>
                    <a:pt x="146" y="165"/>
                    <a:pt x="147" y="164"/>
                    <a:pt x="147" y="163"/>
                  </a:cubicBezTo>
                  <a:cubicBezTo>
                    <a:pt x="147" y="162"/>
                    <a:pt x="146" y="162"/>
                    <a:pt x="145" y="162"/>
                  </a:cubicBezTo>
                  <a:moveTo>
                    <a:pt x="156" y="162"/>
                  </a:moveTo>
                  <a:cubicBezTo>
                    <a:pt x="152" y="162"/>
                    <a:pt x="152" y="162"/>
                    <a:pt x="152" y="162"/>
                  </a:cubicBezTo>
                  <a:cubicBezTo>
                    <a:pt x="151" y="162"/>
                    <a:pt x="151" y="162"/>
                    <a:pt x="151" y="163"/>
                  </a:cubicBezTo>
                  <a:cubicBezTo>
                    <a:pt x="151" y="164"/>
                    <a:pt x="151" y="165"/>
                    <a:pt x="152" y="165"/>
                  </a:cubicBezTo>
                  <a:cubicBezTo>
                    <a:pt x="156" y="165"/>
                    <a:pt x="156" y="165"/>
                    <a:pt x="156" y="165"/>
                  </a:cubicBezTo>
                  <a:cubicBezTo>
                    <a:pt x="157" y="165"/>
                    <a:pt x="158" y="164"/>
                    <a:pt x="158" y="163"/>
                  </a:cubicBezTo>
                  <a:cubicBezTo>
                    <a:pt x="158" y="162"/>
                    <a:pt x="157" y="162"/>
                    <a:pt x="156" y="162"/>
                  </a:cubicBezTo>
                  <a:moveTo>
                    <a:pt x="167" y="162"/>
                  </a:moveTo>
                  <a:cubicBezTo>
                    <a:pt x="163" y="162"/>
                    <a:pt x="163" y="162"/>
                    <a:pt x="163" y="162"/>
                  </a:cubicBezTo>
                  <a:cubicBezTo>
                    <a:pt x="162" y="162"/>
                    <a:pt x="161" y="162"/>
                    <a:pt x="161" y="163"/>
                  </a:cubicBezTo>
                  <a:cubicBezTo>
                    <a:pt x="161" y="164"/>
                    <a:pt x="162" y="165"/>
                    <a:pt x="163" y="165"/>
                  </a:cubicBezTo>
                  <a:cubicBezTo>
                    <a:pt x="167" y="165"/>
                    <a:pt x="167" y="165"/>
                    <a:pt x="167" y="165"/>
                  </a:cubicBezTo>
                  <a:cubicBezTo>
                    <a:pt x="168" y="165"/>
                    <a:pt x="168" y="164"/>
                    <a:pt x="168" y="163"/>
                  </a:cubicBezTo>
                  <a:cubicBezTo>
                    <a:pt x="168" y="162"/>
                    <a:pt x="168" y="162"/>
                    <a:pt x="167" y="162"/>
                  </a:cubicBezTo>
                  <a:moveTo>
                    <a:pt x="177" y="162"/>
                  </a:moveTo>
                  <a:cubicBezTo>
                    <a:pt x="174" y="162"/>
                    <a:pt x="174" y="162"/>
                    <a:pt x="174" y="162"/>
                  </a:cubicBezTo>
                  <a:cubicBezTo>
                    <a:pt x="173" y="162"/>
                    <a:pt x="172" y="162"/>
                    <a:pt x="172" y="163"/>
                  </a:cubicBezTo>
                  <a:cubicBezTo>
                    <a:pt x="172" y="164"/>
                    <a:pt x="173" y="165"/>
                    <a:pt x="174" y="165"/>
                  </a:cubicBezTo>
                  <a:cubicBezTo>
                    <a:pt x="177" y="165"/>
                    <a:pt x="177" y="165"/>
                    <a:pt x="177" y="165"/>
                  </a:cubicBezTo>
                  <a:cubicBezTo>
                    <a:pt x="178" y="165"/>
                    <a:pt x="179" y="164"/>
                    <a:pt x="179" y="163"/>
                  </a:cubicBezTo>
                  <a:cubicBezTo>
                    <a:pt x="179" y="162"/>
                    <a:pt x="178" y="162"/>
                    <a:pt x="177" y="162"/>
                  </a:cubicBezTo>
                  <a:moveTo>
                    <a:pt x="188" y="162"/>
                  </a:moveTo>
                  <a:cubicBezTo>
                    <a:pt x="185" y="162"/>
                    <a:pt x="185" y="162"/>
                    <a:pt x="185" y="162"/>
                  </a:cubicBezTo>
                  <a:cubicBezTo>
                    <a:pt x="184" y="162"/>
                    <a:pt x="183" y="162"/>
                    <a:pt x="183" y="163"/>
                  </a:cubicBezTo>
                  <a:cubicBezTo>
                    <a:pt x="183" y="164"/>
                    <a:pt x="184" y="165"/>
                    <a:pt x="185" y="165"/>
                  </a:cubicBezTo>
                  <a:cubicBezTo>
                    <a:pt x="188" y="165"/>
                    <a:pt x="188" y="165"/>
                    <a:pt x="188" y="165"/>
                  </a:cubicBezTo>
                  <a:cubicBezTo>
                    <a:pt x="189" y="165"/>
                    <a:pt x="190" y="164"/>
                    <a:pt x="190" y="163"/>
                  </a:cubicBezTo>
                  <a:cubicBezTo>
                    <a:pt x="190" y="162"/>
                    <a:pt x="189" y="162"/>
                    <a:pt x="188" y="162"/>
                  </a:cubicBezTo>
                  <a:moveTo>
                    <a:pt x="199" y="162"/>
                  </a:moveTo>
                  <a:cubicBezTo>
                    <a:pt x="195" y="162"/>
                    <a:pt x="195" y="162"/>
                    <a:pt x="195" y="162"/>
                  </a:cubicBezTo>
                  <a:cubicBezTo>
                    <a:pt x="194" y="162"/>
                    <a:pt x="194" y="162"/>
                    <a:pt x="194" y="163"/>
                  </a:cubicBezTo>
                  <a:cubicBezTo>
                    <a:pt x="194" y="164"/>
                    <a:pt x="194" y="165"/>
                    <a:pt x="195" y="165"/>
                  </a:cubicBezTo>
                  <a:cubicBezTo>
                    <a:pt x="199" y="165"/>
                    <a:pt x="199" y="165"/>
                    <a:pt x="199" y="165"/>
                  </a:cubicBezTo>
                  <a:cubicBezTo>
                    <a:pt x="200" y="165"/>
                    <a:pt x="201" y="164"/>
                    <a:pt x="201" y="163"/>
                  </a:cubicBezTo>
                  <a:cubicBezTo>
                    <a:pt x="201" y="162"/>
                    <a:pt x="200" y="162"/>
                    <a:pt x="199" y="162"/>
                  </a:cubicBezTo>
                  <a:moveTo>
                    <a:pt x="210" y="162"/>
                  </a:moveTo>
                  <a:cubicBezTo>
                    <a:pt x="206" y="162"/>
                    <a:pt x="206" y="162"/>
                    <a:pt x="206" y="162"/>
                  </a:cubicBezTo>
                  <a:cubicBezTo>
                    <a:pt x="205" y="162"/>
                    <a:pt x="204" y="162"/>
                    <a:pt x="204" y="163"/>
                  </a:cubicBezTo>
                  <a:cubicBezTo>
                    <a:pt x="204" y="164"/>
                    <a:pt x="205" y="165"/>
                    <a:pt x="206" y="165"/>
                  </a:cubicBezTo>
                  <a:cubicBezTo>
                    <a:pt x="210" y="165"/>
                    <a:pt x="210" y="165"/>
                    <a:pt x="210" y="165"/>
                  </a:cubicBezTo>
                  <a:cubicBezTo>
                    <a:pt x="211" y="165"/>
                    <a:pt x="211" y="164"/>
                    <a:pt x="211" y="163"/>
                  </a:cubicBezTo>
                  <a:cubicBezTo>
                    <a:pt x="211" y="162"/>
                    <a:pt x="211" y="162"/>
                    <a:pt x="210" y="162"/>
                  </a:cubicBezTo>
                  <a:moveTo>
                    <a:pt x="220" y="162"/>
                  </a:moveTo>
                  <a:cubicBezTo>
                    <a:pt x="217" y="162"/>
                    <a:pt x="217" y="162"/>
                    <a:pt x="217" y="162"/>
                  </a:cubicBezTo>
                  <a:cubicBezTo>
                    <a:pt x="216" y="162"/>
                    <a:pt x="215" y="162"/>
                    <a:pt x="215" y="163"/>
                  </a:cubicBezTo>
                  <a:cubicBezTo>
                    <a:pt x="215" y="164"/>
                    <a:pt x="216" y="165"/>
                    <a:pt x="217" y="165"/>
                  </a:cubicBezTo>
                  <a:cubicBezTo>
                    <a:pt x="220" y="165"/>
                    <a:pt x="220" y="165"/>
                    <a:pt x="220" y="165"/>
                  </a:cubicBezTo>
                  <a:cubicBezTo>
                    <a:pt x="221" y="165"/>
                    <a:pt x="222" y="164"/>
                    <a:pt x="222" y="163"/>
                  </a:cubicBezTo>
                  <a:cubicBezTo>
                    <a:pt x="222" y="162"/>
                    <a:pt x="221" y="162"/>
                    <a:pt x="220" y="162"/>
                  </a:cubicBezTo>
                  <a:moveTo>
                    <a:pt x="231" y="162"/>
                  </a:moveTo>
                  <a:cubicBezTo>
                    <a:pt x="228" y="162"/>
                    <a:pt x="228" y="162"/>
                    <a:pt x="228" y="162"/>
                  </a:cubicBezTo>
                  <a:cubicBezTo>
                    <a:pt x="227" y="162"/>
                    <a:pt x="226" y="162"/>
                    <a:pt x="226" y="163"/>
                  </a:cubicBezTo>
                  <a:cubicBezTo>
                    <a:pt x="226" y="164"/>
                    <a:pt x="227" y="165"/>
                    <a:pt x="228" y="165"/>
                  </a:cubicBezTo>
                  <a:cubicBezTo>
                    <a:pt x="231" y="165"/>
                    <a:pt x="231" y="165"/>
                    <a:pt x="231" y="165"/>
                  </a:cubicBezTo>
                  <a:cubicBezTo>
                    <a:pt x="232" y="165"/>
                    <a:pt x="233" y="164"/>
                    <a:pt x="233" y="163"/>
                  </a:cubicBezTo>
                  <a:cubicBezTo>
                    <a:pt x="233" y="162"/>
                    <a:pt x="232" y="162"/>
                    <a:pt x="231" y="162"/>
                  </a:cubicBezTo>
                  <a:moveTo>
                    <a:pt x="242" y="162"/>
                  </a:moveTo>
                  <a:cubicBezTo>
                    <a:pt x="238" y="162"/>
                    <a:pt x="238" y="162"/>
                    <a:pt x="238" y="162"/>
                  </a:cubicBezTo>
                  <a:cubicBezTo>
                    <a:pt x="237" y="162"/>
                    <a:pt x="237" y="162"/>
                    <a:pt x="237" y="163"/>
                  </a:cubicBezTo>
                  <a:cubicBezTo>
                    <a:pt x="237" y="164"/>
                    <a:pt x="237" y="165"/>
                    <a:pt x="238" y="165"/>
                  </a:cubicBezTo>
                  <a:cubicBezTo>
                    <a:pt x="242" y="165"/>
                    <a:pt x="242" y="165"/>
                    <a:pt x="242" y="165"/>
                  </a:cubicBezTo>
                  <a:cubicBezTo>
                    <a:pt x="243" y="165"/>
                    <a:pt x="244" y="164"/>
                    <a:pt x="244" y="163"/>
                  </a:cubicBezTo>
                  <a:cubicBezTo>
                    <a:pt x="244" y="162"/>
                    <a:pt x="243" y="162"/>
                    <a:pt x="242" y="162"/>
                  </a:cubicBezTo>
                  <a:moveTo>
                    <a:pt x="253" y="162"/>
                  </a:moveTo>
                  <a:cubicBezTo>
                    <a:pt x="249" y="162"/>
                    <a:pt x="249" y="162"/>
                    <a:pt x="249" y="162"/>
                  </a:cubicBezTo>
                  <a:cubicBezTo>
                    <a:pt x="248" y="162"/>
                    <a:pt x="247" y="162"/>
                    <a:pt x="247" y="163"/>
                  </a:cubicBezTo>
                  <a:cubicBezTo>
                    <a:pt x="247" y="164"/>
                    <a:pt x="248" y="165"/>
                    <a:pt x="249" y="165"/>
                  </a:cubicBezTo>
                  <a:cubicBezTo>
                    <a:pt x="253" y="165"/>
                    <a:pt x="253" y="165"/>
                    <a:pt x="253" y="165"/>
                  </a:cubicBezTo>
                  <a:cubicBezTo>
                    <a:pt x="254" y="165"/>
                    <a:pt x="254" y="164"/>
                    <a:pt x="254" y="163"/>
                  </a:cubicBezTo>
                  <a:cubicBezTo>
                    <a:pt x="254" y="162"/>
                    <a:pt x="254" y="162"/>
                    <a:pt x="253" y="162"/>
                  </a:cubicBezTo>
                  <a:moveTo>
                    <a:pt x="263" y="162"/>
                  </a:moveTo>
                  <a:cubicBezTo>
                    <a:pt x="260" y="162"/>
                    <a:pt x="260" y="162"/>
                    <a:pt x="260" y="162"/>
                  </a:cubicBezTo>
                  <a:cubicBezTo>
                    <a:pt x="259" y="162"/>
                    <a:pt x="258" y="162"/>
                    <a:pt x="258" y="163"/>
                  </a:cubicBezTo>
                  <a:cubicBezTo>
                    <a:pt x="258" y="164"/>
                    <a:pt x="259" y="165"/>
                    <a:pt x="260" y="165"/>
                  </a:cubicBezTo>
                  <a:cubicBezTo>
                    <a:pt x="263" y="165"/>
                    <a:pt x="263" y="165"/>
                    <a:pt x="263" y="165"/>
                  </a:cubicBezTo>
                  <a:cubicBezTo>
                    <a:pt x="264" y="165"/>
                    <a:pt x="265" y="164"/>
                    <a:pt x="265" y="163"/>
                  </a:cubicBezTo>
                  <a:cubicBezTo>
                    <a:pt x="265" y="162"/>
                    <a:pt x="264" y="162"/>
                    <a:pt x="263" y="162"/>
                  </a:cubicBezTo>
                  <a:moveTo>
                    <a:pt x="274" y="162"/>
                  </a:moveTo>
                  <a:cubicBezTo>
                    <a:pt x="271" y="162"/>
                    <a:pt x="271" y="162"/>
                    <a:pt x="271" y="162"/>
                  </a:cubicBezTo>
                  <a:cubicBezTo>
                    <a:pt x="270" y="162"/>
                    <a:pt x="269" y="162"/>
                    <a:pt x="269" y="163"/>
                  </a:cubicBezTo>
                  <a:cubicBezTo>
                    <a:pt x="269" y="164"/>
                    <a:pt x="270" y="165"/>
                    <a:pt x="271" y="165"/>
                  </a:cubicBezTo>
                  <a:cubicBezTo>
                    <a:pt x="274" y="165"/>
                    <a:pt x="274" y="165"/>
                    <a:pt x="274" y="165"/>
                  </a:cubicBezTo>
                  <a:cubicBezTo>
                    <a:pt x="275" y="165"/>
                    <a:pt x="276" y="164"/>
                    <a:pt x="276" y="163"/>
                  </a:cubicBezTo>
                  <a:cubicBezTo>
                    <a:pt x="276" y="162"/>
                    <a:pt x="275" y="162"/>
                    <a:pt x="274" y="162"/>
                  </a:cubicBezTo>
                  <a:moveTo>
                    <a:pt x="285" y="162"/>
                  </a:moveTo>
                  <a:cubicBezTo>
                    <a:pt x="281" y="162"/>
                    <a:pt x="281" y="162"/>
                    <a:pt x="281" y="162"/>
                  </a:cubicBezTo>
                  <a:cubicBezTo>
                    <a:pt x="280" y="162"/>
                    <a:pt x="279" y="162"/>
                    <a:pt x="279" y="163"/>
                  </a:cubicBezTo>
                  <a:cubicBezTo>
                    <a:pt x="279" y="164"/>
                    <a:pt x="280" y="165"/>
                    <a:pt x="281" y="165"/>
                  </a:cubicBezTo>
                  <a:cubicBezTo>
                    <a:pt x="285" y="165"/>
                    <a:pt x="285" y="165"/>
                    <a:pt x="285" y="165"/>
                  </a:cubicBezTo>
                  <a:cubicBezTo>
                    <a:pt x="286" y="165"/>
                    <a:pt x="286" y="165"/>
                    <a:pt x="286" y="165"/>
                  </a:cubicBezTo>
                  <a:cubicBezTo>
                    <a:pt x="286" y="162"/>
                    <a:pt x="286" y="162"/>
                    <a:pt x="286" y="162"/>
                  </a:cubicBezTo>
                  <a:cubicBezTo>
                    <a:pt x="285" y="162"/>
                    <a:pt x="285" y="162"/>
                    <a:pt x="285" y="162"/>
                  </a:cubicBezTo>
                  <a:moveTo>
                    <a:pt x="5" y="0"/>
                  </a:moveTo>
                  <a:cubicBezTo>
                    <a:pt x="2" y="0"/>
                    <a:pt x="2" y="0"/>
                    <a:pt x="2" y="0"/>
                  </a:cubicBezTo>
                  <a:cubicBezTo>
                    <a:pt x="1" y="0"/>
                    <a:pt x="0" y="0"/>
                    <a:pt x="0" y="1"/>
                  </a:cubicBezTo>
                  <a:cubicBezTo>
                    <a:pt x="0" y="2"/>
                    <a:pt x="1" y="3"/>
                    <a:pt x="2" y="3"/>
                  </a:cubicBezTo>
                  <a:cubicBezTo>
                    <a:pt x="5" y="3"/>
                    <a:pt x="5" y="3"/>
                    <a:pt x="5" y="3"/>
                  </a:cubicBezTo>
                  <a:cubicBezTo>
                    <a:pt x="6" y="3"/>
                    <a:pt x="7" y="2"/>
                    <a:pt x="7" y="1"/>
                  </a:cubicBezTo>
                  <a:cubicBezTo>
                    <a:pt x="7" y="0"/>
                    <a:pt x="6" y="0"/>
                    <a:pt x="5" y="0"/>
                  </a:cubicBezTo>
                  <a:moveTo>
                    <a:pt x="16" y="0"/>
                  </a:moveTo>
                  <a:cubicBezTo>
                    <a:pt x="13" y="0"/>
                    <a:pt x="13" y="0"/>
                    <a:pt x="13" y="0"/>
                  </a:cubicBezTo>
                  <a:cubicBezTo>
                    <a:pt x="12" y="0"/>
                    <a:pt x="11" y="0"/>
                    <a:pt x="11" y="1"/>
                  </a:cubicBezTo>
                  <a:cubicBezTo>
                    <a:pt x="11" y="2"/>
                    <a:pt x="12" y="3"/>
                    <a:pt x="13" y="3"/>
                  </a:cubicBezTo>
                  <a:cubicBezTo>
                    <a:pt x="16" y="3"/>
                    <a:pt x="16" y="3"/>
                    <a:pt x="16" y="3"/>
                  </a:cubicBezTo>
                  <a:cubicBezTo>
                    <a:pt x="17" y="3"/>
                    <a:pt x="18" y="2"/>
                    <a:pt x="18" y="1"/>
                  </a:cubicBezTo>
                  <a:cubicBezTo>
                    <a:pt x="18" y="0"/>
                    <a:pt x="17" y="0"/>
                    <a:pt x="16" y="0"/>
                  </a:cubicBezTo>
                  <a:moveTo>
                    <a:pt x="27" y="0"/>
                  </a:moveTo>
                  <a:cubicBezTo>
                    <a:pt x="23" y="0"/>
                    <a:pt x="23" y="0"/>
                    <a:pt x="23" y="0"/>
                  </a:cubicBezTo>
                  <a:cubicBezTo>
                    <a:pt x="22" y="0"/>
                    <a:pt x="22" y="0"/>
                    <a:pt x="22" y="1"/>
                  </a:cubicBezTo>
                  <a:cubicBezTo>
                    <a:pt x="22" y="2"/>
                    <a:pt x="22" y="3"/>
                    <a:pt x="23" y="3"/>
                  </a:cubicBezTo>
                  <a:cubicBezTo>
                    <a:pt x="27" y="3"/>
                    <a:pt x="27" y="3"/>
                    <a:pt x="27" y="3"/>
                  </a:cubicBezTo>
                  <a:cubicBezTo>
                    <a:pt x="28" y="3"/>
                    <a:pt x="29" y="2"/>
                    <a:pt x="29" y="1"/>
                  </a:cubicBezTo>
                  <a:cubicBezTo>
                    <a:pt x="29" y="0"/>
                    <a:pt x="28" y="0"/>
                    <a:pt x="27" y="0"/>
                  </a:cubicBezTo>
                  <a:moveTo>
                    <a:pt x="38" y="0"/>
                  </a:moveTo>
                  <a:cubicBezTo>
                    <a:pt x="34" y="0"/>
                    <a:pt x="34" y="0"/>
                    <a:pt x="34" y="0"/>
                  </a:cubicBezTo>
                  <a:cubicBezTo>
                    <a:pt x="33" y="0"/>
                    <a:pt x="32" y="0"/>
                    <a:pt x="32" y="1"/>
                  </a:cubicBezTo>
                  <a:cubicBezTo>
                    <a:pt x="32" y="2"/>
                    <a:pt x="33" y="3"/>
                    <a:pt x="34" y="3"/>
                  </a:cubicBezTo>
                  <a:cubicBezTo>
                    <a:pt x="38" y="3"/>
                    <a:pt x="38" y="3"/>
                    <a:pt x="38" y="3"/>
                  </a:cubicBezTo>
                  <a:cubicBezTo>
                    <a:pt x="39" y="3"/>
                    <a:pt x="39" y="2"/>
                    <a:pt x="39" y="1"/>
                  </a:cubicBezTo>
                  <a:cubicBezTo>
                    <a:pt x="39" y="0"/>
                    <a:pt x="39" y="0"/>
                    <a:pt x="38" y="0"/>
                  </a:cubicBezTo>
                  <a:moveTo>
                    <a:pt x="48" y="0"/>
                  </a:moveTo>
                  <a:cubicBezTo>
                    <a:pt x="45" y="0"/>
                    <a:pt x="45" y="0"/>
                    <a:pt x="45" y="0"/>
                  </a:cubicBezTo>
                  <a:cubicBezTo>
                    <a:pt x="44" y="0"/>
                    <a:pt x="43" y="0"/>
                    <a:pt x="43" y="1"/>
                  </a:cubicBezTo>
                  <a:cubicBezTo>
                    <a:pt x="43" y="2"/>
                    <a:pt x="44" y="3"/>
                    <a:pt x="45" y="3"/>
                  </a:cubicBezTo>
                  <a:cubicBezTo>
                    <a:pt x="48" y="3"/>
                    <a:pt x="48" y="3"/>
                    <a:pt x="48" y="3"/>
                  </a:cubicBezTo>
                  <a:cubicBezTo>
                    <a:pt x="49" y="3"/>
                    <a:pt x="50" y="2"/>
                    <a:pt x="50" y="1"/>
                  </a:cubicBezTo>
                  <a:cubicBezTo>
                    <a:pt x="50" y="0"/>
                    <a:pt x="49" y="0"/>
                    <a:pt x="48" y="0"/>
                  </a:cubicBezTo>
                  <a:moveTo>
                    <a:pt x="59" y="0"/>
                  </a:moveTo>
                  <a:cubicBezTo>
                    <a:pt x="56" y="0"/>
                    <a:pt x="56" y="0"/>
                    <a:pt x="56" y="0"/>
                  </a:cubicBezTo>
                  <a:cubicBezTo>
                    <a:pt x="55" y="0"/>
                    <a:pt x="54" y="0"/>
                    <a:pt x="54" y="1"/>
                  </a:cubicBezTo>
                  <a:cubicBezTo>
                    <a:pt x="54" y="2"/>
                    <a:pt x="55" y="3"/>
                    <a:pt x="56" y="3"/>
                  </a:cubicBezTo>
                  <a:cubicBezTo>
                    <a:pt x="59" y="3"/>
                    <a:pt x="59" y="3"/>
                    <a:pt x="59" y="3"/>
                  </a:cubicBezTo>
                  <a:cubicBezTo>
                    <a:pt x="60" y="3"/>
                    <a:pt x="61" y="2"/>
                    <a:pt x="61" y="1"/>
                  </a:cubicBezTo>
                  <a:cubicBezTo>
                    <a:pt x="61" y="0"/>
                    <a:pt x="60" y="0"/>
                    <a:pt x="59" y="0"/>
                  </a:cubicBezTo>
                  <a:moveTo>
                    <a:pt x="70" y="0"/>
                  </a:moveTo>
                  <a:cubicBezTo>
                    <a:pt x="66" y="0"/>
                    <a:pt x="66" y="0"/>
                    <a:pt x="66" y="0"/>
                  </a:cubicBezTo>
                  <a:cubicBezTo>
                    <a:pt x="65" y="0"/>
                    <a:pt x="65" y="0"/>
                    <a:pt x="65" y="1"/>
                  </a:cubicBezTo>
                  <a:cubicBezTo>
                    <a:pt x="65" y="2"/>
                    <a:pt x="65" y="3"/>
                    <a:pt x="66" y="3"/>
                  </a:cubicBezTo>
                  <a:cubicBezTo>
                    <a:pt x="70" y="3"/>
                    <a:pt x="70" y="3"/>
                    <a:pt x="70" y="3"/>
                  </a:cubicBezTo>
                  <a:cubicBezTo>
                    <a:pt x="71" y="3"/>
                    <a:pt x="72" y="2"/>
                    <a:pt x="72" y="1"/>
                  </a:cubicBezTo>
                  <a:cubicBezTo>
                    <a:pt x="72" y="0"/>
                    <a:pt x="71" y="0"/>
                    <a:pt x="70" y="0"/>
                  </a:cubicBezTo>
                  <a:moveTo>
                    <a:pt x="81" y="0"/>
                  </a:moveTo>
                  <a:cubicBezTo>
                    <a:pt x="77" y="0"/>
                    <a:pt x="77" y="0"/>
                    <a:pt x="77" y="0"/>
                  </a:cubicBezTo>
                  <a:cubicBezTo>
                    <a:pt x="76" y="0"/>
                    <a:pt x="75" y="0"/>
                    <a:pt x="75" y="1"/>
                  </a:cubicBezTo>
                  <a:cubicBezTo>
                    <a:pt x="75" y="2"/>
                    <a:pt x="76" y="3"/>
                    <a:pt x="77" y="3"/>
                  </a:cubicBezTo>
                  <a:cubicBezTo>
                    <a:pt x="81" y="3"/>
                    <a:pt x="81" y="3"/>
                    <a:pt x="81" y="3"/>
                  </a:cubicBezTo>
                  <a:cubicBezTo>
                    <a:pt x="82" y="3"/>
                    <a:pt x="82" y="2"/>
                    <a:pt x="82" y="1"/>
                  </a:cubicBezTo>
                  <a:cubicBezTo>
                    <a:pt x="82" y="0"/>
                    <a:pt x="82" y="0"/>
                    <a:pt x="81" y="0"/>
                  </a:cubicBezTo>
                  <a:moveTo>
                    <a:pt x="91" y="0"/>
                  </a:moveTo>
                  <a:cubicBezTo>
                    <a:pt x="88" y="0"/>
                    <a:pt x="88" y="0"/>
                    <a:pt x="88" y="0"/>
                  </a:cubicBezTo>
                  <a:cubicBezTo>
                    <a:pt x="87" y="0"/>
                    <a:pt x="86" y="0"/>
                    <a:pt x="86" y="1"/>
                  </a:cubicBezTo>
                  <a:cubicBezTo>
                    <a:pt x="86" y="2"/>
                    <a:pt x="87" y="3"/>
                    <a:pt x="88" y="3"/>
                  </a:cubicBezTo>
                  <a:cubicBezTo>
                    <a:pt x="91" y="3"/>
                    <a:pt x="91" y="3"/>
                    <a:pt x="91" y="3"/>
                  </a:cubicBezTo>
                  <a:cubicBezTo>
                    <a:pt x="92" y="3"/>
                    <a:pt x="93" y="2"/>
                    <a:pt x="93" y="1"/>
                  </a:cubicBezTo>
                  <a:cubicBezTo>
                    <a:pt x="93" y="0"/>
                    <a:pt x="92" y="0"/>
                    <a:pt x="91" y="0"/>
                  </a:cubicBezTo>
                  <a:moveTo>
                    <a:pt x="102" y="0"/>
                  </a:moveTo>
                  <a:cubicBezTo>
                    <a:pt x="99" y="0"/>
                    <a:pt x="99" y="0"/>
                    <a:pt x="99" y="0"/>
                  </a:cubicBezTo>
                  <a:cubicBezTo>
                    <a:pt x="98" y="0"/>
                    <a:pt x="97" y="0"/>
                    <a:pt x="97" y="1"/>
                  </a:cubicBezTo>
                  <a:cubicBezTo>
                    <a:pt x="97" y="2"/>
                    <a:pt x="98" y="3"/>
                    <a:pt x="99" y="3"/>
                  </a:cubicBezTo>
                  <a:cubicBezTo>
                    <a:pt x="102" y="3"/>
                    <a:pt x="102" y="3"/>
                    <a:pt x="102" y="3"/>
                  </a:cubicBezTo>
                  <a:cubicBezTo>
                    <a:pt x="103" y="3"/>
                    <a:pt x="104" y="2"/>
                    <a:pt x="104" y="1"/>
                  </a:cubicBezTo>
                  <a:cubicBezTo>
                    <a:pt x="104" y="0"/>
                    <a:pt x="103" y="0"/>
                    <a:pt x="102" y="0"/>
                  </a:cubicBezTo>
                  <a:moveTo>
                    <a:pt x="113" y="0"/>
                  </a:moveTo>
                  <a:cubicBezTo>
                    <a:pt x="109" y="0"/>
                    <a:pt x="109" y="0"/>
                    <a:pt x="109" y="0"/>
                  </a:cubicBezTo>
                  <a:cubicBezTo>
                    <a:pt x="108" y="0"/>
                    <a:pt x="108" y="0"/>
                    <a:pt x="108" y="1"/>
                  </a:cubicBezTo>
                  <a:cubicBezTo>
                    <a:pt x="108" y="2"/>
                    <a:pt x="108" y="3"/>
                    <a:pt x="109" y="3"/>
                  </a:cubicBezTo>
                  <a:cubicBezTo>
                    <a:pt x="113" y="3"/>
                    <a:pt x="113" y="3"/>
                    <a:pt x="113" y="3"/>
                  </a:cubicBezTo>
                  <a:cubicBezTo>
                    <a:pt x="114" y="3"/>
                    <a:pt x="115" y="2"/>
                    <a:pt x="115" y="1"/>
                  </a:cubicBezTo>
                  <a:cubicBezTo>
                    <a:pt x="115" y="0"/>
                    <a:pt x="114" y="0"/>
                    <a:pt x="113" y="0"/>
                  </a:cubicBezTo>
                  <a:moveTo>
                    <a:pt x="124" y="0"/>
                  </a:moveTo>
                  <a:cubicBezTo>
                    <a:pt x="120" y="0"/>
                    <a:pt x="120" y="0"/>
                    <a:pt x="120" y="0"/>
                  </a:cubicBezTo>
                  <a:cubicBezTo>
                    <a:pt x="119" y="0"/>
                    <a:pt x="118" y="0"/>
                    <a:pt x="118" y="1"/>
                  </a:cubicBezTo>
                  <a:cubicBezTo>
                    <a:pt x="118" y="2"/>
                    <a:pt x="119" y="3"/>
                    <a:pt x="120" y="3"/>
                  </a:cubicBezTo>
                  <a:cubicBezTo>
                    <a:pt x="124" y="3"/>
                    <a:pt x="124" y="3"/>
                    <a:pt x="124" y="3"/>
                  </a:cubicBezTo>
                  <a:cubicBezTo>
                    <a:pt x="125" y="3"/>
                    <a:pt x="125" y="2"/>
                    <a:pt x="125" y="1"/>
                  </a:cubicBezTo>
                  <a:cubicBezTo>
                    <a:pt x="125" y="0"/>
                    <a:pt x="125" y="0"/>
                    <a:pt x="124" y="0"/>
                  </a:cubicBezTo>
                  <a:moveTo>
                    <a:pt x="134" y="0"/>
                  </a:moveTo>
                  <a:cubicBezTo>
                    <a:pt x="131" y="0"/>
                    <a:pt x="131" y="0"/>
                    <a:pt x="131" y="0"/>
                  </a:cubicBezTo>
                  <a:cubicBezTo>
                    <a:pt x="130" y="0"/>
                    <a:pt x="129" y="0"/>
                    <a:pt x="129" y="1"/>
                  </a:cubicBezTo>
                  <a:cubicBezTo>
                    <a:pt x="129" y="2"/>
                    <a:pt x="130" y="3"/>
                    <a:pt x="131" y="3"/>
                  </a:cubicBezTo>
                  <a:cubicBezTo>
                    <a:pt x="134" y="3"/>
                    <a:pt x="134" y="3"/>
                    <a:pt x="134" y="3"/>
                  </a:cubicBezTo>
                  <a:cubicBezTo>
                    <a:pt x="135" y="3"/>
                    <a:pt x="136" y="2"/>
                    <a:pt x="136" y="1"/>
                  </a:cubicBezTo>
                  <a:cubicBezTo>
                    <a:pt x="136" y="0"/>
                    <a:pt x="135" y="0"/>
                    <a:pt x="134" y="0"/>
                  </a:cubicBezTo>
                  <a:moveTo>
                    <a:pt x="145" y="0"/>
                  </a:moveTo>
                  <a:cubicBezTo>
                    <a:pt x="142" y="0"/>
                    <a:pt x="142" y="0"/>
                    <a:pt x="142" y="0"/>
                  </a:cubicBezTo>
                  <a:cubicBezTo>
                    <a:pt x="141" y="0"/>
                    <a:pt x="140" y="0"/>
                    <a:pt x="140" y="1"/>
                  </a:cubicBezTo>
                  <a:cubicBezTo>
                    <a:pt x="140" y="2"/>
                    <a:pt x="141" y="3"/>
                    <a:pt x="142" y="3"/>
                  </a:cubicBezTo>
                  <a:cubicBezTo>
                    <a:pt x="145" y="3"/>
                    <a:pt x="145" y="3"/>
                    <a:pt x="145" y="3"/>
                  </a:cubicBezTo>
                  <a:cubicBezTo>
                    <a:pt x="146" y="3"/>
                    <a:pt x="147" y="2"/>
                    <a:pt x="147" y="1"/>
                  </a:cubicBezTo>
                  <a:cubicBezTo>
                    <a:pt x="147" y="0"/>
                    <a:pt x="146" y="0"/>
                    <a:pt x="145" y="0"/>
                  </a:cubicBezTo>
                  <a:moveTo>
                    <a:pt x="156" y="0"/>
                  </a:moveTo>
                  <a:cubicBezTo>
                    <a:pt x="152" y="0"/>
                    <a:pt x="152" y="0"/>
                    <a:pt x="152" y="0"/>
                  </a:cubicBezTo>
                  <a:cubicBezTo>
                    <a:pt x="151" y="0"/>
                    <a:pt x="151" y="0"/>
                    <a:pt x="151" y="1"/>
                  </a:cubicBezTo>
                  <a:cubicBezTo>
                    <a:pt x="151" y="2"/>
                    <a:pt x="151" y="3"/>
                    <a:pt x="152" y="3"/>
                  </a:cubicBezTo>
                  <a:cubicBezTo>
                    <a:pt x="156" y="3"/>
                    <a:pt x="156" y="3"/>
                    <a:pt x="156" y="3"/>
                  </a:cubicBezTo>
                  <a:cubicBezTo>
                    <a:pt x="157" y="3"/>
                    <a:pt x="158" y="2"/>
                    <a:pt x="158" y="1"/>
                  </a:cubicBezTo>
                  <a:cubicBezTo>
                    <a:pt x="158" y="0"/>
                    <a:pt x="157" y="0"/>
                    <a:pt x="156" y="0"/>
                  </a:cubicBezTo>
                  <a:moveTo>
                    <a:pt x="167" y="0"/>
                  </a:moveTo>
                  <a:cubicBezTo>
                    <a:pt x="163" y="0"/>
                    <a:pt x="163" y="0"/>
                    <a:pt x="163" y="0"/>
                  </a:cubicBezTo>
                  <a:cubicBezTo>
                    <a:pt x="162" y="0"/>
                    <a:pt x="161" y="0"/>
                    <a:pt x="161" y="1"/>
                  </a:cubicBezTo>
                  <a:cubicBezTo>
                    <a:pt x="161" y="2"/>
                    <a:pt x="162" y="3"/>
                    <a:pt x="163" y="3"/>
                  </a:cubicBezTo>
                  <a:cubicBezTo>
                    <a:pt x="167" y="3"/>
                    <a:pt x="167" y="3"/>
                    <a:pt x="167" y="3"/>
                  </a:cubicBezTo>
                  <a:cubicBezTo>
                    <a:pt x="168" y="3"/>
                    <a:pt x="168" y="2"/>
                    <a:pt x="168" y="1"/>
                  </a:cubicBezTo>
                  <a:cubicBezTo>
                    <a:pt x="168" y="0"/>
                    <a:pt x="168" y="0"/>
                    <a:pt x="167" y="0"/>
                  </a:cubicBezTo>
                  <a:moveTo>
                    <a:pt x="177" y="0"/>
                  </a:moveTo>
                  <a:cubicBezTo>
                    <a:pt x="174" y="0"/>
                    <a:pt x="174" y="0"/>
                    <a:pt x="174" y="0"/>
                  </a:cubicBezTo>
                  <a:cubicBezTo>
                    <a:pt x="173" y="0"/>
                    <a:pt x="172" y="0"/>
                    <a:pt x="172" y="1"/>
                  </a:cubicBezTo>
                  <a:cubicBezTo>
                    <a:pt x="172" y="2"/>
                    <a:pt x="173" y="3"/>
                    <a:pt x="174" y="3"/>
                  </a:cubicBezTo>
                  <a:cubicBezTo>
                    <a:pt x="177" y="3"/>
                    <a:pt x="177" y="3"/>
                    <a:pt x="177" y="3"/>
                  </a:cubicBezTo>
                  <a:cubicBezTo>
                    <a:pt x="178" y="3"/>
                    <a:pt x="179" y="2"/>
                    <a:pt x="179" y="1"/>
                  </a:cubicBezTo>
                  <a:cubicBezTo>
                    <a:pt x="179" y="0"/>
                    <a:pt x="178" y="0"/>
                    <a:pt x="177" y="0"/>
                  </a:cubicBezTo>
                  <a:moveTo>
                    <a:pt x="188" y="0"/>
                  </a:moveTo>
                  <a:cubicBezTo>
                    <a:pt x="185" y="0"/>
                    <a:pt x="185" y="0"/>
                    <a:pt x="185" y="0"/>
                  </a:cubicBezTo>
                  <a:cubicBezTo>
                    <a:pt x="184" y="0"/>
                    <a:pt x="183" y="0"/>
                    <a:pt x="183" y="1"/>
                  </a:cubicBezTo>
                  <a:cubicBezTo>
                    <a:pt x="183" y="2"/>
                    <a:pt x="184" y="3"/>
                    <a:pt x="185" y="3"/>
                  </a:cubicBezTo>
                  <a:cubicBezTo>
                    <a:pt x="188" y="3"/>
                    <a:pt x="188" y="3"/>
                    <a:pt x="188" y="3"/>
                  </a:cubicBezTo>
                  <a:cubicBezTo>
                    <a:pt x="189" y="3"/>
                    <a:pt x="190" y="2"/>
                    <a:pt x="190" y="1"/>
                  </a:cubicBezTo>
                  <a:cubicBezTo>
                    <a:pt x="190" y="0"/>
                    <a:pt x="189" y="0"/>
                    <a:pt x="188" y="0"/>
                  </a:cubicBezTo>
                  <a:moveTo>
                    <a:pt x="199" y="0"/>
                  </a:moveTo>
                  <a:cubicBezTo>
                    <a:pt x="195" y="0"/>
                    <a:pt x="195" y="0"/>
                    <a:pt x="195" y="0"/>
                  </a:cubicBezTo>
                  <a:cubicBezTo>
                    <a:pt x="194" y="0"/>
                    <a:pt x="194" y="0"/>
                    <a:pt x="194" y="1"/>
                  </a:cubicBezTo>
                  <a:cubicBezTo>
                    <a:pt x="194" y="2"/>
                    <a:pt x="194" y="3"/>
                    <a:pt x="195" y="3"/>
                  </a:cubicBezTo>
                  <a:cubicBezTo>
                    <a:pt x="199" y="3"/>
                    <a:pt x="199" y="3"/>
                    <a:pt x="199" y="3"/>
                  </a:cubicBezTo>
                  <a:cubicBezTo>
                    <a:pt x="200" y="3"/>
                    <a:pt x="201" y="2"/>
                    <a:pt x="201" y="1"/>
                  </a:cubicBezTo>
                  <a:cubicBezTo>
                    <a:pt x="201" y="0"/>
                    <a:pt x="200" y="0"/>
                    <a:pt x="199" y="0"/>
                  </a:cubicBezTo>
                  <a:moveTo>
                    <a:pt x="210" y="0"/>
                  </a:moveTo>
                  <a:cubicBezTo>
                    <a:pt x="206" y="0"/>
                    <a:pt x="206" y="0"/>
                    <a:pt x="206" y="0"/>
                  </a:cubicBezTo>
                  <a:cubicBezTo>
                    <a:pt x="205" y="0"/>
                    <a:pt x="204" y="0"/>
                    <a:pt x="204" y="1"/>
                  </a:cubicBezTo>
                  <a:cubicBezTo>
                    <a:pt x="204" y="2"/>
                    <a:pt x="205" y="3"/>
                    <a:pt x="206" y="3"/>
                  </a:cubicBezTo>
                  <a:cubicBezTo>
                    <a:pt x="210" y="3"/>
                    <a:pt x="210" y="3"/>
                    <a:pt x="210" y="3"/>
                  </a:cubicBezTo>
                  <a:cubicBezTo>
                    <a:pt x="211" y="3"/>
                    <a:pt x="211" y="2"/>
                    <a:pt x="211" y="1"/>
                  </a:cubicBezTo>
                  <a:cubicBezTo>
                    <a:pt x="211" y="0"/>
                    <a:pt x="211" y="0"/>
                    <a:pt x="210" y="0"/>
                  </a:cubicBezTo>
                  <a:moveTo>
                    <a:pt x="220" y="0"/>
                  </a:moveTo>
                  <a:cubicBezTo>
                    <a:pt x="217" y="0"/>
                    <a:pt x="217" y="0"/>
                    <a:pt x="217" y="0"/>
                  </a:cubicBezTo>
                  <a:cubicBezTo>
                    <a:pt x="216" y="0"/>
                    <a:pt x="215" y="0"/>
                    <a:pt x="215" y="1"/>
                  </a:cubicBezTo>
                  <a:cubicBezTo>
                    <a:pt x="215" y="2"/>
                    <a:pt x="216" y="3"/>
                    <a:pt x="217" y="3"/>
                  </a:cubicBezTo>
                  <a:cubicBezTo>
                    <a:pt x="220" y="3"/>
                    <a:pt x="220" y="3"/>
                    <a:pt x="220" y="3"/>
                  </a:cubicBezTo>
                  <a:cubicBezTo>
                    <a:pt x="221" y="3"/>
                    <a:pt x="222" y="2"/>
                    <a:pt x="222" y="1"/>
                  </a:cubicBezTo>
                  <a:cubicBezTo>
                    <a:pt x="222" y="0"/>
                    <a:pt x="221" y="0"/>
                    <a:pt x="220" y="0"/>
                  </a:cubicBezTo>
                  <a:moveTo>
                    <a:pt x="231" y="0"/>
                  </a:moveTo>
                  <a:cubicBezTo>
                    <a:pt x="228" y="0"/>
                    <a:pt x="228" y="0"/>
                    <a:pt x="228" y="0"/>
                  </a:cubicBezTo>
                  <a:cubicBezTo>
                    <a:pt x="227" y="0"/>
                    <a:pt x="226" y="0"/>
                    <a:pt x="226" y="1"/>
                  </a:cubicBezTo>
                  <a:cubicBezTo>
                    <a:pt x="226" y="2"/>
                    <a:pt x="227" y="3"/>
                    <a:pt x="228" y="3"/>
                  </a:cubicBezTo>
                  <a:cubicBezTo>
                    <a:pt x="231" y="3"/>
                    <a:pt x="231" y="3"/>
                    <a:pt x="231" y="3"/>
                  </a:cubicBezTo>
                  <a:cubicBezTo>
                    <a:pt x="232" y="3"/>
                    <a:pt x="233" y="2"/>
                    <a:pt x="233" y="1"/>
                  </a:cubicBezTo>
                  <a:cubicBezTo>
                    <a:pt x="233" y="0"/>
                    <a:pt x="232" y="0"/>
                    <a:pt x="231" y="0"/>
                  </a:cubicBezTo>
                  <a:moveTo>
                    <a:pt x="242" y="0"/>
                  </a:moveTo>
                  <a:cubicBezTo>
                    <a:pt x="238" y="0"/>
                    <a:pt x="238" y="0"/>
                    <a:pt x="238" y="0"/>
                  </a:cubicBezTo>
                  <a:cubicBezTo>
                    <a:pt x="237" y="0"/>
                    <a:pt x="237" y="0"/>
                    <a:pt x="237" y="1"/>
                  </a:cubicBezTo>
                  <a:cubicBezTo>
                    <a:pt x="237" y="2"/>
                    <a:pt x="237" y="3"/>
                    <a:pt x="238" y="3"/>
                  </a:cubicBezTo>
                  <a:cubicBezTo>
                    <a:pt x="242" y="3"/>
                    <a:pt x="242" y="3"/>
                    <a:pt x="242" y="3"/>
                  </a:cubicBezTo>
                  <a:cubicBezTo>
                    <a:pt x="243" y="3"/>
                    <a:pt x="244" y="2"/>
                    <a:pt x="244" y="1"/>
                  </a:cubicBezTo>
                  <a:cubicBezTo>
                    <a:pt x="244" y="0"/>
                    <a:pt x="243" y="0"/>
                    <a:pt x="242" y="0"/>
                  </a:cubicBezTo>
                  <a:moveTo>
                    <a:pt x="253" y="0"/>
                  </a:moveTo>
                  <a:cubicBezTo>
                    <a:pt x="249" y="0"/>
                    <a:pt x="249" y="0"/>
                    <a:pt x="249" y="0"/>
                  </a:cubicBezTo>
                  <a:cubicBezTo>
                    <a:pt x="248" y="0"/>
                    <a:pt x="247" y="0"/>
                    <a:pt x="247" y="1"/>
                  </a:cubicBezTo>
                  <a:cubicBezTo>
                    <a:pt x="247" y="2"/>
                    <a:pt x="248" y="3"/>
                    <a:pt x="249" y="3"/>
                  </a:cubicBezTo>
                  <a:cubicBezTo>
                    <a:pt x="253" y="3"/>
                    <a:pt x="253" y="3"/>
                    <a:pt x="253" y="3"/>
                  </a:cubicBezTo>
                  <a:cubicBezTo>
                    <a:pt x="254" y="3"/>
                    <a:pt x="254" y="2"/>
                    <a:pt x="254" y="1"/>
                  </a:cubicBezTo>
                  <a:cubicBezTo>
                    <a:pt x="254" y="0"/>
                    <a:pt x="254" y="0"/>
                    <a:pt x="253" y="0"/>
                  </a:cubicBezTo>
                  <a:moveTo>
                    <a:pt x="263" y="0"/>
                  </a:moveTo>
                  <a:cubicBezTo>
                    <a:pt x="260" y="0"/>
                    <a:pt x="260" y="0"/>
                    <a:pt x="260" y="0"/>
                  </a:cubicBezTo>
                  <a:cubicBezTo>
                    <a:pt x="259" y="0"/>
                    <a:pt x="258" y="0"/>
                    <a:pt x="258" y="1"/>
                  </a:cubicBezTo>
                  <a:cubicBezTo>
                    <a:pt x="258" y="2"/>
                    <a:pt x="259" y="3"/>
                    <a:pt x="260" y="3"/>
                  </a:cubicBezTo>
                  <a:cubicBezTo>
                    <a:pt x="263" y="3"/>
                    <a:pt x="263" y="3"/>
                    <a:pt x="263" y="3"/>
                  </a:cubicBezTo>
                  <a:cubicBezTo>
                    <a:pt x="264" y="3"/>
                    <a:pt x="265" y="2"/>
                    <a:pt x="265" y="1"/>
                  </a:cubicBezTo>
                  <a:cubicBezTo>
                    <a:pt x="265" y="0"/>
                    <a:pt x="264" y="0"/>
                    <a:pt x="263" y="0"/>
                  </a:cubicBezTo>
                  <a:moveTo>
                    <a:pt x="274" y="0"/>
                  </a:moveTo>
                  <a:cubicBezTo>
                    <a:pt x="271" y="0"/>
                    <a:pt x="271" y="0"/>
                    <a:pt x="271" y="0"/>
                  </a:cubicBezTo>
                  <a:cubicBezTo>
                    <a:pt x="270" y="0"/>
                    <a:pt x="269" y="0"/>
                    <a:pt x="269" y="1"/>
                  </a:cubicBezTo>
                  <a:cubicBezTo>
                    <a:pt x="269" y="2"/>
                    <a:pt x="270" y="3"/>
                    <a:pt x="271" y="3"/>
                  </a:cubicBezTo>
                  <a:cubicBezTo>
                    <a:pt x="274" y="3"/>
                    <a:pt x="274" y="3"/>
                    <a:pt x="274" y="3"/>
                  </a:cubicBezTo>
                  <a:cubicBezTo>
                    <a:pt x="275" y="3"/>
                    <a:pt x="276" y="2"/>
                    <a:pt x="276" y="1"/>
                  </a:cubicBezTo>
                  <a:cubicBezTo>
                    <a:pt x="276" y="0"/>
                    <a:pt x="275" y="0"/>
                    <a:pt x="274" y="0"/>
                  </a:cubicBezTo>
                  <a:moveTo>
                    <a:pt x="285" y="0"/>
                  </a:moveTo>
                  <a:cubicBezTo>
                    <a:pt x="281" y="0"/>
                    <a:pt x="281" y="0"/>
                    <a:pt x="281" y="0"/>
                  </a:cubicBezTo>
                  <a:cubicBezTo>
                    <a:pt x="280" y="0"/>
                    <a:pt x="279" y="0"/>
                    <a:pt x="279" y="1"/>
                  </a:cubicBezTo>
                  <a:cubicBezTo>
                    <a:pt x="279" y="2"/>
                    <a:pt x="280" y="3"/>
                    <a:pt x="281" y="3"/>
                  </a:cubicBezTo>
                  <a:cubicBezTo>
                    <a:pt x="285" y="3"/>
                    <a:pt x="285" y="3"/>
                    <a:pt x="285" y="3"/>
                  </a:cubicBezTo>
                  <a:cubicBezTo>
                    <a:pt x="286" y="3"/>
                    <a:pt x="286" y="3"/>
                    <a:pt x="286" y="3"/>
                  </a:cubicBezTo>
                  <a:cubicBezTo>
                    <a:pt x="286" y="0"/>
                    <a:pt x="286" y="0"/>
                    <a:pt x="286" y="0"/>
                  </a:cubicBezTo>
                  <a:cubicBezTo>
                    <a:pt x="285" y="0"/>
                    <a:pt x="285" y="0"/>
                    <a:pt x="285" y="0"/>
                  </a:cubicBezTo>
                </a:path>
              </a:pathLst>
            </a:custGeom>
            <a:solidFill>
              <a:schemeClr val="accent6">
                <a:lumMod val="40000"/>
                <a:lumOff val="60000"/>
              </a:schemeClr>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77" name="Oval 76">
            <a:extLst>
              <a:ext uri="{FF2B5EF4-FFF2-40B4-BE49-F238E27FC236}">
                <a16:creationId xmlns:a16="http://schemas.microsoft.com/office/drawing/2014/main" id="{7611D350-688D-431C-9F8F-4562FD022910}"/>
              </a:ext>
            </a:extLst>
          </p:cNvPr>
          <p:cNvSpPr/>
          <p:nvPr/>
        </p:nvSpPr>
        <p:spPr>
          <a:xfrm>
            <a:off x="6902205" y="1591056"/>
            <a:ext cx="448714" cy="448714"/>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Oval 77">
            <a:extLst>
              <a:ext uri="{FF2B5EF4-FFF2-40B4-BE49-F238E27FC236}">
                <a16:creationId xmlns:a16="http://schemas.microsoft.com/office/drawing/2014/main" id="{8ED3EE3E-9961-46C4-881A-DDFF565D6AB8}"/>
              </a:ext>
            </a:extLst>
          </p:cNvPr>
          <p:cNvSpPr/>
          <p:nvPr/>
        </p:nvSpPr>
        <p:spPr>
          <a:xfrm>
            <a:off x="6902205" y="3078368"/>
            <a:ext cx="448714" cy="448714"/>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Oval 78">
            <a:extLst>
              <a:ext uri="{FF2B5EF4-FFF2-40B4-BE49-F238E27FC236}">
                <a16:creationId xmlns:a16="http://schemas.microsoft.com/office/drawing/2014/main" id="{74B9869B-6E8C-408B-BA4B-48ED89D86C3E}"/>
              </a:ext>
            </a:extLst>
          </p:cNvPr>
          <p:cNvSpPr/>
          <p:nvPr/>
        </p:nvSpPr>
        <p:spPr>
          <a:xfrm>
            <a:off x="6902205" y="4565680"/>
            <a:ext cx="448714" cy="448714"/>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TextBox 79">
            <a:extLst>
              <a:ext uri="{FF2B5EF4-FFF2-40B4-BE49-F238E27FC236}">
                <a16:creationId xmlns:a16="http://schemas.microsoft.com/office/drawing/2014/main" id="{91C89C5A-2D05-4D36-9E55-68E0B9BFBD92}"/>
              </a:ext>
            </a:extLst>
          </p:cNvPr>
          <p:cNvSpPr txBox="1"/>
          <p:nvPr/>
        </p:nvSpPr>
        <p:spPr>
          <a:xfrm>
            <a:off x="6955112" y="1615358"/>
            <a:ext cx="342900" cy="400110"/>
          </a:xfrm>
          <a:prstGeom prst="rect">
            <a:avLst/>
          </a:prstGeom>
          <a:noFill/>
        </p:spPr>
        <p:txBody>
          <a:bodyPr wrap="square" rtlCol="0">
            <a:spAutoFit/>
          </a:bodyPr>
          <a:lstStyle/>
          <a:p>
            <a:pPr algn="ctr"/>
            <a:r>
              <a:rPr lang="en-US" sz="2000" b="1" dirty="0">
                <a:solidFill>
                  <a:schemeClr val="accent4">
                    <a:lumMod val="60000"/>
                    <a:lumOff val="40000"/>
                  </a:schemeClr>
                </a:solidFill>
                <a:latin typeface="Open Sans" panose="020B0606030504020204" pitchFamily="34" charset="0"/>
                <a:ea typeface="Open Sans" panose="020B0606030504020204" pitchFamily="34" charset="0"/>
                <a:cs typeface="Open Sans" panose="020B0606030504020204" pitchFamily="34" charset="0"/>
              </a:rPr>
              <a:t>1</a:t>
            </a:r>
          </a:p>
        </p:txBody>
      </p:sp>
      <p:sp>
        <p:nvSpPr>
          <p:cNvPr id="81" name="TextBox 80">
            <a:extLst>
              <a:ext uri="{FF2B5EF4-FFF2-40B4-BE49-F238E27FC236}">
                <a16:creationId xmlns:a16="http://schemas.microsoft.com/office/drawing/2014/main" id="{DB99120B-AD6D-491A-A61E-01FD05353EC6}"/>
              </a:ext>
            </a:extLst>
          </p:cNvPr>
          <p:cNvSpPr txBox="1"/>
          <p:nvPr/>
        </p:nvSpPr>
        <p:spPr>
          <a:xfrm>
            <a:off x="6955112" y="3098505"/>
            <a:ext cx="342900" cy="400110"/>
          </a:xfrm>
          <a:prstGeom prst="rect">
            <a:avLst/>
          </a:prstGeom>
          <a:noFill/>
        </p:spPr>
        <p:txBody>
          <a:bodyPr wrap="square" rtlCol="0">
            <a:spAutoFit/>
          </a:bodyPr>
          <a:lstStyle/>
          <a:p>
            <a:pPr algn="ctr"/>
            <a:r>
              <a:rPr lang="en-US" sz="2000" b="1"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2</a:t>
            </a:r>
          </a:p>
        </p:txBody>
      </p:sp>
      <p:sp>
        <p:nvSpPr>
          <p:cNvPr id="82" name="TextBox 81">
            <a:extLst>
              <a:ext uri="{FF2B5EF4-FFF2-40B4-BE49-F238E27FC236}">
                <a16:creationId xmlns:a16="http://schemas.microsoft.com/office/drawing/2014/main" id="{E3871223-383B-46C2-89BA-ED7161CC870A}"/>
              </a:ext>
            </a:extLst>
          </p:cNvPr>
          <p:cNvSpPr txBox="1"/>
          <p:nvPr/>
        </p:nvSpPr>
        <p:spPr>
          <a:xfrm>
            <a:off x="6955112" y="4587213"/>
            <a:ext cx="342900" cy="400110"/>
          </a:xfrm>
          <a:prstGeom prst="rect">
            <a:avLst/>
          </a:prstGeom>
          <a:noFill/>
        </p:spPr>
        <p:txBody>
          <a:bodyPr wrap="square" rtlCol="0">
            <a:spAutoFit/>
          </a:bodyPr>
          <a:lstStyle/>
          <a:p>
            <a:pPr algn="ctr"/>
            <a:r>
              <a:rPr lang="en-US" sz="2000" b="1" dirty="0">
                <a:solidFill>
                  <a:schemeClr val="accent2"/>
                </a:solidFill>
                <a:latin typeface="Open Sans" panose="020B0606030504020204" pitchFamily="34" charset="0"/>
                <a:ea typeface="Open Sans" panose="020B0606030504020204" pitchFamily="34" charset="0"/>
                <a:cs typeface="Open Sans" panose="020B0606030504020204" pitchFamily="34" charset="0"/>
              </a:rPr>
              <a:t>2</a:t>
            </a:r>
          </a:p>
        </p:txBody>
      </p:sp>
      <p:sp>
        <p:nvSpPr>
          <p:cNvPr id="83" name="Freeform 19">
            <a:extLst>
              <a:ext uri="{FF2B5EF4-FFF2-40B4-BE49-F238E27FC236}">
                <a16:creationId xmlns:a16="http://schemas.microsoft.com/office/drawing/2014/main" id="{94D9248F-7FA1-408E-84B7-0685E624DF7E}"/>
              </a:ext>
            </a:extLst>
          </p:cNvPr>
          <p:cNvSpPr>
            <a:spLocks noEditPoints="1"/>
          </p:cNvSpPr>
          <p:nvPr/>
        </p:nvSpPr>
        <p:spPr bwMode="auto">
          <a:xfrm>
            <a:off x="8037164" y="1384300"/>
            <a:ext cx="676275" cy="371475"/>
          </a:xfrm>
          <a:custGeom>
            <a:avLst/>
            <a:gdLst>
              <a:gd name="T0" fmla="*/ 100 w 134"/>
              <a:gd name="T1" fmla="*/ 60 h 75"/>
              <a:gd name="T2" fmla="*/ 79 w 134"/>
              <a:gd name="T3" fmla="*/ 47 h 75"/>
              <a:gd name="T4" fmla="*/ 79 w 134"/>
              <a:gd name="T5" fmla="*/ 46 h 75"/>
              <a:gd name="T6" fmla="*/ 79 w 134"/>
              <a:gd name="T7" fmla="*/ 32 h 75"/>
              <a:gd name="T8" fmla="*/ 82 w 134"/>
              <a:gd name="T9" fmla="*/ 27 h 75"/>
              <a:gd name="T10" fmla="*/ 82 w 134"/>
              <a:gd name="T11" fmla="*/ 13 h 75"/>
              <a:gd name="T12" fmla="*/ 69 w 134"/>
              <a:gd name="T13" fmla="*/ 0 h 75"/>
              <a:gd name="T14" fmla="*/ 66 w 134"/>
              <a:gd name="T15" fmla="*/ 0 h 75"/>
              <a:gd name="T16" fmla="*/ 53 w 134"/>
              <a:gd name="T17" fmla="*/ 13 h 75"/>
              <a:gd name="T18" fmla="*/ 53 w 134"/>
              <a:gd name="T19" fmla="*/ 27 h 75"/>
              <a:gd name="T20" fmla="*/ 55 w 134"/>
              <a:gd name="T21" fmla="*/ 32 h 75"/>
              <a:gd name="T22" fmla="*/ 55 w 134"/>
              <a:gd name="T23" fmla="*/ 46 h 75"/>
              <a:gd name="T24" fmla="*/ 55 w 134"/>
              <a:gd name="T25" fmla="*/ 47 h 75"/>
              <a:gd name="T26" fmla="*/ 35 w 134"/>
              <a:gd name="T27" fmla="*/ 60 h 75"/>
              <a:gd name="T28" fmla="*/ 32 w 134"/>
              <a:gd name="T29" fmla="*/ 65 h 75"/>
              <a:gd name="T30" fmla="*/ 32 w 134"/>
              <a:gd name="T31" fmla="*/ 75 h 75"/>
              <a:gd name="T32" fmla="*/ 102 w 134"/>
              <a:gd name="T33" fmla="*/ 75 h 75"/>
              <a:gd name="T34" fmla="*/ 102 w 134"/>
              <a:gd name="T35" fmla="*/ 65 h 75"/>
              <a:gd name="T36" fmla="*/ 100 w 134"/>
              <a:gd name="T37" fmla="*/ 60 h 75"/>
              <a:gd name="T38" fmla="*/ 132 w 134"/>
              <a:gd name="T39" fmla="*/ 50 h 75"/>
              <a:gd name="T40" fmla="*/ 114 w 134"/>
              <a:gd name="T41" fmla="*/ 39 h 75"/>
              <a:gd name="T42" fmla="*/ 114 w 134"/>
              <a:gd name="T43" fmla="*/ 39 h 75"/>
              <a:gd name="T44" fmla="*/ 114 w 134"/>
              <a:gd name="T45" fmla="*/ 27 h 75"/>
              <a:gd name="T46" fmla="*/ 117 w 134"/>
              <a:gd name="T47" fmla="*/ 23 h 75"/>
              <a:gd name="T48" fmla="*/ 117 w 134"/>
              <a:gd name="T49" fmla="*/ 11 h 75"/>
              <a:gd name="T50" fmla="*/ 106 w 134"/>
              <a:gd name="T51" fmla="*/ 0 h 75"/>
              <a:gd name="T52" fmla="*/ 103 w 134"/>
              <a:gd name="T53" fmla="*/ 0 h 75"/>
              <a:gd name="T54" fmla="*/ 92 w 134"/>
              <a:gd name="T55" fmla="*/ 11 h 75"/>
              <a:gd name="T56" fmla="*/ 92 w 134"/>
              <a:gd name="T57" fmla="*/ 23 h 75"/>
              <a:gd name="T58" fmla="*/ 95 w 134"/>
              <a:gd name="T59" fmla="*/ 27 h 75"/>
              <a:gd name="T60" fmla="*/ 95 w 134"/>
              <a:gd name="T61" fmla="*/ 39 h 75"/>
              <a:gd name="T62" fmla="*/ 94 w 134"/>
              <a:gd name="T63" fmla="*/ 39 h 75"/>
              <a:gd name="T64" fmla="*/ 86 w 134"/>
              <a:gd name="T65" fmla="*/ 44 h 75"/>
              <a:gd name="T66" fmla="*/ 103 w 134"/>
              <a:gd name="T67" fmla="*/ 56 h 75"/>
              <a:gd name="T68" fmla="*/ 107 w 134"/>
              <a:gd name="T69" fmla="*/ 63 h 75"/>
              <a:gd name="T70" fmla="*/ 134 w 134"/>
              <a:gd name="T71" fmla="*/ 63 h 75"/>
              <a:gd name="T72" fmla="*/ 134 w 134"/>
              <a:gd name="T73" fmla="*/ 55 h 75"/>
              <a:gd name="T74" fmla="*/ 132 w 134"/>
              <a:gd name="T75" fmla="*/ 50 h 75"/>
              <a:gd name="T76" fmla="*/ 40 w 134"/>
              <a:gd name="T77" fmla="*/ 39 h 75"/>
              <a:gd name="T78" fmla="*/ 40 w 134"/>
              <a:gd name="T79" fmla="*/ 39 h 75"/>
              <a:gd name="T80" fmla="*/ 40 w 134"/>
              <a:gd name="T81" fmla="*/ 27 h 75"/>
              <a:gd name="T82" fmla="*/ 42 w 134"/>
              <a:gd name="T83" fmla="*/ 23 h 75"/>
              <a:gd name="T84" fmla="*/ 42 w 134"/>
              <a:gd name="T85" fmla="*/ 11 h 75"/>
              <a:gd name="T86" fmla="*/ 31 w 134"/>
              <a:gd name="T87" fmla="*/ 0 h 75"/>
              <a:gd name="T88" fmla="*/ 28 w 134"/>
              <a:gd name="T89" fmla="*/ 0 h 75"/>
              <a:gd name="T90" fmla="*/ 18 w 134"/>
              <a:gd name="T91" fmla="*/ 11 h 75"/>
              <a:gd name="T92" fmla="*/ 18 w 134"/>
              <a:gd name="T93" fmla="*/ 23 h 75"/>
              <a:gd name="T94" fmla="*/ 20 w 134"/>
              <a:gd name="T95" fmla="*/ 27 h 75"/>
              <a:gd name="T96" fmla="*/ 20 w 134"/>
              <a:gd name="T97" fmla="*/ 39 h 75"/>
              <a:gd name="T98" fmla="*/ 20 w 134"/>
              <a:gd name="T99" fmla="*/ 39 h 75"/>
              <a:gd name="T100" fmla="*/ 3 w 134"/>
              <a:gd name="T101" fmla="*/ 50 h 75"/>
              <a:gd name="T102" fmla="*/ 0 w 134"/>
              <a:gd name="T103" fmla="*/ 55 h 75"/>
              <a:gd name="T104" fmla="*/ 0 w 134"/>
              <a:gd name="T105" fmla="*/ 63 h 75"/>
              <a:gd name="T106" fmla="*/ 27 w 134"/>
              <a:gd name="T107" fmla="*/ 63 h 75"/>
              <a:gd name="T108" fmla="*/ 31 w 134"/>
              <a:gd name="T109" fmla="*/ 56 h 75"/>
              <a:gd name="T110" fmla="*/ 49 w 134"/>
              <a:gd name="T111" fmla="*/ 44 h 75"/>
              <a:gd name="T112" fmla="*/ 40 w 134"/>
              <a:gd name="T113" fmla="*/ 39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34" h="75">
                <a:moveTo>
                  <a:pt x="100" y="60"/>
                </a:moveTo>
                <a:cubicBezTo>
                  <a:pt x="91" y="53"/>
                  <a:pt x="81" y="48"/>
                  <a:pt x="79" y="47"/>
                </a:cubicBezTo>
                <a:cubicBezTo>
                  <a:pt x="79" y="47"/>
                  <a:pt x="79" y="47"/>
                  <a:pt x="79" y="46"/>
                </a:cubicBezTo>
                <a:cubicBezTo>
                  <a:pt x="79" y="32"/>
                  <a:pt x="79" y="32"/>
                  <a:pt x="79" y="32"/>
                </a:cubicBezTo>
                <a:cubicBezTo>
                  <a:pt x="80" y="31"/>
                  <a:pt x="82" y="29"/>
                  <a:pt x="82" y="27"/>
                </a:cubicBezTo>
                <a:cubicBezTo>
                  <a:pt x="82" y="13"/>
                  <a:pt x="82" y="13"/>
                  <a:pt x="82" y="13"/>
                </a:cubicBezTo>
                <a:cubicBezTo>
                  <a:pt x="82" y="6"/>
                  <a:pt x="76" y="0"/>
                  <a:pt x="69" y="0"/>
                </a:cubicBezTo>
                <a:cubicBezTo>
                  <a:pt x="66" y="0"/>
                  <a:pt x="66" y="0"/>
                  <a:pt x="66" y="0"/>
                </a:cubicBezTo>
                <a:cubicBezTo>
                  <a:pt x="58" y="0"/>
                  <a:pt x="53" y="6"/>
                  <a:pt x="53" y="13"/>
                </a:cubicBezTo>
                <a:cubicBezTo>
                  <a:pt x="53" y="27"/>
                  <a:pt x="53" y="27"/>
                  <a:pt x="53" y="27"/>
                </a:cubicBezTo>
                <a:cubicBezTo>
                  <a:pt x="53" y="29"/>
                  <a:pt x="54" y="31"/>
                  <a:pt x="55" y="32"/>
                </a:cubicBezTo>
                <a:cubicBezTo>
                  <a:pt x="55" y="46"/>
                  <a:pt x="55" y="46"/>
                  <a:pt x="55" y="46"/>
                </a:cubicBezTo>
                <a:cubicBezTo>
                  <a:pt x="55" y="47"/>
                  <a:pt x="55" y="47"/>
                  <a:pt x="55" y="47"/>
                </a:cubicBezTo>
                <a:cubicBezTo>
                  <a:pt x="53" y="48"/>
                  <a:pt x="44" y="53"/>
                  <a:pt x="35" y="60"/>
                </a:cubicBezTo>
                <a:cubicBezTo>
                  <a:pt x="33" y="61"/>
                  <a:pt x="32" y="63"/>
                  <a:pt x="32" y="65"/>
                </a:cubicBezTo>
                <a:cubicBezTo>
                  <a:pt x="32" y="75"/>
                  <a:pt x="32" y="75"/>
                  <a:pt x="32" y="75"/>
                </a:cubicBezTo>
                <a:cubicBezTo>
                  <a:pt x="102" y="75"/>
                  <a:pt x="102" y="75"/>
                  <a:pt x="102" y="75"/>
                </a:cubicBezTo>
                <a:cubicBezTo>
                  <a:pt x="102" y="65"/>
                  <a:pt x="102" y="65"/>
                  <a:pt x="102" y="65"/>
                </a:cubicBezTo>
                <a:cubicBezTo>
                  <a:pt x="102" y="63"/>
                  <a:pt x="101" y="61"/>
                  <a:pt x="100" y="60"/>
                </a:cubicBezTo>
                <a:close/>
                <a:moveTo>
                  <a:pt x="132" y="50"/>
                </a:moveTo>
                <a:cubicBezTo>
                  <a:pt x="124" y="44"/>
                  <a:pt x="116" y="40"/>
                  <a:pt x="114" y="39"/>
                </a:cubicBezTo>
                <a:cubicBezTo>
                  <a:pt x="114" y="39"/>
                  <a:pt x="114" y="39"/>
                  <a:pt x="114" y="39"/>
                </a:cubicBezTo>
                <a:cubicBezTo>
                  <a:pt x="114" y="27"/>
                  <a:pt x="114" y="27"/>
                  <a:pt x="114" y="27"/>
                </a:cubicBezTo>
                <a:cubicBezTo>
                  <a:pt x="116" y="26"/>
                  <a:pt x="117" y="25"/>
                  <a:pt x="117" y="23"/>
                </a:cubicBezTo>
                <a:cubicBezTo>
                  <a:pt x="117" y="11"/>
                  <a:pt x="117" y="11"/>
                  <a:pt x="117" y="11"/>
                </a:cubicBezTo>
                <a:cubicBezTo>
                  <a:pt x="117" y="5"/>
                  <a:pt x="112" y="0"/>
                  <a:pt x="106" y="0"/>
                </a:cubicBezTo>
                <a:cubicBezTo>
                  <a:pt x="103" y="0"/>
                  <a:pt x="103" y="0"/>
                  <a:pt x="103" y="0"/>
                </a:cubicBezTo>
                <a:cubicBezTo>
                  <a:pt x="97" y="0"/>
                  <a:pt x="92" y="5"/>
                  <a:pt x="92" y="11"/>
                </a:cubicBezTo>
                <a:cubicBezTo>
                  <a:pt x="92" y="23"/>
                  <a:pt x="92" y="23"/>
                  <a:pt x="92" y="23"/>
                </a:cubicBezTo>
                <a:cubicBezTo>
                  <a:pt x="92" y="25"/>
                  <a:pt x="93" y="26"/>
                  <a:pt x="95" y="27"/>
                </a:cubicBezTo>
                <a:cubicBezTo>
                  <a:pt x="95" y="39"/>
                  <a:pt x="95" y="39"/>
                  <a:pt x="95" y="39"/>
                </a:cubicBezTo>
                <a:cubicBezTo>
                  <a:pt x="95" y="39"/>
                  <a:pt x="95" y="39"/>
                  <a:pt x="94" y="39"/>
                </a:cubicBezTo>
                <a:cubicBezTo>
                  <a:pt x="93" y="40"/>
                  <a:pt x="90" y="42"/>
                  <a:pt x="86" y="44"/>
                </a:cubicBezTo>
                <a:cubicBezTo>
                  <a:pt x="90" y="47"/>
                  <a:pt x="97" y="51"/>
                  <a:pt x="103" y="56"/>
                </a:cubicBezTo>
                <a:cubicBezTo>
                  <a:pt x="105" y="58"/>
                  <a:pt x="107" y="60"/>
                  <a:pt x="107" y="63"/>
                </a:cubicBezTo>
                <a:cubicBezTo>
                  <a:pt x="134" y="63"/>
                  <a:pt x="134" y="63"/>
                  <a:pt x="134" y="63"/>
                </a:cubicBezTo>
                <a:cubicBezTo>
                  <a:pt x="134" y="55"/>
                  <a:pt x="134" y="55"/>
                  <a:pt x="134" y="55"/>
                </a:cubicBezTo>
                <a:cubicBezTo>
                  <a:pt x="134" y="53"/>
                  <a:pt x="133" y="51"/>
                  <a:pt x="132" y="50"/>
                </a:cubicBezTo>
                <a:close/>
                <a:moveTo>
                  <a:pt x="40" y="39"/>
                </a:moveTo>
                <a:cubicBezTo>
                  <a:pt x="40" y="39"/>
                  <a:pt x="40" y="39"/>
                  <a:pt x="40" y="39"/>
                </a:cubicBezTo>
                <a:cubicBezTo>
                  <a:pt x="40" y="27"/>
                  <a:pt x="40" y="27"/>
                  <a:pt x="40" y="27"/>
                </a:cubicBezTo>
                <a:cubicBezTo>
                  <a:pt x="41" y="26"/>
                  <a:pt x="42" y="25"/>
                  <a:pt x="42" y="23"/>
                </a:cubicBezTo>
                <a:cubicBezTo>
                  <a:pt x="42" y="11"/>
                  <a:pt x="42" y="11"/>
                  <a:pt x="42" y="11"/>
                </a:cubicBezTo>
                <a:cubicBezTo>
                  <a:pt x="42" y="5"/>
                  <a:pt x="37" y="0"/>
                  <a:pt x="31" y="0"/>
                </a:cubicBezTo>
                <a:cubicBezTo>
                  <a:pt x="28" y="0"/>
                  <a:pt x="28" y="0"/>
                  <a:pt x="28" y="0"/>
                </a:cubicBezTo>
                <a:cubicBezTo>
                  <a:pt x="22" y="0"/>
                  <a:pt x="18" y="5"/>
                  <a:pt x="18" y="11"/>
                </a:cubicBezTo>
                <a:cubicBezTo>
                  <a:pt x="18" y="23"/>
                  <a:pt x="18" y="23"/>
                  <a:pt x="18" y="23"/>
                </a:cubicBezTo>
                <a:cubicBezTo>
                  <a:pt x="18" y="25"/>
                  <a:pt x="19" y="26"/>
                  <a:pt x="20" y="27"/>
                </a:cubicBezTo>
                <a:cubicBezTo>
                  <a:pt x="20" y="39"/>
                  <a:pt x="20" y="39"/>
                  <a:pt x="20" y="39"/>
                </a:cubicBezTo>
                <a:cubicBezTo>
                  <a:pt x="20" y="39"/>
                  <a:pt x="20" y="39"/>
                  <a:pt x="20" y="39"/>
                </a:cubicBezTo>
                <a:cubicBezTo>
                  <a:pt x="18" y="40"/>
                  <a:pt x="10" y="44"/>
                  <a:pt x="3" y="50"/>
                </a:cubicBezTo>
                <a:cubicBezTo>
                  <a:pt x="1" y="51"/>
                  <a:pt x="0" y="53"/>
                  <a:pt x="0" y="55"/>
                </a:cubicBezTo>
                <a:cubicBezTo>
                  <a:pt x="0" y="63"/>
                  <a:pt x="0" y="63"/>
                  <a:pt x="0" y="63"/>
                </a:cubicBezTo>
                <a:cubicBezTo>
                  <a:pt x="27" y="63"/>
                  <a:pt x="27" y="63"/>
                  <a:pt x="27" y="63"/>
                </a:cubicBezTo>
                <a:cubicBezTo>
                  <a:pt x="28" y="60"/>
                  <a:pt x="29" y="58"/>
                  <a:pt x="31" y="56"/>
                </a:cubicBezTo>
                <a:cubicBezTo>
                  <a:pt x="38" y="51"/>
                  <a:pt x="44" y="47"/>
                  <a:pt x="49" y="44"/>
                </a:cubicBezTo>
                <a:cubicBezTo>
                  <a:pt x="44" y="42"/>
                  <a:pt x="41" y="40"/>
                  <a:pt x="40" y="39"/>
                </a:cubicBez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20">
            <a:extLst>
              <a:ext uri="{FF2B5EF4-FFF2-40B4-BE49-F238E27FC236}">
                <a16:creationId xmlns:a16="http://schemas.microsoft.com/office/drawing/2014/main" id="{5DB25FC4-6590-4BA4-A9C5-ABF402966AA8}"/>
              </a:ext>
            </a:extLst>
          </p:cNvPr>
          <p:cNvSpPr>
            <a:spLocks noEditPoints="1"/>
          </p:cNvSpPr>
          <p:nvPr/>
        </p:nvSpPr>
        <p:spPr bwMode="auto">
          <a:xfrm>
            <a:off x="8117333" y="4293791"/>
            <a:ext cx="515937" cy="525463"/>
          </a:xfrm>
          <a:custGeom>
            <a:avLst/>
            <a:gdLst>
              <a:gd name="T0" fmla="*/ 63 w 102"/>
              <a:gd name="T1" fmla="*/ 96 h 106"/>
              <a:gd name="T2" fmla="*/ 58 w 102"/>
              <a:gd name="T3" fmla="*/ 103 h 106"/>
              <a:gd name="T4" fmla="*/ 47 w 102"/>
              <a:gd name="T5" fmla="*/ 106 h 106"/>
              <a:gd name="T6" fmla="*/ 43 w 102"/>
              <a:gd name="T7" fmla="*/ 101 h 106"/>
              <a:gd name="T8" fmla="*/ 39 w 102"/>
              <a:gd name="T9" fmla="*/ 93 h 106"/>
              <a:gd name="T10" fmla="*/ 60 w 102"/>
              <a:gd name="T11" fmla="*/ 90 h 106"/>
              <a:gd name="T12" fmla="*/ 77 w 102"/>
              <a:gd name="T13" fmla="*/ 51 h 106"/>
              <a:gd name="T14" fmla="*/ 63 w 102"/>
              <a:gd name="T15" fmla="*/ 82 h 106"/>
              <a:gd name="T16" fmla="*/ 43 w 102"/>
              <a:gd name="T17" fmla="*/ 86 h 106"/>
              <a:gd name="T18" fmla="*/ 32 w 102"/>
              <a:gd name="T19" fmla="*/ 69 h 106"/>
              <a:gd name="T20" fmla="*/ 51 w 102"/>
              <a:gd name="T21" fmla="*/ 25 h 106"/>
              <a:gd name="T22" fmla="*/ 54 w 102"/>
              <a:gd name="T23" fmla="*/ 35 h 106"/>
              <a:gd name="T24" fmla="*/ 32 w 102"/>
              <a:gd name="T25" fmla="*/ 51 h 106"/>
              <a:gd name="T26" fmla="*/ 38 w 102"/>
              <a:gd name="T27" fmla="*/ 51 h 106"/>
              <a:gd name="T28" fmla="*/ 54 w 102"/>
              <a:gd name="T29" fmla="*/ 35 h 106"/>
              <a:gd name="T30" fmla="*/ 54 w 102"/>
              <a:gd name="T31" fmla="*/ 13 h 106"/>
              <a:gd name="T32" fmla="*/ 51 w 102"/>
              <a:gd name="T33" fmla="*/ 0 h 106"/>
              <a:gd name="T34" fmla="*/ 48 w 102"/>
              <a:gd name="T35" fmla="*/ 13 h 106"/>
              <a:gd name="T36" fmla="*/ 16 w 102"/>
              <a:gd name="T37" fmla="*/ 51 h 106"/>
              <a:gd name="T38" fmla="*/ 3 w 102"/>
              <a:gd name="T39" fmla="*/ 48 h 106"/>
              <a:gd name="T40" fmla="*/ 3 w 102"/>
              <a:gd name="T41" fmla="*/ 54 h 106"/>
              <a:gd name="T42" fmla="*/ 16 w 102"/>
              <a:gd name="T43" fmla="*/ 51 h 106"/>
              <a:gd name="T44" fmla="*/ 88 w 102"/>
              <a:gd name="T45" fmla="*/ 48 h 106"/>
              <a:gd name="T46" fmla="*/ 88 w 102"/>
              <a:gd name="T47" fmla="*/ 54 h 106"/>
              <a:gd name="T48" fmla="*/ 102 w 102"/>
              <a:gd name="T49" fmla="*/ 51 h 106"/>
              <a:gd name="T50" fmla="*/ 22 w 102"/>
              <a:gd name="T51" fmla="*/ 75 h 106"/>
              <a:gd name="T52" fmla="*/ 15 w 102"/>
              <a:gd name="T53" fmla="*/ 87 h 106"/>
              <a:gd name="T54" fmla="*/ 19 w 102"/>
              <a:gd name="T55" fmla="*/ 87 h 106"/>
              <a:gd name="T56" fmla="*/ 26 w 102"/>
              <a:gd name="T57" fmla="*/ 75 h 106"/>
              <a:gd name="T58" fmla="*/ 77 w 102"/>
              <a:gd name="T59" fmla="*/ 27 h 106"/>
              <a:gd name="T60" fmla="*/ 87 w 102"/>
              <a:gd name="T61" fmla="*/ 19 h 106"/>
              <a:gd name="T62" fmla="*/ 83 w 102"/>
              <a:gd name="T63" fmla="*/ 15 h 106"/>
              <a:gd name="T64" fmla="*/ 75 w 102"/>
              <a:gd name="T65" fmla="*/ 26 h 106"/>
              <a:gd name="T66" fmla="*/ 22 w 102"/>
              <a:gd name="T67" fmla="*/ 26 h 106"/>
              <a:gd name="T68" fmla="*/ 26 w 102"/>
              <a:gd name="T69" fmla="*/ 26 h 106"/>
              <a:gd name="T70" fmla="*/ 19 w 102"/>
              <a:gd name="T71" fmla="*/ 15 h 106"/>
              <a:gd name="T72" fmla="*/ 15 w 102"/>
              <a:gd name="T73" fmla="*/ 19 h 106"/>
              <a:gd name="T74" fmla="*/ 80 w 102"/>
              <a:gd name="T75" fmla="*/ 75 h 106"/>
              <a:gd name="T76" fmla="*/ 75 w 102"/>
              <a:gd name="T77" fmla="*/ 80 h 106"/>
              <a:gd name="T78" fmla="*/ 85 w 102"/>
              <a:gd name="T79" fmla="*/ 88 h 106"/>
              <a:gd name="T80" fmla="*/ 87 w 102"/>
              <a:gd name="T81" fmla="*/ 83 h 106"/>
              <a:gd name="T82" fmla="*/ 80 w 102"/>
              <a:gd name="T83" fmla="*/ 75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02" h="106">
                <a:moveTo>
                  <a:pt x="63" y="93"/>
                </a:moveTo>
                <a:cubicBezTo>
                  <a:pt x="63" y="96"/>
                  <a:pt x="63" y="96"/>
                  <a:pt x="63" y="96"/>
                </a:cubicBezTo>
                <a:cubicBezTo>
                  <a:pt x="63" y="98"/>
                  <a:pt x="61" y="100"/>
                  <a:pt x="59" y="101"/>
                </a:cubicBezTo>
                <a:cubicBezTo>
                  <a:pt x="58" y="103"/>
                  <a:pt x="58" y="103"/>
                  <a:pt x="58" y="103"/>
                </a:cubicBezTo>
                <a:cubicBezTo>
                  <a:pt x="58" y="105"/>
                  <a:pt x="56" y="106"/>
                  <a:pt x="55" y="106"/>
                </a:cubicBezTo>
                <a:cubicBezTo>
                  <a:pt x="47" y="106"/>
                  <a:pt x="47" y="106"/>
                  <a:pt x="47" y="106"/>
                </a:cubicBezTo>
                <a:cubicBezTo>
                  <a:pt x="45" y="106"/>
                  <a:pt x="44" y="105"/>
                  <a:pt x="44" y="103"/>
                </a:cubicBezTo>
                <a:cubicBezTo>
                  <a:pt x="43" y="101"/>
                  <a:pt x="43" y="101"/>
                  <a:pt x="43" y="101"/>
                </a:cubicBezTo>
                <a:cubicBezTo>
                  <a:pt x="41" y="100"/>
                  <a:pt x="39" y="98"/>
                  <a:pt x="39" y="96"/>
                </a:cubicBezTo>
                <a:cubicBezTo>
                  <a:pt x="39" y="93"/>
                  <a:pt x="39" y="93"/>
                  <a:pt x="39" y="93"/>
                </a:cubicBezTo>
                <a:cubicBezTo>
                  <a:pt x="39" y="91"/>
                  <a:pt x="40" y="90"/>
                  <a:pt x="42" y="90"/>
                </a:cubicBezTo>
                <a:cubicBezTo>
                  <a:pt x="60" y="90"/>
                  <a:pt x="60" y="90"/>
                  <a:pt x="60" y="90"/>
                </a:cubicBezTo>
                <a:cubicBezTo>
                  <a:pt x="62" y="90"/>
                  <a:pt x="63" y="91"/>
                  <a:pt x="63" y="93"/>
                </a:cubicBezTo>
                <a:close/>
                <a:moveTo>
                  <a:pt x="77" y="51"/>
                </a:moveTo>
                <a:cubicBezTo>
                  <a:pt x="77" y="58"/>
                  <a:pt x="74" y="64"/>
                  <a:pt x="70" y="69"/>
                </a:cubicBezTo>
                <a:cubicBezTo>
                  <a:pt x="66" y="73"/>
                  <a:pt x="64" y="77"/>
                  <a:pt x="63" y="82"/>
                </a:cubicBezTo>
                <a:cubicBezTo>
                  <a:pt x="63" y="84"/>
                  <a:pt x="61" y="86"/>
                  <a:pt x="59" y="86"/>
                </a:cubicBezTo>
                <a:cubicBezTo>
                  <a:pt x="43" y="86"/>
                  <a:pt x="43" y="86"/>
                  <a:pt x="43" y="86"/>
                </a:cubicBezTo>
                <a:cubicBezTo>
                  <a:pt x="41" y="86"/>
                  <a:pt x="39" y="84"/>
                  <a:pt x="38" y="82"/>
                </a:cubicBezTo>
                <a:cubicBezTo>
                  <a:pt x="38" y="77"/>
                  <a:pt x="35" y="73"/>
                  <a:pt x="32" y="69"/>
                </a:cubicBezTo>
                <a:cubicBezTo>
                  <a:pt x="28" y="64"/>
                  <a:pt x="25" y="58"/>
                  <a:pt x="25" y="51"/>
                </a:cubicBezTo>
                <a:cubicBezTo>
                  <a:pt x="25" y="37"/>
                  <a:pt x="36" y="25"/>
                  <a:pt x="51" y="25"/>
                </a:cubicBezTo>
                <a:cubicBezTo>
                  <a:pt x="65" y="25"/>
                  <a:pt x="77" y="36"/>
                  <a:pt x="77" y="51"/>
                </a:cubicBezTo>
                <a:close/>
                <a:moveTo>
                  <a:pt x="54" y="35"/>
                </a:moveTo>
                <a:cubicBezTo>
                  <a:pt x="54" y="33"/>
                  <a:pt x="52" y="32"/>
                  <a:pt x="51" y="32"/>
                </a:cubicBezTo>
                <a:cubicBezTo>
                  <a:pt x="40" y="32"/>
                  <a:pt x="32" y="40"/>
                  <a:pt x="32" y="51"/>
                </a:cubicBezTo>
                <a:cubicBezTo>
                  <a:pt x="32" y="53"/>
                  <a:pt x="33" y="54"/>
                  <a:pt x="35" y="54"/>
                </a:cubicBezTo>
                <a:cubicBezTo>
                  <a:pt x="37" y="54"/>
                  <a:pt x="38" y="53"/>
                  <a:pt x="38" y="51"/>
                </a:cubicBezTo>
                <a:cubicBezTo>
                  <a:pt x="38" y="44"/>
                  <a:pt x="44" y="38"/>
                  <a:pt x="51" y="38"/>
                </a:cubicBezTo>
                <a:cubicBezTo>
                  <a:pt x="52" y="38"/>
                  <a:pt x="54" y="37"/>
                  <a:pt x="54" y="35"/>
                </a:cubicBezTo>
                <a:close/>
                <a:moveTo>
                  <a:pt x="51" y="16"/>
                </a:moveTo>
                <a:cubicBezTo>
                  <a:pt x="52" y="16"/>
                  <a:pt x="54" y="15"/>
                  <a:pt x="54" y="13"/>
                </a:cubicBezTo>
                <a:cubicBezTo>
                  <a:pt x="54" y="3"/>
                  <a:pt x="54" y="3"/>
                  <a:pt x="54" y="3"/>
                </a:cubicBezTo>
                <a:cubicBezTo>
                  <a:pt x="54" y="1"/>
                  <a:pt x="52" y="0"/>
                  <a:pt x="51" y="0"/>
                </a:cubicBezTo>
                <a:cubicBezTo>
                  <a:pt x="49" y="0"/>
                  <a:pt x="48" y="1"/>
                  <a:pt x="48" y="3"/>
                </a:cubicBezTo>
                <a:cubicBezTo>
                  <a:pt x="48" y="13"/>
                  <a:pt x="48" y="13"/>
                  <a:pt x="48" y="13"/>
                </a:cubicBezTo>
                <a:cubicBezTo>
                  <a:pt x="48" y="15"/>
                  <a:pt x="49" y="16"/>
                  <a:pt x="51" y="16"/>
                </a:cubicBezTo>
                <a:close/>
                <a:moveTo>
                  <a:pt x="16" y="51"/>
                </a:moveTo>
                <a:cubicBezTo>
                  <a:pt x="16" y="49"/>
                  <a:pt x="15" y="48"/>
                  <a:pt x="13" y="48"/>
                </a:cubicBezTo>
                <a:cubicBezTo>
                  <a:pt x="3" y="48"/>
                  <a:pt x="3" y="48"/>
                  <a:pt x="3" y="48"/>
                </a:cubicBezTo>
                <a:cubicBezTo>
                  <a:pt x="1" y="48"/>
                  <a:pt x="0" y="49"/>
                  <a:pt x="0" y="51"/>
                </a:cubicBezTo>
                <a:cubicBezTo>
                  <a:pt x="0" y="52"/>
                  <a:pt x="1" y="54"/>
                  <a:pt x="3" y="54"/>
                </a:cubicBezTo>
                <a:cubicBezTo>
                  <a:pt x="13" y="54"/>
                  <a:pt x="13" y="54"/>
                  <a:pt x="13" y="54"/>
                </a:cubicBezTo>
                <a:cubicBezTo>
                  <a:pt x="15" y="54"/>
                  <a:pt x="16" y="52"/>
                  <a:pt x="16" y="51"/>
                </a:cubicBezTo>
                <a:close/>
                <a:moveTo>
                  <a:pt x="99" y="48"/>
                </a:moveTo>
                <a:cubicBezTo>
                  <a:pt x="88" y="48"/>
                  <a:pt x="88" y="48"/>
                  <a:pt x="88" y="48"/>
                </a:cubicBezTo>
                <a:cubicBezTo>
                  <a:pt x="87" y="48"/>
                  <a:pt x="86" y="49"/>
                  <a:pt x="86" y="51"/>
                </a:cubicBezTo>
                <a:cubicBezTo>
                  <a:pt x="86" y="52"/>
                  <a:pt x="87" y="54"/>
                  <a:pt x="88" y="54"/>
                </a:cubicBezTo>
                <a:cubicBezTo>
                  <a:pt x="99" y="54"/>
                  <a:pt x="99" y="54"/>
                  <a:pt x="99" y="54"/>
                </a:cubicBezTo>
                <a:cubicBezTo>
                  <a:pt x="100" y="54"/>
                  <a:pt x="102" y="52"/>
                  <a:pt x="102" y="51"/>
                </a:cubicBezTo>
                <a:cubicBezTo>
                  <a:pt x="102" y="49"/>
                  <a:pt x="100" y="48"/>
                  <a:pt x="99" y="48"/>
                </a:cubicBezTo>
                <a:close/>
                <a:moveTo>
                  <a:pt x="22" y="75"/>
                </a:moveTo>
                <a:cubicBezTo>
                  <a:pt x="15" y="83"/>
                  <a:pt x="15" y="83"/>
                  <a:pt x="15" y="83"/>
                </a:cubicBezTo>
                <a:cubicBezTo>
                  <a:pt x="14" y="84"/>
                  <a:pt x="14" y="86"/>
                  <a:pt x="15" y="87"/>
                </a:cubicBezTo>
                <a:cubicBezTo>
                  <a:pt x="15" y="87"/>
                  <a:pt x="16" y="88"/>
                  <a:pt x="17" y="88"/>
                </a:cubicBezTo>
                <a:cubicBezTo>
                  <a:pt x="18" y="88"/>
                  <a:pt x="18" y="87"/>
                  <a:pt x="19" y="87"/>
                </a:cubicBezTo>
                <a:cubicBezTo>
                  <a:pt x="26" y="80"/>
                  <a:pt x="26" y="80"/>
                  <a:pt x="26" y="80"/>
                </a:cubicBezTo>
                <a:cubicBezTo>
                  <a:pt x="27" y="78"/>
                  <a:pt x="27" y="77"/>
                  <a:pt x="26" y="75"/>
                </a:cubicBezTo>
                <a:cubicBezTo>
                  <a:pt x="25" y="74"/>
                  <a:pt x="23" y="74"/>
                  <a:pt x="22" y="75"/>
                </a:cubicBezTo>
                <a:close/>
                <a:moveTo>
                  <a:pt x="77" y="27"/>
                </a:moveTo>
                <a:cubicBezTo>
                  <a:pt x="78" y="27"/>
                  <a:pt x="79" y="27"/>
                  <a:pt x="80" y="26"/>
                </a:cubicBezTo>
                <a:cubicBezTo>
                  <a:pt x="87" y="19"/>
                  <a:pt x="87" y="19"/>
                  <a:pt x="87" y="19"/>
                </a:cubicBezTo>
                <a:cubicBezTo>
                  <a:pt x="88" y="18"/>
                  <a:pt x="88" y="16"/>
                  <a:pt x="87" y="15"/>
                </a:cubicBezTo>
                <a:cubicBezTo>
                  <a:pt x="86" y="14"/>
                  <a:pt x="84" y="14"/>
                  <a:pt x="83" y="15"/>
                </a:cubicBezTo>
                <a:cubicBezTo>
                  <a:pt x="75" y="22"/>
                  <a:pt x="75" y="22"/>
                  <a:pt x="75" y="22"/>
                </a:cubicBezTo>
                <a:cubicBezTo>
                  <a:pt x="74" y="23"/>
                  <a:pt x="74" y="25"/>
                  <a:pt x="75" y="26"/>
                </a:cubicBezTo>
                <a:cubicBezTo>
                  <a:pt x="76" y="27"/>
                  <a:pt x="77" y="27"/>
                  <a:pt x="77" y="27"/>
                </a:cubicBezTo>
                <a:close/>
                <a:moveTo>
                  <a:pt x="22" y="26"/>
                </a:moveTo>
                <a:cubicBezTo>
                  <a:pt x="23" y="27"/>
                  <a:pt x="23" y="27"/>
                  <a:pt x="24" y="27"/>
                </a:cubicBezTo>
                <a:cubicBezTo>
                  <a:pt x="25" y="27"/>
                  <a:pt x="26" y="27"/>
                  <a:pt x="26" y="26"/>
                </a:cubicBezTo>
                <a:cubicBezTo>
                  <a:pt x="27" y="25"/>
                  <a:pt x="27" y="23"/>
                  <a:pt x="26" y="22"/>
                </a:cubicBezTo>
                <a:cubicBezTo>
                  <a:pt x="19" y="15"/>
                  <a:pt x="19" y="15"/>
                  <a:pt x="19" y="15"/>
                </a:cubicBezTo>
                <a:cubicBezTo>
                  <a:pt x="18" y="14"/>
                  <a:pt x="16" y="14"/>
                  <a:pt x="15" y="15"/>
                </a:cubicBezTo>
                <a:cubicBezTo>
                  <a:pt x="14" y="16"/>
                  <a:pt x="14" y="18"/>
                  <a:pt x="15" y="19"/>
                </a:cubicBezTo>
                <a:lnTo>
                  <a:pt x="22" y="26"/>
                </a:lnTo>
                <a:close/>
                <a:moveTo>
                  <a:pt x="80" y="75"/>
                </a:moveTo>
                <a:cubicBezTo>
                  <a:pt x="78" y="74"/>
                  <a:pt x="77" y="74"/>
                  <a:pt x="75" y="75"/>
                </a:cubicBezTo>
                <a:cubicBezTo>
                  <a:pt x="74" y="77"/>
                  <a:pt x="74" y="78"/>
                  <a:pt x="75" y="80"/>
                </a:cubicBezTo>
                <a:cubicBezTo>
                  <a:pt x="83" y="87"/>
                  <a:pt x="83" y="87"/>
                  <a:pt x="83" y="87"/>
                </a:cubicBezTo>
                <a:cubicBezTo>
                  <a:pt x="83" y="87"/>
                  <a:pt x="84" y="88"/>
                  <a:pt x="85" y="88"/>
                </a:cubicBezTo>
                <a:cubicBezTo>
                  <a:pt x="85" y="88"/>
                  <a:pt x="86" y="87"/>
                  <a:pt x="87" y="87"/>
                </a:cubicBezTo>
                <a:cubicBezTo>
                  <a:pt x="88" y="86"/>
                  <a:pt x="88" y="84"/>
                  <a:pt x="87" y="83"/>
                </a:cubicBezTo>
                <a:lnTo>
                  <a:pt x="80" y="75"/>
                </a:lnTo>
                <a:close/>
                <a:moveTo>
                  <a:pt x="80" y="75"/>
                </a:moveTo>
                <a:cubicBezTo>
                  <a:pt x="80" y="75"/>
                  <a:pt x="80" y="75"/>
                  <a:pt x="80" y="75"/>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21">
            <a:extLst>
              <a:ext uri="{FF2B5EF4-FFF2-40B4-BE49-F238E27FC236}">
                <a16:creationId xmlns:a16="http://schemas.microsoft.com/office/drawing/2014/main" id="{3F25E65D-C189-47D4-9F78-80E454AFD661}"/>
              </a:ext>
            </a:extLst>
          </p:cNvPr>
          <p:cNvSpPr>
            <a:spLocks noEditPoints="1"/>
          </p:cNvSpPr>
          <p:nvPr/>
        </p:nvSpPr>
        <p:spPr bwMode="auto">
          <a:xfrm>
            <a:off x="8137970" y="2838185"/>
            <a:ext cx="474662" cy="460375"/>
          </a:xfrm>
          <a:custGeom>
            <a:avLst/>
            <a:gdLst>
              <a:gd name="T0" fmla="*/ 4 w 94"/>
              <a:gd name="T1" fmla="*/ 78 h 93"/>
              <a:gd name="T2" fmla="*/ 4 w 94"/>
              <a:gd name="T3" fmla="*/ 91 h 93"/>
              <a:gd name="T4" fmla="*/ 10 w 94"/>
              <a:gd name="T5" fmla="*/ 93 h 93"/>
              <a:gd name="T6" fmla="*/ 16 w 94"/>
              <a:gd name="T7" fmla="*/ 91 h 93"/>
              <a:gd name="T8" fmla="*/ 45 w 94"/>
              <a:gd name="T9" fmla="*/ 62 h 93"/>
              <a:gd name="T10" fmla="*/ 32 w 94"/>
              <a:gd name="T11" fmla="*/ 50 h 93"/>
              <a:gd name="T12" fmla="*/ 4 w 94"/>
              <a:gd name="T13" fmla="*/ 78 h 93"/>
              <a:gd name="T14" fmla="*/ 75 w 94"/>
              <a:gd name="T15" fmla="*/ 25 h 93"/>
              <a:gd name="T16" fmla="*/ 88 w 94"/>
              <a:gd name="T17" fmla="*/ 19 h 93"/>
              <a:gd name="T18" fmla="*/ 94 w 94"/>
              <a:gd name="T19" fmla="*/ 6 h 93"/>
              <a:gd name="T20" fmla="*/ 88 w 94"/>
              <a:gd name="T21" fmla="*/ 0 h 93"/>
              <a:gd name="T22" fmla="*/ 76 w 94"/>
              <a:gd name="T23" fmla="*/ 7 h 93"/>
              <a:gd name="T24" fmla="*/ 69 w 94"/>
              <a:gd name="T25" fmla="*/ 19 h 93"/>
              <a:gd name="T26" fmla="*/ 54 w 94"/>
              <a:gd name="T27" fmla="*/ 34 h 93"/>
              <a:gd name="T28" fmla="*/ 60 w 94"/>
              <a:gd name="T29" fmla="*/ 41 h 93"/>
              <a:gd name="T30" fmla="*/ 75 w 94"/>
              <a:gd name="T31" fmla="*/ 25 h 93"/>
              <a:gd name="T32" fmla="*/ 78 w 94"/>
              <a:gd name="T33" fmla="*/ 58 h 93"/>
              <a:gd name="T34" fmla="*/ 77 w 94"/>
              <a:gd name="T35" fmla="*/ 58 h 93"/>
              <a:gd name="T36" fmla="*/ 71 w 94"/>
              <a:gd name="T37" fmla="*/ 59 h 93"/>
              <a:gd name="T38" fmla="*/ 35 w 94"/>
              <a:gd name="T39" fmla="*/ 24 h 93"/>
              <a:gd name="T40" fmla="*/ 36 w 94"/>
              <a:gd name="T41" fmla="*/ 18 h 93"/>
              <a:gd name="T42" fmla="*/ 36 w 94"/>
              <a:gd name="T43" fmla="*/ 16 h 93"/>
              <a:gd name="T44" fmla="*/ 19 w 94"/>
              <a:gd name="T45" fmla="*/ 0 h 93"/>
              <a:gd name="T46" fmla="*/ 11 w 94"/>
              <a:gd name="T47" fmla="*/ 2 h 93"/>
              <a:gd name="T48" fmla="*/ 23 w 94"/>
              <a:gd name="T49" fmla="*/ 14 h 93"/>
              <a:gd name="T50" fmla="*/ 24 w 94"/>
              <a:gd name="T51" fmla="*/ 16 h 93"/>
              <a:gd name="T52" fmla="*/ 23 w 94"/>
              <a:gd name="T53" fmla="*/ 22 h 93"/>
              <a:gd name="T54" fmla="*/ 19 w 94"/>
              <a:gd name="T55" fmla="*/ 23 h 93"/>
              <a:gd name="T56" fmla="*/ 17 w 94"/>
              <a:gd name="T57" fmla="*/ 23 h 93"/>
              <a:gd name="T58" fmla="*/ 15 w 94"/>
              <a:gd name="T59" fmla="*/ 22 h 93"/>
              <a:gd name="T60" fmla="*/ 3 w 94"/>
              <a:gd name="T61" fmla="*/ 10 h 93"/>
              <a:gd name="T62" fmla="*/ 1 w 94"/>
              <a:gd name="T63" fmla="*/ 18 h 93"/>
              <a:gd name="T64" fmla="*/ 17 w 94"/>
              <a:gd name="T65" fmla="*/ 35 h 93"/>
              <a:gd name="T66" fmla="*/ 19 w 94"/>
              <a:gd name="T67" fmla="*/ 35 h 93"/>
              <a:gd name="T68" fmla="*/ 25 w 94"/>
              <a:gd name="T69" fmla="*/ 34 h 93"/>
              <a:gd name="T70" fmla="*/ 60 w 94"/>
              <a:gd name="T71" fmla="*/ 70 h 93"/>
              <a:gd name="T72" fmla="*/ 59 w 94"/>
              <a:gd name="T73" fmla="*/ 76 h 93"/>
              <a:gd name="T74" fmla="*/ 59 w 94"/>
              <a:gd name="T75" fmla="*/ 77 h 93"/>
              <a:gd name="T76" fmla="*/ 77 w 94"/>
              <a:gd name="T77" fmla="*/ 93 h 93"/>
              <a:gd name="T78" fmla="*/ 84 w 94"/>
              <a:gd name="T79" fmla="*/ 91 h 93"/>
              <a:gd name="T80" fmla="*/ 73 w 94"/>
              <a:gd name="T81" fmla="*/ 80 h 93"/>
              <a:gd name="T82" fmla="*/ 71 w 94"/>
              <a:gd name="T83" fmla="*/ 78 h 93"/>
              <a:gd name="T84" fmla="*/ 73 w 94"/>
              <a:gd name="T85" fmla="*/ 72 h 93"/>
              <a:gd name="T86" fmla="*/ 77 w 94"/>
              <a:gd name="T87" fmla="*/ 70 h 93"/>
              <a:gd name="T88" fmla="*/ 79 w 94"/>
              <a:gd name="T89" fmla="*/ 70 h 93"/>
              <a:gd name="T90" fmla="*/ 81 w 94"/>
              <a:gd name="T91" fmla="*/ 72 h 93"/>
              <a:gd name="T92" fmla="*/ 92 w 94"/>
              <a:gd name="T93" fmla="*/ 83 h 93"/>
              <a:gd name="T94" fmla="*/ 94 w 94"/>
              <a:gd name="T95" fmla="*/ 76 h 93"/>
              <a:gd name="T96" fmla="*/ 78 w 94"/>
              <a:gd name="T97" fmla="*/ 58 h 9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94" h="93">
                <a:moveTo>
                  <a:pt x="4" y="78"/>
                </a:moveTo>
                <a:cubicBezTo>
                  <a:pt x="0" y="82"/>
                  <a:pt x="0" y="87"/>
                  <a:pt x="4" y="91"/>
                </a:cubicBezTo>
                <a:cubicBezTo>
                  <a:pt x="5" y="92"/>
                  <a:pt x="8" y="93"/>
                  <a:pt x="10" y="93"/>
                </a:cubicBezTo>
                <a:cubicBezTo>
                  <a:pt x="12" y="93"/>
                  <a:pt x="14" y="92"/>
                  <a:pt x="16" y="91"/>
                </a:cubicBezTo>
                <a:cubicBezTo>
                  <a:pt x="45" y="62"/>
                  <a:pt x="45" y="62"/>
                  <a:pt x="45" y="62"/>
                </a:cubicBezTo>
                <a:cubicBezTo>
                  <a:pt x="32" y="50"/>
                  <a:pt x="32" y="50"/>
                  <a:pt x="32" y="50"/>
                </a:cubicBezTo>
                <a:lnTo>
                  <a:pt x="4" y="78"/>
                </a:lnTo>
                <a:close/>
                <a:moveTo>
                  <a:pt x="75" y="25"/>
                </a:moveTo>
                <a:cubicBezTo>
                  <a:pt x="88" y="19"/>
                  <a:pt x="88" y="19"/>
                  <a:pt x="88" y="19"/>
                </a:cubicBezTo>
                <a:cubicBezTo>
                  <a:pt x="94" y="6"/>
                  <a:pt x="94" y="6"/>
                  <a:pt x="94" y="6"/>
                </a:cubicBezTo>
                <a:cubicBezTo>
                  <a:pt x="88" y="0"/>
                  <a:pt x="88" y="0"/>
                  <a:pt x="88" y="0"/>
                </a:cubicBezTo>
                <a:cubicBezTo>
                  <a:pt x="76" y="7"/>
                  <a:pt x="76" y="7"/>
                  <a:pt x="76" y="7"/>
                </a:cubicBezTo>
                <a:cubicBezTo>
                  <a:pt x="69" y="19"/>
                  <a:pt x="69" y="19"/>
                  <a:pt x="69" y="19"/>
                </a:cubicBezTo>
                <a:cubicBezTo>
                  <a:pt x="54" y="34"/>
                  <a:pt x="54" y="34"/>
                  <a:pt x="54" y="34"/>
                </a:cubicBezTo>
                <a:cubicBezTo>
                  <a:pt x="60" y="41"/>
                  <a:pt x="60" y="41"/>
                  <a:pt x="60" y="41"/>
                </a:cubicBezTo>
                <a:lnTo>
                  <a:pt x="75" y="25"/>
                </a:lnTo>
                <a:close/>
                <a:moveTo>
                  <a:pt x="78" y="58"/>
                </a:moveTo>
                <a:cubicBezTo>
                  <a:pt x="77" y="58"/>
                  <a:pt x="77" y="58"/>
                  <a:pt x="77" y="58"/>
                </a:cubicBezTo>
                <a:cubicBezTo>
                  <a:pt x="75" y="58"/>
                  <a:pt x="73" y="59"/>
                  <a:pt x="71" y="59"/>
                </a:cubicBezTo>
                <a:cubicBezTo>
                  <a:pt x="35" y="24"/>
                  <a:pt x="35" y="24"/>
                  <a:pt x="35" y="24"/>
                </a:cubicBezTo>
                <a:cubicBezTo>
                  <a:pt x="36" y="22"/>
                  <a:pt x="36" y="20"/>
                  <a:pt x="36" y="18"/>
                </a:cubicBezTo>
                <a:cubicBezTo>
                  <a:pt x="36" y="16"/>
                  <a:pt x="36" y="16"/>
                  <a:pt x="36" y="16"/>
                </a:cubicBezTo>
                <a:cubicBezTo>
                  <a:pt x="35" y="7"/>
                  <a:pt x="28" y="0"/>
                  <a:pt x="19" y="0"/>
                </a:cubicBezTo>
                <a:cubicBezTo>
                  <a:pt x="16" y="0"/>
                  <a:pt x="13" y="1"/>
                  <a:pt x="11" y="2"/>
                </a:cubicBezTo>
                <a:cubicBezTo>
                  <a:pt x="23" y="14"/>
                  <a:pt x="23" y="14"/>
                  <a:pt x="23" y="14"/>
                </a:cubicBezTo>
                <a:cubicBezTo>
                  <a:pt x="23" y="14"/>
                  <a:pt x="24" y="15"/>
                  <a:pt x="24" y="16"/>
                </a:cubicBezTo>
                <a:cubicBezTo>
                  <a:pt x="25" y="18"/>
                  <a:pt x="24" y="20"/>
                  <a:pt x="23" y="22"/>
                </a:cubicBezTo>
                <a:cubicBezTo>
                  <a:pt x="22" y="23"/>
                  <a:pt x="20" y="23"/>
                  <a:pt x="19" y="23"/>
                </a:cubicBezTo>
                <a:cubicBezTo>
                  <a:pt x="18" y="23"/>
                  <a:pt x="17" y="23"/>
                  <a:pt x="17" y="23"/>
                </a:cubicBezTo>
                <a:cubicBezTo>
                  <a:pt x="16" y="23"/>
                  <a:pt x="15" y="22"/>
                  <a:pt x="15" y="22"/>
                </a:cubicBezTo>
                <a:cubicBezTo>
                  <a:pt x="3" y="10"/>
                  <a:pt x="3" y="10"/>
                  <a:pt x="3" y="10"/>
                </a:cubicBezTo>
                <a:cubicBezTo>
                  <a:pt x="2" y="12"/>
                  <a:pt x="1" y="15"/>
                  <a:pt x="1" y="18"/>
                </a:cubicBezTo>
                <a:cubicBezTo>
                  <a:pt x="1" y="27"/>
                  <a:pt x="8" y="34"/>
                  <a:pt x="17" y="35"/>
                </a:cubicBezTo>
                <a:cubicBezTo>
                  <a:pt x="19" y="35"/>
                  <a:pt x="19" y="35"/>
                  <a:pt x="19" y="35"/>
                </a:cubicBezTo>
                <a:cubicBezTo>
                  <a:pt x="21" y="35"/>
                  <a:pt x="23" y="35"/>
                  <a:pt x="25" y="34"/>
                </a:cubicBezTo>
                <a:cubicBezTo>
                  <a:pt x="60" y="70"/>
                  <a:pt x="60" y="70"/>
                  <a:pt x="60" y="70"/>
                </a:cubicBezTo>
                <a:cubicBezTo>
                  <a:pt x="60" y="72"/>
                  <a:pt x="59" y="74"/>
                  <a:pt x="59" y="76"/>
                </a:cubicBezTo>
                <a:cubicBezTo>
                  <a:pt x="59" y="77"/>
                  <a:pt x="59" y="77"/>
                  <a:pt x="59" y="77"/>
                </a:cubicBezTo>
                <a:cubicBezTo>
                  <a:pt x="60" y="86"/>
                  <a:pt x="68" y="93"/>
                  <a:pt x="77" y="93"/>
                </a:cubicBezTo>
                <a:cubicBezTo>
                  <a:pt x="79" y="93"/>
                  <a:pt x="82" y="93"/>
                  <a:pt x="84" y="91"/>
                </a:cubicBezTo>
                <a:cubicBezTo>
                  <a:pt x="73" y="80"/>
                  <a:pt x="73" y="80"/>
                  <a:pt x="73" y="80"/>
                </a:cubicBezTo>
                <a:cubicBezTo>
                  <a:pt x="72" y="79"/>
                  <a:pt x="72" y="79"/>
                  <a:pt x="71" y="78"/>
                </a:cubicBezTo>
                <a:cubicBezTo>
                  <a:pt x="71" y="76"/>
                  <a:pt x="71" y="73"/>
                  <a:pt x="73" y="72"/>
                </a:cubicBezTo>
                <a:cubicBezTo>
                  <a:pt x="74" y="71"/>
                  <a:pt x="75" y="70"/>
                  <a:pt x="77" y="70"/>
                </a:cubicBezTo>
                <a:cubicBezTo>
                  <a:pt x="77" y="70"/>
                  <a:pt x="78" y="70"/>
                  <a:pt x="79" y="70"/>
                </a:cubicBezTo>
                <a:cubicBezTo>
                  <a:pt x="80" y="71"/>
                  <a:pt x="80" y="71"/>
                  <a:pt x="81" y="72"/>
                </a:cubicBezTo>
                <a:cubicBezTo>
                  <a:pt x="92" y="83"/>
                  <a:pt x="92" y="83"/>
                  <a:pt x="92" y="83"/>
                </a:cubicBezTo>
                <a:cubicBezTo>
                  <a:pt x="94" y="81"/>
                  <a:pt x="94" y="78"/>
                  <a:pt x="94" y="76"/>
                </a:cubicBezTo>
                <a:cubicBezTo>
                  <a:pt x="94" y="67"/>
                  <a:pt x="87" y="59"/>
                  <a:pt x="78" y="58"/>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nvGrpSpPr>
          <p:cNvPr id="86" name="Group 85">
            <a:extLst>
              <a:ext uri="{FF2B5EF4-FFF2-40B4-BE49-F238E27FC236}">
                <a16:creationId xmlns:a16="http://schemas.microsoft.com/office/drawing/2014/main" id="{6E7A444E-E0E7-4B07-B080-77EB103216F3}"/>
              </a:ext>
            </a:extLst>
          </p:cNvPr>
          <p:cNvGrpSpPr/>
          <p:nvPr/>
        </p:nvGrpSpPr>
        <p:grpSpPr>
          <a:xfrm>
            <a:off x="8864574" y="1216094"/>
            <a:ext cx="2587018" cy="707886"/>
            <a:chOff x="8864574" y="1216094"/>
            <a:chExt cx="2587018" cy="707886"/>
          </a:xfrm>
        </p:grpSpPr>
        <p:sp>
          <p:nvSpPr>
            <p:cNvPr id="87" name="Rectangle 86">
              <a:extLst>
                <a:ext uri="{FF2B5EF4-FFF2-40B4-BE49-F238E27FC236}">
                  <a16:creationId xmlns:a16="http://schemas.microsoft.com/office/drawing/2014/main" id="{6B3345AF-8A42-4173-9611-DA8A2EAE6B65}"/>
                </a:ext>
              </a:extLst>
            </p:cNvPr>
            <p:cNvSpPr/>
            <p:nvPr/>
          </p:nvSpPr>
          <p:spPr>
            <a:xfrm>
              <a:off x="8864574" y="1216094"/>
              <a:ext cx="838691" cy="707886"/>
            </a:xfrm>
            <a:prstGeom prst="rect">
              <a:avLst/>
            </a:prstGeom>
          </p:spPr>
          <p:txBody>
            <a:bodyPr wrap="none">
              <a:spAutoFit/>
            </a:bodyPr>
            <a:lstStyle/>
            <a:p>
              <a:r>
                <a:rPr lang="en-US" sz="4000" dirty="0">
                  <a:latin typeface="Open Sans Extrabold" panose="020B0906030804020204" pitchFamily="34" charset="0"/>
                  <a:ea typeface="Open Sans Extrabold" panose="020B0906030804020204" pitchFamily="34" charset="0"/>
                  <a:cs typeface="Open Sans Extrabold" panose="020B0906030804020204" pitchFamily="34" charset="0"/>
                </a:rPr>
                <a:t>5K</a:t>
              </a:r>
            </a:p>
          </p:txBody>
        </p:sp>
        <p:sp>
          <p:nvSpPr>
            <p:cNvPr id="88" name="Rectangle 87">
              <a:extLst>
                <a:ext uri="{FF2B5EF4-FFF2-40B4-BE49-F238E27FC236}">
                  <a16:creationId xmlns:a16="http://schemas.microsoft.com/office/drawing/2014/main" id="{9E0E8B56-E380-4BAC-A5BB-D1EEB50166F7}"/>
                </a:ext>
              </a:extLst>
            </p:cNvPr>
            <p:cNvSpPr/>
            <p:nvPr/>
          </p:nvSpPr>
          <p:spPr>
            <a:xfrm>
              <a:off x="9712337" y="1293038"/>
              <a:ext cx="1739255" cy="553998"/>
            </a:xfrm>
            <a:prstGeom prst="rect">
              <a:avLst/>
            </a:prstGeom>
          </p:spPr>
          <p:txBody>
            <a:bodyPr wrap="square">
              <a:spAutoFit/>
            </a:bodyPr>
            <a:lstStyle/>
            <a:p>
              <a:pPr>
                <a:lnSpc>
                  <a:spcPts val="1200"/>
                </a:lnSpc>
              </a:pPr>
              <a:r>
                <a:rPr lang="en-US" sz="1200" dirty="0">
                  <a:latin typeface="Open Sans "/>
                  <a:ea typeface="Open Sans Extrabold" panose="020B0906030804020204" pitchFamily="34" charset="0"/>
                  <a:cs typeface="Open Sans Extrabold" panose="020B0906030804020204" pitchFamily="34" charset="0"/>
                </a:rPr>
                <a:t>Your sample text is</a:t>
              </a:r>
            </a:p>
            <a:p>
              <a:pPr>
                <a:lnSpc>
                  <a:spcPts val="1200"/>
                </a:lnSpc>
              </a:pPr>
              <a:r>
                <a:rPr lang="en-US" sz="1200" dirty="0">
                  <a:latin typeface="Open Sans "/>
                  <a:ea typeface="Open Sans Extrabold" panose="020B0906030804020204" pitchFamily="34" charset="0"/>
                  <a:cs typeface="Open Sans Extrabold" panose="020B0906030804020204" pitchFamily="34" charset="0"/>
                </a:rPr>
                <a:t>here to give you more</a:t>
              </a:r>
            </a:p>
            <a:p>
              <a:pPr>
                <a:lnSpc>
                  <a:spcPts val="1200"/>
                </a:lnSpc>
              </a:pPr>
              <a:r>
                <a:rPr lang="en-US" sz="1200" dirty="0" err="1">
                  <a:latin typeface="Open Sans "/>
                  <a:ea typeface="Open Sans Extrabold" panose="020B0906030804020204" pitchFamily="34" charset="0"/>
                  <a:cs typeface="Open Sans Extrabold" panose="020B0906030804020204" pitchFamily="34" charset="0"/>
                </a:rPr>
                <a:t>confort</a:t>
              </a:r>
              <a:r>
                <a:rPr lang="en-US" sz="1200" dirty="0">
                  <a:latin typeface="Open Sans "/>
                  <a:ea typeface="Open Sans Extrabold" panose="020B0906030804020204" pitchFamily="34" charset="0"/>
                  <a:cs typeface="Open Sans Extrabold" panose="020B0906030804020204" pitchFamily="34" charset="0"/>
                </a:rPr>
                <a:t> to write.</a:t>
              </a:r>
            </a:p>
          </p:txBody>
        </p:sp>
      </p:grpSp>
      <p:grpSp>
        <p:nvGrpSpPr>
          <p:cNvPr id="89" name="Group 88">
            <a:extLst>
              <a:ext uri="{FF2B5EF4-FFF2-40B4-BE49-F238E27FC236}">
                <a16:creationId xmlns:a16="http://schemas.microsoft.com/office/drawing/2014/main" id="{903ECB40-EACE-482B-9ED3-C79039C2D92A}"/>
              </a:ext>
            </a:extLst>
          </p:cNvPr>
          <p:cNvGrpSpPr/>
          <p:nvPr/>
        </p:nvGrpSpPr>
        <p:grpSpPr>
          <a:xfrm>
            <a:off x="8864574" y="2714429"/>
            <a:ext cx="2587018" cy="707886"/>
            <a:chOff x="8864574" y="1216094"/>
            <a:chExt cx="2587018" cy="707886"/>
          </a:xfrm>
        </p:grpSpPr>
        <p:sp>
          <p:nvSpPr>
            <p:cNvPr id="90" name="Rectangle 89">
              <a:extLst>
                <a:ext uri="{FF2B5EF4-FFF2-40B4-BE49-F238E27FC236}">
                  <a16:creationId xmlns:a16="http://schemas.microsoft.com/office/drawing/2014/main" id="{EDA51506-5262-4940-A49C-1DA88E3BC071}"/>
                </a:ext>
              </a:extLst>
            </p:cNvPr>
            <p:cNvSpPr/>
            <p:nvPr/>
          </p:nvSpPr>
          <p:spPr>
            <a:xfrm>
              <a:off x="8864574" y="1216094"/>
              <a:ext cx="1273105" cy="707886"/>
            </a:xfrm>
            <a:prstGeom prst="rect">
              <a:avLst/>
            </a:prstGeom>
          </p:spPr>
          <p:txBody>
            <a:bodyPr wrap="none">
              <a:spAutoFit/>
            </a:bodyPr>
            <a:lstStyle/>
            <a:p>
              <a:r>
                <a:rPr lang="en-US" sz="4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26%</a:t>
              </a:r>
            </a:p>
          </p:txBody>
        </p:sp>
        <p:sp>
          <p:nvSpPr>
            <p:cNvPr id="91" name="Rectangle 90">
              <a:extLst>
                <a:ext uri="{FF2B5EF4-FFF2-40B4-BE49-F238E27FC236}">
                  <a16:creationId xmlns:a16="http://schemas.microsoft.com/office/drawing/2014/main" id="{8C5BFBF0-EADF-420E-80EE-16F5EB93083F}"/>
                </a:ext>
              </a:extLst>
            </p:cNvPr>
            <p:cNvSpPr/>
            <p:nvPr/>
          </p:nvSpPr>
          <p:spPr>
            <a:xfrm>
              <a:off x="10137679" y="1293038"/>
              <a:ext cx="1313913" cy="553998"/>
            </a:xfrm>
            <a:prstGeom prst="rect">
              <a:avLst/>
            </a:prstGeom>
          </p:spPr>
          <p:txBody>
            <a:bodyPr wrap="square">
              <a:spAutoFit/>
            </a:bodyPr>
            <a:lstStyle/>
            <a:p>
              <a:pPr>
                <a:lnSpc>
                  <a:spcPts val="1200"/>
                </a:lnSpc>
              </a:pPr>
              <a:r>
                <a:rPr lang="en-US" sz="1200" dirty="0">
                  <a:solidFill>
                    <a:schemeClr val="bg1"/>
                  </a:solidFill>
                  <a:latin typeface="Open Sans "/>
                  <a:ea typeface="Open Sans Extrabold" panose="020B0906030804020204" pitchFamily="34" charset="0"/>
                  <a:cs typeface="Open Sans Extrabold" panose="020B0906030804020204" pitchFamily="34" charset="0"/>
                </a:rPr>
                <a:t>Your sample text </a:t>
              </a:r>
              <a:r>
                <a:rPr lang="en-US" sz="1200" dirty="0" err="1">
                  <a:solidFill>
                    <a:schemeClr val="bg1"/>
                  </a:solidFill>
                  <a:latin typeface="Open Sans "/>
                  <a:ea typeface="Open Sans Extrabold" panose="020B0906030804020204" pitchFamily="34" charset="0"/>
                  <a:cs typeface="Open Sans Extrabold" panose="020B0906030804020204" pitchFamily="34" charset="0"/>
                </a:rPr>
                <a:t>text</a:t>
              </a:r>
              <a:r>
                <a:rPr lang="en-US" sz="1200" dirty="0">
                  <a:solidFill>
                    <a:schemeClr val="bg1"/>
                  </a:solidFill>
                  <a:latin typeface="Open Sans "/>
                  <a:ea typeface="Open Sans Extrabold" panose="020B0906030804020204" pitchFamily="34" charset="0"/>
                  <a:cs typeface="Open Sans Extrabold" panose="020B0906030804020204" pitchFamily="34" charset="0"/>
                </a:rPr>
                <a:t> is you</a:t>
              </a:r>
            </a:p>
            <a:p>
              <a:pPr>
                <a:lnSpc>
                  <a:spcPts val="1200"/>
                </a:lnSpc>
              </a:pPr>
              <a:r>
                <a:rPr lang="en-US" sz="1200" dirty="0">
                  <a:solidFill>
                    <a:schemeClr val="bg1"/>
                  </a:solidFill>
                  <a:latin typeface="Open Sans "/>
                  <a:ea typeface="Open Sans Extrabold" panose="020B0906030804020204" pitchFamily="34" charset="0"/>
                  <a:cs typeface="Open Sans Extrabold" panose="020B0906030804020204" pitchFamily="34" charset="0"/>
                </a:rPr>
                <a:t>here to give</a:t>
              </a:r>
            </a:p>
          </p:txBody>
        </p:sp>
      </p:grpSp>
      <p:grpSp>
        <p:nvGrpSpPr>
          <p:cNvPr id="92" name="Group 91">
            <a:extLst>
              <a:ext uri="{FF2B5EF4-FFF2-40B4-BE49-F238E27FC236}">
                <a16:creationId xmlns:a16="http://schemas.microsoft.com/office/drawing/2014/main" id="{8DD2608F-1B75-4273-A243-8B81D17AC6C6}"/>
              </a:ext>
            </a:extLst>
          </p:cNvPr>
          <p:cNvGrpSpPr/>
          <p:nvPr/>
        </p:nvGrpSpPr>
        <p:grpSpPr>
          <a:xfrm>
            <a:off x="8864574" y="4207141"/>
            <a:ext cx="2587018" cy="707886"/>
            <a:chOff x="8864574" y="1216094"/>
            <a:chExt cx="2587018" cy="707886"/>
          </a:xfrm>
        </p:grpSpPr>
        <p:sp>
          <p:nvSpPr>
            <p:cNvPr id="93" name="Rectangle 92">
              <a:extLst>
                <a:ext uri="{FF2B5EF4-FFF2-40B4-BE49-F238E27FC236}">
                  <a16:creationId xmlns:a16="http://schemas.microsoft.com/office/drawing/2014/main" id="{F987C025-F15A-4119-9DB8-04DB4249DBD7}"/>
                </a:ext>
              </a:extLst>
            </p:cNvPr>
            <p:cNvSpPr/>
            <p:nvPr/>
          </p:nvSpPr>
          <p:spPr>
            <a:xfrm>
              <a:off x="8864574" y="1216094"/>
              <a:ext cx="838691" cy="707886"/>
            </a:xfrm>
            <a:prstGeom prst="rect">
              <a:avLst/>
            </a:prstGeom>
          </p:spPr>
          <p:txBody>
            <a:bodyPr wrap="none">
              <a:spAutoFit/>
            </a:bodyPr>
            <a:lstStyle/>
            <a:p>
              <a:r>
                <a:rPr lang="en-US" sz="4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9K</a:t>
              </a:r>
            </a:p>
          </p:txBody>
        </p:sp>
        <p:sp>
          <p:nvSpPr>
            <p:cNvPr id="94" name="Rectangle 93">
              <a:extLst>
                <a:ext uri="{FF2B5EF4-FFF2-40B4-BE49-F238E27FC236}">
                  <a16:creationId xmlns:a16="http://schemas.microsoft.com/office/drawing/2014/main" id="{C924CD5E-0021-4C83-98E3-C8DD5691001E}"/>
                </a:ext>
              </a:extLst>
            </p:cNvPr>
            <p:cNvSpPr/>
            <p:nvPr/>
          </p:nvSpPr>
          <p:spPr>
            <a:xfrm>
              <a:off x="9712337" y="1293038"/>
              <a:ext cx="1739255" cy="553998"/>
            </a:xfrm>
            <a:prstGeom prst="rect">
              <a:avLst/>
            </a:prstGeom>
          </p:spPr>
          <p:txBody>
            <a:bodyPr wrap="square">
              <a:spAutoFit/>
            </a:bodyPr>
            <a:lstStyle/>
            <a:p>
              <a:pPr>
                <a:lnSpc>
                  <a:spcPts val="1200"/>
                </a:lnSpc>
              </a:pPr>
              <a:r>
                <a:rPr lang="en-US" sz="1200" dirty="0">
                  <a:solidFill>
                    <a:schemeClr val="bg1"/>
                  </a:solidFill>
                  <a:latin typeface="Open Sans "/>
                  <a:ea typeface="Open Sans Extrabold" panose="020B0906030804020204" pitchFamily="34" charset="0"/>
                  <a:cs typeface="Open Sans Extrabold" panose="020B0906030804020204" pitchFamily="34" charset="0"/>
                </a:rPr>
                <a:t>Your sample text is</a:t>
              </a:r>
            </a:p>
            <a:p>
              <a:pPr>
                <a:lnSpc>
                  <a:spcPts val="1200"/>
                </a:lnSpc>
              </a:pPr>
              <a:r>
                <a:rPr lang="en-US" sz="1200" dirty="0">
                  <a:solidFill>
                    <a:schemeClr val="bg1"/>
                  </a:solidFill>
                  <a:latin typeface="Open Sans "/>
                  <a:ea typeface="Open Sans Extrabold" panose="020B0906030804020204" pitchFamily="34" charset="0"/>
                  <a:cs typeface="Open Sans Extrabold" panose="020B0906030804020204" pitchFamily="34" charset="0"/>
                </a:rPr>
                <a:t>here to give you more</a:t>
              </a:r>
            </a:p>
            <a:p>
              <a:pPr>
                <a:lnSpc>
                  <a:spcPts val="1200"/>
                </a:lnSpc>
              </a:pPr>
              <a:r>
                <a:rPr lang="en-US" sz="1200" dirty="0" err="1">
                  <a:solidFill>
                    <a:schemeClr val="bg1"/>
                  </a:solidFill>
                  <a:latin typeface="Open Sans "/>
                  <a:ea typeface="Open Sans Extrabold" panose="020B0906030804020204" pitchFamily="34" charset="0"/>
                  <a:cs typeface="Open Sans Extrabold" panose="020B0906030804020204" pitchFamily="34" charset="0"/>
                </a:rPr>
                <a:t>confort</a:t>
              </a:r>
              <a:r>
                <a:rPr lang="en-US" sz="1200" dirty="0">
                  <a:solidFill>
                    <a:schemeClr val="bg1"/>
                  </a:solidFill>
                  <a:latin typeface="Open Sans "/>
                  <a:ea typeface="Open Sans Extrabold" panose="020B0906030804020204" pitchFamily="34" charset="0"/>
                  <a:cs typeface="Open Sans Extrabold" panose="020B0906030804020204" pitchFamily="34" charset="0"/>
                </a:rPr>
                <a:t> to write.</a:t>
              </a:r>
            </a:p>
          </p:txBody>
        </p:sp>
      </p:grpSp>
    </p:spTree>
    <p:extLst>
      <p:ext uri="{BB962C8B-B14F-4D97-AF65-F5344CB8AC3E}">
        <p14:creationId xmlns:p14="http://schemas.microsoft.com/office/powerpoint/2010/main" val="3208941142"/>
      </p:ext>
    </p:extLst>
  </p:cSld>
  <p:clrMapOvr>
    <a:masterClrMapping/>
  </p:clrMapOvr>
  <p:transition spd="slow">
    <p:comb/>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Slide Number Placeholder 11">
            <a:extLst>
              <a:ext uri="{FF2B5EF4-FFF2-40B4-BE49-F238E27FC236}">
                <a16:creationId xmlns:a16="http://schemas.microsoft.com/office/drawing/2014/main" id="{A6F886C9-92EF-4CE2-A82C-4AB2A2A2E5DA}"/>
              </a:ext>
            </a:extLst>
          </p:cNvPr>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4</a:t>
            </a:fld>
            <a:endParaRPr lang="en-US" dirty="0"/>
          </a:p>
        </p:txBody>
      </p:sp>
      <p:sp>
        <p:nvSpPr>
          <p:cNvPr id="125" name="Rectangle 124">
            <a:extLst>
              <a:ext uri="{FF2B5EF4-FFF2-40B4-BE49-F238E27FC236}">
                <a16:creationId xmlns:a16="http://schemas.microsoft.com/office/drawing/2014/main" id="{4653F6BB-652B-448F-8C34-3460E876B724}"/>
              </a:ext>
            </a:extLst>
          </p:cNvPr>
          <p:cNvSpPr/>
          <p:nvPr/>
        </p:nvSpPr>
        <p:spPr>
          <a:xfrm>
            <a:off x="0" y="0"/>
            <a:ext cx="12192000" cy="6858000"/>
          </a:xfrm>
          <a:prstGeom prst="rect">
            <a:avLst/>
          </a:prstGeom>
          <a:gradFill flip="none" rotWithShape="1">
            <a:gsLst>
              <a:gs pos="0">
                <a:schemeClr val="accent2"/>
              </a:gs>
              <a:gs pos="39000">
                <a:schemeClr val="accent5"/>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533D265E-1CC0-4C87-95E6-9BFB06B6C445}"/>
              </a:ext>
            </a:extLst>
          </p:cNvPr>
          <p:cNvSpPr>
            <a:spLocks noGrp="1"/>
          </p:cNvSpPr>
          <p:nvPr>
            <p:ph type="title"/>
          </p:nvPr>
        </p:nvSpPr>
        <p:spPr/>
        <p:txBody>
          <a:bodyPr/>
          <a:lstStyle/>
          <a:p>
            <a:r>
              <a:rPr lang="en-US" dirty="0">
                <a:solidFill>
                  <a:schemeClr val="bg1"/>
                </a:solidFill>
              </a:rPr>
              <a:t>Our Service</a:t>
            </a:r>
          </a:p>
        </p:txBody>
      </p:sp>
      <p:sp>
        <p:nvSpPr>
          <p:cNvPr id="3" name="Text Placeholder 2">
            <a:extLst>
              <a:ext uri="{FF2B5EF4-FFF2-40B4-BE49-F238E27FC236}">
                <a16:creationId xmlns:a16="http://schemas.microsoft.com/office/drawing/2014/main" id="{881CDE23-CDE6-41DF-87AC-ADB3CA7708D3}"/>
              </a:ext>
            </a:extLst>
          </p:cNvPr>
          <p:cNvSpPr>
            <a:spLocks noGrp="1"/>
          </p:cNvSpPr>
          <p:nvPr>
            <p:ph type="body" sz="quarter" idx="12"/>
          </p:nvPr>
        </p:nvSpPr>
        <p:spPr/>
        <p:txBody>
          <a:bodyPr/>
          <a:lstStyle/>
          <a:p>
            <a:r>
              <a:rPr lang="en-US" dirty="0">
                <a:solidFill>
                  <a:schemeClr val="bg1"/>
                </a:solidFill>
              </a:rPr>
              <a:t>Lorem ipsum your title here some text so</a:t>
            </a:r>
          </a:p>
        </p:txBody>
      </p:sp>
      <p:sp>
        <p:nvSpPr>
          <p:cNvPr id="95" name="Oval 5">
            <a:extLst>
              <a:ext uri="{FF2B5EF4-FFF2-40B4-BE49-F238E27FC236}">
                <a16:creationId xmlns:a16="http://schemas.microsoft.com/office/drawing/2014/main" id="{9A9FC6B8-5075-42A9-ACC7-1C9A1879BD97}"/>
              </a:ext>
            </a:extLst>
          </p:cNvPr>
          <p:cNvSpPr>
            <a:spLocks noChangeArrowheads="1"/>
          </p:cNvSpPr>
          <p:nvPr/>
        </p:nvSpPr>
        <p:spPr bwMode="auto">
          <a:xfrm>
            <a:off x="992877" y="3263739"/>
            <a:ext cx="2039535" cy="2039535"/>
          </a:xfrm>
          <a:prstGeom prst="ellipse">
            <a:avLst/>
          </a:prstGeom>
          <a:solidFill>
            <a:schemeClr val="accent2"/>
          </a:solidFill>
          <a:ln>
            <a:noFill/>
          </a:ln>
          <a:extLst/>
        </p:spPr>
        <p:txBody>
          <a:bodyPr vert="horz" wrap="square" lIns="91440" tIns="45720" rIns="91440" bIns="45720" numCol="1" anchor="t" anchorCtr="0" compatLnSpc="1">
            <a:prstTxWarp prst="textNoShape">
              <a:avLst/>
            </a:prstTxWarp>
          </a:bodyPr>
          <a:lstStyle/>
          <a:p>
            <a:endParaRPr lang="en-US" dirty="0"/>
          </a:p>
        </p:txBody>
      </p:sp>
      <p:sp>
        <p:nvSpPr>
          <p:cNvPr id="96" name="Oval 7">
            <a:extLst>
              <a:ext uri="{FF2B5EF4-FFF2-40B4-BE49-F238E27FC236}">
                <a16:creationId xmlns:a16="http://schemas.microsoft.com/office/drawing/2014/main" id="{4DFF4710-F433-4818-AB26-93176B055B0B}"/>
              </a:ext>
            </a:extLst>
          </p:cNvPr>
          <p:cNvSpPr>
            <a:spLocks noChangeArrowheads="1"/>
          </p:cNvSpPr>
          <p:nvPr/>
        </p:nvSpPr>
        <p:spPr bwMode="auto">
          <a:xfrm>
            <a:off x="3759549" y="2081537"/>
            <a:ext cx="3798718" cy="3793266"/>
          </a:xfrm>
          <a:prstGeom prst="ellipse">
            <a:avLst/>
          </a:prstGeom>
          <a:noFill/>
          <a:ln w="28575">
            <a:solidFill>
              <a:schemeClr val="accent4">
                <a:lumMod val="40000"/>
                <a:lumOff val="60000"/>
              </a:schemeClr>
            </a:solidFill>
            <a:prstDash val="sysDot"/>
          </a:ln>
        </p:spPr>
        <p:txBody>
          <a:bodyPr vert="horz" wrap="square" lIns="91440" tIns="45720" rIns="91440" bIns="45720" numCol="1" anchor="t" anchorCtr="0" compatLnSpc="1">
            <a:prstTxWarp prst="textNoShape">
              <a:avLst/>
            </a:prstTxWarp>
          </a:bodyPr>
          <a:lstStyle/>
          <a:p>
            <a:endParaRPr lang="en-US"/>
          </a:p>
        </p:txBody>
      </p:sp>
      <p:sp>
        <p:nvSpPr>
          <p:cNvPr id="97" name="Oval 6">
            <a:extLst>
              <a:ext uri="{FF2B5EF4-FFF2-40B4-BE49-F238E27FC236}">
                <a16:creationId xmlns:a16="http://schemas.microsoft.com/office/drawing/2014/main" id="{5AE22C50-4209-4570-A52C-CD16EEC791BB}"/>
              </a:ext>
            </a:extLst>
          </p:cNvPr>
          <p:cNvSpPr>
            <a:spLocks noChangeArrowheads="1"/>
          </p:cNvSpPr>
          <p:nvPr/>
        </p:nvSpPr>
        <p:spPr bwMode="auto">
          <a:xfrm>
            <a:off x="3007215" y="2562648"/>
            <a:ext cx="1581530" cy="1583011"/>
          </a:xfrm>
          <a:prstGeom prst="ellipse">
            <a:avLst/>
          </a:prstGeom>
          <a:solidFill>
            <a:srgbClr val="58595B"/>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Oval 7">
            <a:extLst>
              <a:ext uri="{FF2B5EF4-FFF2-40B4-BE49-F238E27FC236}">
                <a16:creationId xmlns:a16="http://schemas.microsoft.com/office/drawing/2014/main" id="{9D68ACD0-1411-423D-BDD3-8880EA34C03B}"/>
              </a:ext>
            </a:extLst>
          </p:cNvPr>
          <p:cNvSpPr>
            <a:spLocks noChangeArrowheads="1"/>
          </p:cNvSpPr>
          <p:nvPr/>
        </p:nvSpPr>
        <p:spPr bwMode="auto">
          <a:xfrm>
            <a:off x="4625800" y="2946544"/>
            <a:ext cx="2066215" cy="2063251"/>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Oval 8">
            <a:extLst>
              <a:ext uri="{FF2B5EF4-FFF2-40B4-BE49-F238E27FC236}">
                <a16:creationId xmlns:a16="http://schemas.microsoft.com/office/drawing/2014/main" id="{C222AE4A-903C-4A89-849F-DF1F92FB77B3}"/>
              </a:ext>
            </a:extLst>
          </p:cNvPr>
          <p:cNvSpPr>
            <a:spLocks noChangeArrowheads="1"/>
          </p:cNvSpPr>
          <p:nvPr/>
        </p:nvSpPr>
        <p:spPr bwMode="auto">
          <a:xfrm>
            <a:off x="6806146" y="3154054"/>
            <a:ext cx="1292496" cy="1293979"/>
          </a:xfrm>
          <a:prstGeom prst="ellipse">
            <a:avLst/>
          </a:prstGeom>
          <a:solidFill>
            <a:srgbClr val="FFD4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9">
            <a:extLst>
              <a:ext uri="{FF2B5EF4-FFF2-40B4-BE49-F238E27FC236}">
                <a16:creationId xmlns:a16="http://schemas.microsoft.com/office/drawing/2014/main" id="{08FD1D54-9FD0-4F83-9BE4-8C1A91CAB460}"/>
              </a:ext>
            </a:extLst>
          </p:cNvPr>
          <p:cNvSpPr>
            <a:spLocks/>
          </p:cNvSpPr>
          <p:nvPr/>
        </p:nvSpPr>
        <p:spPr bwMode="auto">
          <a:xfrm>
            <a:off x="-3175" y="3112552"/>
            <a:ext cx="7986204" cy="3887865"/>
          </a:xfrm>
          <a:custGeom>
            <a:avLst/>
            <a:gdLst>
              <a:gd name="T0" fmla="*/ 3121 w 3162"/>
              <a:gd name="T1" fmla="*/ 686 h 1541"/>
              <a:gd name="T2" fmla="*/ 0 w 3162"/>
              <a:gd name="T3" fmla="*/ 853 h 1541"/>
              <a:gd name="T4" fmla="*/ 0 w 3162"/>
              <a:gd name="T5" fmla="*/ 1068 h 1541"/>
              <a:gd name="T6" fmla="*/ 3116 w 3162"/>
              <a:gd name="T7" fmla="*/ 727 h 1541"/>
              <a:gd name="T8" fmla="*/ 3121 w 3162"/>
              <a:gd name="T9" fmla="*/ 686 h 1541"/>
            </a:gdLst>
            <a:ahLst/>
            <a:cxnLst>
              <a:cxn ang="0">
                <a:pos x="T0" y="T1"/>
              </a:cxn>
              <a:cxn ang="0">
                <a:pos x="T2" y="T3"/>
              </a:cxn>
              <a:cxn ang="0">
                <a:pos x="T4" y="T5"/>
              </a:cxn>
              <a:cxn ang="0">
                <a:pos x="T6" y="T7"/>
              </a:cxn>
              <a:cxn ang="0">
                <a:pos x="T8" y="T9"/>
              </a:cxn>
            </a:cxnLst>
            <a:rect l="0" t="0" r="r" b="b"/>
            <a:pathLst>
              <a:path w="3162" h="1541">
                <a:moveTo>
                  <a:pt x="3121" y="686"/>
                </a:moveTo>
                <a:cubicBezTo>
                  <a:pt x="1899" y="0"/>
                  <a:pt x="636" y="1459"/>
                  <a:pt x="0" y="853"/>
                </a:cubicBezTo>
                <a:cubicBezTo>
                  <a:pt x="0" y="1068"/>
                  <a:pt x="0" y="1068"/>
                  <a:pt x="0" y="1068"/>
                </a:cubicBezTo>
                <a:cubicBezTo>
                  <a:pt x="828" y="1541"/>
                  <a:pt x="1854" y="51"/>
                  <a:pt x="3116" y="727"/>
                </a:cubicBezTo>
                <a:cubicBezTo>
                  <a:pt x="3141" y="747"/>
                  <a:pt x="3162" y="709"/>
                  <a:pt x="3121" y="686"/>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1" name="Oval 8">
            <a:extLst>
              <a:ext uri="{FF2B5EF4-FFF2-40B4-BE49-F238E27FC236}">
                <a16:creationId xmlns:a16="http://schemas.microsoft.com/office/drawing/2014/main" id="{1261980B-67AA-4F18-BF76-00DEA2623118}"/>
              </a:ext>
            </a:extLst>
          </p:cNvPr>
          <p:cNvSpPr>
            <a:spLocks noChangeArrowheads="1"/>
          </p:cNvSpPr>
          <p:nvPr/>
        </p:nvSpPr>
        <p:spPr bwMode="auto">
          <a:xfrm>
            <a:off x="7761437" y="4593965"/>
            <a:ext cx="912663" cy="913711"/>
          </a:xfrm>
          <a:prstGeom prst="ellipse">
            <a:avLst/>
          </a:pr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2" name="Oval 8">
            <a:extLst>
              <a:ext uri="{FF2B5EF4-FFF2-40B4-BE49-F238E27FC236}">
                <a16:creationId xmlns:a16="http://schemas.microsoft.com/office/drawing/2014/main" id="{D3B94E3D-BC71-4663-A79B-6190ED09C763}"/>
              </a:ext>
            </a:extLst>
          </p:cNvPr>
          <p:cNvSpPr>
            <a:spLocks noChangeArrowheads="1"/>
          </p:cNvSpPr>
          <p:nvPr/>
        </p:nvSpPr>
        <p:spPr bwMode="auto">
          <a:xfrm>
            <a:off x="7853691" y="4686326"/>
            <a:ext cx="728154" cy="728989"/>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03" name="Freeform 14">
            <a:extLst>
              <a:ext uri="{FF2B5EF4-FFF2-40B4-BE49-F238E27FC236}">
                <a16:creationId xmlns:a16="http://schemas.microsoft.com/office/drawing/2014/main" id="{7BE0AE12-477A-41A6-9420-AC1110643D58}"/>
              </a:ext>
            </a:extLst>
          </p:cNvPr>
          <p:cNvSpPr>
            <a:spLocks/>
          </p:cNvSpPr>
          <p:nvPr/>
        </p:nvSpPr>
        <p:spPr bwMode="auto">
          <a:xfrm>
            <a:off x="8013765" y="4898627"/>
            <a:ext cx="408006" cy="304386"/>
          </a:xfrm>
          <a:custGeom>
            <a:avLst/>
            <a:gdLst>
              <a:gd name="T0" fmla="*/ 81 w 220"/>
              <a:gd name="T1" fmla="*/ 162 h 165"/>
              <a:gd name="T2" fmla="*/ 68 w 220"/>
              <a:gd name="T3" fmla="*/ 161 h 165"/>
              <a:gd name="T4" fmla="*/ 4 w 220"/>
              <a:gd name="T5" fmla="*/ 87 h 165"/>
              <a:gd name="T6" fmla="*/ 4 w 220"/>
              <a:gd name="T7" fmla="*/ 74 h 165"/>
              <a:gd name="T8" fmla="*/ 25 w 220"/>
              <a:gd name="T9" fmla="*/ 57 h 165"/>
              <a:gd name="T10" fmla="*/ 37 w 220"/>
              <a:gd name="T11" fmla="*/ 57 h 165"/>
              <a:gd name="T12" fmla="*/ 72 w 220"/>
              <a:gd name="T13" fmla="*/ 96 h 165"/>
              <a:gd name="T14" fmla="*/ 84 w 220"/>
              <a:gd name="T15" fmla="*/ 97 h 165"/>
              <a:gd name="T16" fmla="*/ 185 w 220"/>
              <a:gd name="T17" fmla="*/ 3 h 165"/>
              <a:gd name="T18" fmla="*/ 198 w 220"/>
              <a:gd name="T19" fmla="*/ 3 h 165"/>
              <a:gd name="T20" fmla="*/ 216 w 220"/>
              <a:gd name="T21" fmla="*/ 23 h 165"/>
              <a:gd name="T22" fmla="*/ 216 w 220"/>
              <a:gd name="T23" fmla="*/ 36 h 165"/>
              <a:gd name="T24" fmla="*/ 81 w 220"/>
              <a:gd name="T25" fmla="*/ 162 h 1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0" h="165">
                <a:moveTo>
                  <a:pt x="81" y="162"/>
                </a:moveTo>
                <a:cubicBezTo>
                  <a:pt x="77" y="165"/>
                  <a:pt x="71" y="165"/>
                  <a:pt x="68" y="161"/>
                </a:cubicBezTo>
                <a:cubicBezTo>
                  <a:pt x="4" y="87"/>
                  <a:pt x="4" y="87"/>
                  <a:pt x="4" y="87"/>
                </a:cubicBezTo>
                <a:cubicBezTo>
                  <a:pt x="0" y="83"/>
                  <a:pt x="1" y="78"/>
                  <a:pt x="4" y="74"/>
                </a:cubicBezTo>
                <a:cubicBezTo>
                  <a:pt x="25" y="57"/>
                  <a:pt x="25" y="57"/>
                  <a:pt x="25" y="57"/>
                </a:cubicBezTo>
                <a:cubicBezTo>
                  <a:pt x="29" y="53"/>
                  <a:pt x="34" y="54"/>
                  <a:pt x="37" y="57"/>
                </a:cubicBezTo>
                <a:cubicBezTo>
                  <a:pt x="72" y="96"/>
                  <a:pt x="72" y="96"/>
                  <a:pt x="72" y="96"/>
                </a:cubicBezTo>
                <a:cubicBezTo>
                  <a:pt x="75" y="100"/>
                  <a:pt x="80" y="101"/>
                  <a:pt x="84" y="97"/>
                </a:cubicBezTo>
                <a:cubicBezTo>
                  <a:pt x="185" y="3"/>
                  <a:pt x="185" y="3"/>
                  <a:pt x="185" y="3"/>
                </a:cubicBezTo>
                <a:cubicBezTo>
                  <a:pt x="189" y="0"/>
                  <a:pt x="194" y="0"/>
                  <a:pt x="198" y="3"/>
                </a:cubicBezTo>
                <a:cubicBezTo>
                  <a:pt x="216" y="23"/>
                  <a:pt x="216" y="23"/>
                  <a:pt x="216" y="23"/>
                </a:cubicBezTo>
                <a:cubicBezTo>
                  <a:pt x="220" y="27"/>
                  <a:pt x="219" y="32"/>
                  <a:pt x="216" y="36"/>
                </a:cubicBezTo>
                <a:lnTo>
                  <a:pt x="81" y="162"/>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nvGrpSpPr>
          <p:cNvPr id="104" name="Group 103">
            <a:extLst>
              <a:ext uri="{FF2B5EF4-FFF2-40B4-BE49-F238E27FC236}">
                <a16:creationId xmlns:a16="http://schemas.microsoft.com/office/drawing/2014/main" id="{6BF9EA67-A2A9-42FF-9324-EEF597F2F14B}"/>
              </a:ext>
            </a:extLst>
          </p:cNvPr>
          <p:cNvGrpSpPr/>
          <p:nvPr/>
        </p:nvGrpSpPr>
        <p:grpSpPr>
          <a:xfrm>
            <a:off x="5083928" y="3203415"/>
            <a:ext cx="1136734" cy="1064618"/>
            <a:chOff x="5176838" y="2566988"/>
            <a:chExt cx="950913" cy="890587"/>
          </a:xfrm>
        </p:grpSpPr>
        <p:sp>
          <p:nvSpPr>
            <p:cNvPr id="105" name="Freeform 18">
              <a:extLst>
                <a:ext uri="{FF2B5EF4-FFF2-40B4-BE49-F238E27FC236}">
                  <a16:creationId xmlns:a16="http://schemas.microsoft.com/office/drawing/2014/main" id="{23C3DCB2-3FD7-4F8D-83A9-9F60F52DBB17}"/>
                </a:ext>
              </a:extLst>
            </p:cNvPr>
            <p:cNvSpPr>
              <a:spLocks/>
            </p:cNvSpPr>
            <p:nvPr/>
          </p:nvSpPr>
          <p:spPr bwMode="auto">
            <a:xfrm>
              <a:off x="5807076" y="2603500"/>
              <a:ext cx="320675" cy="427038"/>
            </a:xfrm>
            <a:custGeom>
              <a:avLst/>
              <a:gdLst>
                <a:gd name="T0" fmla="*/ 19 w 62"/>
                <a:gd name="T1" fmla="*/ 21 h 83"/>
                <a:gd name="T2" fmla="*/ 21 w 62"/>
                <a:gd name="T3" fmla="*/ 24 h 83"/>
                <a:gd name="T4" fmla="*/ 15 w 62"/>
                <a:gd name="T5" fmla="*/ 28 h 83"/>
                <a:gd name="T6" fmla="*/ 12 w 62"/>
                <a:gd name="T7" fmla="*/ 20 h 83"/>
                <a:gd name="T8" fmla="*/ 41 w 62"/>
                <a:gd name="T9" fmla="*/ 4 h 83"/>
                <a:gd name="T10" fmla="*/ 42 w 62"/>
                <a:gd name="T11" fmla="*/ 47 h 83"/>
                <a:gd name="T12" fmla="*/ 11 w 62"/>
                <a:gd name="T13" fmla="*/ 67 h 83"/>
                <a:gd name="T14" fmla="*/ 21 w 62"/>
                <a:gd name="T15" fmla="*/ 65 h 83"/>
                <a:gd name="T16" fmla="*/ 20 w 62"/>
                <a:gd name="T17" fmla="*/ 65 h 83"/>
                <a:gd name="T18" fmla="*/ 27 w 62"/>
                <a:gd name="T19" fmla="*/ 62 h 83"/>
                <a:gd name="T20" fmla="*/ 26 w 62"/>
                <a:gd name="T21" fmla="*/ 68 h 83"/>
                <a:gd name="T22" fmla="*/ 4 w 62"/>
                <a:gd name="T23" fmla="*/ 64 h 83"/>
                <a:gd name="T24" fmla="*/ 48 w 62"/>
                <a:gd name="T25" fmla="*/ 24 h 83"/>
                <a:gd name="T26" fmla="*/ 19 w 62"/>
                <a:gd name="T27" fmla="*/ 21 h 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2" h="83">
                  <a:moveTo>
                    <a:pt x="19" y="21"/>
                  </a:moveTo>
                  <a:cubicBezTo>
                    <a:pt x="23" y="22"/>
                    <a:pt x="23" y="22"/>
                    <a:pt x="21" y="24"/>
                  </a:cubicBezTo>
                  <a:cubicBezTo>
                    <a:pt x="18" y="26"/>
                    <a:pt x="17" y="28"/>
                    <a:pt x="15" y="28"/>
                  </a:cubicBezTo>
                  <a:cubicBezTo>
                    <a:pt x="14" y="28"/>
                    <a:pt x="12" y="20"/>
                    <a:pt x="12" y="20"/>
                  </a:cubicBezTo>
                  <a:cubicBezTo>
                    <a:pt x="12" y="20"/>
                    <a:pt x="15" y="0"/>
                    <a:pt x="41" y="4"/>
                  </a:cubicBezTo>
                  <a:cubicBezTo>
                    <a:pt x="62" y="8"/>
                    <a:pt x="62" y="36"/>
                    <a:pt x="42" y="47"/>
                  </a:cubicBezTo>
                  <a:cubicBezTo>
                    <a:pt x="22" y="59"/>
                    <a:pt x="9" y="59"/>
                    <a:pt x="11" y="67"/>
                  </a:cubicBezTo>
                  <a:cubicBezTo>
                    <a:pt x="14" y="75"/>
                    <a:pt x="21" y="68"/>
                    <a:pt x="21" y="65"/>
                  </a:cubicBezTo>
                  <a:cubicBezTo>
                    <a:pt x="20" y="65"/>
                    <a:pt x="21" y="66"/>
                    <a:pt x="20" y="65"/>
                  </a:cubicBezTo>
                  <a:cubicBezTo>
                    <a:pt x="19" y="63"/>
                    <a:pt x="25" y="60"/>
                    <a:pt x="27" y="62"/>
                  </a:cubicBezTo>
                  <a:cubicBezTo>
                    <a:pt x="29" y="65"/>
                    <a:pt x="29" y="69"/>
                    <a:pt x="26" y="68"/>
                  </a:cubicBezTo>
                  <a:cubicBezTo>
                    <a:pt x="24" y="77"/>
                    <a:pt x="7" y="83"/>
                    <a:pt x="4" y="64"/>
                  </a:cubicBezTo>
                  <a:cubicBezTo>
                    <a:pt x="0" y="48"/>
                    <a:pt x="42" y="52"/>
                    <a:pt x="48" y="24"/>
                  </a:cubicBezTo>
                  <a:cubicBezTo>
                    <a:pt x="50" y="6"/>
                    <a:pt x="24" y="6"/>
                    <a:pt x="19" y="21"/>
                  </a:cubicBez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6" name="Freeform 19">
              <a:extLst>
                <a:ext uri="{FF2B5EF4-FFF2-40B4-BE49-F238E27FC236}">
                  <a16:creationId xmlns:a16="http://schemas.microsoft.com/office/drawing/2014/main" id="{052F06EC-FCD7-43BC-9B0F-4BF6A1BC3D1E}"/>
                </a:ext>
              </a:extLst>
            </p:cNvPr>
            <p:cNvSpPr>
              <a:spLocks/>
            </p:cNvSpPr>
            <p:nvPr/>
          </p:nvSpPr>
          <p:spPr bwMode="auto">
            <a:xfrm>
              <a:off x="5176838" y="2603500"/>
              <a:ext cx="320675" cy="427038"/>
            </a:xfrm>
            <a:custGeom>
              <a:avLst/>
              <a:gdLst>
                <a:gd name="T0" fmla="*/ 43 w 62"/>
                <a:gd name="T1" fmla="*/ 21 h 83"/>
                <a:gd name="T2" fmla="*/ 42 w 62"/>
                <a:gd name="T3" fmla="*/ 24 h 83"/>
                <a:gd name="T4" fmla="*/ 47 w 62"/>
                <a:gd name="T5" fmla="*/ 28 h 83"/>
                <a:gd name="T6" fmla="*/ 50 w 62"/>
                <a:gd name="T7" fmla="*/ 20 h 83"/>
                <a:gd name="T8" fmla="*/ 21 w 62"/>
                <a:gd name="T9" fmla="*/ 4 h 83"/>
                <a:gd name="T10" fmla="*/ 20 w 62"/>
                <a:gd name="T11" fmla="*/ 47 h 83"/>
                <a:gd name="T12" fmla="*/ 51 w 62"/>
                <a:gd name="T13" fmla="*/ 67 h 83"/>
                <a:gd name="T14" fmla="*/ 41 w 62"/>
                <a:gd name="T15" fmla="*/ 65 h 83"/>
                <a:gd name="T16" fmla="*/ 42 w 62"/>
                <a:gd name="T17" fmla="*/ 65 h 83"/>
                <a:gd name="T18" fmla="*/ 35 w 62"/>
                <a:gd name="T19" fmla="*/ 62 h 83"/>
                <a:gd name="T20" fmla="*/ 36 w 62"/>
                <a:gd name="T21" fmla="*/ 68 h 83"/>
                <a:gd name="T22" fmla="*/ 58 w 62"/>
                <a:gd name="T23" fmla="*/ 64 h 83"/>
                <a:gd name="T24" fmla="*/ 14 w 62"/>
                <a:gd name="T25" fmla="*/ 24 h 83"/>
                <a:gd name="T26" fmla="*/ 43 w 62"/>
                <a:gd name="T27" fmla="*/ 21 h 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2" h="83">
                  <a:moveTo>
                    <a:pt x="43" y="21"/>
                  </a:moveTo>
                  <a:cubicBezTo>
                    <a:pt x="39" y="22"/>
                    <a:pt x="39" y="22"/>
                    <a:pt x="42" y="24"/>
                  </a:cubicBezTo>
                  <a:cubicBezTo>
                    <a:pt x="44" y="26"/>
                    <a:pt x="45" y="28"/>
                    <a:pt x="47" y="28"/>
                  </a:cubicBezTo>
                  <a:cubicBezTo>
                    <a:pt x="48" y="28"/>
                    <a:pt x="50" y="20"/>
                    <a:pt x="50" y="20"/>
                  </a:cubicBezTo>
                  <a:cubicBezTo>
                    <a:pt x="50" y="20"/>
                    <a:pt x="47" y="0"/>
                    <a:pt x="21" y="4"/>
                  </a:cubicBezTo>
                  <a:cubicBezTo>
                    <a:pt x="0" y="8"/>
                    <a:pt x="1" y="36"/>
                    <a:pt x="20" y="47"/>
                  </a:cubicBezTo>
                  <a:cubicBezTo>
                    <a:pt x="40" y="59"/>
                    <a:pt x="53" y="59"/>
                    <a:pt x="51" y="67"/>
                  </a:cubicBezTo>
                  <a:cubicBezTo>
                    <a:pt x="48" y="75"/>
                    <a:pt x="42" y="68"/>
                    <a:pt x="41" y="65"/>
                  </a:cubicBezTo>
                  <a:cubicBezTo>
                    <a:pt x="42" y="65"/>
                    <a:pt x="42" y="66"/>
                    <a:pt x="42" y="65"/>
                  </a:cubicBezTo>
                  <a:cubicBezTo>
                    <a:pt x="43" y="63"/>
                    <a:pt x="37" y="60"/>
                    <a:pt x="35" y="62"/>
                  </a:cubicBezTo>
                  <a:cubicBezTo>
                    <a:pt x="33" y="65"/>
                    <a:pt x="33" y="69"/>
                    <a:pt x="36" y="68"/>
                  </a:cubicBezTo>
                  <a:cubicBezTo>
                    <a:pt x="38" y="77"/>
                    <a:pt x="55" y="83"/>
                    <a:pt x="58" y="64"/>
                  </a:cubicBezTo>
                  <a:cubicBezTo>
                    <a:pt x="62" y="48"/>
                    <a:pt x="20" y="52"/>
                    <a:pt x="14" y="24"/>
                  </a:cubicBezTo>
                  <a:cubicBezTo>
                    <a:pt x="12" y="6"/>
                    <a:pt x="38" y="6"/>
                    <a:pt x="43" y="21"/>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07" name="Freeform 20">
              <a:extLst>
                <a:ext uri="{FF2B5EF4-FFF2-40B4-BE49-F238E27FC236}">
                  <a16:creationId xmlns:a16="http://schemas.microsoft.com/office/drawing/2014/main" id="{D98AA593-8B67-4230-9DC1-9A75CB2C4724}"/>
                </a:ext>
              </a:extLst>
            </p:cNvPr>
            <p:cNvSpPr>
              <a:spLocks/>
            </p:cNvSpPr>
            <p:nvPr/>
          </p:nvSpPr>
          <p:spPr bwMode="auto">
            <a:xfrm>
              <a:off x="5529263" y="3051175"/>
              <a:ext cx="241300" cy="246063"/>
            </a:xfrm>
            <a:custGeom>
              <a:avLst/>
              <a:gdLst>
                <a:gd name="T0" fmla="*/ 34 w 47"/>
                <a:gd name="T1" fmla="*/ 5 h 48"/>
                <a:gd name="T2" fmla="*/ 34 w 47"/>
                <a:gd name="T3" fmla="*/ 21 h 48"/>
                <a:gd name="T4" fmla="*/ 47 w 47"/>
                <a:gd name="T5" fmla="*/ 48 h 48"/>
                <a:gd name="T6" fmla="*/ 0 w 47"/>
                <a:gd name="T7" fmla="*/ 48 h 48"/>
                <a:gd name="T8" fmla="*/ 13 w 47"/>
                <a:gd name="T9" fmla="*/ 25 h 48"/>
                <a:gd name="T10" fmla="*/ 13 w 47"/>
                <a:gd name="T11" fmla="*/ 0 h 48"/>
                <a:gd name="T12" fmla="*/ 34 w 47"/>
                <a:gd name="T13" fmla="*/ 5 h 48"/>
              </a:gdLst>
              <a:ahLst/>
              <a:cxnLst>
                <a:cxn ang="0">
                  <a:pos x="T0" y="T1"/>
                </a:cxn>
                <a:cxn ang="0">
                  <a:pos x="T2" y="T3"/>
                </a:cxn>
                <a:cxn ang="0">
                  <a:pos x="T4" y="T5"/>
                </a:cxn>
                <a:cxn ang="0">
                  <a:pos x="T6" y="T7"/>
                </a:cxn>
                <a:cxn ang="0">
                  <a:pos x="T8" y="T9"/>
                </a:cxn>
                <a:cxn ang="0">
                  <a:pos x="T10" y="T11"/>
                </a:cxn>
                <a:cxn ang="0">
                  <a:pos x="T12" y="T13"/>
                </a:cxn>
              </a:cxnLst>
              <a:rect l="0" t="0" r="r" b="b"/>
              <a:pathLst>
                <a:path w="47" h="48">
                  <a:moveTo>
                    <a:pt x="34" y="5"/>
                  </a:moveTo>
                  <a:cubicBezTo>
                    <a:pt x="34" y="21"/>
                    <a:pt x="34" y="21"/>
                    <a:pt x="34" y="21"/>
                  </a:cubicBezTo>
                  <a:cubicBezTo>
                    <a:pt x="34" y="34"/>
                    <a:pt x="41" y="46"/>
                    <a:pt x="47" y="48"/>
                  </a:cubicBezTo>
                  <a:cubicBezTo>
                    <a:pt x="0" y="48"/>
                    <a:pt x="0" y="48"/>
                    <a:pt x="0" y="48"/>
                  </a:cubicBezTo>
                  <a:cubicBezTo>
                    <a:pt x="11" y="42"/>
                    <a:pt x="13" y="32"/>
                    <a:pt x="13" y="25"/>
                  </a:cubicBezTo>
                  <a:cubicBezTo>
                    <a:pt x="13" y="0"/>
                    <a:pt x="13" y="0"/>
                    <a:pt x="13" y="0"/>
                  </a:cubicBezTo>
                  <a:lnTo>
                    <a:pt x="34" y="5"/>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8" name="Freeform 21">
              <a:extLst>
                <a:ext uri="{FF2B5EF4-FFF2-40B4-BE49-F238E27FC236}">
                  <a16:creationId xmlns:a16="http://schemas.microsoft.com/office/drawing/2014/main" id="{97C37682-6F17-41F8-BB18-90007E806E13}"/>
                </a:ext>
              </a:extLst>
            </p:cNvPr>
            <p:cNvSpPr>
              <a:spLocks/>
            </p:cNvSpPr>
            <p:nvPr/>
          </p:nvSpPr>
          <p:spPr bwMode="auto">
            <a:xfrm>
              <a:off x="5410201" y="2566988"/>
              <a:ext cx="479425" cy="539750"/>
            </a:xfrm>
            <a:custGeom>
              <a:avLst/>
              <a:gdLst>
                <a:gd name="T0" fmla="*/ 10 w 93"/>
                <a:gd name="T1" fmla="*/ 0 h 105"/>
                <a:gd name="T2" fmla="*/ 1 w 93"/>
                <a:gd name="T3" fmla="*/ 17 h 105"/>
                <a:gd name="T4" fmla="*/ 45 w 93"/>
                <a:gd name="T5" fmla="*/ 105 h 105"/>
                <a:gd name="T6" fmla="*/ 48 w 93"/>
                <a:gd name="T7" fmla="*/ 105 h 105"/>
                <a:gd name="T8" fmla="*/ 92 w 93"/>
                <a:gd name="T9" fmla="*/ 17 h 105"/>
                <a:gd name="T10" fmla="*/ 83 w 93"/>
                <a:gd name="T11" fmla="*/ 0 h 105"/>
                <a:gd name="T12" fmla="*/ 10 w 93"/>
                <a:gd name="T13" fmla="*/ 0 h 105"/>
              </a:gdLst>
              <a:ahLst/>
              <a:cxnLst>
                <a:cxn ang="0">
                  <a:pos x="T0" y="T1"/>
                </a:cxn>
                <a:cxn ang="0">
                  <a:pos x="T2" y="T3"/>
                </a:cxn>
                <a:cxn ang="0">
                  <a:pos x="T4" y="T5"/>
                </a:cxn>
                <a:cxn ang="0">
                  <a:pos x="T6" y="T7"/>
                </a:cxn>
                <a:cxn ang="0">
                  <a:pos x="T8" y="T9"/>
                </a:cxn>
                <a:cxn ang="0">
                  <a:pos x="T10" y="T11"/>
                </a:cxn>
                <a:cxn ang="0">
                  <a:pos x="T12" y="T13"/>
                </a:cxn>
              </a:cxnLst>
              <a:rect l="0" t="0" r="r" b="b"/>
              <a:pathLst>
                <a:path w="93" h="105">
                  <a:moveTo>
                    <a:pt x="10" y="0"/>
                  </a:moveTo>
                  <a:cubicBezTo>
                    <a:pt x="0" y="0"/>
                    <a:pt x="1" y="5"/>
                    <a:pt x="1" y="17"/>
                  </a:cubicBezTo>
                  <a:cubicBezTo>
                    <a:pt x="1" y="48"/>
                    <a:pt x="17" y="105"/>
                    <a:pt x="45" y="105"/>
                  </a:cubicBezTo>
                  <a:cubicBezTo>
                    <a:pt x="48" y="105"/>
                    <a:pt x="48" y="105"/>
                    <a:pt x="48" y="105"/>
                  </a:cubicBezTo>
                  <a:cubicBezTo>
                    <a:pt x="76" y="105"/>
                    <a:pt x="92" y="48"/>
                    <a:pt x="92" y="17"/>
                  </a:cubicBezTo>
                  <a:cubicBezTo>
                    <a:pt x="92" y="5"/>
                    <a:pt x="93" y="0"/>
                    <a:pt x="83" y="0"/>
                  </a:cubicBezTo>
                  <a:lnTo>
                    <a:pt x="10" y="0"/>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09" name="Freeform 22">
              <a:extLst>
                <a:ext uri="{FF2B5EF4-FFF2-40B4-BE49-F238E27FC236}">
                  <a16:creationId xmlns:a16="http://schemas.microsoft.com/office/drawing/2014/main" id="{882B5BE0-5AC9-468B-83F4-3D8D96B03B9D}"/>
                </a:ext>
              </a:extLst>
            </p:cNvPr>
            <p:cNvSpPr>
              <a:spLocks/>
            </p:cNvSpPr>
            <p:nvPr/>
          </p:nvSpPr>
          <p:spPr bwMode="auto">
            <a:xfrm>
              <a:off x="5456238" y="3349625"/>
              <a:ext cx="377825" cy="50800"/>
            </a:xfrm>
            <a:custGeom>
              <a:avLst/>
              <a:gdLst>
                <a:gd name="T0" fmla="*/ 73 w 73"/>
                <a:gd name="T1" fmla="*/ 5 h 10"/>
                <a:gd name="T2" fmla="*/ 68 w 73"/>
                <a:gd name="T3" fmla="*/ 10 h 10"/>
                <a:gd name="T4" fmla="*/ 5 w 73"/>
                <a:gd name="T5" fmla="*/ 10 h 10"/>
                <a:gd name="T6" fmla="*/ 0 w 73"/>
                <a:gd name="T7" fmla="*/ 5 h 10"/>
                <a:gd name="T8" fmla="*/ 0 w 73"/>
                <a:gd name="T9" fmla="*/ 5 h 10"/>
                <a:gd name="T10" fmla="*/ 5 w 73"/>
                <a:gd name="T11" fmla="*/ 0 h 10"/>
                <a:gd name="T12" fmla="*/ 68 w 73"/>
                <a:gd name="T13" fmla="*/ 0 h 10"/>
                <a:gd name="T14" fmla="*/ 73 w 73"/>
                <a:gd name="T15" fmla="*/ 5 h 1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73" h="10">
                  <a:moveTo>
                    <a:pt x="73" y="5"/>
                  </a:moveTo>
                  <a:cubicBezTo>
                    <a:pt x="73" y="8"/>
                    <a:pt x="71" y="10"/>
                    <a:pt x="68" y="10"/>
                  </a:cubicBezTo>
                  <a:cubicBezTo>
                    <a:pt x="5" y="10"/>
                    <a:pt x="5" y="10"/>
                    <a:pt x="5" y="10"/>
                  </a:cubicBezTo>
                  <a:cubicBezTo>
                    <a:pt x="2" y="10"/>
                    <a:pt x="0" y="8"/>
                    <a:pt x="0" y="5"/>
                  </a:cubicBezTo>
                  <a:cubicBezTo>
                    <a:pt x="0" y="5"/>
                    <a:pt x="0" y="5"/>
                    <a:pt x="0" y="5"/>
                  </a:cubicBezTo>
                  <a:cubicBezTo>
                    <a:pt x="0" y="3"/>
                    <a:pt x="2" y="0"/>
                    <a:pt x="5" y="0"/>
                  </a:cubicBezTo>
                  <a:cubicBezTo>
                    <a:pt x="68" y="0"/>
                    <a:pt x="68" y="0"/>
                    <a:pt x="68" y="0"/>
                  </a:cubicBezTo>
                  <a:cubicBezTo>
                    <a:pt x="71" y="0"/>
                    <a:pt x="73" y="3"/>
                    <a:pt x="73" y="5"/>
                  </a:cubicBez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0" name="Freeform 23">
              <a:extLst>
                <a:ext uri="{FF2B5EF4-FFF2-40B4-BE49-F238E27FC236}">
                  <a16:creationId xmlns:a16="http://schemas.microsoft.com/office/drawing/2014/main" id="{0A51838C-0193-4D5A-B4A5-F93D655ACA21}"/>
                </a:ext>
              </a:extLst>
            </p:cNvPr>
            <p:cNvSpPr>
              <a:spLocks/>
            </p:cNvSpPr>
            <p:nvPr/>
          </p:nvSpPr>
          <p:spPr bwMode="auto">
            <a:xfrm>
              <a:off x="5445126" y="3400425"/>
              <a:ext cx="393700" cy="57150"/>
            </a:xfrm>
            <a:custGeom>
              <a:avLst/>
              <a:gdLst>
                <a:gd name="T0" fmla="*/ 0 w 76"/>
                <a:gd name="T1" fmla="*/ 6 h 11"/>
                <a:gd name="T2" fmla="*/ 6 w 76"/>
                <a:gd name="T3" fmla="*/ 0 h 11"/>
                <a:gd name="T4" fmla="*/ 71 w 76"/>
                <a:gd name="T5" fmla="*/ 0 h 11"/>
                <a:gd name="T6" fmla="*/ 76 w 76"/>
                <a:gd name="T7" fmla="*/ 6 h 11"/>
                <a:gd name="T8" fmla="*/ 76 w 76"/>
                <a:gd name="T9" fmla="*/ 6 h 11"/>
                <a:gd name="T10" fmla="*/ 71 w 76"/>
                <a:gd name="T11" fmla="*/ 11 h 11"/>
                <a:gd name="T12" fmla="*/ 6 w 76"/>
                <a:gd name="T13" fmla="*/ 11 h 11"/>
                <a:gd name="T14" fmla="*/ 0 w 76"/>
                <a:gd name="T15" fmla="*/ 6 h 1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76" h="11">
                  <a:moveTo>
                    <a:pt x="0" y="6"/>
                  </a:moveTo>
                  <a:cubicBezTo>
                    <a:pt x="0" y="3"/>
                    <a:pt x="3" y="0"/>
                    <a:pt x="6" y="0"/>
                  </a:cubicBezTo>
                  <a:cubicBezTo>
                    <a:pt x="71" y="0"/>
                    <a:pt x="71" y="0"/>
                    <a:pt x="71" y="0"/>
                  </a:cubicBezTo>
                  <a:cubicBezTo>
                    <a:pt x="74" y="0"/>
                    <a:pt x="76" y="3"/>
                    <a:pt x="76" y="6"/>
                  </a:cubicBezTo>
                  <a:cubicBezTo>
                    <a:pt x="76" y="6"/>
                    <a:pt x="76" y="6"/>
                    <a:pt x="76" y="6"/>
                  </a:cubicBezTo>
                  <a:cubicBezTo>
                    <a:pt x="76" y="8"/>
                    <a:pt x="74" y="11"/>
                    <a:pt x="71" y="11"/>
                  </a:cubicBezTo>
                  <a:cubicBezTo>
                    <a:pt x="6" y="11"/>
                    <a:pt x="6" y="11"/>
                    <a:pt x="6" y="11"/>
                  </a:cubicBezTo>
                  <a:cubicBezTo>
                    <a:pt x="3" y="11"/>
                    <a:pt x="0" y="8"/>
                    <a:pt x="0" y="6"/>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11" name="Freeform 24">
              <a:extLst>
                <a:ext uri="{FF2B5EF4-FFF2-40B4-BE49-F238E27FC236}">
                  <a16:creationId xmlns:a16="http://schemas.microsoft.com/office/drawing/2014/main" id="{62B15F74-03B6-48FA-9EED-8DB1BD27795D}"/>
                </a:ext>
              </a:extLst>
            </p:cNvPr>
            <p:cNvSpPr>
              <a:spLocks/>
            </p:cNvSpPr>
            <p:nvPr/>
          </p:nvSpPr>
          <p:spPr bwMode="auto">
            <a:xfrm>
              <a:off x="5467351" y="3297238"/>
              <a:ext cx="350838" cy="52388"/>
            </a:xfrm>
            <a:custGeom>
              <a:avLst/>
              <a:gdLst>
                <a:gd name="T0" fmla="*/ 68 w 68"/>
                <a:gd name="T1" fmla="*/ 5 h 10"/>
                <a:gd name="T2" fmla="*/ 63 w 68"/>
                <a:gd name="T3" fmla="*/ 0 h 10"/>
                <a:gd name="T4" fmla="*/ 5 w 68"/>
                <a:gd name="T5" fmla="*/ 0 h 10"/>
                <a:gd name="T6" fmla="*/ 0 w 68"/>
                <a:gd name="T7" fmla="*/ 5 h 10"/>
                <a:gd name="T8" fmla="*/ 0 w 68"/>
                <a:gd name="T9" fmla="*/ 5 h 10"/>
                <a:gd name="T10" fmla="*/ 5 w 68"/>
                <a:gd name="T11" fmla="*/ 10 h 10"/>
                <a:gd name="T12" fmla="*/ 63 w 68"/>
                <a:gd name="T13" fmla="*/ 10 h 10"/>
                <a:gd name="T14" fmla="*/ 68 w 68"/>
                <a:gd name="T15" fmla="*/ 5 h 10"/>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8" h="10">
                  <a:moveTo>
                    <a:pt x="68" y="5"/>
                  </a:moveTo>
                  <a:cubicBezTo>
                    <a:pt x="68" y="2"/>
                    <a:pt x="66" y="0"/>
                    <a:pt x="63" y="0"/>
                  </a:cubicBezTo>
                  <a:cubicBezTo>
                    <a:pt x="5" y="0"/>
                    <a:pt x="5" y="0"/>
                    <a:pt x="5" y="0"/>
                  </a:cubicBezTo>
                  <a:cubicBezTo>
                    <a:pt x="3" y="0"/>
                    <a:pt x="0" y="2"/>
                    <a:pt x="0" y="5"/>
                  </a:cubicBezTo>
                  <a:cubicBezTo>
                    <a:pt x="0" y="5"/>
                    <a:pt x="0" y="5"/>
                    <a:pt x="0" y="5"/>
                  </a:cubicBezTo>
                  <a:cubicBezTo>
                    <a:pt x="0" y="8"/>
                    <a:pt x="3" y="10"/>
                    <a:pt x="5" y="10"/>
                  </a:cubicBezTo>
                  <a:cubicBezTo>
                    <a:pt x="63" y="10"/>
                    <a:pt x="63" y="10"/>
                    <a:pt x="63" y="10"/>
                  </a:cubicBezTo>
                  <a:cubicBezTo>
                    <a:pt x="66" y="10"/>
                    <a:pt x="68" y="8"/>
                    <a:pt x="68" y="5"/>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12" name="Freeform 25">
              <a:extLst>
                <a:ext uri="{FF2B5EF4-FFF2-40B4-BE49-F238E27FC236}">
                  <a16:creationId xmlns:a16="http://schemas.microsoft.com/office/drawing/2014/main" id="{5CFAE6AF-0466-4736-9E5A-4AFF3F5ACB77}"/>
                </a:ext>
              </a:extLst>
            </p:cNvPr>
            <p:cNvSpPr>
              <a:spLocks/>
            </p:cNvSpPr>
            <p:nvPr/>
          </p:nvSpPr>
          <p:spPr bwMode="auto">
            <a:xfrm>
              <a:off x="5646738" y="2566988"/>
              <a:ext cx="242888" cy="539750"/>
            </a:xfrm>
            <a:custGeom>
              <a:avLst/>
              <a:gdLst>
                <a:gd name="T0" fmla="*/ 37 w 47"/>
                <a:gd name="T1" fmla="*/ 0 h 105"/>
                <a:gd name="T2" fmla="*/ 0 w 47"/>
                <a:gd name="T3" fmla="*/ 0 h 105"/>
                <a:gd name="T4" fmla="*/ 0 w 47"/>
                <a:gd name="T5" fmla="*/ 105 h 105"/>
                <a:gd name="T6" fmla="*/ 2 w 47"/>
                <a:gd name="T7" fmla="*/ 105 h 105"/>
                <a:gd name="T8" fmla="*/ 46 w 47"/>
                <a:gd name="T9" fmla="*/ 17 h 105"/>
                <a:gd name="T10" fmla="*/ 37 w 47"/>
                <a:gd name="T11" fmla="*/ 0 h 105"/>
              </a:gdLst>
              <a:ahLst/>
              <a:cxnLst>
                <a:cxn ang="0">
                  <a:pos x="T0" y="T1"/>
                </a:cxn>
                <a:cxn ang="0">
                  <a:pos x="T2" y="T3"/>
                </a:cxn>
                <a:cxn ang="0">
                  <a:pos x="T4" y="T5"/>
                </a:cxn>
                <a:cxn ang="0">
                  <a:pos x="T6" y="T7"/>
                </a:cxn>
                <a:cxn ang="0">
                  <a:pos x="T8" y="T9"/>
                </a:cxn>
                <a:cxn ang="0">
                  <a:pos x="T10" y="T11"/>
                </a:cxn>
              </a:cxnLst>
              <a:rect l="0" t="0" r="r" b="b"/>
              <a:pathLst>
                <a:path w="47" h="105">
                  <a:moveTo>
                    <a:pt x="37" y="0"/>
                  </a:moveTo>
                  <a:cubicBezTo>
                    <a:pt x="0" y="0"/>
                    <a:pt x="0" y="0"/>
                    <a:pt x="0" y="0"/>
                  </a:cubicBezTo>
                  <a:cubicBezTo>
                    <a:pt x="0" y="105"/>
                    <a:pt x="0" y="105"/>
                    <a:pt x="0" y="105"/>
                  </a:cubicBezTo>
                  <a:cubicBezTo>
                    <a:pt x="2" y="105"/>
                    <a:pt x="2" y="105"/>
                    <a:pt x="2" y="105"/>
                  </a:cubicBezTo>
                  <a:cubicBezTo>
                    <a:pt x="30" y="105"/>
                    <a:pt x="46" y="48"/>
                    <a:pt x="46" y="17"/>
                  </a:cubicBezTo>
                  <a:cubicBezTo>
                    <a:pt x="46" y="5"/>
                    <a:pt x="47" y="0"/>
                    <a:pt x="37" y="0"/>
                  </a:cubicBez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3" name="Freeform 26">
              <a:extLst>
                <a:ext uri="{FF2B5EF4-FFF2-40B4-BE49-F238E27FC236}">
                  <a16:creationId xmlns:a16="http://schemas.microsoft.com/office/drawing/2014/main" id="{A71C7978-D97F-4352-9BA4-549F1281218D}"/>
                </a:ext>
              </a:extLst>
            </p:cNvPr>
            <p:cNvSpPr>
              <a:spLocks/>
            </p:cNvSpPr>
            <p:nvPr/>
          </p:nvSpPr>
          <p:spPr bwMode="auto">
            <a:xfrm>
              <a:off x="5694363" y="2665413"/>
              <a:ext cx="144463" cy="381000"/>
            </a:xfrm>
            <a:custGeom>
              <a:avLst/>
              <a:gdLst>
                <a:gd name="T0" fmla="*/ 22 w 28"/>
                <a:gd name="T1" fmla="*/ 0 h 74"/>
                <a:gd name="T2" fmla="*/ 0 w 28"/>
                <a:gd name="T3" fmla="*/ 74 h 74"/>
                <a:gd name="T4" fmla="*/ 22 w 28"/>
                <a:gd name="T5" fmla="*/ 0 h 74"/>
              </a:gdLst>
              <a:ahLst/>
              <a:cxnLst>
                <a:cxn ang="0">
                  <a:pos x="T0" y="T1"/>
                </a:cxn>
                <a:cxn ang="0">
                  <a:pos x="T2" y="T3"/>
                </a:cxn>
                <a:cxn ang="0">
                  <a:pos x="T4" y="T5"/>
                </a:cxn>
              </a:cxnLst>
              <a:rect l="0" t="0" r="r" b="b"/>
              <a:pathLst>
                <a:path w="28" h="74">
                  <a:moveTo>
                    <a:pt x="22" y="0"/>
                  </a:moveTo>
                  <a:cubicBezTo>
                    <a:pt x="22" y="30"/>
                    <a:pt x="11" y="69"/>
                    <a:pt x="0" y="74"/>
                  </a:cubicBezTo>
                  <a:cubicBezTo>
                    <a:pt x="14" y="72"/>
                    <a:pt x="28" y="32"/>
                    <a:pt x="22" y="0"/>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14" name="Freeform 30">
            <a:extLst>
              <a:ext uri="{FF2B5EF4-FFF2-40B4-BE49-F238E27FC236}">
                <a16:creationId xmlns:a16="http://schemas.microsoft.com/office/drawing/2014/main" id="{52DC5019-E0FD-461B-B629-7F9960163F48}"/>
              </a:ext>
            </a:extLst>
          </p:cNvPr>
          <p:cNvSpPr>
            <a:spLocks noEditPoints="1"/>
          </p:cNvSpPr>
          <p:nvPr/>
        </p:nvSpPr>
        <p:spPr bwMode="auto">
          <a:xfrm>
            <a:off x="3498430" y="3054603"/>
            <a:ext cx="599100" cy="599100"/>
          </a:xfrm>
          <a:custGeom>
            <a:avLst/>
            <a:gdLst>
              <a:gd name="T0" fmla="*/ 121 w 123"/>
              <a:gd name="T1" fmla="*/ 103 h 122"/>
              <a:gd name="T2" fmla="*/ 97 w 123"/>
              <a:gd name="T3" fmla="*/ 79 h 122"/>
              <a:gd name="T4" fmla="*/ 114 w 123"/>
              <a:gd name="T5" fmla="*/ 69 h 122"/>
              <a:gd name="T6" fmla="*/ 116 w 123"/>
              <a:gd name="T7" fmla="*/ 65 h 122"/>
              <a:gd name="T8" fmla="*/ 113 w 123"/>
              <a:gd name="T9" fmla="*/ 62 h 122"/>
              <a:gd name="T10" fmla="*/ 36 w 123"/>
              <a:gd name="T11" fmla="*/ 31 h 122"/>
              <a:gd name="T12" fmla="*/ 32 w 123"/>
              <a:gd name="T13" fmla="*/ 32 h 122"/>
              <a:gd name="T14" fmla="*/ 31 w 123"/>
              <a:gd name="T15" fmla="*/ 36 h 122"/>
              <a:gd name="T16" fmla="*/ 62 w 123"/>
              <a:gd name="T17" fmla="*/ 113 h 122"/>
              <a:gd name="T18" fmla="*/ 65 w 123"/>
              <a:gd name="T19" fmla="*/ 116 h 122"/>
              <a:gd name="T20" fmla="*/ 69 w 123"/>
              <a:gd name="T21" fmla="*/ 114 h 122"/>
              <a:gd name="T22" fmla="*/ 79 w 123"/>
              <a:gd name="T23" fmla="*/ 97 h 122"/>
              <a:gd name="T24" fmla="*/ 103 w 123"/>
              <a:gd name="T25" fmla="*/ 121 h 122"/>
              <a:gd name="T26" fmla="*/ 106 w 123"/>
              <a:gd name="T27" fmla="*/ 122 h 122"/>
              <a:gd name="T28" fmla="*/ 109 w 123"/>
              <a:gd name="T29" fmla="*/ 121 h 122"/>
              <a:gd name="T30" fmla="*/ 121 w 123"/>
              <a:gd name="T31" fmla="*/ 109 h 122"/>
              <a:gd name="T32" fmla="*/ 121 w 123"/>
              <a:gd name="T33" fmla="*/ 103 h 122"/>
              <a:gd name="T34" fmla="*/ 18 w 123"/>
              <a:gd name="T35" fmla="*/ 12 h 122"/>
              <a:gd name="T36" fmla="*/ 12 w 123"/>
              <a:gd name="T37" fmla="*/ 12 h 122"/>
              <a:gd name="T38" fmla="*/ 12 w 123"/>
              <a:gd name="T39" fmla="*/ 18 h 122"/>
              <a:gd name="T40" fmla="*/ 21 w 123"/>
              <a:gd name="T41" fmla="*/ 27 h 122"/>
              <a:gd name="T42" fmla="*/ 24 w 123"/>
              <a:gd name="T43" fmla="*/ 28 h 122"/>
              <a:gd name="T44" fmla="*/ 27 w 123"/>
              <a:gd name="T45" fmla="*/ 27 h 122"/>
              <a:gd name="T46" fmla="*/ 27 w 123"/>
              <a:gd name="T47" fmla="*/ 21 h 122"/>
              <a:gd name="T48" fmla="*/ 18 w 123"/>
              <a:gd name="T49" fmla="*/ 12 h 122"/>
              <a:gd name="T50" fmla="*/ 21 w 123"/>
              <a:gd name="T51" fmla="*/ 40 h 122"/>
              <a:gd name="T52" fmla="*/ 17 w 123"/>
              <a:gd name="T53" fmla="*/ 36 h 122"/>
              <a:gd name="T54" fmla="*/ 4 w 123"/>
              <a:gd name="T55" fmla="*/ 36 h 122"/>
              <a:gd name="T56" fmla="*/ 0 w 123"/>
              <a:gd name="T57" fmla="*/ 40 h 122"/>
              <a:gd name="T58" fmla="*/ 4 w 123"/>
              <a:gd name="T59" fmla="*/ 45 h 122"/>
              <a:gd name="T60" fmla="*/ 17 w 123"/>
              <a:gd name="T61" fmla="*/ 45 h 122"/>
              <a:gd name="T62" fmla="*/ 21 w 123"/>
              <a:gd name="T63" fmla="*/ 40 h 122"/>
              <a:gd name="T64" fmla="*/ 19 w 123"/>
              <a:gd name="T65" fmla="*/ 53 h 122"/>
              <a:gd name="T66" fmla="*/ 10 w 123"/>
              <a:gd name="T67" fmla="*/ 62 h 122"/>
              <a:gd name="T68" fmla="*/ 10 w 123"/>
              <a:gd name="T69" fmla="*/ 68 h 122"/>
              <a:gd name="T70" fmla="*/ 13 w 123"/>
              <a:gd name="T71" fmla="*/ 69 h 122"/>
              <a:gd name="T72" fmla="*/ 16 w 123"/>
              <a:gd name="T73" fmla="*/ 68 h 122"/>
              <a:gd name="T74" fmla="*/ 25 w 123"/>
              <a:gd name="T75" fmla="*/ 59 h 122"/>
              <a:gd name="T76" fmla="*/ 25 w 123"/>
              <a:gd name="T77" fmla="*/ 53 h 122"/>
              <a:gd name="T78" fmla="*/ 19 w 123"/>
              <a:gd name="T79" fmla="*/ 53 h 122"/>
              <a:gd name="T80" fmla="*/ 40 w 123"/>
              <a:gd name="T81" fmla="*/ 21 h 122"/>
              <a:gd name="T82" fmla="*/ 45 w 123"/>
              <a:gd name="T83" fmla="*/ 17 h 122"/>
              <a:gd name="T84" fmla="*/ 45 w 123"/>
              <a:gd name="T85" fmla="*/ 4 h 122"/>
              <a:gd name="T86" fmla="*/ 40 w 123"/>
              <a:gd name="T87" fmla="*/ 0 h 122"/>
              <a:gd name="T88" fmla="*/ 36 w 123"/>
              <a:gd name="T89" fmla="*/ 4 h 122"/>
              <a:gd name="T90" fmla="*/ 36 w 123"/>
              <a:gd name="T91" fmla="*/ 17 h 122"/>
              <a:gd name="T92" fmla="*/ 40 w 123"/>
              <a:gd name="T93" fmla="*/ 21 h 122"/>
              <a:gd name="T94" fmla="*/ 56 w 123"/>
              <a:gd name="T95" fmla="*/ 26 h 122"/>
              <a:gd name="T96" fmla="*/ 59 w 123"/>
              <a:gd name="T97" fmla="*/ 25 h 122"/>
              <a:gd name="T98" fmla="*/ 68 w 123"/>
              <a:gd name="T99" fmla="*/ 16 h 122"/>
              <a:gd name="T100" fmla="*/ 68 w 123"/>
              <a:gd name="T101" fmla="*/ 10 h 122"/>
              <a:gd name="T102" fmla="*/ 62 w 123"/>
              <a:gd name="T103" fmla="*/ 10 h 122"/>
              <a:gd name="T104" fmla="*/ 53 w 123"/>
              <a:gd name="T105" fmla="*/ 19 h 122"/>
              <a:gd name="T106" fmla="*/ 53 w 123"/>
              <a:gd name="T107" fmla="*/ 25 h 122"/>
              <a:gd name="T108" fmla="*/ 56 w 123"/>
              <a:gd name="T109" fmla="*/ 26 h 1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23" h="122">
                <a:moveTo>
                  <a:pt x="121" y="103"/>
                </a:moveTo>
                <a:cubicBezTo>
                  <a:pt x="97" y="79"/>
                  <a:pt x="97" y="79"/>
                  <a:pt x="97" y="79"/>
                </a:cubicBezTo>
                <a:cubicBezTo>
                  <a:pt x="114" y="69"/>
                  <a:pt x="114" y="69"/>
                  <a:pt x="114" y="69"/>
                </a:cubicBezTo>
                <a:cubicBezTo>
                  <a:pt x="115" y="68"/>
                  <a:pt x="116" y="67"/>
                  <a:pt x="116" y="65"/>
                </a:cubicBezTo>
                <a:cubicBezTo>
                  <a:pt x="116" y="64"/>
                  <a:pt x="115" y="62"/>
                  <a:pt x="113" y="62"/>
                </a:cubicBezTo>
                <a:cubicBezTo>
                  <a:pt x="36" y="31"/>
                  <a:pt x="36" y="31"/>
                  <a:pt x="36" y="31"/>
                </a:cubicBezTo>
                <a:cubicBezTo>
                  <a:pt x="35" y="30"/>
                  <a:pt x="33" y="31"/>
                  <a:pt x="32" y="32"/>
                </a:cubicBezTo>
                <a:cubicBezTo>
                  <a:pt x="31" y="33"/>
                  <a:pt x="30" y="35"/>
                  <a:pt x="31" y="36"/>
                </a:cubicBezTo>
                <a:cubicBezTo>
                  <a:pt x="62" y="113"/>
                  <a:pt x="62" y="113"/>
                  <a:pt x="62" y="113"/>
                </a:cubicBezTo>
                <a:cubicBezTo>
                  <a:pt x="62" y="115"/>
                  <a:pt x="64" y="116"/>
                  <a:pt x="65" y="116"/>
                </a:cubicBezTo>
                <a:cubicBezTo>
                  <a:pt x="67" y="116"/>
                  <a:pt x="68" y="115"/>
                  <a:pt x="69" y="114"/>
                </a:cubicBezTo>
                <a:cubicBezTo>
                  <a:pt x="79" y="97"/>
                  <a:pt x="79" y="97"/>
                  <a:pt x="79" y="97"/>
                </a:cubicBezTo>
                <a:cubicBezTo>
                  <a:pt x="103" y="121"/>
                  <a:pt x="103" y="121"/>
                  <a:pt x="103" y="121"/>
                </a:cubicBezTo>
                <a:cubicBezTo>
                  <a:pt x="104" y="122"/>
                  <a:pt x="105" y="122"/>
                  <a:pt x="106" y="122"/>
                </a:cubicBezTo>
                <a:cubicBezTo>
                  <a:pt x="107" y="122"/>
                  <a:pt x="108" y="122"/>
                  <a:pt x="109" y="121"/>
                </a:cubicBezTo>
                <a:cubicBezTo>
                  <a:pt x="121" y="109"/>
                  <a:pt x="121" y="109"/>
                  <a:pt x="121" y="109"/>
                </a:cubicBezTo>
                <a:cubicBezTo>
                  <a:pt x="123" y="108"/>
                  <a:pt x="123" y="105"/>
                  <a:pt x="121" y="103"/>
                </a:cubicBezTo>
                <a:close/>
                <a:moveTo>
                  <a:pt x="18" y="12"/>
                </a:moveTo>
                <a:cubicBezTo>
                  <a:pt x="16" y="11"/>
                  <a:pt x="14" y="11"/>
                  <a:pt x="12" y="12"/>
                </a:cubicBezTo>
                <a:cubicBezTo>
                  <a:pt x="11" y="14"/>
                  <a:pt x="11" y="16"/>
                  <a:pt x="12" y="18"/>
                </a:cubicBezTo>
                <a:cubicBezTo>
                  <a:pt x="21" y="27"/>
                  <a:pt x="21" y="27"/>
                  <a:pt x="21" y="27"/>
                </a:cubicBezTo>
                <a:cubicBezTo>
                  <a:pt x="22" y="28"/>
                  <a:pt x="23" y="28"/>
                  <a:pt x="24" y="28"/>
                </a:cubicBezTo>
                <a:cubicBezTo>
                  <a:pt x="25" y="28"/>
                  <a:pt x="26" y="28"/>
                  <a:pt x="27" y="27"/>
                </a:cubicBezTo>
                <a:cubicBezTo>
                  <a:pt x="29" y="25"/>
                  <a:pt x="29" y="23"/>
                  <a:pt x="27" y="21"/>
                </a:cubicBezTo>
                <a:lnTo>
                  <a:pt x="18" y="12"/>
                </a:lnTo>
                <a:close/>
                <a:moveTo>
                  <a:pt x="21" y="40"/>
                </a:moveTo>
                <a:cubicBezTo>
                  <a:pt x="21" y="38"/>
                  <a:pt x="19" y="36"/>
                  <a:pt x="17" y="36"/>
                </a:cubicBezTo>
                <a:cubicBezTo>
                  <a:pt x="4" y="36"/>
                  <a:pt x="4" y="36"/>
                  <a:pt x="4" y="36"/>
                </a:cubicBezTo>
                <a:cubicBezTo>
                  <a:pt x="2" y="36"/>
                  <a:pt x="0" y="38"/>
                  <a:pt x="0" y="40"/>
                </a:cubicBezTo>
                <a:cubicBezTo>
                  <a:pt x="0" y="43"/>
                  <a:pt x="2" y="45"/>
                  <a:pt x="4" y="45"/>
                </a:cubicBezTo>
                <a:cubicBezTo>
                  <a:pt x="17" y="45"/>
                  <a:pt x="17" y="45"/>
                  <a:pt x="17" y="45"/>
                </a:cubicBezTo>
                <a:cubicBezTo>
                  <a:pt x="19" y="45"/>
                  <a:pt x="21" y="43"/>
                  <a:pt x="21" y="40"/>
                </a:cubicBezTo>
                <a:close/>
                <a:moveTo>
                  <a:pt x="19" y="53"/>
                </a:moveTo>
                <a:cubicBezTo>
                  <a:pt x="10" y="62"/>
                  <a:pt x="10" y="62"/>
                  <a:pt x="10" y="62"/>
                </a:cubicBezTo>
                <a:cubicBezTo>
                  <a:pt x="9" y="64"/>
                  <a:pt x="9" y="66"/>
                  <a:pt x="10" y="68"/>
                </a:cubicBezTo>
                <a:cubicBezTo>
                  <a:pt x="11" y="69"/>
                  <a:pt x="12" y="69"/>
                  <a:pt x="13" y="69"/>
                </a:cubicBezTo>
                <a:cubicBezTo>
                  <a:pt x="14" y="69"/>
                  <a:pt x="15" y="69"/>
                  <a:pt x="16" y="68"/>
                </a:cubicBezTo>
                <a:cubicBezTo>
                  <a:pt x="25" y="59"/>
                  <a:pt x="25" y="59"/>
                  <a:pt x="25" y="59"/>
                </a:cubicBezTo>
                <a:cubicBezTo>
                  <a:pt x="27" y="57"/>
                  <a:pt x="27" y="55"/>
                  <a:pt x="25" y="53"/>
                </a:cubicBezTo>
                <a:cubicBezTo>
                  <a:pt x="24" y="51"/>
                  <a:pt x="21" y="51"/>
                  <a:pt x="19" y="53"/>
                </a:cubicBezTo>
                <a:close/>
                <a:moveTo>
                  <a:pt x="40" y="21"/>
                </a:moveTo>
                <a:cubicBezTo>
                  <a:pt x="43" y="21"/>
                  <a:pt x="45" y="19"/>
                  <a:pt x="45" y="17"/>
                </a:cubicBezTo>
                <a:cubicBezTo>
                  <a:pt x="45" y="4"/>
                  <a:pt x="45" y="4"/>
                  <a:pt x="45" y="4"/>
                </a:cubicBezTo>
                <a:cubicBezTo>
                  <a:pt x="45" y="2"/>
                  <a:pt x="43" y="0"/>
                  <a:pt x="40" y="0"/>
                </a:cubicBezTo>
                <a:cubicBezTo>
                  <a:pt x="38" y="0"/>
                  <a:pt x="36" y="2"/>
                  <a:pt x="36" y="4"/>
                </a:cubicBezTo>
                <a:cubicBezTo>
                  <a:pt x="36" y="17"/>
                  <a:pt x="36" y="17"/>
                  <a:pt x="36" y="17"/>
                </a:cubicBezTo>
                <a:cubicBezTo>
                  <a:pt x="36" y="19"/>
                  <a:pt x="38" y="21"/>
                  <a:pt x="40" y="21"/>
                </a:cubicBezTo>
                <a:close/>
                <a:moveTo>
                  <a:pt x="56" y="26"/>
                </a:moveTo>
                <a:cubicBezTo>
                  <a:pt x="57" y="26"/>
                  <a:pt x="58" y="26"/>
                  <a:pt x="59" y="25"/>
                </a:cubicBezTo>
                <a:cubicBezTo>
                  <a:pt x="68" y="16"/>
                  <a:pt x="68" y="16"/>
                  <a:pt x="68" y="16"/>
                </a:cubicBezTo>
                <a:cubicBezTo>
                  <a:pt x="69" y="15"/>
                  <a:pt x="69" y="12"/>
                  <a:pt x="68" y="10"/>
                </a:cubicBezTo>
                <a:cubicBezTo>
                  <a:pt x="66" y="9"/>
                  <a:pt x="64" y="9"/>
                  <a:pt x="62" y="10"/>
                </a:cubicBezTo>
                <a:cubicBezTo>
                  <a:pt x="53" y="19"/>
                  <a:pt x="53" y="19"/>
                  <a:pt x="53" y="19"/>
                </a:cubicBezTo>
                <a:cubicBezTo>
                  <a:pt x="51" y="21"/>
                  <a:pt x="51" y="24"/>
                  <a:pt x="53" y="25"/>
                </a:cubicBezTo>
                <a:cubicBezTo>
                  <a:pt x="54" y="26"/>
                  <a:pt x="55" y="26"/>
                  <a:pt x="56" y="26"/>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31">
            <a:extLst>
              <a:ext uri="{FF2B5EF4-FFF2-40B4-BE49-F238E27FC236}">
                <a16:creationId xmlns:a16="http://schemas.microsoft.com/office/drawing/2014/main" id="{2F6EBF99-5349-4E7F-877F-9B289777A650}"/>
              </a:ext>
            </a:extLst>
          </p:cNvPr>
          <p:cNvSpPr>
            <a:spLocks noEditPoints="1"/>
          </p:cNvSpPr>
          <p:nvPr/>
        </p:nvSpPr>
        <p:spPr bwMode="auto">
          <a:xfrm>
            <a:off x="7124929" y="3457474"/>
            <a:ext cx="654930" cy="687139"/>
          </a:xfrm>
          <a:custGeom>
            <a:avLst/>
            <a:gdLst>
              <a:gd name="T0" fmla="*/ 83 w 134"/>
              <a:gd name="T1" fmla="*/ 126 h 140"/>
              <a:gd name="T2" fmla="*/ 76 w 134"/>
              <a:gd name="T3" fmla="*/ 136 h 140"/>
              <a:gd name="T4" fmla="*/ 62 w 134"/>
              <a:gd name="T5" fmla="*/ 140 h 140"/>
              <a:gd name="T6" fmla="*/ 56 w 134"/>
              <a:gd name="T7" fmla="*/ 133 h 140"/>
              <a:gd name="T8" fmla="*/ 51 w 134"/>
              <a:gd name="T9" fmla="*/ 122 h 140"/>
              <a:gd name="T10" fmla="*/ 79 w 134"/>
              <a:gd name="T11" fmla="*/ 118 h 140"/>
              <a:gd name="T12" fmla="*/ 101 w 134"/>
              <a:gd name="T13" fmla="*/ 67 h 140"/>
              <a:gd name="T14" fmla="*/ 83 w 134"/>
              <a:gd name="T15" fmla="*/ 108 h 140"/>
              <a:gd name="T16" fmla="*/ 56 w 134"/>
              <a:gd name="T17" fmla="*/ 113 h 140"/>
              <a:gd name="T18" fmla="*/ 42 w 134"/>
              <a:gd name="T19" fmla="*/ 91 h 140"/>
              <a:gd name="T20" fmla="*/ 66 w 134"/>
              <a:gd name="T21" fmla="*/ 33 h 140"/>
              <a:gd name="T22" fmla="*/ 71 w 134"/>
              <a:gd name="T23" fmla="*/ 47 h 140"/>
              <a:gd name="T24" fmla="*/ 42 w 134"/>
              <a:gd name="T25" fmla="*/ 67 h 140"/>
              <a:gd name="T26" fmla="*/ 50 w 134"/>
              <a:gd name="T27" fmla="*/ 67 h 140"/>
              <a:gd name="T28" fmla="*/ 71 w 134"/>
              <a:gd name="T29" fmla="*/ 47 h 140"/>
              <a:gd name="T30" fmla="*/ 71 w 134"/>
              <a:gd name="T31" fmla="*/ 18 h 140"/>
              <a:gd name="T32" fmla="*/ 67 w 134"/>
              <a:gd name="T33" fmla="*/ 0 h 140"/>
              <a:gd name="T34" fmla="*/ 63 w 134"/>
              <a:gd name="T35" fmla="*/ 18 h 140"/>
              <a:gd name="T36" fmla="*/ 21 w 134"/>
              <a:gd name="T37" fmla="*/ 67 h 140"/>
              <a:gd name="T38" fmla="*/ 4 w 134"/>
              <a:gd name="T39" fmla="*/ 63 h 140"/>
              <a:gd name="T40" fmla="*/ 4 w 134"/>
              <a:gd name="T41" fmla="*/ 71 h 140"/>
              <a:gd name="T42" fmla="*/ 21 w 134"/>
              <a:gd name="T43" fmla="*/ 67 h 140"/>
              <a:gd name="T44" fmla="*/ 116 w 134"/>
              <a:gd name="T45" fmla="*/ 63 h 140"/>
              <a:gd name="T46" fmla="*/ 116 w 134"/>
              <a:gd name="T47" fmla="*/ 71 h 140"/>
              <a:gd name="T48" fmla="*/ 134 w 134"/>
              <a:gd name="T49" fmla="*/ 67 h 140"/>
              <a:gd name="T50" fmla="*/ 29 w 134"/>
              <a:gd name="T51" fmla="*/ 100 h 140"/>
              <a:gd name="T52" fmla="*/ 19 w 134"/>
              <a:gd name="T53" fmla="*/ 115 h 140"/>
              <a:gd name="T54" fmla="*/ 25 w 134"/>
              <a:gd name="T55" fmla="*/ 115 h 140"/>
              <a:gd name="T56" fmla="*/ 34 w 134"/>
              <a:gd name="T57" fmla="*/ 100 h 140"/>
              <a:gd name="T58" fmla="*/ 102 w 134"/>
              <a:gd name="T59" fmla="*/ 36 h 140"/>
              <a:gd name="T60" fmla="*/ 114 w 134"/>
              <a:gd name="T61" fmla="*/ 26 h 140"/>
              <a:gd name="T62" fmla="*/ 108 w 134"/>
              <a:gd name="T63" fmla="*/ 20 h 140"/>
              <a:gd name="T64" fmla="*/ 99 w 134"/>
              <a:gd name="T65" fmla="*/ 35 h 140"/>
              <a:gd name="T66" fmla="*/ 29 w 134"/>
              <a:gd name="T67" fmla="*/ 35 h 140"/>
              <a:gd name="T68" fmla="*/ 34 w 134"/>
              <a:gd name="T69" fmla="*/ 35 h 140"/>
              <a:gd name="T70" fmla="*/ 25 w 134"/>
              <a:gd name="T71" fmla="*/ 20 h 140"/>
              <a:gd name="T72" fmla="*/ 19 w 134"/>
              <a:gd name="T73" fmla="*/ 26 h 140"/>
              <a:gd name="T74" fmla="*/ 104 w 134"/>
              <a:gd name="T75" fmla="*/ 100 h 140"/>
              <a:gd name="T76" fmla="*/ 99 w 134"/>
              <a:gd name="T77" fmla="*/ 105 h 140"/>
              <a:gd name="T78" fmla="*/ 111 w 134"/>
              <a:gd name="T79" fmla="*/ 116 h 140"/>
              <a:gd name="T80" fmla="*/ 114 w 134"/>
              <a:gd name="T81" fmla="*/ 109 h 140"/>
              <a:gd name="T82" fmla="*/ 104 w 134"/>
              <a:gd name="T83" fmla="*/ 100 h 1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34" h="140">
                <a:moveTo>
                  <a:pt x="83" y="122"/>
                </a:moveTo>
                <a:cubicBezTo>
                  <a:pt x="83" y="126"/>
                  <a:pt x="83" y="126"/>
                  <a:pt x="83" y="126"/>
                </a:cubicBezTo>
                <a:cubicBezTo>
                  <a:pt x="83" y="130"/>
                  <a:pt x="80" y="132"/>
                  <a:pt x="77" y="133"/>
                </a:cubicBezTo>
                <a:cubicBezTo>
                  <a:pt x="76" y="136"/>
                  <a:pt x="76" y="136"/>
                  <a:pt x="76" y="136"/>
                </a:cubicBezTo>
                <a:cubicBezTo>
                  <a:pt x="76" y="138"/>
                  <a:pt x="74" y="140"/>
                  <a:pt x="72" y="140"/>
                </a:cubicBezTo>
                <a:cubicBezTo>
                  <a:pt x="62" y="140"/>
                  <a:pt x="62" y="140"/>
                  <a:pt x="62" y="140"/>
                </a:cubicBezTo>
                <a:cubicBezTo>
                  <a:pt x="60" y="140"/>
                  <a:pt x="58" y="138"/>
                  <a:pt x="57" y="136"/>
                </a:cubicBezTo>
                <a:cubicBezTo>
                  <a:pt x="56" y="133"/>
                  <a:pt x="56" y="133"/>
                  <a:pt x="56" y="133"/>
                </a:cubicBezTo>
                <a:cubicBezTo>
                  <a:pt x="53" y="132"/>
                  <a:pt x="51" y="130"/>
                  <a:pt x="51" y="126"/>
                </a:cubicBezTo>
                <a:cubicBezTo>
                  <a:pt x="51" y="122"/>
                  <a:pt x="51" y="122"/>
                  <a:pt x="51" y="122"/>
                </a:cubicBezTo>
                <a:cubicBezTo>
                  <a:pt x="51" y="120"/>
                  <a:pt x="53" y="118"/>
                  <a:pt x="55" y="118"/>
                </a:cubicBezTo>
                <a:cubicBezTo>
                  <a:pt x="79" y="118"/>
                  <a:pt x="79" y="118"/>
                  <a:pt x="79" y="118"/>
                </a:cubicBezTo>
                <a:cubicBezTo>
                  <a:pt x="81" y="118"/>
                  <a:pt x="83" y="120"/>
                  <a:pt x="83" y="122"/>
                </a:cubicBezTo>
                <a:close/>
                <a:moveTo>
                  <a:pt x="101" y="67"/>
                </a:moveTo>
                <a:cubicBezTo>
                  <a:pt x="101" y="77"/>
                  <a:pt x="97" y="85"/>
                  <a:pt x="91" y="91"/>
                </a:cubicBezTo>
                <a:cubicBezTo>
                  <a:pt x="87" y="96"/>
                  <a:pt x="84" y="102"/>
                  <a:pt x="83" y="108"/>
                </a:cubicBezTo>
                <a:cubicBezTo>
                  <a:pt x="82" y="111"/>
                  <a:pt x="80" y="113"/>
                  <a:pt x="77" y="113"/>
                </a:cubicBezTo>
                <a:cubicBezTo>
                  <a:pt x="56" y="113"/>
                  <a:pt x="56" y="113"/>
                  <a:pt x="56" y="113"/>
                </a:cubicBezTo>
                <a:cubicBezTo>
                  <a:pt x="53" y="113"/>
                  <a:pt x="51" y="111"/>
                  <a:pt x="50" y="108"/>
                </a:cubicBezTo>
                <a:cubicBezTo>
                  <a:pt x="49" y="102"/>
                  <a:pt x="46" y="96"/>
                  <a:pt x="42" y="91"/>
                </a:cubicBezTo>
                <a:cubicBezTo>
                  <a:pt x="36" y="85"/>
                  <a:pt x="32" y="77"/>
                  <a:pt x="32" y="68"/>
                </a:cubicBezTo>
                <a:cubicBezTo>
                  <a:pt x="32" y="49"/>
                  <a:pt x="47" y="33"/>
                  <a:pt x="66" y="33"/>
                </a:cubicBezTo>
                <a:cubicBezTo>
                  <a:pt x="86" y="33"/>
                  <a:pt x="101" y="48"/>
                  <a:pt x="101" y="67"/>
                </a:cubicBezTo>
                <a:close/>
                <a:moveTo>
                  <a:pt x="71" y="47"/>
                </a:moveTo>
                <a:cubicBezTo>
                  <a:pt x="71" y="44"/>
                  <a:pt x="69" y="43"/>
                  <a:pt x="67" y="43"/>
                </a:cubicBezTo>
                <a:cubicBezTo>
                  <a:pt x="53" y="43"/>
                  <a:pt x="42" y="54"/>
                  <a:pt x="42" y="67"/>
                </a:cubicBezTo>
                <a:cubicBezTo>
                  <a:pt x="42" y="70"/>
                  <a:pt x="44" y="71"/>
                  <a:pt x="46" y="71"/>
                </a:cubicBezTo>
                <a:cubicBezTo>
                  <a:pt x="48" y="71"/>
                  <a:pt x="50" y="70"/>
                  <a:pt x="50" y="67"/>
                </a:cubicBezTo>
                <a:cubicBezTo>
                  <a:pt x="50" y="58"/>
                  <a:pt x="57" y="50"/>
                  <a:pt x="67" y="50"/>
                </a:cubicBezTo>
                <a:cubicBezTo>
                  <a:pt x="69" y="50"/>
                  <a:pt x="71" y="49"/>
                  <a:pt x="71" y="47"/>
                </a:cubicBezTo>
                <a:close/>
                <a:moveTo>
                  <a:pt x="67" y="22"/>
                </a:moveTo>
                <a:cubicBezTo>
                  <a:pt x="69" y="22"/>
                  <a:pt x="71" y="20"/>
                  <a:pt x="71" y="18"/>
                </a:cubicBezTo>
                <a:cubicBezTo>
                  <a:pt x="71" y="4"/>
                  <a:pt x="71" y="4"/>
                  <a:pt x="71" y="4"/>
                </a:cubicBezTo>
                <a:cubicBezTo>
                  <a:pt x="71" y="2"/>
                  <a:pt x="69" y="0"/>
                  <a:pt x="67" y="0"/>
                </a:cubicBezTo>
                <a:cubicBezTo>
                  <a:pt x="65" y="0"/>
                  <a:pt x="63" y="2"/>
                  <a:pt x="63" y="4"/>
                </a:cubicBezTo>
                <a:cubicBezTo>
                  <a:pt x="63" y="18"/>
                  <a:pt x="63" y="18"/>
                  <a:pt x="63" y="18"/>
                </a:cubicBezTo>
                <a:cubicBezTo>
                  <a:pt x="63" y="20"/>
                  <a:pt x="65" y="22"/>
                  <a:pt x="67" y="22"/>
                </a:cubicBezTo>
                <a:close/>
                <a:moveTo>
                  <a:pt x="21" y="67"/>
                </a:moveTo>
                <a:cubicBezTo>
                  <a:pt x="21" y="65"/>
                  <a:pt x="19" y="63"/>
                  <a:pt x="17" y="63"/>
                </a:cubicBezTo>
                <a:cubicBezTo>
                  <a:pt x="4" y="63"/>
                  <a:pt x="4" y="63"/>
                  <a:pt x="4" y="63"/>
                </a:cubicBezTo>
                <a:cubicBezTo>
                  <a:pt x="2" y="63"/>
                  <a:pt x="0" y="65"/>
                  <a:pt x="0" y="67"/>
                </a:cubicBezTo>
                <a:cubicBezTo>
                  <a:pt x="0" y="69"/>
                  <a:pt x="2" y="71"/>
                  <a:pt x="4" y="71"/>
                </a:cubicBezTo>
                <a:cubicBezTo>
                  <a:pt x="17" y="71"/>
                  <a:pt x="17" y="71"/>
                  <a:pt x="17" y="71"/>
                </a:cubicBezTo>
                <a:cubicBezTo>
                  <a:pt x="19" y="71"/>
                  <a:pt x="21" y="69"/>
                  <a:pt x="21" y="67"/>
                </a:cubicBezTo>
                <a:close/>
                <a:moveTo>
                  <a:pt x="130" y="63"/>
                </a:moveTo>
                <a:cubicBezTo>
                  <a:pt x="116" y="63"/>
                  <a:pt x="116" y="63"/>
                  <a:pt x="116" y="63"/>
                </a:cubicBezTo>
                <a:cubicBezTo>
                  <a:pt x="114" y="63"/>
                  <a:pt x="112" y="65"/>
                  <a:pt x="112" y="67"/>
                </a:cubicBezTo>
                <a:cubicBezTo>
                  <a:pt x="112" y="69"/>
                  <a:pt x="114" y="71"/>
                  <a:pt x="116" y="71"/>
                </a:cubicBezTo>
                <a:cubicBezTo>
                  <a:pt x="130" y="71"/>
                  <a:pt x="130" y="71"/>
                  <a:pt x="130" y="71"/>
                </a:cubicBezTo>
                <a:cubicBezTo>
                  <a:pt x="132" y="71"/>
                  <a:pt x="134" y="69"/>
                  <a:pt x="134" y="67"/>
                </a:cubicBezTo>
                <a:cubicBezTo>
                  <a:pt x="134" y="65"/>
                  <a:pt x="132" y="63"/>
                  <a:pt x="130" y="63"/>
                </a:cubicBezTo>
                <a:close/>
                <a:moveTo>
                  <a:pt x="29" y="100"/>
                </a:moveTo>
                <a:cubicBezTo>
                  <a:pt x="19" y="109"/>
                  <a:pt x="19" y="109"/>
                  <a:pt x="19" y="109"/>
                </a:cubicBezTo>
                <a:cubicBezTo>
                  <a:pt x="18" y="111"/>
                  <a:pt x="18" y="113"/>
                  <a:pt x="19" y="115"/>
                </a:cubicBezTo>
                <a:cubicBezTo>
                  <a:pt x="20" y="115"/>
                  <a:pt x="21" y="116"/>
                  <a:pt x="22" y="116"/>
                </a:cubicBezTo>
                <a:cubicBezTo>
                  <a:pt x="23" y="116"/>
                  <a:pt x="24" y="115"/>
                  <a:pt x="25" y="115"/>
                </a:cubicBezTo>
                <a:cubicBezTo>
                  <a:pt x="34" y="105"/>
                  <a:pt x="34" y="105"/>
                  <a:pt x="34" y="105"/>
                </a:cubicBezTo>
                <a:cubicBezTo>
                  <a:pt x="36" y="104"/>
                  <a:pt x="36" y="101"/>
                  <a:pt x="34" y="100"/>
                </a:cubicBezTo>
                <a:cubicBezTo>
                  <a:pt x="33" y="98"/>
                  <a:pt x="31" y="98"/>
                  <a:pt x="29" y="100"/>
                </a:cubicBezTo>
                <a:close/>
                <a:moveTo>
                  <a:pt x="102" y="36"/>
                </a:moveTo>
                <a:cubicBezTo>
                  <a:pt x="103" y="36"/>
                  <a:pt x="104" y="36"/>
                  <a:pt x="104" y="35"/>
                </a:cubicBezTo>
                <a:cubicBezTo>
                  <a:pt x="114" y="26"/>
                  <a:pt x="114" y="26"/>
                  <a:pt x="114" y="26"/>
                </a:cubicBezTo>
                <a:cubicBezTo>
                  <a:pt x="115" y="24"/>
                  <a:pt x="115" y="22"/>
                  <a:pt x="114" y="20"/>
                </a:cubicBezTo>
                <a:cubicBezTo>
                  <a:pt x="112" y="19"/>
                  <a:pt x="110" y="19"/>
                  <a:pt x="108" y="20"/>
                </a:cubicBezTo>
                <a:cubicBezTo>
                  <a:pt x="99" y="30"/>
                  <a:pt x="99" y="30"/>
                  <a:pt x="99" y="30"/>
                </a:cubicBezTo>
                <a:cubicBezTo>
                  <a:pt x="97" y="31"/>
                  <a:pt x="97" y="34"/>
                  <a:pt x="99" y="35"/>
                </a:cubicBezTo>
                <a:cubicBezTo>
                  <a:pt x="100" y="36"/>
                  <a:pt x="101" y="36"/>
                  <a:pt x="102" y="36"/>
                </a:cubicBezTo>
                <a:close/>
                <a:moveTo>
                  <a:pt x="29" y="35"/>
                </a:moveTo>
                <a:cubicBezTo>
                  <a:pt x="30" y="36"/>
                  <a:pt x="31" y="36"/>
                  <a:pt x="32" y="36"/>
                </a:cubicBezTo>
                <a:cubicBezTo>
                  <a:pt x="33" y="36"/>
                  <a:pt x="34" y="36"/>
                  <a:pt x="34" y="35"/>
                </a:cubicBezTo>
                <a:cubicBezTo>
                  <a:pt x="36" y="34"/>
                  <a:pt x="36" y="31"/>
                  <a:pt x="34" y="30"/>
                </a:cubicBezTo>
                <a:cubicBezTo>
                  <a:pt x="25" y="20"/>
                  <a:pt x="25" y="20"/>
                  <a:pt x="25" y="20"/>
                </a:cubicBezTo>
                <a:cubicBezTo>
                  <a:pt x="23" y="19"/>
                  <a:pt x="21" y="19"/>
                  <a:pt x="19" y="20"/>
                </a:cubicBezTo>
                <a:cubicBezTo>
                  <a:pt x="18" y="22"/>
                  <a:pt x="18" y="24"/>
                  <a:pt x="19" y="26"/>
                </a:cubicBezTo>
                <a:lnTo>
                  <a:pt x="29" y="35"/>
                </a:lnTo>
                <a:close/>
                <a:moveTo>
                  <a:pt x="104" y="100"/>
                </a:moveTo>
                <a:cubicBezTo>
                  <a:pt x="103" y="98"/>
                  <a:pt x="100" y="98"/>
                  <a:pt x="99" y="100"/>
                </a:cubicBezTo>
                <a:cubicBezTo>
                  <a:pt x="97" y="101"/>
                  <a:pt x="97" y="104"/>
                  <a:pt x="99" y="105"/>
                </a:cubicBezTo>
                <a:cubicBezTo>
                  <a:pt x="108" y="115"/>
                  <a:pt x="108" y="115"/>
                  <a:pt x="108" y="115"/>
                </a:cubicBezTo>
                <a:cubicBezTo>
                  <a:pt x="109" y="115"/>
                  <a:pt x="110" y="116"/>
                  <a:pt x="111" y="116"/>
                </a:cubicBezTo>
                <a:cubicBezTo>
                  <a:pt x="112" y="116"/>
                  <a:pt x="113" y="115"/>
                  <a:pt x="114" y="115"/>
                </a:cubicBezTo>
                <a:cubicBezTo>
                  <a:pt x="115" y="113"/>
                  <a:pt x="115" y="111"/>
                  <a:pt x="114" y="109"/>
                </a:cubicBezTo>
                <a:lnTo>
                  <a:pt x="104" y="100"/>
                </a:lnTo>
                <a:close/>
                <a:moveTo>
                  <a:pt x="104" y="100"/>
                </a:moveTo>
                <a:cubicBezTo>
                  <a:pt x="104" y="100"/>
                  <a:pt x="104" y="100"/>
                  <a:pt x="104" y="100"/>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32">
            <a:extLst>
              <a:ext uri="{FF2B5EF4-FFF2-40B4-BE49-F238E27FC236}">
                <a16:creationId xmlns:a16="http://schemas.microsoft.com/office/drawing/2014/main" id="{7ACE5E6B-CE61-43EC-BBBE-288DE6C61A6B}"/>
              </a:ext>
            </a:extLst>
          </p:cNvPr>
          <p:cNvSpPr>
            <a:spLocks noEditPoints="1"/>
          </p:cNvSpPr>
          <p:nvPr/>
        </p:nvSpPr>
        <p:spPr bwMode="auto">
          <a:xfrm>
            <a:off x="1572446" y="3847602"/>
            <a:ext cx="880397" cy="871808"/>
          </a:xfrm>
          <a:custGeom>
            <a:avLst/>
            <a:gdLst>
              <a:gd name="T0" fmla="*/ 7 w 180"/>
              <a:gd name="T1" fmla="*/ 150 h 178"/>
              <a:gd name="T2" fmla="*/ 7 w 180"/>
              <a:gd name="T3" fmla="*/ 173 h 178"/>
              <a:gd name="T4" fmla="*/ 18 w 180"/>
              <a:gd name="T5" fmla="*/ 178 h 178"/>
              <a:gd name="T6" fmla="*/ 30 w 180"/>
              <a:gd name="T7" fmla="*/ 173 h 178"/>
              <a:gd name="T8" fmla="*/ 85 w 180"/>
              <a:gd name="T9" fmla="*/ 118 h 178"/>
              <a:gd name="T10" fmla="*/ 62 w 180"/>
              <a:gd name="T11" fmla="*/ 95 h 178"/>
              <a:gd name="T12" fmla="*/ 7 w 180"/>
              <a:gd name="T13" fmla="*/ 150 h 178"/>
              <a:gd name="T14" fmla="*/ 144 w 180"/>
              <a:gd name="T15" fmla="*/ 48 h 178"/>
              <a:gd name="T16" fmla="*/ 168 w 180"/>
              <a:gd name="T17" fmla="*/ 36 h 178"/>
              <a:gd name="T18" fmla="*/ 180 w 180"/>
              <a:gd name="T19" fmla="*/ 11 h 178"/>
              <a:gd name="T20" fmla="*/ 169 w 180"/>
              <a:gd name="T21" fmla="*/ 0 h 178"/>
              <a:gd name="T22" fmla="*/ 144 w 180"/>
              <a:gd name="T23" fmla="*/ 12 h 178"/>
              <a:gd name="T24" fmla="*/ 132 w 180"/>
              <a:gd name="T25" fmla="*/ 36 h 178"/>
              <a:gd name="T26" fmla="*/ 103 w 180"/>
              <a:gd name="T27" fmla="*/ 65 h 178"/>
              <a:gd name="T28" fmla="*/ 115 w 180"/>
              <a:gd name="T29" fmla="*/ 77 h 178"/>
              <a:gd name="T30" fmla="*/ 144 w 180"/>
              <a:gd name="T31" fmla="*/ 48 h 178"/>
              <a:gd name="T32" fmla="*/ 149 w 180"/>
              <a:gd name="T33" fmla="*/ 111 h 178"/>
              <a:gd name="T34" fmla="*/ 147 w 180"/>
              <a:gd name="T35" fmla="*/ 111 h 178"/>
              <a:gd name="T36" fmla="*/ 135 w 180"/>
              <a:gd name="T37" fmla="*/ 113 h 178"/>
              <a:gd name="T38" fmla="*/ 67 w 180"/>
              <a:gd name="T39" fmla="*/ 45 h 178"/>
              <a:gd name="T40" fmla="*/ 69 w 180"/>
              <a:gd name="T41" fmla="*/ 33 h 178"/>
              <a:gd name="T42" fmla="*/ 69 w 180"/>
              <a:gd name="T43" fmla="*/ 31 h 178"/>
              <a:gd name="T44" fmla="*/ 35 w 180"/>
              <a:gd name="T45" fmla="*/ 0 h 178"/>
              <a:gd name="T46" fmla="*/ 21 w 180"/>
              <a:gd name="T47" fmla="*/ 3 h 178"/>
              <a:gd name="T48" fmla="*/ 43 w 180"/>
              <a:gd name="T49" fmla="*/ 25 h 178"/>
              <a:gd name="T50" fmla="*/ 46 w 180"/>
              <a:gd name="T51" fmla="*/ 29 h 178"/>
              <a:gd name="T52" fmla="*/ 43 w 180"/>
              <a:gd name="T53" fmla="*/ 41 h 178"/>
              <a:gd name="T54" fmla="*/ 35 w 180"/>
              <a:gd name="T55" fmla="*/ 44 h 178"/>
              <a:gd name="T56" fmla="*/ 32 w 180"/>
              <a:gd name="T57" fmla="*/ 43 h 178"/>
              <a:gd name="T58" fmla="*/ 27 w 180"/>
              <a:gd name="T59" fmla="*/ 41 h 178"/>
              <a:gd name="T60" fmla="*/ 5 w 180"/>
              <a:gd name="T61" fmla="*/ 19 h 178"/>
              <a:gd name="T62" fmla="*/ 2 w 180"/>
              <a:gd name="T63" fmla="*/ 33 h 178"/>
              <a:gd name="T64" fmla="*/ 33 w 180"/>
              <a:gd name="T65" fmla="*/ 66 h 178"/>
              <a:gd name="T66" fmla="*/ 35 w 180"/>
              <a:gd name="T67" fmla="*/ 67 h 178"/>
              <a:gd name="T68" fmla="*/ 47 w 180"/>
              <a:gd name="T69" fmla="*/ 64 h 178"/>
              <a:gd name="T70" fmla="*/ 116 w 180"/>
              <a:gd name="T71" fmla="*/ 133 h 178"/>
              <a:gd name="T72" fmla="*/ 113 w 180"/>
              <a:gd name="T73" fmla="*/ 145 h 178"/>
              <a:gd name="T74" fmla="*/ 114 w 180"/>
              <a:gd name="T75" fmla="*/ 147 h 178"/>
              <a:gd name="T76" fmla="*/ 147 w 180"/>
              <a:gd name="T77" fmla="*/ 178 h 178"/>
              <a:gd name="T78" fmla="*/ 161 w 180"/>
              <a:gd name="T79" fmla="*/ 175 h 178"/>
              <a:gd name="T80" fmla="*/ 139 w 180"/>
              <a:gd name="T81" fmla="*/ 153 h 178"/>
              <a:gd name="T82" fmla="*/ 136 w 180"/>
              <a:gd name="T83" fmla="*/ 149 h 178"/>
              <a:gd name="T84" fmla="*/ 139 w 180"/>
              <a:gd name="T85" fmla="*/ 137 h 178"/>
              <a:gd name="T86" fmla="*/ 147 w 180"/>
              <a:gd name="T87" fmla="*/ 134 h 178"/>
              <a:gd name="T88" fmla="*/ 151 w 180"/>
              <a:gd name="T89" fmla="*/ 134 h 178"/>
              <a:gd name="T90" fmla="*/ 155 w 180"/>
              <a:gd name="T91" fmla="*/ 137 h 178"/>
              <a:gd name="T92" fmla="*/ 177 w 180"/>
              <a:gd name="T93" fmla="*/ 159 h 178"/>
              <a:gd name="T94" fmla="*/ 180 w 180"/>
              <a:gd name="T95" fmla="*/ 145 h 178"/>
              <a:gd name="T96" fmla="*/ 149 w 180"/>
              <a:gd name="T97" fmla="*/ 111 h 1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80" h="178">
                <a:moveTo>
                  <a:pt x="7" y="150"/>
                </a:moveTo>
                <a:cubicBezTo>
                  <a:pt x="0" y="156"/>
                  <a:pt x="0" y="167"/>
                  <a:pt x="7" y="173"/>
                </a:cubicBezTo>
                <a:cubicBezTo>
                  <a:pt x="10" y="177"/>
                  <a:pt x="14" y="178"/>
                  <a:pt x="18" y="178"/>
                </a:cubicBezTo>
                <a:cubicBezTo>
                  <a:pt x="23" y="178"/>
                  <a:pt x="27" y="177"/>
                  <a:pt x="30" y="173"/>
                </a:cubicBezTo>
                <a:cubicBezTo>
                  <a:pt x="85" y="118"/>
                  <a:pt x="85" y="118"/>
                  <a:pt x="85" y="118"/>
                </a:cubicBezTo>
                <a:cubicBezTo>
                  <a:pt x="62" y="95"/>
                  <a:pt x="62" y="95"/>
                  <a:pt x="62" y="95"/>
                </a:cubicBezTo>
                <a:lnTo>
                  <a:pt x="7" y="150"/>
                </a:lnTo>
                <a:close/>
                <a:moveTo>
                  <a:pt x="144" y="48"/>
                </a:moveTo>
                <a:cubicBezTo>
                  <a:pt x="168" y="36"/>
                  <a:pt x="168" y="36"/>
                  <a:pt x="168" y="36"/>
                </a:cubicBezTo>
                <a:cubicBezTo>
                  <a:pt x="180" y="11"/>
                  <a:pt x="180" y="11"/>
                  <a:pt x="180" y="11"/>
                </a:cubicBezTo>
                <a:cubicBezTo>
                  <a:pt x="169" y="0"/>
                  <a:pt x="169" y="0"/>
                  <a:pt x="169" y="0"/>
                </a:cubicBezTo>
                <a:cubicBezTo>
                  <a:pt x="144" y="12"/>
                  <a:pt x="144" y="12"/>
                  <a:pt x="144" y="12"/>
                </a:cubicBezTo>
                <a:cubicBezTo>
                  <a:pt x="132" y="36"/>
                  <a:pt x="132" y="36"/>
                  <a:pt x="132" y="36"/>
                </a:cubicBezTo>
                <a:cubicBezTo>
                  <a:pt x="103" y="65"/>
                  <a:pt x="103" y="65"/>
                  <a:pt x="103" y="65"/>
                </a:cubicBezTo>
                <a:cubicBezTo>
                  <a:pt x="115" y="77"/>
                  <a:pt x="115" y="77"/>
                  <a:pt x="115" y="77"/>
                </a:cubicBezTo>
                <a:lnTo>
                  <a:pt x="144" y="48"/>
                </a:lnTo>
                <a:close/>
                <a:moveTo>
                  <a:pt x="149" y="111"/>
                </a:moveTo>
                <a:cubicBezTo>
                  <a:pt x="147" y="111"/>
                  <a:pt x="147" y="111"/>
                  <a:pt x="147" y="111"/>
                </a:cubicBezTo>
                <a:cubicBezTo>
                  <a:pt x="143" y="111"/>
                  <a:pt x="139" y="112"/>
                  <a:pt x="135" y="113"/>
                </a:cubicBezTo>
                <a:cubicBezTo>
                  <a:pt x="67" y="45"/>
                  <a:pt x="67" y="45"/>
                  <a:pt x="67" y="45"/>
                </a:cubicBezTo>
                <a:cubicBezTo>
                  <a:pt x="68" y="41"/>
                  <a:pt x="69" y="37"/>
                  <a:pt x="69" y="33"/>
                </a:cubicBezTo>
                <a:cubicBezTo>
                  <a:pt x="69" y="31"/>
                  <a:pt x="69" y="31"/>
                  <a:pt x="69" y="31"/>
                </a:cubicBezTo>
                <a:cubicBezTo>
                  <a:pt x="67" y="13"/>
                  <a:pt x="53" y="0"/>
                  <a:pt x="35" y="0"/>
                </a:cubicBezTo>
                <a:cubicBezTo>
                  <a:pt x="30" y="0"/>
                  <a:pt x="25" y="1"/>
                  <a:pt x="21" y="3"/>
                </a:cubicBezTo>
                <a:cubicBezTo>
                  <a:pt x="43" y="25"/>
                  <a:pt x="43" y="25"/>
                  <a:pt x="43" y="25"/>
                </a:cubicBezTo>
                <a:cubicBezTo>
                  <a:pt x="44" y="26"/>
                  <a:pt x="45" y="28"/>
                  <a:pt x="46" y="29"/>
                </a:cubicBezTo>
                <a:cubicBezTo>
                  <a:pt x="47" y="33"/>
                  <a:pt x="46" y="38"/>
                  <a:pt x="43" y="41"/>
                </a:cubicBezTo>
                <a:cubicBezTo>
                  <a:pt x="41" y="43"/>
                  <a:pt x="38" y="44"/>
                  <a:pt x="35" y="44"/>
                </a:cubicBezTo>
                <a:cubicBezTo>
                  <a:pt x="34" y="44"/>
                  <a:pt x="33" y="44"/>
                  <a:pt x="32" y="43"/>
                </a:cubicBezTo>
                <a:cubicBezTo>
                  <a:pt x="30" y="43"/>
                  <a:pt x="29" y="42"/>
                  <a:pt x="27" y="41"/>
                </a:cubicBezTo>
                <a:cubicBezTo>
                  <a:pt x="5" y="19"/>
                  <a:pt x="5" y="19"/>
                  <a:pt x="5" y="19"/>
                </a:cubicBezTo>
                <a:cubicBezTo>
                  <a:pt x="3" y="23"/>
                  <a:pt x="2" y="28"/>
                  <a:pt x="2" y="33"/>
                </a:cubicBezTo>
                <a:cubicBezTo>
                  <a:pt x="2" y="51"/>
                  <a:pt x="16" y="65"/>
                  <a:pt x="33" y="66"/>
                </a:cubicBezTo>
                <a:cubicBezTo>
                  <a:pt x="35" y="67"/>
                  <a:pt x="35" y="67"/>
                  <a:pt x="35" y="67"/>
                </a:cubicBezTo>
                <a:cubicBezTo>
                  <a:pt x="39" y="67"/>
                  <a:pt x="43" y="66"/>
                  <a:pt x="47" y="64"/>
                </a:cubicBezTo>
                <a:cubicBezTo>
                  <a:pt x="116" y="133"/>
                  <a:pt x="116" y="133"/>
                  <a:pt x="116" y="133"/>
                </a:cubicBezTo>
                <a:cubicBezTo>
                  <a:pt x="114" y="137"/>
                  <a:pt x="113" y="141"/>
                  <a:pt x="113" y="145"/>
                </a:cubicBezTo>
                <a:cubicBezTo>
                  <a:pt x="114" y="147"/>
                  <a:pt x="114" y="147"/>
                  <a:pt x="114" y="147"/>
                </a:cubicBezTo>
                <a:cubicBezTo>
                  <a:pt x="115" y="164"/>
                  <a:pt x="129" y="178"/>
                  <a:pt x="147" y="178"/>
                </a:cubicBezTo>
                <a:cubicBezTo>
                  <a:pt x="152" y="178"/>
                  <a:pt x="157" y="177"/>
                  <a:pt x="161" y="175"/>
                </a:cubicBezTo>
                <a:cubicBezTo>
                  <a:pt x="139" y="153"/>
                  <a:pt x="139" y="153"/>
                  <a:pt x="139" y="153"/>
                </a:cubicBezTo>
                <a:cubicBezTo>
                  <a:pt x="138" y="151"/>
                  <a:pt x="137" y="150"/>
                  <a:pt x="136" y="149"/>
                </a:cubicBezTo>
                <a:cubicBezTo>
                  <a:pt x="135" y="145"/>
                  <a:pt x="136" y="140"/>
                  <a:pt x="139" y="137"/>
                </a:cubicBezTo>
                <a:cubicBezTo>
                  <a:pt x="141" y="135"/>
                  <a:pt x="144" y="134"/>
                  <a:pt x="147" y="134"/>
                </a:cubicBezTo>
                <a:cubicBezTo>
                  <a:pt x="148" y="134"/>
                  <a:pt x="150" y="134"/>
                  <a:pt x="151" y="134"/>
                </a:cubicBezTo>
                <a:cubicBezTo>
                  <a:pt x="152" y="135"/>
                  <a:pt x="154" y="136"/>
                  <a:pt x="155" y="137"/>
                </a:cubicBezTo>
                <a:cubicBezTo>
                  <a:pt x="177" y="159"/>
                  <a:pt x="177" y="159"/>
                  <a:pt x="177" y="159"/>
                </a:cubicBezTo>
                <a:cubicBezTo>
                  <a:pt x="179" y="155"/>
                  <a:pt x="180" y="150"/>
                  <a:pt x="180" y="145"/>
                </a:cubicBezTo>
                <a:cubicBezTo>
                  <a:pt x="180" y="127"/>
                  <a:pt x="167" y="113"/>
                  <a:pt x="149" y="111"/>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Rectangle 116">
            <a:extLst>
              <a:ext uri="{FF2B5EF4-FFF2-40B4-BE49-F238E27FC236}">
                <a16:creationId xmlns:a16="http://schemas.microsoft.com/office/drawing/2014/main" id="{0AC0E91A-4A2C-4DBB-92E4-0456BB37F777}"/>
              </a:ext>
            </a:extLst>
          </p:cNvPr>
          <p:cNvSpPr/>
          <p:nvPr/>
        </p:nvSpPr>
        <p:spPr>
          <a:xfrm>
            <a:off x="8761986" y="4686326"/>
            <a:ext cx="2321857" cy="881460"/>
          </a:xfrm>
          <a:prstGeom prst="rect">
            <a:avLst/>
          </a:prstGeom>
        </p:spPr>
        <p:txBody>
          <a:bodyPr wrap="square">
            <a:spAutoFit/>
          </a:bodyPr>
          <a:lstStyle/>
          <a:p>
            <a:pPr>
              <a:lnSpc>
                <a:spcPts val="3000"/>
              </a:lnSpc>
            </a:pPr>
            <a:r>
              <a:rPr lang="en-US" sz="3500" b="1" dirty="0">
                <a:solidFill>
                  <a:schemeClr val="bg1"/>
                </a:solidFill>
                <a:latin typeface="Open Sans "/>
              </a:rPr>
              <a:t>GREAT</a:t>
            </a:r>
          </a:p>
          <a:p>
            <a:pPr>
              <a:lnSpc>
                <a:spcPts val="3000"/>
              </a:lnSpc>
            </a:pPr>
            <a:r>
              <a:rPr lang="en-US" sz="3500" b="1" dirty="0">
                <a:solidFill>
                  <a:schemeClr val="bg1"/>
                </a:solidFill>
                <a:latin typeface="Open Sans "/>
              </a:rPr>
              <a:t>SUCCESS</a:t>
            </a:r>
          </a:p>
        </p:txBody>
      </p:sp>
      <p:sp>
        <p:nvSpPr>
          <p:cNvPr id="118" name="Rectangle 117">
            <a:extLst>
              <a:ext uri="{FF2B5EF4-FFF2-40B4-BE49-F238E27FC236}">
                <a16:creationId xmlns:a16="http://schemas.microsoft.com/office/drawing/2014/main" id="{29DAD8D7-98DE-48F4-B35F-10006945E023}"/>
              </a:ext>
            </a:extLst>
          </p:cNvPr>
          <p:cNvSpPr/>
          <p:nvPr/>
        </p:nvSpPr>
        <p:spPr>
          <a:xfrm>
            <a:off x="8729216" y="2545892"/>
            <a:ext cx="1638590" cy="630942"/>
          </a:xfrm>
          <a:prstGeom prst="rect">
            <a:avLst/>
          </a:prstGeom>
        </p:spPr>
        <p:txBody>
          <a:bodyPr wrap="none">
            <a:spAutoFit/>
          </a:bodyPr>
          <a:lstStyle/>
          <a:p>
            <a:r>
              <a:rPr lang="en-US" sz="3500" b="1" dirty="0">
                <a:solidFill>
                  <a:schemeClr val="accent4">
                    <a:lumMod val="60000"/>
                    <a:lumOff val="40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16,073</a:t>
            </a:r>
          </a:p>
        </p:txBody>
      </p:sp>
      <p:sp>
        <p:nvSpPr>
          <p:cNvPr id="119" name="TextBox 118">
            <a:extLst>
              <a:ext uri="{FF2B5EF4-FFF2-40B4-BE49-F238E27FC236}">
                <a16:creationId xmlns:a16="http://schemas.microsoft.com/office/drawing/2014/main" id="{8EAAE239-A2C1-4238-BF6B-B4582E34FA54}"/>
              </a:ext>
            </a:extLst>
          </p:cNvPr>
          <p:cNvSpPr txBox="1"/>
          <p:nvPr/>
        </p:nvSpPr>
        <p:spPr>
          <a:xfrm>
            <a:off x="8753475" y="3144302"/>
            <a:ext cx="2020889" cy="861774"/>
          </a:xfrm>
          <a:prstGeom prst="rect">
            <a:avLst/>
          </a:prstGeom>
          <a:noFill/>
        </p:spPr>
        <p:txBody>
          <a:bodyPr wrap="square" rtlCol="0">
            <a:spAutoFit/>
          </a:bodyPr>
          <a:lstStyle/>
          <a:p>
            <a:pPr>
              <a:lnSpc>
                <a:spcPts val="15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a:t>
            </a:r>
          </a:p>
        </p:txBody>
      </p:sp>
      <p:sp>
        <p:nvSpPr>
          <p:cNvPr id="120" name="Rectangle 119">
            <a:extLst>
              <a:ext uri="{FF2B5EF4-FFF2-40B4-BE49-F238E27FC236}">
                <a16:creationId xmlns:a16="http://schemas.microsoft.com/office/drawing/2014/main" id="{681A2E0C-6C32-417C-A9E7-A56308164F15}"/>
              </a:ext>
            </a:extLst>
          </p:cNvPr>
          <p:cNvSpPr/>
          <p:nvPr/>
        </p:nvSpPr>
        <p:spPr>
          <a:xfrm>
            <a:off x="7390577" y="2612882"/>
            <a:ext cx="1074105" cy="477054"/>
          </a:xfrm>
          <a:prstGeom prst="rect">
            <a:avLst/>
          </a:prstGeom>
        </p:spPr>
        <p:txBody>
          <a:bodyPr wrap="square">
            <a:spAutoFit/>
          </a:bodyPr>
          <a:lstStyle/>
          <a:p>
            <a:pPr>
              <a:lnSpc>
                <a:spcPts val="1500"/>
              </a:lnSpc>
            </a:pPr>
            <a:r>
              <a:rPr lang="en-US" sz="1200" dirty="0">
                <a:solidFill>
                  <a:schemeClr val="accent4"/>
                </a:solidFill>
                <a:latin typeface="Open Sans" panose="020B0606030504020204" pitchFamily="34" charset="0"/>
                <a:ea typeface="Open Sans" panose="020B0606030504020204" pitchFamily="34" charset="0"/>
                <a:cs typeface="Open Sans" panose="020B0606030504020204" pitchFamily="34" charset="0"/>
              </a:rPr>
              <a:t>Sample text</a:t>
            </a:r>
          </a:p>
          <a:p>
            <a:pPr>
              <a:lnSpc>
                <a:spcPts val="1500"/>
              </a:lnSpc>
            </a:pPr>
            <a:r>
              <a:rPr lang="en-US" sz="1200" dirty="0">
                <a:solidFill>
                  <a:schemeClr val="accent4"/>
                </a:solidFill>
                <a:latin typeface="Open Sans" panose="020B0606030504020204" pitchFamily="34" charset="0"/>
                <a:ea typeface="Open Sans" panose="020B0606030504020204" pitchFamily="34" charset="0"/>
                <a:cs typeface="Open Sans" panose="020B0606030504020204" pitchFamily="34" charset="0"/>
              </a:rPr>
              <a:t>you more.</a:t>
            </a:r>
          </a:p>
        </p:txBody>
      </p:sp>
      <p:sp>
        <p:nvSpPr>
          <p:cNvPr id="121" name="Rectangle 120">
            <a:extLst>
              <a:ext uri="{FF2B5EF4-FFF2-40B4-BE49-F238E27FC236}">
                <a16:creationId xmlns:a16="http://schemas.microsoft.com/office/drawing/2014/main" id="{649A064D-0BBC-457D-AD67-8CEAB3C04E89}"/>
              </a:ext>
            </a:extLst>
          </p:cNvPr>
          <p:cNvSpPr/>
          <p:nvPr/>
        </p:nvSpPr>
        <p:spPr>
          <a:xfrm>
            <a:off x="4828114" y="5150132"/>
            <a:ext cx="1661586" cy="477054"/>
          </a:xfrm>
          <a:prstGeom prst="rect">
            <a:avLst/>
          </a:prstGeom>
        </p:spPr>
        <p:txBody>
          <a:bodyPr wrap="square">
            <a:spAutoFit/>
          </a:bodyPr>
          <a:lstStyle/>
          <a:p>
            <a:pPr algn="ctr">
              <a:lnSpc>
                <a:spcPts val="1500"/>
              </a:lnSpc>
            </a:pPr>
            <a:r>
              <a:rPr lang="en-US" sz="1600" dirty="0">
                <a:solidFill>
                  <a:schemeClr val="bg1"/>
                </a:solidFill>
              </a:rPr>
              <a:t>Sample text you</a:t>
            </a:r>
          </a:p>
          <a:p>
            <a:pPr algn="ctr">
              <a:lnSpc>
                <a:spcPts val="1500"/>
              </a:lnSpc>
            </a:pPr>
            <a:r>
              <a:rPr lang="en-US" sz="1600" dirty="0">
                <a:solidFill>
                  <a:schemeClr val="bg1"/>
                </a:solidFill>
              </a:rPr>
              <a:t>more </a:t>
            </a:r>
            <a:r>
              <a:rPr lang="en-US" sz="1600" dirty="0" err="1">
                <a:solidFill>
                  <a:schemeClr val="bg1"/>
                </a:solidFill>
              </a:rPr>
              <a:t>confort</a:t>
            </a:r>
            <a:endParaRPr lang="en-US" sz="1600" dirty="0">
              <a:solidFill>
                <a:schemeClr val="bg1"/>
              </a:solidFill>
            </a:endParaRPr>
          </a:p>
        </p:txBody>
      </p:sp>
      <p:sp>
        <p:nvSpPr>
          <p:cNvPr id="123" name="Rectangle 122">
            <a:extLst>
              <a:ext uri="{FF2B5EF4-FFF2-40B4-BE49-F238E27FC236}">
                <a16:creationId xmlns:a16="http://schemas.microsoft.com/office/drawing/2014/main" id="{DB9B5EC4-A3D2-454A-A432-3EE564AFE8A0}"/>
              </a:ext>
            </a:extLst>
          </p:cNvPr>
          <p:cNvSpPr/>
          <p:nvPr/>
        </p:nvSpPr>
        <p:spPr>
          <a:xfrm>
            <a:off x="3040629" y="1973588"/>
            <a:ext cx="1514702" cy="477054"/>
          </a:xfrm>
          <a:prstGeom prst="rect">
            <a:avLst/>
          </a:prstGeom>
        </p:spPr>
        <p:txBody>
          <a:bodyPr wrap="square">
            <a:spAutoFit/>
          </a:bodyPr>
          <a:lstStyle/>
          <a:p>
            <a:pPr algn="ctr">
              <a:lnSpc>
                <a:spcPts val="1500"/>
              </a:lnSpc>
            </a:pPr>
            <a:r>
              <a:rPr lang="en-US" sz="1600" dirty="0">
                <a:solidFill>
                  <a:schemeClr val="bg1"/>
                </a:solidFill>
              </a:rPr>
              <a:t>Sample text you</a:t>
            </a:r>
          </a:p>
          <a:p>
            <a:pPr algn="ctr">
              <a:lnSpc>
                <a:spcPts val="1500"/>
              </a:lnSpc>
            </a:pPr>
            <a:r>
              <a:rPr lang="en-US" sz="1600" dirty="0">
                <a:solidFill>
                  <a:schemeClr val="bg1"/>
                </a:solidFill>
              </a:rPr>
              <a:t>more </a:t>
            </a:r>
            <a:r>
              <a:rPr lang="en-US" sz="1600" dirty="0" err="1">
                <a:solidFill>
                  <a:schemeClr val="bg1"/>
                </a:solidFill>
              </a:rPr>
              <a:t>confort</a:t>
            </a:r>
            <a:endParaRPr lang="en-US" sz="1600" dirty="0">
              <a:solidFill>
                <a:schemeClr val="bg1"/>
              </a:solidFill>
            </a:endParaRPr>
          </a:p>
        </p:txBody>
      </p:sp>
      <p:sp>
        <p:nvSpPr>
          <p:cNvPr id="124" name="Rectangle 123">
            <a:extLst>
              <a:ext uri="{FF2B5EF4-FFF2-40B4-BE49-F238E27FC236}">
                <a16:creationId xmlns:a16="http://schemas.microsoft.com/office/drawing/2014/main" id="{7D891A88-8CB6-46A7-B389-1E8D34980ABA}"/>
              </a:ext>
            </a:extLst>
          </p:cNvPr>
          <p:cNvSpPr/>
          <p:nvPr/>
        </p:nvSpPr>
        <p:spPr>
          <a:xfrm>
            <a:off x="1255293" y="2677000"/>
            <a:ext cx="1514702" cy="477054"/>
          </a:xfrm>
          <a:prstGeom prst="rect">
            <a:avLst/>
          </a:prstGeom>
        </p:spPr>
        <p:txBody>
          <a:bodyPr wrap="square">
            <a:spAutoFit/>
          </a:bodyPr>
          <a:lstStyle/>
          <a:p>
            <a:pPr algn="ctr">
              <a:lnSpc>
                <a:spcPts val="1500"/>
              </a:lnSpc>
            </a:pPr>
            <a:r>
              <a:rPr lang="en-US" sz="1600" dirty="0">
                <a:solidFill>
                  <a:schemeClr val="bg1"/>
                </a:solidFill>
              </a:rPr>
              <a:t>Sample text you</a:t>
            </a:r>
          </a:p>
          <a:p>
            <a:pPr algn="ctr">
              <a:lnSpc>
                <a:spcPts val="1500"/>
              </a:lnSpc>
            </a:pPr>
            <a:r>
              <a:rPr lang="en-US" sz="1600" dirty="0">
                <a:solidFill>
                  <a:schemeClr val="bg1"/>
                </a:solidFill>
              </a:rPr>
              <a:t>more </a:t>
            </a:r>
            <a:r>
              <a:rPr lang="en-US" sz="1600" dirty="0" err="1">
                <a:solidFill>
                  <a:schemeClr val="bg1"/>
                </a:solidFill>
              </a:rPr>
              <a:t>confort</a:t>
            </a:r>
            <a:endParaRPr lang="en-US" sz="1600" dirty="0">
              <a:solidFill>
                <a:schemeClr val="bg1"/>
              </a:solidFill>
            </a:endParaRPr>
          </a:p>
        </p:txBody>
      </p:sp>
    </p:spTree>
    <p:extLst>
      <p:ext uri="{BB962C8B-B14F-4D97-AF65-F5344CB8AC3E}">
        <p14:creationId xmlns:p14="http://schemas.microsoft.com/office/powerpoint/2010/main" val="3409322481"/>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ageCurlDouble"/>
      </p:transition>
    </mc:Choice>
    <mc:Fallback>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Slide Number Placeholder 11">
            <a:extLst>
              <a:ext uri="{FF2B5EF4-FFF2-40B4-BE49-F238E27FC236}">
                <a16:creationId xmlns:a16="http://schemas.microsoft.com/office/drawing/2014/main" id="{A6F886C9-92EF-4CE2-A82C-4AB2A2A2E5DA}"/>
              </a:ext>
            </a:extLst>
          </p:cNvPr>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5</a:t>
            </a:fld>
            <a:endParaRPr lang="en-US" dirty="0"/>
          </a:p>
        </p:txBody>
      </p:sp>
      <p:sp>
        <p:nvSpPr>
          <p:cNvPr id="125" name="Rectangle 124">
            <a:extLst>
              <a:ext uri="{FF2B5EF4-FFF2-40B4-BE49-F238E27FC236}">
                <a16:creationId xmlns:a16="http://schemas.microsoft.com/office/drawing/2014/main" id="{4653F6BB-652B-448F-8C34-3460E876B724}"/>
              </a:ext>
            </a:extLst>
          </p:cNvPr>
          <p:cNvSpPr/>
          <p:nvPr/>
        </p:nvSpPr>
        <p:spPr>
          <a:xfrm>
            <a:off x="1588"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a:extLst>
              <a:ext uri="{FF2B5EF4-FFF2-40B4-BE49-F238E27FC236}">
                <a16:creationId xmlns:a16="http://schemas.microsoft.com/office/drawing/2014/main" id="{533D265E-1CC0-4C87-95E6-9BFB06B6C445}"/>
              </a:ext>
            </a:extLst>
          </p:cNvPr>
          <p:cNvSpPr>
            <a:spLocks noGrp="1"/>
          </p:cNvSpPr>
          <p:nvPr>
            <p:ph type="title"/>
          </p:nvPr>
        </p:nvSpPr>
        <p:spPr/>
        <p:txBody>
          <a:bodyPr/>
          <a:lstStyle/>
          <a:p>
            <a:r>
              <a:rPr lang="en-US" dirty="0">
                <a:solidFill>
                  <a:schemeClr val="accent5"/>
                </a:solidFill>
              </a:rPr>
              <a:t>Our Team</a:t>
            </a:r>
          </a:p>
        </p:txBody>
      </p:sp>
      <p:sp>
        <p:nvSpPr>
          <p:cNvPr id="3" name="Text Placeholder 2">
            <a:extLst>
              <a:ext uri="{FF2B5EF4-FFF2-40B4-BE49-F238E27FC236}">
                <a16:creationId xmlns:a16="http://schemas.microsoft.com/office/drawing/2014/main" id="{881CDE23-CDE6-41DF-87AC-ADB3CA7708D3}"/>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a:t>
            </a:r>
          </a:p>
        </p:txBody>
      </p:sp>
      <p:grpSp>
        <p:nvGrpSpPr>
          <p:cNvPr id="4" name="Group 3">
            <a:extLst>
              <a:ext uri="{FF2B5EF4-FFF2-40B4-BE49-F238E27FC236}">
                <a16:creationId xmlns:a16="http://schemas.microsoft.com/office/drawing/2014/main" id="{521A2858-B9FA-441B-B736-B4FD810909E7}"/>
              </a:ext>
            </a:extLst>
          </p:cNvPr>
          <p:cNvGrpSpPr/>
          <p:nvPr/>
        </p:nvGrpSpPr>
        <p:grpSpPr>
          <a:xfrm>
            <a:off x="895350" y="1801813"/>
            <a:ext cx="10404476" cy="4429126"/>
            <a:chOff x="1790700" y="1801813"/>
            <a:chExt cx="10404476" cy="4429126"/>
          </a:xfrm>
        </p:grpSpPr>
        <p:sp>
          <p:nvSpPr>
            <p:cNvPr id="35" name="Freeform 5">
              <a:extLst>
                <a:ext uri="{FF2B5EF4-FFF2-40B4-BE49-F238E27FC236}">
                  <a16:creationId xmlns:a16="http://schemas.microsoft.com/office/drawing/2014/main" id="{5CF95706-987E-4D41-99C9-4483FE7E6EB0}"/>
                </a:ext>
              </a:extLst>
            </p:cNvPr>
            <p:cNvSpPr>
              <a:spLocks noEditPoints="1"/>
            </p:cNvSpPr>
            <p:nvPr/>
          </p:nvSpPr>
          <p:spPr bwMode="auto">
            <a:xfrm>
              <a:off x="4970463" y="1817688"/>
              <a:ext cx="979488" cy="2335213"/>
            </a:xfrm>
            <a:custGeom>
              <a:avLst/>
              <a:gdLst>
                <a:gd name="T0" fmla="*/ 196 w 395"/>
                <a:gd name="T1" fmla="*/ 200 h 943"/>
                <a:gd name="T2" fmla="*/ 296 w 395"/>
                <a:gd name="T3" fmla="*/ 100 h 943"/>
                <a:gd name="T4" fmla="*/ 196 w 395"/>
                <a:gd name="T5" fmla="*/ 0 h 943"/>
                <a:gd name="T6" fmla="*/ 96 w 395"/>
                <a:gd name="T7" fmla="*/ 100 h 943"/>
                <a:gd name="T8" fmla="*/ 196 w 395"/>
                <a:gd name="T9" fmla="*/ 200 h 943"/>
                <a:gd name="T10" fmla="*/ 312 w 395"/>
                <a:gd name="T11" fmla="*/ 223 h 943"/>
                <a:gd name="T12" fmla="*/ 83 w 395"/>
                <a:gd name="T13" fmla="*/ 223 h 943"/>
                <a:gd name="T14" fmla="*/ 0 w 395"/>
                <a:gd name="T15" fmla="*/ 306 h 943"/>
                <a:gd name="T16" fmla="*/ 0 w 395"/>
                <a:gd name="T17" fmla="*/ 646 h 943"/>
                <a:gd name="T18" fmla="*/ 35 w 395"/>
                <a:gd name="T19" fmla="*/ 682 h 943"/>
                <a:gd name="T20" fmla="*/ 70 w 395"/>
                <a:gd name="T21" fmla="*/ 646 h 943"/>
                <a:gd name="T22" fmla="*/ 70 w 395"/>
                <a:gd name="T23" fmla="*/ 319 h 943"/>
                <a:gd name="T24" fmla="*/ 90 w 395"/>
                <a:gd name="T25" fmla="*/ 319 h 943"/>
                <a:gd name="T26" fmla="*/ 90 w 395"/>
                <a:gd name="T27" fmla="*/ 897 h 943"/>
                <a:gd name="T28" fmla="*/ 136 w 395"/>
                <a:gd name="T29" fmla="*/ 943 h 943"/>
                <a:gd name="T30" fmla="*/ 182 w 395"/>
                <a:gd name="T31" fmla="*/ 897 h 943"/>
                <a:gd name="T32" fmla="*/ 182 w 395"/>
                <a:gd name="T33" fmla="*/ 602 h 943"/>
                <a:gd name="T34" fmla="*/ 212 w 395"/>
                <a:gd name="T35" fmla="*/ 602 h 943"/>
                <a:gd name="T36" fmla="*/ 212 w 395"/>
                <a:gd name="T37" fmla="*/ 897 h 943"/>
                <a:gd name="T38" fmla="*/ 257 w 395"/>
                <a:gd name="T39" fmla="*/ 943 h 943"/>
                <a:gd name="T40" fmla="*/ 303 w 395"/>
                <a:gd name="T41" fmla="*/ 897 h 943"/>
                <a:gd name="T42" fmla="*/ 303 w 395"/>
                <a:gd name="T43" fmla="*/ 319 h 943"/>
                <a:gd name="T44" fmla="*/ 325 w 395"/>
                <a:gd name="T45" fmla="*/ 319 h 943"/>
                <a:gd name="T46" fmla="*/ 325 w 395"/>
                <a:gd name="T47" fmla="*/ 646 h 943"/>
                <a:gd name="T48" fmla="*/ 360 w 395"/>
                <a:gd name="T49" fmla="*/ 682 h 943"/>
                <a:gd name="T50" fmla="*/ 395 w 395"/>
                <a:gd name="T51" fmla="*/ 646 h 943"/>
                <a:gd name="T52" fmla="*/ 395 w 395"/>
                <a:gd name="T53" fmla="*/ 306 h 943"/>
                <a:gd name="T54" fmla="*/ 312 w 395"/>
                <a:gd name="T55" fmla="*/ 223 h 9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395" h="943">
                  <a:moveTo>
                    <a:pt x="196" y="200"/>
                  </a:moveTo>
                  <a:cubicBezTo>
                    <a:pt x="251" y="200"/>
                    <a:pt x="296" y="156"/>
                    <a:pt x="296" y="100"/>
                  </a:cubicBezTo>
                  <a:cubicBezTo>
                    <a:pt x="296" y="45"/>
                    <a:pt x="251" y="0"/>
                    <a:pt x="196" y="0"/>
                  </a:cubicBezTo>
                  <a:cubicBezTo>
                    <a:pt x="141" y="0"/>
                    <a:pt x="96" y="45"/>
                    <a:pt x="96" y="100"/>
                  </a:cubicBezTo>
                  <a:cubicBezTo>
                    <a:pt x="96" y="156"/>
                    <a:pt x="141" y="200"/>
                    <a:pt x="196" y="200"/>
                  </a:cubicBezTo>
                  <a:close/>
                  <a:moveTo>
                    <a:pt x="312" y="223"/>
                  </a:moveTo>
                  <a:cubicBezTo>
                    <a:pt x="83" y="223"/>
                    <a:pt x="83" y="223"/>
                    <a:pt x="83" y="223"/>
                  </a:cubicBezTo>
                  <a:cubicBezTo>
                    <a:pt x="30" y="223"/>
                    <a:pt x="0" y="249"/>
                    <a:pt x="0" y="306"/>
                  </a:cubicBezTo>
                  <a:cubicBezTo>
                    <a:pt x="0" y="646"/>
                    <a:pt x="0" y="646"/>
                    <a:pt x="0" y="646"/>
                  </a:cubicBezTo>
                  <a:cubicBezTo>
                    <a:pt x="0" y="666"/>
                    <a:pt x="16" y="682"/>
                    <a:pt x="35" y="682"/>
                  </a:cubicBezTo>
                  <a:cubicBezTo>
                    <a:pt x="54" y="682"/>
                    <a:pt x="70" y="666"/>
                    <a:pt x="70" y="646"/>
                  </a:cubicBezTo>
                  <a:cubicBezTo>
                    <a:pt x="70" y="319"/>
                    <a:pt x="70" y="319"/>
                    <a:pt x="70" y="319"/>
                  </a:cubicBezTo>
                  <a:cubicBezTo>
                    <a:pt x="90" y="319"/>
                    <a:pt x="90" y="319"/>
                    <a:pt x="90" y="319"/>
                  </a:cubicBezTo>
                  <a:cubicBezTo>
                    <a:pt x="90" y="897"/>
                    <a:pt x="90" y="897"/>
                    <a:pt x="90" y="897"/>
                  </a:cubicBezTo>
                  <a:cubicBezTo>
                    <a:pt x="90" y="922"/>
                    <a:pt x="110" y="943"/>
                    <a:pt x="136" y="943"/>
                  </a:cubicBezTo>
                  <a:cubicBezTo>
                    <a:pt x="161" y="943"/>
                    <a:pt x="182" y="922"/>
                    <a:pt x="182" y="897"/>
                  </a:cubicBezTo>
                  <a:cubicBezTo>
                    <a:pt x="182" y="602"/>
                    <a:pt x="182" y="602"/>
                    <a:pt x="182" y="602"/>
                  </a:cubicBezTo>
                  <a:cubicBezTo>
                    <a:pt x="212" y="602"/>
                    <a:pt x="212" y="602"/>
                    <a:pt x="212" y="602"/>
                  </a:cubicBezTo>
                  <a:cubicBezTo>
                    <a:pt x="212" y="897"/>
                    <a:pt x="212" y="897"/>
                    <a:pt x="212" y="897"/>
                  </a:cubicBezTo>
                  <a:cubicBezTo>
                    <a:pt x="212" y="922"/>
                    <a:pt x="232" y="943"/>
                    <a:pt x="257" y="943"/>
                  </a:cubicBezTo>
                  <a:cubicBezTo>
                    <a:pt x="283" y="943"/>
                    <a:pt x="303" y="922"/>
                    <a:pt x="303" y="897"/>
                  </a:cubicBezTo>
                  <a:cubicBezTo>
                    <a:pt x="303" y="319"/>
                    <a:pt x="303" y="319"/>
                    <a:pt x="303" y="319"/>
                  </a:cubicBezTo>
                  <a:cubicBezTo>
                    <a:pt x="325" y="319"/>
                    <a:pt x="325" y="319"/>
                    <a:pt x="325" y="319"/>
                  </a:cubicBezTo>
                  <a:cubicBezTo>
                    <a:pt x="325" y="646"/>
                    <a:pt x="325" y="646"/>
                    <a:pt x="325" y="646"/>
                  </a:cubicBezTo>
                  <a:cubicBezTo>
                    <a:pt x="325" y="666"/>
                    <a:pt x="340" y="682"/>
                    <a:pt x="360" y="682"/>
                  </a:cubicBezTo>
                  <a:cubicBezTo>
                    <a:pt x="379" y="682"/>
                    <a:pt x="395" y="666"/>
                    <a:pt x="395" y="646"/>
                  </a:cubicBezTo>
                  <a:cubicBezTo>
                    <a:pt x="395" y="306"/>
                    <a:pt x="395" y="306"/>
                    <a:pt x="395" y="306"/>
                  </a:cubicBezTo>
                  <a:cubicBezTo>
                    <a:pt x="395" y="257"/>
                    <a:pt x="377" y="223"/>
                    <a:pt x="312" y="223"/>
                  </a:cubicBezTo>
                  <a:close/>
                </a:path>
              </a:pathLst>
            </a:custGeom>
            <a:solidFill>
              <a:srgbClr val="F7942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6">
              <a:extLst>
                <a:ext uri="{FF2B5EF4-FFF2-40B4-BE49-F238E27FC236}">
                  <a16:creationId xmlns:a16="http://schemas.microsoft.com/office/drawing/2014/main" id="{A3D6B526-6741-4790-8DCB-FE87D892FF29}"/>
                </a:ext>
              </a:extLst>
            </p:cNvPr>
            <p:cNvSpPr>
              <a:spLocks noEditPoints="1"/>
            </p:cNvSpPr>
            <p:nvPr/>
          </p:nvSpPr>
          <p:spPr bwMode="auto">
            <a:xfrm>
              <a:off x="4970463" y="1817688"/>
              <a:ext cx="979488" cy="2335213"/>
            </a:xfrm>
            <a:custGeom>
              <a:avLst/>
              <a:gdLst>
                <a:gd name="T0" fmla="*/ 196 w 395"/>
                <a:gd name="T1" fmla="*/ 200 h 943"/>
                <a:gd name="T2" fmla="*/ 296 w 395"/>
                <a:gd name="T3" fmla="*/ 100 h 943"/>
                <a:gd name="T4" fmla="*/ 196 w 395"/>
                <a:gd name="T5" fmla="*/ 0 h 943"/>
                <a:gd name="T6" fmla="*/ 96 w 395"/>
                <a:gd name="T7" fmla="*/ 100 h 943"/>
                <a:gd name="T8" fmla="*/ 196 w 395"/>
                <a:gd name="T9" fmla="*/ 200 h 943"/>
                <a:gd name="T10" fmla="*/ 312 w 395"/>
                <a:gd name="T11" fmla="*/ 223 h 943"/>
                <a:gd name="T12" fmla="*/ 83 w 395"/>
                <a:gd name="T13" fmla="*/ 223 h 943"/>
                <a:gd name="T14" fmla="*/ 0 w 395"/>
                <a:gd name="T15" fmla="*/ 306 h 943"/>
                <a:gd name="T16" fmla="*/ 0 w 395"/>
                <a:gd name="T17" fmla="*/ 646 h 943"/>
                <a:gd name="T18" fmla="*/ 35 w 395"/>
                <a:gd name="T19" fmla="*/ 682 h 943"/>
                <a:gd name="T20" fmla="*/ 70 w 395"/>
                <a:gd name="T21" fmla="*/ 646 h 943"/>
                <a:gd name="T22" fmla="*/ 70 w 395"/>
                <a:gd name="T23" fmla="*/ 319 h 943"/>
                <a:gd name="T24" fmla="*/ 90 w 395"/>
                <a:gd name="T25" fmla="*/ 319 h 943"/>
                <a:gd name="T26" fmla="*/ 90 w 395"/>
                <a:gd name="T27" fmla="*/ 897 h 943"/>
                <a:gd name="T28" fmla="*/ 136 w 395"/>
                <a:gd name="T29" fmla="*/ 943 h 943"/>
                <a:gd name="T30" fmla="*/ 182 w 395"/>
                <a:gd name="T31" fmla="*/ 897 h 943"/>
                <a:gd name="T32" fmla="*/ 182 w 395"/>
                <a:gd name="T33" fmla="*/ 602 h 943"/>
                <a:gd name="T34" fmla="*/ 212 w 395"/>
                <a:gd name="T35" fmla="*/ 602 h 943"/>
                <a:gd name="T36" fmla="*/ 212 w 395"/>
                <a:gd name="T37" fmla="*/ 897 h 943"/>
                <a:gd name="T38" fmla="*/ 257 w 395"/>
                <a:gd name="T39" fmla="*/ 943 h 943"/>
                <a:gd name="T40" fmla="*/ 303 w 395"/>
                <a:gd name="T41" fmla="*/ 897 h 943"/>
                <a:gd name="T42" fmla="*/ 303 w 395"/>
                <a:gd name="T43" fmla="*/ 319 h 943"/>
                <a:gd name="T44" fmla="*/ 325 w 395"/>
                <a:gd name="T45" fmla="*/ 319 h 943"/>
                <a:gd name="T46" fmla="*/ 325 w 395"/>
                <a:gd name="T47" fmla="*/ 646 h 943"/>
                <a:gd name="T48" fmla="*/ 360 w 395"/>
                <a:gd name="T49" fmla="*/ 682 h 943"/>
                <a:gd name="T50" fmla="*/ 395 w 395"/>
                <a:gd name="T51" fmla="*/ 646 h 943"/>
                <a:gd name="T52" fmla="*/ 395 w 395"/>
                <a:gd name="T53" fmla="*/ 306 h 943"/>
                <a:gd name="T54" fmla="*/ 312 w 395"/>
                <a:gd name="T55" fmla="*/ 223 h 9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395" h="943">
                  <a:moveTo>
                    <a:pt x="196" y="200"/>
                  </a:moveTo>
                  <a:cubicBezTo>
                    <a:pt x="251" y="200"/>
                    <a:pt x="296" y="156"/>
                    <a:pt x="296" y="100"/>
                  </a:cubicBezTo>
                  <a:cubicBezTo>
                    <a:pt x="296" y="45"/>
                    <a:pt x="251" y="0"/>
                    <a:pt x="196" y="0"/>
                  </a:cubicBezTo>
                  <a:cubicBezTo>
                    <a:pt x="141" y="0"/>
                    <a:pt x="96" y="45"/>
                    <a:pt x="96" y="100"/>
                  </a:cubicBezTo>
                  <a:cubicBezTo>
                    <a:pt x="96" y="156"/>
                    <a:pt x="141" y="200"/>
                    <a:pt x="196" y="200"/>
                  </a:cubicBezTo>
                  <a:close/>
                  <a:moveTo>
                    <a:pt x="312" y="223"/>
                  </a:moveTo>
                  <a:cubicBezTo>
                    <a:pt x="83" y="223"/>
                    <a:pt x="83" y="223"/>
                    <a:pt x="83" y="223"/>
                  </a:cubicBezTo>
                  <a:cubicBezTo>
                    <a:pt x="30" y="223"/>
                    <a:pt x="0" y="249"/>
                    <a:pt x="0" y="306"/>
                  </a:cubicBezTo>
                  <a:cubicBezTo>
                    <a:pt x="0" y="646"/>
                    <a:pt x="0" y="646"/>
                    <a:pt x="0" y="646"/>
                  </a:cubicBezTo>
                  <a:cubicBezTo>
                    <a:pt x="0" y="666"/>
                    <a:pt x="16" y="682"/>
                    <a:pt x="35" y="682"/>
                  </a:cubicBezTo>
                  <a:cubicBezTo>
                    <a:pt x="54" y="682"/>
                    <a:pt x="70" y="666"/>
                    <a:pt x="70" y="646"/>
                  </a:cubicBezTo>
                  <a:cubicBezTo>
                    <a:pt x="70" y="319"/>
                    <a:pt x="70" y="319"/>
                    <a:pt x="70" y="319"/>
                  </a:cubicBezTo>
                  <a:cubicBezTo>
                    <a:pt x="90" y="319"/>
                    <a:pt x="90" y="319"/>
                    <a:pt x="90" y="319"/>
                  </a:cubicBezTo>
                  <a:cubicBezTo>
                    <a:pt x="90" y="897"/>
                    <a:pt x="90" y="897"/>
                    <a:pt x="90" y="897"/>
                  </a:cubicBezTo>
                  <a:cubicBezTo>
                    <a:pt x="90" y="922"/>
                    <a:pt x="110" y="943"/>
                    <a:pt x="136" y="943"/>
                  </a:cubicBezTo>
                  <a:cubicBezTo>
                    <a:pt x="161" y="943"/>
                    <a:pt x="182" y="922"/>
                    <a:pt x="182" y="897"/>
                  </a:cubicBezTo>
                  <a:cubicBezTo>
                    <a:pt x="182" y="602"/>
                    <a:pt x="182" y="602"/>
                    <a:pt x="182" y="602"/>
                  </a:cubicBezTo>
                  <a:cubicBezTo>
                    <a:pt x="212" y="602"/>
                    <a:pt x="212" y="602"/>
                    <a:pt x="212" y="602"/>
                  </a:cubicBezTo>
                  <a:cubicBezTo>
                    <a:pt x="212" y="897"/>
                    <a:pt x="212" y="897"/>
                    <a:pt x="212" y="897"/>
                  </a:cubicBezTo>
                  <a:cubicBezTo>
                    <a:pt x="212" y="922"/>
                    <a:pt x="232" y="943"/>
                    <a:pt x="257" y="943"/>
                  </a:cubicBezTo>
                  <a:cubicBezTo>
                    <a:pt x="283" y="943"/>
                    <a:pt x="303" y="922"/>
                    <a:pt x="303" y="897"/>
                  </a:cubicBezTo>
                  <a:cubicBezTo>
                    <a:pt x="303" y="319"/>
                    <a:pt x="303" y="319"/>
                    <a:pt x="303" y="319"/>
                  </a:cubicBezTo>
                  <a:cubicBezTo>
                    <a:pt x="325" y="319"/>
                    <a:pt x="325" y="319"/>
                    <a:pt x="325" y="319"/>
                  </a:cubicBezTo>
                  <a:cubicBezTo>
                    <a:pt x="325" y="646"/>
                    <a:pt x="325" y="646"/>
                    <a:pt x="325" y="646"/>
                  </a:cubicBezTo>
                  <a:cubicBezTo>
                    <a:pt x="325" y="666"/>
                    <a:pt x="340" y="682"/>
                    <a:pt x="360" y="682"/>
                  </a:cubicBezTo>
                  <a:cubicBezTo>
                    <a:pt x="379" y="682"/>
                    <a:pt x="395" y="666"/>
                    <a:pt x="395" y="646"/>
                  </a:cubicBezTo>
                  <a:cubicBezTo>
                    <a:pt x="395" y="306"/>
                    <a:pt x="395" y="306"/>
                    <a:pt x="395" y="306"/>
                  </a:cubicBezTo>
                  <a:cubicBezTo>
                    <a:pt x="395" y="257"/>
                    <a:pt x="377" y="223"/>
                    <a:pt x="312" y="223"/>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7">
              <a:extLst>
                <a:ext uri="{FF2B5EF4-FFF2-40B4-BE49-F238E27FC236}">
                  <a16:creationId xmlns:a16="http://schemas.microsoft.com/office/drawing/2014/main" id="{B354C130-2F02-47DE-AAD7-AEEC24042F74}"/>
                </a:ext>
              </a:extLst>
            </p:cNvPr>
            <p:cNvSpPr>
              <a:spLocks noEditPoints="1"/>
            </p:cNvSpPr>
            <p:nvPr/>
          </p:nvSpPr>
          <p:spPr bwMode="auto">
            <a:xfrm>
              <a:off x="3511550" y="1817688"/>
              <a:ext cx="1058863" cy="2335213"/>
            </a:xfrm>
            <a:custGeom>
              <a:avLst/>
              <a:gdLst>
                <a:gd name="T0" fmla="*/ 212 w 427"/>
                <a:gd name="T1" fmla="*/ 200 h 943"/>
                <a:gd name="T2" fmla="*/ 312 w 427"/>
                <a:gd name="T3" fmla="*/ 100 h 943"/>
                <a:gd name="T4" fmla="*/ 212 w 427"/>
                <a:gd name="T5" fmla="*/ 0 h 943"/>
                <a:gd name="T6" fmla="*/ 112 w 427"/>
                <a:gd name="T7" fmla="*/ 100 h 943"/>
                <a:gd name="T8" fmla="*/ 212 w 427"/>
                <a:gd name="T9" fmla="*/ 200 h 943"/>
                <a:gd name="T10" fmla="*/ 385 w 427"/>
                <a:gd name="T11" fmla="*/ 341 h 943"/>
                <a:gd name="T12" fmla="*/ 272 w 427"/>
                <a:gd name="T13" fmla="*/ 223 h 943"/>
                <a:gd name="T14" fmla="*/ 155 w 427"/>
                <a:gd name="T15" fmla="*/ 223 h 943"/>
                <a:gd name="T16" fmla="*/ 41 w 427"/>
                <a:gd name="T17" fmla="*/ 341 h 943"/>
                <a:gd name="T18" fmla="*/ 0 w 427"/>
                <a:gd name="T19" fmla="*/ 646 h 943"/>
                <a:gd name="T20" fmla="*/ 31 w 427"/>
                <a:gd name="T21" fmla="*/ 682 h 943"/>
                <a:gd name="T22" fmla="*/ 61 w 427"/>
                <a:gd name="T23" fmla="*/ 646 h 943"/>
                <a:gd name="T24" fmla="*/ 103 w 427"/>
                <a:gd name="T25" fmla="*/ 319 h 943"/>
                <a:gd name="T26" fmla="*/ 120 w 427"/>
                <a:gd name="T27" fmla="*/ 319 h 943"/>
                <a:gd name="T28" fmla="*/ 120 w 427"/>
                <a:gd name="T29" fmla="*/ 323 h 943"/>
                <a:gd name="T30" fmla="*/ 76 w 427"/>
                <a:gd name="T31" fmla="*/ 686 h 943"/>
                <a:gd name="T32" fmla="*/ 94 w 427"/>
                <a:gd name="T33" fmla="*/ 710 h 943"/>
                <a:gd name="T34" fmla="*/ 120 w 427"/>
                <a:gd name="T35" fmla="*/ 710 h 943"/>
                <a:gd name="T36" fmla="*/ 120 w 427"/>
                <a:gd name="T37" fmla="*/ 897 h 943"/>
                <a:gd name="T38" fmla="*/ 160 w 427"/>
                <a:gd name="T39" fmla="*/ 943 h 943"/>
                <a:gd name="T40" fmla="*/ 200 w 427"/>
                <a:gd name="T41" fmla="*/ 897 h 943"/>
                <a:gd name="T42" fmla="*/ 200 w 427"/>
                <a:gd name="T43" fmla="*/ 710 h 943"/>
                <a:gd name="T44" fmla="*/ 226 w 427"/>
                <a:gd name="T45" fmla="*/ 710 h 943"/>
                <a:gd name="T46" fmla="*/ 226 w 427"/>
                <a:gd name="T47" fmla="*/ 897 h 943"/>
                <a:gd name="T48" fmla="*/ 266 w 427"/>
                <a:gd name="T49" fmla="*/ 943 h 943"/>
                <a:gd name="T50" fmla="*/ 306 w 427"/>
                <a:gd name="T51" fmla="*/ 897 h 943"/>
                <a:gd name="T52" fmla="*/ 306 w 427"/>
                <a:gd name="T53" fmla="*/ 710 h 943"/>
                <a:gd name="T54" fmla="*/ 332 w 427"/>
                <a:gd name="T55" fmla="*/ 710 h 943"/>
                <a:gd name="T56" fmla="*/ 350 w 427"/>
                <a:gd name="T57" fmla="*/ 686 h 943"/>
                <a:gd name="T58" fmla="*/ 306 w 427"/>
                <a:gd name="T59" fmla="*/ 319 h 943"/>
                <a:gd name="T60" fmla="*/ 324 w 427"/>
                <a:gd name="T61" fmla="*/ 319 h 943"/>
                <a:gd name="T62" fmla="*/ 366 w 427"/>
                <a:gd name="T63" fmla="*/ 646 h 943"/>
                <a:gd name="T64" fmla="*/ 396 w 427"/>
                <a:gd name="T65" fmla="*/ 682 h 943"/>
                <a:gd name="T66" fmla="*/ 427 w 427"/>
                <a:gd name="T67" fmla="*/ 646 h 943"/>
                <a:gd name="T68" fmla="*/ 385 w 427"/>
                <a:gd name="T69" fmla="*/ 341 h 9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427" h="943">
                  <a:moveTo>
                    <a:pt x="212" y="200"/>
                  </a:moveTo>
                  <a:cubicBezTo>
                    <a:pt x="267" y="200"/>
                    <a:pt x="312" y="156"/>
                    <a:pt x="312" y="100"/>
                  </a:cubicBezTo>
                  <a:cubicBezTo>
                    <a:pt x="312" y="45"/>
                    <a:pt x="267" y="0"/>
                    <a:pt x="212" y="0"/>
                  </a:cubicBezTo>
                  <a:cubicBezTo>
                    <a:pt x="157" y="0"/>
                    <a:pt x="112" y="45"/>
                    <a:pt x="112" y="100"/>
                  </a:cubicBezTo>
                  <a:cubicBezTo>
                    <a:pt x="112" y="156"/>
                    <a:pt x="157" y="200"/>
                    <a:pt x="212" y="200"/>
                  </a:cubicBezTo>
                  <a:close/>
                  <a:moveTo>
                    <a:pt x="385" y="341"/>
                  </a:moveTo>
                  <a:cubicBezTo>
                    <a:pt x="372" y="249"/>
                    <a:pt x="328" y="223"/>
                    <a:pt x="272" y="223"/>
                  </a:cubicBezTo>
                  <a:cubicBezTo>
                    <a:pt x="155" y="223"/>
                    <a:pt x="155" y="223"/>
                    <a:pt x="155" y="223"/>
                  </a:cubicBezTo>
                  <a:cubicBezTo>
                    <a:pt x="109" y="223"/>
                    <a:pt x="55" y="236"/>
                    <a:pt x="41" y="341"/>
                  </a:cubicBezTo>
                  <a:cubicBezTo>
                    <a:pt x="0" y="646"/>
                    <a:pt x="0" y="646"/>
                    <a:pt x="0" y="646"/>
                  </a:cubicBezTo>
                  <a:cubicBezTo>
                    <a:pt x="0" y="666"/>
                    <a:pt x="14" y="682"/>
                    <a:pt x="31" y="682"/>
                  </a:cubicBezTo>
                  <a:cubicBezTo>
                    <a:pt x="47" y="682"/>
                    <a:pt x="61" y="666"/>
                    <a:pt x="61" y="646"/>
                  </a:cubicBezTo>
                  <a:cubicBezTo>
                    <a:pt x="103" y="319"/>
                    <a:pt x="103" y="319"/>
                    <a:pt x="103" y="319"/>
                  </a:cubicBezTo>
                  <a:cubicBezTo>
                    <a:pt x="120" y="319"/>
                    <a:pt x="120" y="319"/>
                    <a:pt x="120" y="319"/>
                  </a:cubicBezTo>
                  <a:cubicBezTo>
                    <a:pt x="120" y="323"/>
                    <a:pt x="120" y="323"/>
                    <a:pt x="120" y="323"/>
                  </a:cubicBezTo>
                  <a:cubicBezTo>
                    <a:pt x="76" y="686"/>
                    <a:pt x="76" y="686"/>
                    <a:pt x="76" y="686"/>
                  </a:cubicBezTo>
                  <a:cubicBezTo>
                    <a:pt x="73" y="708"/>
                    <a:pt x="81" y="710"/>
                    <a:pt x="94" y="710"/>
                  </a:cubicBezTo>
                  <a:cubicBezTo>
                    <a:pt x="120" y="710"/>
                    <a:pt x="120" y="710"/>
                    <a:pt x="120" y="710"/>
                  </a:cubicBezTo>
                  <a:cubicBezTo>
                    <a:pt x="120" y="897"/>
                    <a:pt x="120" y="897"/>
                    <a:pt x="120" y="897"/>
                  </a:cubicBezTo>
                  <a:cubicBezTo>
                    <a:pt x="120" y="922"/>
                    <a:pt x="138" y="943"/>
                    <a:pt x="160" y="943"/>
                  </a:cubicBezTo>
                  <a:cubicBezTo>
                    <a:pt x="182" y="943"/>
                    <a:pt x="200" y="922"/>
                    <a:pt x="200" y="897"/>
                  </a:cubicBezTo>
                  <a:cubicBezTo>
                    <a:pt x="200" y="710"/>
                    <a:pt x="200" y="710"/>
                    <a:pt x="200" y="710"/>
                  </a:cubicBezTo>
                  <a:cubicBezTo>
                    <a:pt x="226" y="710"/>
                    <a:pt x="226" y="710"/>
                    <a:pt x="226" y="710"/>
                  </a:cubicBezTo>
                  <a:cubicBezTo>
                    <a:pt x="226" y="897"/>
                    <a:pt x="226" y="897"/>
                    <a:pt x="226" y="897"/>
                  </a:cubicBezTo>
                  <a:cubicBezTo>
                    <a:pt x="226" y="922"/>
                    <a:pt x="244" y="943"/>
                    <a:pt x="266" y="943"/>
                  </a:cubicBezTo>
                  <a:cubicBezTo>
                    <a:pt x="288" y="943"/>
                    <a:pt x="306" y="922"/>
                    <a:pt x="306" y="897"/>
                  </a:cubicBezTo>
                  <a:cubicBezTo>
                    <a:pt x="306" y="710"/>
                    <a:pt x="306" y="710"/>
                    <a:pt x="306" y="710"/>
                  </a:cubicBezTo>
                  <a:cubicBezTo>
                    <a:pt x="332" y="710"/>
                    <a:pt x="332" y="710"/>
                    <a:pt x="332" y="710"/>
                  </a:cubicBezTo>
                  <a:cubicBezTo>
                    <a:pt x="345" y="710"/>
                    <a:pt x="353" y="708"/>
                    <a:pt x="350" y="686"/>
                  </a:cubicBezTo>
                  <a:cubicBezTo>
                    <a:pt x="306" y="319"/>
                    <a:pt x="306" y="319"/>
                    <a:pt x="306" y="319"/>
                  </a:cubicBezTo>
                  <a:cubicBezTo>
                    <a:pt x="324" y="319"/>
                    <a:pt x="324" y="319"/>
                    <a:pt x="324" y="319"/>
                  </a:cubicBezTo>
                  <a:cubicBezTo>
                    <a:pt x="366" y="646"/>
                    <a:pt x="366" y="646"/>
                    <a:pt x="366" y="646"/>
                  </a:cubicBezTo>
                  <a:cubicBezTo>
                    <a:pt x="366" y="666"/>
                    <a:pt x="379" y="682"/>
                    <a:pt x="396" y="682"/>
                  </a:cubicBezTo>
                  <a:cubicBezTo>
                    <a:pt x="413" y="682"/>
                    <a:pt x="427" y="666"/>
                    <a:pt x="427" y="646"/>
                  </a:cubicBezTo>
                  <a:lnTo>
                    <a:pt x="385" y="341"/>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38" name="Freeform 8">
              <a:extLst>
                <a:ext uri="{FF2B5EF4-FFF2-40B4-BE49-F238E27FC236}">
                  <a16:creationId xmlns:a16="http://schemas.microsoft.com/office/drawing/2014/main" id="{7C17528A-78C8-4CCB-B97B-9CF6E5FFF365}"/>
                </a:ext>
              </a:extLst>
            </p:cNvPr>
            <p:cNvSpPr>
              <a:spLocks noEditPoints="1"/>
            </p:cNvSpPr>
            <p:nvPr/>
          </p:nvSpPr>
          <p:spPr bwMode="auto">
            <a:xfrm>
              <a:off x="4970463" y="4421188"/>
              <a:ext cx="463550" cy="1106488"/>
            </a:xfrm>
            <a:custGeom>
              <a:avLst/>
              <a:gdLst>
                <a:gd name="T0" fmla="*/ 93 w 187"/>
                <a:gd name="T1" fmla="*/ 95 h 447"/>
                <a:gd name="T2" fmla="*/ 141 w 187"/>
                <a:gd name="T3" fmla="*/ 47 h 447"/>
                <a:gd name="T4" fmla="*/ 93 w 187"/>
                <a:gd name="T5" fmla="*/ 0 h 447"/>
                <a:gd name="T6" fmla="*/ 45 w 187"/>
                <a:gd name="T7" fmla="*/ 47 h 447"/>
                <a:gd name="T8" fmla="*/ 93 w 187"/>
                <a:gd name="T9" fmla="*/ 95 h 447"/>
                <a:gd name="T10" fmla="*/ 148 w 187"/>
                <a:gd name="T11" fmla="*/ 106 h 447"/>
                <a:gd name="T12" fmla="*/ 39 w 187"/>
                <a:gd name="T13" fmla="*/ 106 h 447"/>
                <a:gd name="T14" fmla="*/ 0 w 187"/>
                <a:gd name="T15" fmla="*/ 145 h 447"/>
                <a:gd name="T16" fmla="*/ 0 w 187"/>
                <a:gd name="T17" fmla="*/ 307 h 447"/>
                <a:gd name="T18" fmla="*/ 17 w 187"/>
                <a:gd name="T19" fmla="*/ 323 h 447"/>
                <a:gd name="T20" fmla="*/ 33 w 187"/>
                <a:gd name="T21" fmla="*/ 307 h 447"/>
                <a:gd name="T22" fmla="*/ 33 w 187"/>
                <a:gd name="T23" fmla="*/ 151 h 447"/>
                <a:gd name="T24" fmla="*/ 43 w 187"/>
                <a:gd name="T25" fmla="*/ 151 h 447"/>
                <a:gd name="T26" fmla="*/ 43 w 187"/>
                <a:gd name="T27" fmla="*/ 426 h 447"/>
                <a:gd name="T28" fmla="*/ 64 w 187"/>
                <a:gd name="T29" fmla="*/ 447 h 447"/>
                <a:gd name="T30" fmla="*/ 86 w 187"/>
                <a:gd name="T31" fmla="*/ 426 h 447"/>
                <a:gd name="T32" fmla="*/ 86 w 187"/>
                <a:gd name="T33" fmla="*/ 286 h 447"/>
                <a:gd name="T34" fmla="*/ 100 w 187"/>
                <a:gd name="T35" fmla="*/ 286 h 447"/>
                <a:gd name="T36" fmla="*/ 100 w 187"/>
                <a:gd name="T37" fmla="*/ 426 h 447"/>
                <a:gd name="T38" fmla="*/ 122 w 187"/>
                <a:gd name="T39" fmla="*/ 447 h 447"/>
                <a:gd name="T40" fmla="*/ 144 w 187"/>
                <a:gd name="T41" fmla="*/ 426 h 447"/>
                <a:gd name="T42" fmla="*/ 144 w 187"/>
                <a:gd name="T43" fmla="*/ 151 h 447"/>
                <a:gd name="T44" fmla="*/ 154 w 187"/>
                <a:gd name="T45" fmla="*/ 151 h 447"/>
                <a:gd name="T46" fmla="*/ 154 w 187"/>
                <a:gd name="T47" fmla="*/ 307 h 447"/>
                <a:gd name="T48" fmla="*/ 171 w 187"/>
                <a:gd name="T49" fmla="*/ 323 h 447"/>
                <a:gd name="T50" fmla="*/ 187 w 187"/>
                <a:gd name="T51" fmla="*/ 307 h 447"/>
                <a:gd name="T52" fmla="*/ 187 w 187"/>
                <a:gd name="T53" fmla="*/ 145 h 447"/>
                <a:gd name="T54" fmla="*/ 148 w 187"/>
                <a:gd name="T55" fmla="*/ 106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87" h="447">
                  <a:moveTo>
                    <a:pt x="93" y="95"/>
                  </a:moveTo>
                  <a:cubicBezTo>
                    <a:pt x="119" y="95"/>
                    <a:pt x="141" y="74"/>
                    <a:pt x="141" y="47"/>
                  </a:cubicBezTo>
                  <a:cubicBezTo>
                    <a:pt x="141" y="21"/>
                    <a:pt x="119" y="0"/>
                    <a:pt x="93" y="0"/>
                  </a:cubicBezTo>
                  <a:cubicBezTo>
                    <a:pt x="67" y="0"/>
                    <a:pt x="45" y="21"/>
                    <a:pt x="45" y="47"/>
                  </a:cubicBezTo>
                  <a:cubicBezTo>
                    <a:pt x="45" y="74"/>
                    <a:pt x="67" y="95"/>
                    <a:pt x="93" y="95"/>
                  </a:cubicBezTo>
                  <a:close/>
                  <a:moveTo>
                    <a:pt x="148" y="106"/>
                  </a:moveTo>
                  <a:cubicBezTo>
                    <a:pt x="39" y="106"/>
                    <a:pt x="39" y="106"/>
                    <a:pt x="39" y="106"/>
                  </a:cubicBezTo>
                  <a:cubicBezTo>
                    <a:pt x="14" y="106"/>
                    <a:pt x="0" y="118"/>
                    <a:pt x="0" y="145"/>
                  </a:cubicBezTo>
                  <a:cubicBezTo>
                    <a:pt x="0" y="307"/>
                    <a:pt x="0" y="307"/>
                    <a:pt x="0" y="307"/>
                  </a:cubicBezTo>
                  <a:cubicBezTo>
                    <a:pt x="0" y="316"/>
                    <a:pt x="7" y="323"/>
                    <a:pt x="17" y="323"/>
                  </a:cubicBezTo>
                  <a:cubicBezTo>
                    <a:pt x="26" y="323"/>
                    <a:pt x="33" y="316"/>
                    <a:pt x="33" y="307"/>
                  </a:cubicBezTo>
                  <a:cubicBezTo>
                    <a:pt x="33" y="151"/>
                    <a:pt x="33" y="151"/>
                    <a:pt x="33" y="151"/>
                  </a:cubicBezTo>
                  <a:cubicBezTo>
                    <a:pt x="43" y="151"/>
                    <a:pt x="43" y="151"/>
                    <a:pt x="43" y="151"/>
                  </a:cubicBezTo>
                  <a:cubicBezTo>
                    <a:pt x="43" y="426"/>
                    <a:pt x="43" y="426"/>
                    <a:pt x="43" y="426"/>
                  </a:cubicBezTo>
                  <a:cubicBezTo>
                    <a:pt x="43" y="438"/>
                    <a:pt x="52" y="447"/>
                    <a:pt x="64" y="447"/>
                  </a:cubicBezTo>
                  <a:cubicBezTo>
                    <a:pt x="76" y="447"/>
                    <a:pt x="86" y="438"/>
                    <a:pt x="86" y="426"/>
                  </a:cubicBezTo>
                  <a:cubicBezTo>
                    <a:pt x="86" y="286"/>
                    <a:pt x="86" y="286"/>
                    <a:pt x="86" y="286"/>
                  </a:cubicBezTo>
                  <a:cubicBezTo>
                    <a:pt x="100" y="286"/>
                    <a:pt x="100" y="286"/>
                    <a:pt x="100" y="286"/>
                  </a:cubicBezTo>
                  <a:cubicBezTo>
                    <a:pt x="100" y="426"/>
                    <a:pt x="100" y="426"/>
                    <a:pt x="100" y="426"/>
                  </a:cubicBezTo>
                  <a:cubicBezTo>
                    <a:pt x="100" y="438"/>
                    <a:pt x="110" y="447"/>
                    <a:pt x="122" y="447"/>
                  </a:cubicBezTo>
                  <a:cubicBezTo>
                    <a:pt x="134" y="447"/>
                    <a:pt x="144" y="438"/>
                    <a:pt x="144" y="426"/>
                  </a:cubicBezTo>
                  <a:cubicBezTo>
                    <a:pt x="144" y="151"/>
                    <a:pt x="144" y="151"/>
                    <a:pt x="144" y="151"/>
                  </a:cubicBezTo>
                  <a:cubicBezTo>
                    <a:pt x="154" y="151"/>
                    <a:pt x="154" y="151"/>
                    <a:pt x="154" y="151"/>
                  </a:cubicBezTo>
                  <a:cubicBezTo>
                    <a:pt x="154" y="307"/>
                    <a:pt x="154" y="307"/>
                    <a:pt x="154" y="307"/>
                  </a:cubicBezTo>
                  <a:cubicBezTo>
                    <a:pt x="154" y="316"/>
                    <a:pt x="162" y="323"/>
                    <a:pt x="171" y="323"/>
                  </a:cubicBezTo>
                  <a:cubicBezTo>
                    <a:pt x="180" y="323"/>
                    <a:pt x="187" y="316"/>
                    <a:pt x="187" y="307"/>
                  </a:cubicBezTo>
                  <a:cubicBezTo>
                    <a:pt x="187" y="145"/>
                    <a:pt x="187" y="145"/>
                    <a:pt x="187" y="145"/>
                  </a:cubicBezTo>
                  <a:cubicBezTo>
                    <a:pt x="187" y="122"/>
                    <a:pt x="179" y="106"/>
                    <a:pt x="148" y="106"/>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39" name="Freeform 9">
              <a:extLst>
                <a:ext uri="{FF2B5EF4-FFF2-40B4-BE49-F238E27FC236}">
                  <a16:creationId xmlns:a16="http://schemas.microsoft.com/office/drawing/2014/main" id="{8E6B7276-020F-4F99-BDBE-001328463E69}"/>
                </a:ext>
              </a:extLst>
            </p:cNvPr>
            <p:cNvSpPr>
              <a:spLocks noEditPoints="1"/>
            </p:cNvSpPr>
            <p:nvPr/>
          </p:nvSpPr>
          <p:spPr bwMode="auto">
            <a:xfrm>
              <a:off x="5505450" y="4421188"/>
              <a:ext cx="466725" cy="1106488"/>
            </a:xfrm>
            <a:custGeom>
              <a:avLst/>
              <a:gdLst>
                <a:gd name="T0" fmla="*/ 93 w 188"/>
                <a:gd name="T1" fmla="*/ 95 h 447"/>
                <a:gd name="T2" fmla="*/ 141 w 188"/>
                <a:gd name="T3" fmla="*/ 47 h 447"/>
                <a:gd name="T4" fmla="*/ 93 w 188"/>
                <a:gd name="T5" fmla="*/ 0 h 447"/>
                <a:gd name="T6" fmla="*/ 46 w 188"/>
                <a:gd name="T7" fmla="*/ 47 h 447"/>
                <a:gd name="T8" fmla="*/ 93 w 188"/>
                <a:gd name="T9" fmla="*/ 95 h 447"/>
                <a:gd name="T10" fmla="*/ 148 w 188"/>
                <a:gd name="T11" fmla="*/ 106 h 447"/>
                <a:gd name="T12" fmla="*/ 39 w 188"/>
                <a:gd name="T13" fmla="*/ 106 h 447"/>
                <a:gd name="T14" fmla="*/ 0 w 188"/>
                <a:gd name="T15" fmla="*/ 145 h 447"/>
                <a:gd name="T16" fmla="*/ 0 w 188"/>
                <a:gd name="T17" fmla="*/ 307 h 447"/>
                <a:gd name="T18" fmla="*/ 17 w 188"/>
                <a:gd name="T19" fmla="*/ 323 h 447"/>
                <a:gd name="T20" fmla="*/ 33 w 188"/>
                <a:gd name="T21" fmla="*/ 307 h 447"/>
                <a:gd name="T22" fmla="*/ 33 w 188"/>
                <a:gd name="T23" fmla="*/ 151 h 447"/>
                <a:gd name="T24" fmla="*/ 43 w 188"/>
                <a:gd name="T25" fmla="*/ 151 h 447"/>
                <a:gd name="T26" fmla="*/ 43 w 188"/>
                <a:gd name="T27" fmla="*/ 426 h 447"/>
                <a:gd name="T28" fmla="*/ 65 w 188"/>
                <a:gd name="T29" fmla="*/ 447 h 447"/>
                <a:gd name="T30" fmla="*/ 86 w 188"/>
                <a:gd name="T31" fmla="*/ 426 h 447"/>
                <a:gd name="T32" fmla="*/ 86 w 188"/>
                <a:gd name="T33" fmla="*/ 286 h 447"/>
                <a:gd name="T34" fmla="*/ 101 w 188"/>
                <a:gd name="T35" fmla="*/ 286 h 447"/>
                <a:gd name="T36" fmla="*/ 101 w 188"/>
                <a:gd name="T37" fmla="*/ 426 h 447"/>
                <a:gd name="T38" fmla="*/ 122 w 188"/>
                <a:gd name="T39" fmla="*/ 447 h 447"/>
                <a:gd name="T40" fmla="*/ 144 w 188"/>
                <a:gd name="T41" fmla="*/ 426 h 447"/>
                <a:gd name="T42" fmla="*/ 144 w 188"/>
                <a:gd name="T43" fmla="*/ 151 h 447"/>
                <a:gd name="T44" fmla="*/ 154 w 188"/>
                <a:gd name="T45" fmla="*/ 151 h 447"/>
                <a:gd name="T46" fmla="*/ 154 w 188"/>
                <a:gd name="T47" fmla="*/ 307 h 447"/>
                <a:gd name="T48" fmla="*/ 171 w 188"/>
                <a:gd name="T49" fmla="*/ 323 h 447"/>
                <a:gd name="T50" fmla="*/ 188 w 188"/>
                <a:gd name="T51" fmla="*/ 307 h 447"/>
                <a:gd name="T52" fmla="*/ 188 w 188"/>
                <a:gd name="T53" fmla="*/ 145 h 447"/>
                <a:gd name="T54" fmla="*/ 148 w 188"/>
                <a:gd name="T55" fmla="*/ 106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88" h="447">
                  <a:moveTo>
                    <a:pt x="93" y="95"/>
                  </a:moveTo>
                  <a:cubicBezTo>
                    <a:pt x="119" y="95"/>
                    <a:pt x="141" y="74"/>
                    <a:pt x="141" y="47"/>
                  </a:cubicBezTo>
                  <a:cubicBezTo>
                    <a:pt x="141" y="21"/>
                    <a:pt x="119" y="0"/>
                    <a:pt x="93" y="0"/>
                  </a:cubicBezTo>
                  <a:cubicBezTo>
                    <a:pt x="67" y="0"/>
                    <a:pt x="46" y="21"/>
                    <a:pt x="46" y="47"/>
                  </a:cubicBezTo>
                  <a:cubicBezTo>
                    <a:pt x="46" y="74"/>
                    <a:pt x="67" y="95"/>
                    <a:pt x="93" y="95"/>
                  </a:cubicBezTo>
                  <a:close/>
                  <a:moveTo>
                    <a:pt x="148" y="106"/>
                  </a:moveTo>
                  <a:cubicBezTo>
                    <a:pt x="39" y="106"/>
                    <a:pt x="39" y="106"/>
                    <a:pt x="39" y="106"/>
                  </a:cubicBezTo>
                  <a:cubicBezTo>
                    <a:pt x="14" y="106"/>
                    <a:pt x="0" y="118"/>
                    <a:pt x="0" y="145"/>
                  </a:cubicBezTo>
                  <a:cubicBezTo>
                    <a:pt x="0" y="307"/>
                    <a:pt x="0" y="307"/>
                    <a:pt x="0" y="307"/>
                  </a:cubicBezTo>
                  <a:cubicBezTo>
                    <a:pt x="0" y="316"/>
                    <a:pt x="8" y="323"/>
                    <a:pt x="17" y="323"/>
                  </a:cubicBezTo>
                  <a:cubicBezTo>
                    <a:pt x="26" y="323"/>
                    <a:pt x="33" y="316"/>
                    <a:pt x="33" y="307"/>
                  </a:cubicBezTo>
                  <a:cubicBezTo>
                    <a:pt x="33" y="151"/>
                    <a:pt x="33" y="151"/>
                    <a:pt x="33" y="151"/>
                  </a:cubicBezTo>
                  <a:cubicBezTo>
                    <a:pt x="43" y="151"/>
                    <a:pt x="43" y="151"/>
                    <a:pt x="43" y="151"/>
                  </a:cubicBezTo>
                  <a:cubicBezTo>
                    <a:pt x="43" y="426"/>
                    <a:pt x="43" y="426"/>
                    <a:pt x="43" y="426"/>
                  </a:cubicBezTo>
                  <a:cubicBezTo>
                    <a:pt x="43" y="438"/>
                    <a:pt x="53" y="447"/>
                    <a:pt x="65" y="447"/>
                  </a:cubicBezTo>
                  <a:cubicBezTo>
                    <a:pt x="77" y="447"/>
                    <a:pt x="86" y="438"/>
                    <a:pt x="86" y="426"/>
                  </a:cubicBezTo>
                  <a:cubicBezTo>
                    <a:pt x="86" y="286"/>
                    <a:pt x="86" y="286"/>
                    <a:pt x="86" y="286"/>
                  </a:cubicBezTo>
                  <a:cubicBezTo>
                    <a:pt x="101" y="286"/>
                    <a:pt x="101" y="286"/>
                    <a:pt x="101" y="286"/>
                  </a:cubicBezTo>
                  <a:cubicBezTo>
                    <a:pt x="101" y="426"/>
                    <a:pt x="101" y="426"/>
                    <a:pt x="101" y="426"/>
                  </a:cubicBezTo>
                  <a:cubicBezTo>
                    <a:pt x="101" y="438"/>
                    <a:pt x="110" y="447"/>
                    <a:pt x="122" y="447"/>
                  </a:cubicBezTo>
                  <a:cubicBezTo>
                    <a:pt x="134" y="447"/>
                    <a:pt x="144" y="438"/>
                    <a:pt x="144" y="426"/>
                  </a:cubicBezTo>
                  <a:cubicBezTo>
                    <a:pt x="144" y="151"/>
                    <a:pt x="144" y="151"/>
                    <a:pt x="144" y="151"/>
                  </a:cubicBezTo>
                  <a:cubicBezTo>
                    <a:pt x="154" y="151"/>
                    <a:pt x="154" y="151"/>
                    <a:pt x="154" y="151"/>
                  </a:cubicBezTo>
                  <a:cubicBezTo>
                    <a:pt x="154" y="307"/>
                    <a:pt x="154" y="307"/>
                    <a:pt x="154" y="307"/>
                  </a:cubicBezTo>
                  <a:cubicBezTo>
                    <a:pt x="154" y="316"/>
                    <a:pt x="162" y="323"/>
                    <a:pt x="171" y="323"/>
                  </a:cubicBezTo>
                  <a:cubicBezTo>
                    <a:pt x="180" y="323"/>
                    <a:pt x="188" y="316"/>
                    <a:pt x="188" y="307"/>
                  </a:cubicBezTo>
                  <a:cubicBezTo>
                    <a:pt x="188" y="145"/>
                    <a:pt x="188" y="145"/>
                    <a:pt x="188" y="145"/>
                  </a:cubicBezTo>
                  <a:cubicBezTo>
                    <a:pt x="188" y="122"/>
                    <a:pt x="179" y="106"/>
                    <a:pt x="148" y="106"/>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40" name="Freeform 10">
              <a:extLst>
                <a:ext uri="{FF2B5EF4-FFF2-40B4-BE49-F238E27FC236}">
                  <a16:creationId xmlns:a16="http://schemas.microsoft.com/office/drawing/2014/main" id="{89587C84-12B9-425A-AE31-D19533829CFE}"/>
                </a:ext>
              </a:extLst>
            </p:cNvPr>
            <p:cNvSpPr>
              <a:spLocks noEditPoints="1"/>
            </p:cNvSpPr>
            <p:nvPr/>
          </p:nvSpPr>
          <p:spPr bwMode="auto">
            <a:xfrm>
              <a:off x="6042025" y="4421188"/>
              <a:ext cx="465138" cy="1106488"/>
            </a:xfrm>
            <a:custGeom>
              <a:avLst/>
              <a:gdLst>
                <a:gd name="T0" fmla="*/ 93 w 188"/>
                <a:gd name="T1" fmla="*/ 95 h 447"/>
                <a:gd name="T2" fmla="*/ 141 w 188"/>
                <a:gd name="T3" fmla="*/ 47 h 447"/>
                <a:gd name="T4" fmla="*/ 93 w 188"/>
                <a:gd name="T5" fmla="*/ 0 h 447"/>
                <a:gd name="T6" fmla="*/ 46 w 188"/>
                <a:gd name="T7" fmla="*/ 47 h 447"/>
                <a:gd name="T8" fmla="*/ 93 w 188"/>
                <a:gd name="T9" fmla="*/ 95 h 447"/>
                <a:gd name="T10" fmla="*/ 148 w 188"/>
                <a:gd name="T11" fmla="*/ 106 h 447"/>
                <a:gd name="T12" fmla="*/ 40 w 188"/>
                <a:gd name="T13" fmla="*/ 106 h 447"/>
                <a:gd name="T14" fmla="*/ 0 w 188"/>
                <a:gd name="T15" fmla="*/ 145 h 447"/>
                <a:gd name="T16" fmla="*/ 0 w 188"/>
                <a:gd name="T17" fmla="*/ 307 h 447"/>
                <a:gd name="T18" fmla="*/ 17 w 188"/>
                <a:gd name="T19" fmla="*/ 323 h 447"/>
                <a:gd name="T20" fmla="*/ 34 w 188"/>
                <a:gd name="T21" fmla="*/ 307 h 447"/>
                <a:gd name="T22" fmla="*/ 34 w 188"/>
                <a:gd name="T23" fmla="*/ 151 h 447"/>
                <a:gd name="T24" fmla="*/ 43 w 188"/>
                <a:gd name="T25" fmla="*/ 151 h 447"/>
                <a:gd name="T26" fmla="*/ 43 w 188"/>
                <a:gd name="T27" fmla="*/ 426 h 447"/>
                <a:gd name="T28" fmla="*/ 65 w 188"/>
                <a:gd name="T29" fmla="*/ 447 h 447"/>
                <a:gd name="T30" fmla="*/ 87 w 188"/>
                <a:gd name="T31" fmla="*/ 426 h 447"/>
                <a:gd name="T32" fmla="*/ 87 w 188"/>
                <a:gd name="T33" fmla="*/ 286 h 447"/>
                <a:gd name="T34" fmla="*/ 101 w 188"/>
                <a:gd name="T35" fmla="*/ 286 h 447"/>
                <a:gd name="T36" fmla="*/ 101 w 188"/>
                <a:gd name="T37" fmla="*/ 426 h 447"/>
                <a:gd name="T38" fmla="*/ 123 w 188"/>
                <a:gd name="T39" fmla="*/ 447 h 447"/>
                <a:gd name="T40" fmla="*/ 144 w 188"/>
                <a:gd name="T41" fmla="*/ 426 h 447"/>
                <a:gd name="T42" fmla="*/ 144 w 188"/>
                <a:gd name="T43" fmla="*/ 151 h 447"/>
                <a:gd name="T44" fmla="*/ 154 w 188"/>
                <a:gd name="T45" fmla="*/ 151 h 447"/>
                <a:gd name="T46" fmla="*/ 154 w 188"/>
                <a:gd name="T47" fmla="*/ 307 h 447"/>
                <a:gd name="T48" fmla="*/ 171 w 188"/>
                <a:gd name="T49" fmla="*/ 323 h 447"/>
                <a:gd name="T50" fmla="*/ 188 w 188"/>
                <a:gd name="T51" fmla="*/ 307 h 447"/>
                <a:gd name="T52" fmla="*/ 188 w 188"/>
                <a:gd name="T53" fmla="*/ 145 h 447"/>
                <a:gd name="T54" fmla="*/ 148 w 188"/>
                <a:gd name="T55" fmla="*/ 106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88" h="447">
                  <a:moveTo>
                    <a:pt x="93" y="95"/>
                  </a:moveTo>
                  <a:cubicBezTo>
                    <a:pt x="120" y="95"/>
                    <a:pt x="141" y="74"/>
                    <a:pt x="141" y="47"/>
                  </a:cubicBezTo>
                  <a:cubicBezTo>
                    <a:pt x="141" y="21"/>
                    <a:pt x="120" y="0"/>
                    <a:pt x="93" y="0"/>
                  </a:cubicBezTo>
                  <a:cubicBezTo>
                    <a:pt x="67" y="0"/>
                    <a:pt x="46" y="21"/>
                    <a:pt x="46" y="47"/>
                  </a:cubicBezTo>
                  <a:cubicBezTo>
                    <a:pt x="46" y="74"/>
                    <a:pt x="67" y="95"/>
                    <a:pt x="93" y="95"/>
                  </a:cubicBezTo>
                  <a:close/>
                  <a:moveTo>
                    <a:pt x="148" y="106"/>
                  </a:moveTo>
                  <a:cubicBezTo>
                    <a:pt x="40" y="106"/>
                    <a:pt x="40" y="106"/>
                    <a:pt x="40" y="106"/>
                  </a:cubicBezTo>
                  <a:cubicBezTo>
                    <a:pt x="14" y="106"/>
                    <a:pt x="0" y="118"/>
                    <a:pt x="0" y="145"/>
                  </a:cubicBezTo>
                  <a:cubicBezTo>
                    <a:pt x="0" y="307"/>
                    <a:pt x="0" y="307"/>
                    <a:pt x="0" y="307"/>
                  </a:cubicBezTo>
                  <a:cubicBezTo>
                    <a:pt x="0" y="316"/>
                    <a:pt x="8" y="323"/>
                    <a:pt x="17" y="323"/>
                  </a:cubicBezTo>
                  <a:cubicBezTo>
                    <a:pt x="26" y="323"/>
                    <a:pt x="34" y="316"/>
                    <a:pt x="34" y="307"/>
                  </a:cubicBezTo>
                  <a:cubicBezTo>
                    <a:pt x="34" y="151"/>
                    <a:pt x="34" y="151"/>
                    <a:pt x="34" y="151"/>
                  </a:cubicBezTo>
                  <a:cubicBezTo>
                    <a:pt x="43" y="151"/>
                    <a:pt x="43" y="151"/>
                    <a:pt x="43" y="151"/>
                  </a:cubicBezTo>
                  <a:cubicBezTo>
                    <a:pt x="43" y="426"/>
                    <a:pt x="43" y="426"/>
                    <a:pt x="43" y="426"/>
                  </a:cubicBezTo>
                  <a:cubicBezTo>
                    <a:pt x="43" y="438"/>
                    <a:pt x="53" y="447"/>
                    <a:pt x="65" y="447"/>
                  </a:cubicBezTo>
                  <a:cubicBezTo>
                    <a:pt x="77" y="447"/>
                    <a:pt x="87" y="438"/>
                    <a:pt x="87" y="426"/>
                  </a:cubicBezTo>
                  <a:cubicBezTo>
                    <a:pt x="87" y="286"/>
                    <a:pt x="87" y="286"/>
                    <a:pt x="87" y="286"/>
                  </a:cubicBezTo>
                  <a:cubicBezTo>
                    <a:pt x="101" y="286"/>
                    <a:pt x="101" y="286"/>
                    <a:pt x="101" y="286"/>
                  </a:cubicBezTo>
                  <a:cubicBezTo>
                    <a:pt x="101" y="426"/>
                    <a:pt x="101" y="426"/>
                    <a:pt x="101" y="426"/>
                  </a:cubicBezTo>
                  <a:cubicBezTo>
                    <a:pt x="101" y="438"/>
                    <a:pt x="111" y="447"/>
                    <a:pt x="123" y="447"/>
                  </a:cubicBezTo>
                  <a:cubicBezTo>
                    <a:pt x="135" y="447"/>
                    <a:pt x="144" y="438"/>
                    <a:pt x="144" y="426"/>
                  </a:cubicBezTo>
                  <a:cubicBezTo>
                    <a:pt x="144" y="151"/>
                    <a:pt x="144" y="151"/>
                    <a:pt x="144" y="151"/>
                  </a:cubicBezTo>
                  <a:cubicBezTo>
                    <a:pt x="154" y="151"/>
                    <a:pt x="154" y="151"/>
                    <a:pt x="154" y="151"/>
                  </a:cubicBezTo>
                  <a:cubicBezTo>
                    <a:pt x="154" y="307"/>
                    <a:pt x="154" y="307"/>
                    <a:pt x="154" y="307"/>
                  </a:cubicBezTo>
                  <a:cubicBezTo>
                    <a:pt x="154" y="316"/>
                    <a:pt x="162" y="323"/>
                    <a:pt x="171" y="323"/>
                  </a:cubicBezTo>
                  <a:cubicBezTo>
                    <a:pt x="180" y="323"/>
                    <a:pt x="188" y="316"/>
                    <a:pt x="188" y="307"/>
                  </a:cubicBezTo>
                  <a:cubicBezTo>
                    <a:pt x="188" y="145"/>
                    <a:pt x="188" y="145"/>
                    <a:pt x="188" y="145"/>
                  </a:cubicBezTo>
                  <a:cubicBezTo>
                    <a:pt x="188" y="122"/>
                    <a:pt x="179" y="106"/>
                    <a:pt x="148" y="106"/>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41" name="Freeform 11">
              <a:extLst>
                <a:ext uri="{FF2B5EF4-FFF2-40B4-BE49-F238E27FC236}">
                  <a16:creationId xmlns:a16="http://schemas.microsoft.com/office/drawing/2014/main" id="{2F759572-93CB-45FD-AD19-E319FD3581FF}"/>
                </a:ext>
              </a:extLst>
            </p:cNvPr>
            <p:cNvSpPr>
              <a:spLocks noEditPoints="1"/>
            </p:cNvSpPr>
            <p:nvPr/>
          </p:nvSpPr>
          <p:spPr bwMode="auto">
            <a:xfrm>
              <a:off x="6577013" y="4421188"/>
              <a:ext cx="466725" cy="1106488"/>
            </a:xfrm>
            <a:custGeom>
              <a:avLst/>
              <a:gdLst>
                <a:gd name="T0" fmla="*/ 94 w 188"/>
                <a:gd name="T1" fmla="*/ 95 h 447"/>
                <a:gd name="T2" fmla="*/ 141 w 188"/>
                <a:gd name="T3" fmla="*/ 47 h 447"/>
                <a:gd name="T4" fmla="*/ 94 w 188"/>
                <a:gd name="T5" fmla="*/ 0 h 447"/>
                <a:gd name="T6" fmla="*/ 46 w 188"/>
                <a:gd name="T7" fmla="*/ 47 h 447"/>
                <a:gd name="T8" fmla="*/ 94 w 188"/>
                <a:gd name="T9" fmla="*/ 95 h 447"/>
                <a:gd name="T10" fmla="*/ 149 w 188"/>
                <a:gd name="T11" fmla="*/ 106 h 447"/>
                <a:gd name="T12" fmla="*/ 40 w 188"/>
                <a:gd name="T13" fmla="*/ 106 h 447"/>
                <a:gd name="T14" fmla="*/ 0 w 188"/>
                <a:gd name="T15" fmla="*/ 145 h 447"/>
                <a:gd name="T16" fmla="*/ 0 w 188"/>
                <a:gd name="T17" fmla="*/ 307 h 447"/>
                <a:gd name="T18" fmla="*/ 17 w 188"/>
                <a:gd name="T19" fmla="*/ 323 h 447"/>
                <a:gd name="T20" fmla="*/ 34 w 188"/>
                <a:gd name="T21" fmla="*/ 307 h 447"/>
                <a:gd name="T22" fmla="*/ 34 w 188"/>
                <a:gd name="T23" fmla="*/ 151 h 447"/>
                <a:gd name="T24" fmla="*/ 43 w 188"/>
                <a:gd name="T25" fmla="*/ 151 h 447"/>
                <a:gd name="T26" fmla="*/ 43 w 188"/>
                <a:gd name="T27" fmla="*/ 426 h 447"/>
                <a:gd name="T28" fmla="*/ 65 w 188"/>
                <a:gd name="T29" fmla="*/ 447 h 447"/>
                <a:gd name="T30" fmla="*/ 87 w 188"/>
                <a:gd name="T31" fmla="*/ 426 h 447"/>
                <a:gd name="T32" fmla="*/ 87 w 188"/>
                <a:gd name="T33" fmla="*/ 286 h 447"/>
                <a:gd name="T34" fmla="*/ 101 w 188"/>
                <a:gd name="T35" fmla="*/ 286 h 447"/>
                <a:gd name="T36" fmla="*/ 101 w 188"/>
                <a:gd name="T37" fmla="*/ 426 h 447"/>
                <a:gd name="T38" fmla="*/ 123 w 188"/>
                <a:gd name="T39" fmla="*/ 447 h 447"/>
                <a:gd name="T40" fmla="*/ 145 w 188"/>
                <a:gd name="T41" fmla="*/ 426 h 447"/>
                <a:gd name="T42" fmla="*/ 145 w 188"/>
                <a:gd name="T43" fmla="*/ 151 h 447"/>
                <a:gd name="T44" fmla="*/ 155 w 188"/>
                <a:gd name="T45" fmla="*/ 151 h 447"/>
                <a:gd name="T46" fmla="*/ 155 w 188"/>
                <a:gd name="T47" fmla="*/ 307 h 447"/>
                <a:gd name="T48" fmla="*/ 171 w 188"/>
                <a:gd name="T49" fmla="*/ 323 h 447"/>
                <a:gd name="T50" fmla="*/ 188 w 188"/>
                <a:gd name="T51" fmla="*/ 307 h 447"/>
                <a:gd name="T52" fmla="*/ 188 w 188"/>
                <a:gd name="T53" fmla="*/ 145 h 447"/>
                <a:gd name="T54" fmla="*/ 149 w 188"/>
                <a:gd name="T55" fmla="*/ 106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88" h="447">
                  <a:moveTo>
                    <a:pt x="94" y="95"/>
                  </a:moveTo>
                  <a:cubicBezTo>
                    <a:pt x="120" y="95"/>
                    <a:pt x="141" y="74"/>
                    <a:pt x="141" y="47"/>
                  </a:cubicBezTo>
                  <a:cubicBezTo>
                    <a:pt x="141" y="21"/>
                    <a:pt x="120" y="0"/>
                    <a:pt x="94" y="0"/>
                  </a:cubicBezTo>
                  <a:cubicBezTo>
                    <a:pt x="67" y="0"/>
                    <a:pt x="46" y="21"/>
                    <a:pt x="46" y="47"/>
                  </a:cubicBezTo>
                  <a:cubicBezTo>
                    <a:pt x="46" y="74"/>
                    <a:pt x="67" y="95"/>
                    <a:pt x="94" y="95"/>
                  </a:cubicBezTo>
                  <a:close/>
                  <a:moveTo>
                    <a:pt x="149" y="106"/>
                  </a:moveTo>
                  <a:cubicBezTo>
                    <a:pt x="40" y="106"/>
                    <a:pt x="40" y="106"/>
                    <a:pt x="40" y="106"/>
                  </a:cubicBezTo>
                  <a:cubicBezTo>
                    <a:pt x="15" y="106"/>
                    <a:pt x="0" y="118"/>
                    <a:pt x="0" y="145"/>
                  </a:cubicBezTo>
                  <a:cubicBezTo>
                    <a:pt x="0" y="307"/>
                    <a:pt x="0" y="307"/>
                    <a:pt x="0" y="307"/>
                  </a:cubicBezTo>
                  <a:cubicBezTo>
                    <a:pt x="0" y="316"/>
                    <a:pt x="8" y="323"/>
                    <a:pt x="17" y="323"/>
                  </a:cubicBezTo>
                  <a:cubicBezTo>
                    <a:pt x="26" y="323"/>
                    <a:pt x="34" y="316"/>
                    <a:pt x="34" y="307"/>
                  </a:cubicBezTo>
                  <a:cubicBezTo>
                    <a:pt x="34" y="151"/>
                    <a:pt x="34" y="151"/>
                    <a:pt x="34" y="151"/>
                  </a:cubicBezTo>
                  <a:cubicBezTo>
                    <a:pt x="43" y="151"/>
                    <a:pt x="43" y="151"/>
                    <a:pt x="43" y="151"/>
                  </a:cubicBezTo>
                  <a:cubicBezTo>
                    <a:pt x="43" y="426"/>
                    <a:pt x="43" y="426"/>
                    <a:pt x="43" y="426"/>
                  </a:cubicBezTo>
                  <a:cubicBezTo>
                    <a:pt x="43" y="438"/>
                    <a:pt x="53" y="447"/>
                    <a:pt x="65" y="447"/>
                  </a:cubicBezTo>
                  <a:cubicBezTo>
                    <a:pt x="77" y="447"/>
                    <a:pt x="87" y="438"/>
                    <a:pt x="87" y="426"/>
                  </a:cubicBezTo>
                  <a:cubicBezTo>
                    <a:pt x="87" y="286"/>
                    <a:pt x="87" y="286"/>
                    <a:pt x="87" y="286"/>
                  </a:cubicBezTo>
                  <a:cubicBezTo>
                    <a:pt x="101" y="286"/>
                    <a:pt x="101" y="286"/>
                    <a:pt x="101" y="286"/>
                  </a:cubicBezTo>
                  <a:cubicBezTo>
                    <a:pt x="101" y="426"/>
                    <a:pt x="101" y="426"/>
                    <a:pt x="101" y="426"/>
                  </a:cubicBezTo>
                  <a:cubicBezTo>
                    <a:pt x="101" y="438"/>
                    <a:pt x="111" y="447"/>
                    <a:pt x="123" y="447"/>
                  </a:cubicBezTo>
                  <a:cubicBezTo>
                    <a:pt x="135" y="447"/>
                    <a:pt x="145" y="438"/>
                    <a:pt x="145" y="426"/>
                  </a:cubicBezTo>
                  <a:cubicBezTo>
                    <a:pt x="145" y="151"/>
                    <a:pt x="145" y="151"/>
                    <a:pt x="145" y="151"/>
                  </a:cubicBezTo>
                  <a:cubicBezTo>
                    <a:pt x="155" y="151"/>
                    <a:pt x="155" y="151"/>
                    <a:pt x="155" y="151"/>
                  </a:cubicBezTo>
                  <a:cubicBezTo>
                    <a:pt x="155" y="307"/>
                    <a:pt x="155" y="307"/>
                    <a:pt x="155" y="307"/>
                  </a:cubicBezTo>
                  <a:cubicBezTo>
                    <a:pt x="155" y="316"/>
                    <a:pt x="162" y="323"/>
                    <a:pt x="171" y="323"/>
                  </a:cubicBezTo>
                  <a:cubicBezTo>
                    <a:pt x="181" y="323"/>
                    <a:pt x="188" y="316"/>
                    <a:pt x="188" y="307"/>
                  </a:cubicBezTo>
                  <a:cubicBezTo>
                    <a:pt x="188" y="145"/>
                    <a:pt x="188" y="145"/>
                    <a:pt x="188" y="145"/>
                  </a:cubicBezTo>
                  <a:cubicBezTo>
                    <a:pt x="188" y="122"/>
                    <a:pt x="179" y="106"/>
                    <a:pt x="149" y="106"/>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42" name="Freeform 12">
              <a:extLst>
                <a:ext uri="{FF2B5EF4-FFF2-40B4-BE49-F238E27FC236}">
                  <a16:creationId xmlns:a16="http://schemas.microsoft.com/office/drawing/2014/main" id="{15D62542-1174-46F0-A0F7-E49AE2CC2F7A}"/>
                </a:ext>
              </a:extLst>
            </p:cNvPr>
            <p:cNvSpPr>
              <a:spLocks noEditPoints="1"/>
            </p:cNvSpPr>
            <p:nvPr/>
          </p:nvSpPr>
          <p:spPr bwMode="auto">
            <a:xfrm>
              <a:off x="7115175" y="4421188"/>
              <a:ext cx="463550" cy="1106488"/>
            </a:xfrm>
            <a:custGeom>
              <a:avLst/>
              <a:gdLst>
                <a:gd name="T0" fmla="*/ 93 w 187"/>
                <a:gd name="T1" fmla="*/ 95 h 447"/>
                <a:gd name="T2" fmla="*/ 140 w 187"/>
                <a:gd name="T3" fmla="*/ 47 h 447"/>
                <a:gd name="T4" fmla="*/ 93 w 187"/>
                <a:gd name="T5" fmla="*/ 0 h 447"/>
                <a:gd name="T6" fmla="*/ 45 w 187"/>
                <a:gd name="T7" fmla="*/ 47 h 447"/>
                <a:gd name="T8" fmla="*/ 93 w 187"/>
                <a:gd name="T9" fmla="*/ 95 h 447"/>
                <a:gd name="T10" fmla="*/ 148 w 187"/>
                <a:gd name="T11" fmla="*/ 106 h 447"/>
                <a:gd name="T12" fmla="*/ 39 w 187"/>
                <a:gd name="T13" fmla="*/ 106 h 447"/>
                <a:gd name="T14" fmla="*/ 0 w 187"/>
                <a:gd name="T15" fmla="*/ 145 h 447"/>
                <a:gd name="T16" fmla="*/ 0 w 187"/>
                <a:gd name="T17" fmla="*/ 307 h 447"/>
                <a:gd name="T18" fmla="*/ 16 w 187"/>
                <a:gd name="T19" fmla="*/ 323 h 447"/>
                <a:gd name="T20" fmla="*/ 33 w 187"/>
                <a:gd name="T21" fmla="*/ 307 h 447"/>
                <a:gd name="T22" fmla="*/ 33 w 187"/>
                <a:gd name="T23" fmla="*/ 151 h 447"/>
                <a:gd name="T24" fmla="*/ 42 w 187"/>
                <a:gd name="T25" fmla="*/ 151 h 447"/>
                <a:gd name="T26" fmla="*/ 42 w 187"/>
                <a:gd name="T27" fmla="*/ 426 h 447"/>
                <a:gd name="T28" fmla="*/ 64 w 187"/>
                <a:gd name="T29" fmla="*/ 447 h 447"/>
                <a:gd name="T30" fmla="*/ 86 w 187"/>
                <a:gd name="T31" fmla="*/ 426 h 447"/>
                <a:gd name="T32" fmla="*/ 86 w 187"/>
                <a:gd name="T33" fmla="*/ 286 h 447"/>
                <a:gd name="T34" fmla="*/ 100 w 187"/>
                <a:gd name="T35" fmla="*/ 286 h 447"/>
                <a:gd name="T36" fmla="*/ 100 w 187"/>
                <a:gd name="T37" fmla="*/ 426 h 447"/>
                <a:gd name="T38" fmla="*/ 122 w 187"/>
                <a:gd name="T39" fmla="*/ 447 h 447"/>
                <a:gd name="T40" fmla="*/ 144 w 187"/>
                <a:gd name="T41" fmla="*/ 426 h 447"/>
                <a:gd name="T42" fmla="*/ 144 w 187"/>
                <a:gd name="T43" fmla="*/ 151 h 447"/>
                <a:gd name="T44" fmla="*/ 154 w 187"/>
                <a:gd name="T45" fmla="*/ 151 h 447"/>
                <a:gd name="T46" fmla="*/ 154 w 187"/>
                <a:gd name="T47" fmla="*/ 307 h 447"/>
                <a:gd name="T48" fmla="*/ 170 w 187"/>
                <a:gd name="T49" fmla="*/ 323 h 447"/>
                <a:gd name="T50" fmla="*/ 187 w 187"/>
                <a:gd name="T51" fmla="*/ 307 h 447"/>
                <a:gd name="T52" fmla="*/ 187 w 187"/>
                <a:gd name="T53" fmla="*/ 145 h 447"/>
                <a:gd name="T54" fmla="*/ 148 w 187"/>
                <a:gd name="T55" fmla="*/ 106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87" h="447">
                  <a:moveTo>
                    <a:pt x="93" y="95"/>
                  </a:moveTo>
                  <a:cubicBezTo>
                    <a:pt x="119" y="95"/>
                    <a:pt x="140" y="74"/>
                    <a:pt x="140" y="47"/>
                  </a:cubicBezTo>
                  <a:cubicBezTo>
                    <a:pt x="140" y="21"/>
                    <a:pt x="119" y="0"/>
                    <a:pt x="93" y="0"/>
                  </a:cubicBezTo>
                  <a:cubicBezTo>
                    <a:pt x="66" y="0"/>
                    <a:pt x="45" y="21"/>
                    <a:pt x="45" y="47"/>
                  </a:cubicBezTo>
                  <a:cubicBezTo>
                    <a:pt x="45" y="74"/>
                    <a:pt x="66" y="95"/>
                    <a:pt x="93" y="95"/>
                  </a:cubicBezTo>
                  <a:close/>
                  <a:moveTo>
                    <a:pt x="148" y="106"/>
                  </a:moveTo>
                  <a:cubicBezTo>
                    <a:pt x="39" y="106"/>
                    <a:pt x="39" y="106"/>
                    <a:pt x="39" y="106"/>
                  </a:cubicBezTo>
                  <a:cubicBezTo>
                    <a:pt x="14" y="106"/>
                    <a:pt x="0" y="118"/>
                    <a:pt x="0" y="145"/>
                  </a:cubicBezTo>
                  <a:cubicBezTo>
                    <a:pt x="0" y="307"/>
                    <a:pt x="0" y="307"/>
                    <a:pt x="0" y="307"/>
                  </a:cubicBezTo>
                  <a:cubicBezTo>
                    <a:pt x="0" y="316"/>
                    <a:pt x="7" y="323"/>
                    <a:pt x="16" y="323"/>
                  </a:cubicBezTo>
                  <a:cubicBezTo>
                    <a:pt x="26" y="323"/>
                    <a:pt x="33" y="316"/>
                    <a:pt x="33" y="307"/>
                  </a:cubicBezTo>
                  <a:cubicBezTo>
                    <a:pt x="33" y="151"/>
                    <a:pt x="33" y="151"/>
                    <a:pt x="33" y="151"/>
                  </a:cubicBezTo>
                  <a:cubicBezTo>
                    <a:pt x="42" y="151"/>
                    <a:pt x="42" y="151"/>
                    <a:pt x="42" y="151"/>
                  </a:cubicBezTo>
                  <a:cubicBezTo>
                    <a:pt x="42" y="426"/>
                    <a:pt x="42" y="426"/>
                    <a:pt x="42" y="426"/>
                  </a:cubicBezTo>
                  <a:cubicBezTo>
                    <a:pt x="42" y="438"/>
                    <a:pt x="52" y="447"/>
                    <a:pt x="64" y="447"/>
                  </a:cubicBezTo>
                  <a:cubicBezTo>
                    <a:pt x="76" y="447"/>
                    <a:pt x="86" y="438"/>
                    <a:pt x="86" y="426"/>
                  </a:cubicBezTo>
                  <a:cubicBezTo>
                    <a:pt x="86" y="286"/>
                    <a:pt x="86" y="286"/>
                    <a:pt x="86" y="286"/>
                  </a:cubicBezTo>
                  <a:cubicBezTo>
                    <a:pt x="100" y="286"/>
                    <a:pt x="100" y="286"/>
                    <a:pt x="100" y="286"/>
                  </a:cubicBezTo>
                  <a:cubicBezTo>
                    <a:pt x="100" y="426"/>
                    <a:pt x="100" y="426"/>
                    <a:pt x="100" y="426"/>
                  </a:cubicBezTo>
                  <a:cubicBezTo>
                    <a:pt x="100" y="438"/>
                    <a:pt x="110" y="447"/>
                    <a:pt x="122" y="447"/>
                  </a:cubicBezTo>
                  <a:cubicBezTo>
                    <a:pt x="134" y="447"/>
                    <a:pt x="144" y="438"/>
                    <a:pt x="144" y="426"/>
                  </a:cubicBezTo>
                  <a:cubicBezTo>
                    <a:pt x="144" y="151"/>
                    <a:pt x="144" y="151"/>
                    <a:pt x="144" y="151"/>
                  </a:cubicBezTo>
                  <a:cubicBezTo>
                    <a:pt x="154" y="151"/>
                    <a:pt x="154" y="151"/>
                    <a:pt x="154" y="151"/>
                  </a:cubicBezTo>
                  <a:cubicBezTo>
                    <a:pt x="154" y="307"/>
                    <a:pt x="154" y="307"/>
                    <a:pt x="154" y="307"/>
                  </a:cubicBezTo>
                  <a:cubicBezTo>
                    <a:pt x="154" y="316"/>
                    <a:pt x="161" y="323"/>
                    <a:pt x="170" y="323"/>
                  </a:cubicBezTo>
                  <a:cubicBezTo>
                    <a:pt x="180" y="323"/>
                    <a:pt x="187" y="316"/>
                    <a:pt x="187" y="307"/>
                  </a:cubicBezTo>
                  <a:cubicBezTo>
                    <a:pt x="187" y="145"/>
                    <a:pt x="187" y="145"/>
                    <a:pt x="187" y="145"/>
                  </a:cubicBezTo>
                  <a:cubicBezTo>
                    <a:pt x="187" y="122"/>
                    <a:pt x="178" y="106"/>
                    <a:pt x="148" y="106"/>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3" name="Freeform 13">
              <a:extLst>
                <a:ext uri="{FF2B5EF4-FFF2-40B4-BE49-F238E27FC236}">
                  <a16:creationId xmlns:a16="http://schemas.microsoft.com/office/drawing/2014/main" id="{4E6E1274-977D-47BE-ADDC-822A70FDBD24}"/>
                </a:ext>
              </a:extLst>
            </p:cNvPr>
            <p:cNvSpPr>
              <a:spLocks noEditPoints="1"/>
            </p:cNvSpPr>
            <p:nvPr/>
          </p:nvSpPr>
          <p:spPr bwMode="auto">
            <a:xfrm>
              <a:off x="7651750" y="4421188"/>
              <a:ext cx="463550" cy="1106488"/>
            </a:xfrm>
            <a:custGeom>
              <a:avLst/>
              <a:gdLst>
                <a:gd name="T0" fmla="*/ 93 w 187"/>
                <a:gd name="T1" fmla="*/ 95 h 447"/>
                <a:gd name="T2" fmla="*/ 140 w 187"/>
                <a:gd name="T3" fmla="*/ 47 h 447"/>
                <a:gd name="T4" fmla="*/ 93 w 187"/>
                <a:gd name="T5" fmla="*/ 0 h 447"/>
                <a:gd name="T6" fmla="*/ 45 w 187"/>
                <a:gd name="T7" fmla="*/ 47 h 447"/>
                <a:gd name="T8" fmla="*/ 93 w 187"/>
                <a:gd name="T9" fmla="*/ 95 h 447"/>
                <a:gd name="T10" fmla="*/ 148 w 187"/>
                <a:gd name="T11" fmla="*/ 106 h 447"/>
                <a:gd name="T12" fmla="*/ 39 w 187"/>
                <a:gd name="T13" fmla="*/ 106 h 447"/>
                <a:gd name="T14" fmla="*/ 0 w 187"/>
                <a:gd name="T15" fmla="*/ 145 h 447"/>
                <a:gd name="T16" fmla="*/ 0 w 187"/>
                <a:gd name="T17" fmla="*/ 307 h 447"/>
                <a:gd name="T18" fmla="*/ 17 w 187"/>
                <a:gd name="T19" fmla="*/ 323 h 447"/>
                <a:gd name="T20" fmla="*/ 33 w 187"/>
                <a:gd name="T21" fmla="*/ 307 h 447"/>
                <a:gd name="T22" fmla="*/ 33 w 187"/>
                <a:gd name="T23" fmla="*/ 151 h 447"/>
                <a:gd name="T24" fmla="*/ 43 w 187"/>
                <a:gd name="T25" fmla="*/ 151 h 447"/>
                <a:gd name="T26" fmla="*/ 43 w 187"/>
                <a:gd name="T27" fmla="*/ 426 h 447"/>
                <a:gd name="T28" fmla="*/ 64 w 187"/>
                <a:gd name="T29" fmla="*/ 447 h 447"/>
                <a:gd name="T30" fmla="*/ 86 w 187"/>
                <a:gd name="T31" fmla="*/ 426 h 447"/>
                <a:gd name="T32" fmla="*/ 86 w 187"/>
                <a:gd name="T33" fmla="*/ 286 h 447"/>
                <a:gd name="T34" fmla="*/ 100 w 187"/>
                <a:gd name="T35" fmla="*/ 286 h 447"/>
                <a:gd name="T36" fmla="*/ 100 w 187"/>
                <a:gd name="T37" fmla="*/ 426 h 447"/>
                <a:gd name="T38" fmla="*/ 122 w 187"/>
                <a:gd name="T39" fmla="*/ 447 h 447"/>
                <a:gd name="T40" fmla="*/ 144 w 187"/>
                <a:gd name="T41" fmla="*/ 426 h 447"/>
                <a:gd name="T42" fmla="*/ 144 w 187"/>
                <a:gd name="T43" fmla="*/ 151 h 447"/>
                <a:gd name="T44" fmla="*/ 154 w 187"/>
                <a:gd name="T45" fmla="*/ 151 h 447"/>
                <a:gd name="T46" fmla="*/ 154 w 187"/>
                <a:gd name="T47" fmla="*/ 307 h 447"/>
                <a:gd name="T48" fmla="*/ 171 w 187"/>
                <a:gd name="T49" fmla="*/ 323 h 447"/>
                <a:gd name="T50" fmla="*/ 187 w 187"/>
                <a:gd name="T51" fmla="*/ 307 h 447"/>
                <a:gd name="T52" fmla="*/ 187 w 187"/>
                <a:gd name="T53" fmla="*/ 145 h 447"/>
                <a:gd name="T54" fmla="*/ 148 w 187"/>
                <a:gd name="T55" fmla="*/ 106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87" h="447">
                  <a:moveTo>
                    <a:pt x="93" y="95"/>
                  </a:moveTo>
                  <a:cubicBezTo>
                    <a:pt x="119" y="95"/>
                    <a:pt x="140" y="74"/>
                    <a:pt x="140" y="47"/>
                  </a:cubicBezTo>
                  <a:cubicBezTo>
                    <a:pt x="140" y="21"/>
                    <a:pt x="119" y="0"/>
                    <a:pt x="93" y="0"/>
                  </a:cubicBezTo>
                  <a:cubicBezTo>
                    <a:pt x="67" y="0"/>
                    <a:pt x="45" y="21"/>
                    <a:pt x="45" y="47"/>
                  </a:cubicBezTo>
                  <a:cubicBezTo>
                    <a:pt x="45" y="74"/>
                    <a:pt x="67" y="95"/>
                    <a:pt x="93" y="95"/>
                  </a:cubicBezTo>
                  <a:close/>
                  <a:moveTo>
                    <a:pt x="148" y="106"/>
                  </a:moveTo>
                  <a:cubicBezTo>
                    <a:pt x="39" y="106"/>
                    <a:pt x="39" y="106"/>
                    <a:pt x="39" y="106"/>
                  </a:cubicBezTo>
                  <a:cubicBezTo>
                    <a:pt x="14" y="106"/>
                    <a:pt x="0" y="118"/>
                    <a:pt x="0" y="145"/>
                  </a:cubicBezTo>
                  <a:cubicBezTo>
                    <a:pt x="0" y="307"/>
                    <a:pt x="0" y="307"/>
                    <a:pt x="0" y="307"/>
                  </a:cubicBezTo>
                  <a:cubicBezTo>
                    <a:pt x="0" y="316"/>
                    <a:pt x="7" y="323"/>
                    <a:pt x="17" y="323"/>
                  </a:cubicBezTo>
                  <a:cubicBezTo>
                    <a:pt x="26" y="323"/>
                    <a:pt x="33" y="316"/>
                    <a:pt x="33" y="307"/>
                  </a:cubicBezTo>
                  <a:cubicBezTo>
                    <a:pt x="33" y="151"/>
                    <a:pt x="33" y="151"/>
                    <a:pt x="33" y="151"/>
                  </a:cubicBezTo>
                  <a:cubicBezTo>
                    <a:pt x="43" y="151"/>
                    <a:pt x="43" y="151"/>
                    <a:pt x="43" y="151"/>
                  </a:cubicBezTo>
                  <a:cubicBezTo>
                    <a:pt x="43" y="426"/>
                    <a:pt x="43" y="426"/>
                    <a:pt x="43" y="426"/>
                  </a:cubicBezTo>
                  <a:cubicBezTo>
                    <a:pt x="43" y="438"/>
                    <a:pt x="52" y="447"/>
                    <a:pt x="64" y="447"/>
                  </a:cubicBezTo>
                  <a:cubicBezTo>
                    <a:pt x="76" y="447"/>
                    <a:pt x="86" y="438"/>
                    <a:pt x="86" y="426"/>
                  </a:cubicBezTo>
                  <a:cubicBezTo>
                    <a:pt x="86" y="286"/>
                    <a:pt x="86" y="286"/>
                    <a:pt x="86" y="286"/>
                  </a:cubicBezTo>
                  <a:cubicBezTo>
                    <a:pt x="100" y="286"/>
                    <a:pt x="100" y="286"/>
                    <a:pt x="100" y="286"/>
                  </a:cubicBezTo>
                  <a:cubicBezTo>
                    <a:pt x="100" y="426"/>
                    <a:pt x="100" y="426"/>
                    <a:pt x="100" y="426"/>
                  </a:cubicBezTo>
                  <a:cubicBezTo>
                    <a:pt x="100" y="438"/>
                    <a:pt x="110" y="447"/>
                    <a:pt x="122" y="447"/>
                  </a:cubicBezTo>
                  <a:cubicBezTo>
                    <a:pt x="134" y="447"/>
                    <a:pt x="144" y="438"/>
                    <a:pt x="144" y="426"/>
                  </a:cubicBezTo>
                  <a:cubicBezTo>
                    <a:pt x="144" y="151"/>
                    <a:pt x="144" y="151"/>
                    <a:pt x="144" y="151"/>
                  </a:cubicBezTo>
                  <a:cubicBezTo>
                    <a:pt x="154" y="151"/>
                    <a:pt x="154" y="151"/>
                    <a:pt x="154" y="151"/>
                  </a:cubicBezTo>
                  <a:cubicBezTo>
                    <a:pt x="154" y="307"/>
                    <a:pt x="154" y="307"/>
                    <a:pt x="154" y="307"/>
                  </a:cubicBezTo>
                  <a:cubicBezTo>
                    <a:pt x="154" y="316"/>
                    <a:pt x="161" y="323"/>
                    <a:pt x="171" y="323"/>
                  </a:cubicBezTo>
                  <a:cubicBezTo>
                    <a:pt x="180" y="323"/>
                    <a:pt x="187" y="316"/>
                    <a:pt x="187" y="307"/>
                  </a:cubicBezTo>
                  <a:cubicBezTo>
                    <a:pt x="187" y="145"/>
                    <a:pt x="187" y="145"/>
                    <a:pt x="187" y="145"/>
                  </a:cubicBezTo>
                  <a:cubicBezTo>
                    <a:pt x="187" y="122"/>
                    <a:pt x="179" y="106"/>
                    <a:pt x="148" y="106"/>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4" name="Freeform 14">
              <a:extLst>
                <a:ext uri="{FF2B5EF4-FFF2-40B4-BE49-F238E27FC236}">
                  <a16:creationId xmlns:a16="http://schemas.microsoft.com/office/drawing/2014/main" id="{45FC074A-C122-4AC1-8853-FADE001BD0E2}"/>
                </a:ext>
              </a:extLst>
            </p:cNvPr>
            <p:cNvSpPr>
              <a:spLocks noEditPoints="1"/>
            </p:cNvSpPr>
            <p:nvPr/>
          </p:nvSpPr>
          <p:spPr bwMode="auto">
            <a:xfrm>
              <a:off x="4067175" y="4421188"/>
              <a:ext cx="503238" cy="1106488"/>
            </a:xfrm>
            <a:custGeom>
              <a:avLst/>
              <a:gdLst>
                <a:gd name="T0" fmla="*/ 101 w 203"/>
                <a:gd name="T1" fmla="*/ 95 h 447"/>
                <a:gd name="T2" fmla="*/ 148 w 203"/>
                <a:gd name="T3" fmla="*/ 47 h 447"/>
                <a:gd name="T4" fmla="*/ 101 w 203"/>
                <a:gd name="T5" fmla="*/ 0 h 447"/>
                <a:gd name="T6" fmla="*/ 53 w 203"/>
                <a:gd name="T7" fmla="*/ 47 h 447"/>
                <a:gd name="T8" fmla="*/ 101 w 203"/>
                <a:gd name="T9" fmla="*/ 95 h 447"/>
                <a:gd name="T10" fmla="*/ 183 w 203"/>
                <a:gd name="T11" fmla="*/ 162 h 447"/>
                <a:gd name="T12" fmla="*/ 129 w 203"/>
                <a:gd name="T13" fmla="*/ 106 h 447"/>
                <a:gd name="T14" fmla="*/ 74 w 203"/>
                <a:gd name="T15" fmla="*/ 106 h 447"/>
                <a:gd name="T16" fmla="*/ 20 w 203"/>
                <a:gd name="T17" fmla="*/ 162 h 447"/>
                <a:gd name="T18" fmla="*/ 0 w 203"/>
                <a:gd name="T19" fmla="*/ 307 h 447"/>
                <a:gd name="T20" fmla="*/ 15 w 203"/>
                <a:gd name="T21" fmla="*/ 323 h 447"/>
                <a:gd name="T22" fmla="*/ 29 w 203"/>
                <a:gd name="T23" fmla="*/ 307 h 447"/>
                <a:gd name="T24" fmla="*/ 49 w 203"/>
                <a:gd name="T25" fmla="*/ 151 h 447"/>
                <a:gd name="T26" fmla="*/ 57 w 203"/>
                <a:gd name="T27" fmla="*/ 151 h 447"/>
                <a:gd name="T28" fmla="*/ 57 w 203"/>
                <a:gd name="T29" fmla="*/ 153 h 447"/>
                <a:gd name="T30" fmla="*/ 36 w 203"/>
                <a:gd name="T31" fmla="*/ 326 h 447"/>
                <a:gd name="T32" fmla="*/ 45 w 203"/>
                <a:gd name="T33" fmla="*/ 337 h 447"/>
                <a:gd name="T34" fmla="*/ 57 w 203"/>
                <a:gd name="T35" fmla="*/ 337 h 447"/>
                <a:gd name="T36" fmla="*/ 57 w 203"/>
                <a:gd name="T37" fmla="*/ 426 h 447"/>
                <a:gd name="T38" fmla="*/ 76 w 203"/>
                <a:gd name="T39" fmla="*/ 447 h 447"/>
                <a:gd name="T40" fmla="*/ 95 w 203"/>
                <a:gd name="T41" fmla="*/ 426 h 447"/>
                <a:gd name="T42" fmla="*/ 95 w 203"/>
                <a:gd name="T43" fmla="*/ 337 h 447"/>
                <a:gd name="T44" fmla="*/ 107 w 203"/>
                <a:gd name="T45" fmla="*/ 337 h 447"/>
                <a:gd name="T46" fmla="*/ 107 w 203"/>
                <a:gd name="T47" fmla="*/ 426 h 447"/>
                <a:gd name="T48" fmla="*/ 126 w 203"/>
                <a:gd name="T49" fmla="*/ 447 h 447"/>
                <a:gd name="T50" fmla="*/ 145 w 203"/>
                <a:gd name="T51" fmla="*/ 426 h 447"/>
                <a:gd name="T52" fmla="*/ 145 w 203"/>
                <a:gd name="T53" fmla="*/ 337 h 447"/>
                <a:gd name="T54" fmla="*/ 158 w 203"/>
                <a:gd name="T55" fmla="*/ 337 h 447"/>
                <a:gd name="T56" fmla="*/ 167 w 203"/>
                <a:gd name="T57" fmla="*/ 326 h 447"/>
                <a:gd name="T58" fmla="*/ 145 w 203"/>
                <a:gd name="T59" fmla="*/ 151 h 447"/>
                <a:gd name="T60" fmla="*/ 154 w 203"/>
                <a:gd name="T61" fmla="*/ 151 h 447"/>
                <a:gd name="T62" fmla="*/ 174 w 203"/>
                <a:gd name="T63" fmla="*/ 307 h 447"/>
                <a:gd name="T64" fmla="*/ 188 w 203"/>
                <a:gd name="T65" fmla="*/ 323 h 447"/>
                <a:gd name="T66" fmla="*/ 203 w 203"/>
                <a:gd name="T67" fmla="*/ 307 h 447"/>
                <a:gd name="T68" fmla="*/ 183 w 203"/>
                <a:gd name="T69" fmla="*/ 162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03" h="447">
                  <a:moveTo>
                    <a:pt x="101" y="95"/>
                  </a:moveTo>
                  <a:cubicBezTo>
                    <a:pt x="127" y="95"/>
                    <a:pt x="148" y="74"/>
                    <a:pt x="148" y="47"/>
                  </a:cubicBezTo>
                  <a:cubicBezTo>
                    <a:pt x="148" y="21"/>
                    <a:pt x="127" y="0"/>
                    <a:pt x="101" y="0"/>
                  </a:cubicBezTo>
                  <a:cubicBezTo>
                    <a:pt x="75" y="0"/>
                    <a:pt x="53" y="21"/>
                    <a:pt x="53" y="47"/>
                  </a:cubicBezTo>
                  <a:cubicBezTo>
                    <a:pt x="53" y="74"/>
                    <a:pt x="75" y="95"/>
                    <a:pt x="101" y="95"/>
                  </a:cubicBezTo>
                  <a:close/>
                  <a:moveTo>
                    <a:pt x="183" y="162"/>
                  </a:moveTo>
                  <a:cubicBezTo>
                    <a:pt x="177" y="118"/>
                    <a:pt x="156" y="106"/>
                    <a:pt x="129" y="106"/>
                  </a:cubicBezTo>
                  <a:cubicBezTo>
                    <a:pt x="74" y="106"/>
                    <a:pt x="74" y="106"/>
                    <a:pt x="74" y="106"/>
                  </a:cubicBezTo>
                  <a:cubicBezTo>
                    <a:pt x="52" y="106"/>
                    <a:pt x="26" y="112"/>
                    <a:pt x="20" y="162"/>
                  </a:cubicBezTo>
                  <a:cubicBezTo>
                    <a:pt x="0" y="307"/>
                    <a:pt x="0" y="307"/>
                    <a:pt x="0" y="307"/>
                  </a:cubicBezTo>
                  <a:cubicBezTo>
                    <a:pt x="0" y="316"/>
                    <a:pt x="7" y="323"/>
                    <a:pt x="15" y="323"/>
                  </a:cubicBezTo>
                  <a:cubicBezTo>
                    <a:pt x="23" y="323"/>
                    <a:pt x="29" y="316"/>
                    <a:pt x="29" y="307"/>
                  </a:cubicBezTo>
                  <a:cubicBezTo>
                    <a:pt x="49" y="151"/>
                    <a:pt x="49" y="151"/>
                    <a:pt x="49" y="151"/>
                  </a:cubicBezTo>
                  <a:cubicBezTo>
                    <a:pt x="57" y="151"/>
                    <a:pt x="57" y="151"/>
                    <a:pt x="57" y="151"/>
                  </a:cubicBezTo>
                  <a:cubicBezTo>
                    <a:pt x="57" y="153"/>
                    <a:pt x="57" y="153"/>
                    <a:pt x="57" y="153"/>
                  </a:cubicBezTo>
                  <a:cubicBezTo>
                    <a:pt x="36" y="326"/>
                    <a:pt x="36" y="326"/>
                    <a:pt x="36" y="326"/>
                  </a:cubicBezTo>
                  <a:cubicBezTo>
                    <a:pt x="35" y="336"/>
                    <a:pt x="39" y="337"/>
                    <a:pt x="45" y="337"/>
                  </a:cubicBezTo>
                  <a:cubicBezTo>
                    <a:pt x="57" y="337"/>
                    <a:pt x="57" y="337"/>
                    <a:pt x="57" y="337"/>
                  </a:cubicBezTo>
                  <a:cubicBezTo>
                    <a:pt x="57" y="426"/>
                    <a:pt x="57" y="426"/>
                    <a:pt x="57" y="426"/>
                  </a:cubicBezTo>
                  <a:cubicBezTo>
                    <a:pt x="57" y="438"/>
                    <a:pt x="65" y="447"/>
                    <a:pt x="76" y="447"/>
                  </a:cubicBezTo>
                  <a:cubicBezTo>
                    <a:pt x="86" y="447"/>
                    <a:pt x="95" y="438"/>
                    <a:pt x="95" y="426"/>
                  </a:cubicBezTo>
                  <a:cubicBezTo>
                    <a:pt x="95" y="337"/>
                    <a:pt x="95" y="337"/>
                    <a:pt x="95" y="337"/>
                  </a:cubicBezTo>
                  <a:cubicBezTo>
                    <a:pt x="107" y="337"/>
                    <a:pt x="107" y="337"/>
                    <a:pt x="107" y="337"/>
                  </a:cubicBezTo>
                  <a:cubicBezTo>
                    <a:pt x="107" y="426"/>
                    <a:pt x="107" y="426"/>
                    <a:pt x="107" y="426"/>
                  </a:cubicBezTo>
                  <a:cubicBezTo>
                    <a:pt x="107" y="438"/>
                    <a:pt x="116" y="447"/>
                    <a:pt x="126" y="447"/>
                  </a:cubicBezTo>
                  <a:cubicBezTo>
                    <a:pt x="137" y="447"/>
                    <a:pt x="145" y="438"/>
                    <a:pt x="145" y="426"/>
                  </a:cubicBezTo>
                  <a:cubicBezTo>
                    <a:pt x="145" y="337"/>
                    <a:pt x="145" y="337"/>
                    <a:pt x="145" y="337"/>
                  </a:cubicBezTo>
                  <a:cubicBezTo>
                    <a:pt x="158" y="337"/>
                    <a:pt x="158" y="337"/>
                    <a:pt x="158" y="337"/>
                  </a:cubicBezTo>
                  <a:cubicBezTo>
                    <a:pt x="164" y="337"/>
                    <a:pt x="168" y="336"/>
                    <a:pt x="167" y="326"/>
                  </a:cubicBezTo>
                  <a:cubicBezTo>
                    <a:pt x="145" y="151"/>
                    <a:pt x="145" y="151"/>
                    <a:pt x="145" y="151"/>
                  </a:cubicBezTo>
                  <a:cubicBezTo>
                    <a:pt x="154" y="151"/>
                    <a:pt x="154" y="151"/>
                    <a:pt x="154" y="151"/>
                  </a:cubicBezTo>
                  <a:cubicBezTo>
                    <a:pt x="174" y="307"/>
                    <a:pt x="174" y="307"/>
                    <a:pt x="174" y="307"/>
                  </a:cubicBezTo>
                  <a:cubicBezTo>
                    <a:pt x="174" y="316"/>
                    <a:pt x="180" y="323"/>
                    <a:pt x="188" y="323"/>
                  </a:cubicBezTo>
                  <a:cubicBezTo>
                    <a:pt x="196" y="323"/>
                    <a:pt x="203" y="316"/>
                    <a:pt x="203" y="307"/>
                  </a:cubicBezTo>
                  <a:lnTo>
                    <a:pt x="183" y="16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45" name="Freeform 15">
              <a:extLst>
                <a:ext uri="{FF2B5EF4-FFF2-40B4-BE49-F238E27FC236}">
                  <a16:creationId xmlns:a16="http://schemas.microsoft.com/office/drawing/2014/main" id="{EEDE430D-FB5C-4D91-8460-C60BC78D814D}"/>
                </a:ext>
              </a:extLst>
            </p:cNvPr>
            <p:cNvSpPr>
              <a:spLocks noEditPoints="1"/>
            </p:cNvSpPr>
            <p:nvPr/>
          </p:nvSpPr>
          <p:spPr bwMode="auto">
            <a:xfrm>
              <a:off x="3516313" y="4421188"/>
              <a:ext cx="501650" cy="1106488"/>
            </a:xfrm>
            <a:custGeom>
              <a:avLst/>
              <a:gdLst>
                <a:gd name="T0" fmla="*/ 100 w 202"/>
                <a:gd name="T1" fmla="*/ 95 h 447"/>
                <a:gd name="T2" fmla="*/ 148 w 202"/>
                <a:gd name="T3" fmla="*/ 47 h 447"/>
                <a:gd name="T4" fmla="*/ 100 w 202"/>
                <a:gd name="T5" fmla="*/ 0 h 447"/>
                <a:gd name="T6" fmla="*/ 53 w 202"/>
                <a:gd name="T7" fmla="*/ 47 h 447"/>
                <a:gd name="T8" fmla="*/ 100 w 202"/>
                <a:gd name="T9" fmla="*/ 95 h 447"/>
                <a:gd name="T10" fmla="*/ 183 w 202"/>
                <a:gd name="T11" fmla="*/ 162 h 447"/>
                <a:gd name="T12" fmla="*/ 129 w 202"/>
                <a:gd name="T13" fmla="*/ 106 h 447"/>
                <a:gd name="T14" fmla="*/ 73 w 202"/>
                <a:gd name="T15" fmla="*/ 106 h 447"/>
                <a:gd name="T16" fmla="*/ 19 w 202"/>
                <a:gd name="T17" fmla="*/ 162 h 447"/>
                <a:gd name="T18" fmla="*/ 0 w 202"/>
                <a:gd name="T19" fmla="*/ 307 h 447"/>
                <a:gd name="T20" fmla="*/ 14 w 202"/>
                <a:gd name="T21" fmla="*/ 323 h 447"/>
                <a:gd name="T22" fmla="*/ 29 w 202"/>
                <a:gd name="T23" fmla="*/ 307 h 447"/>
                <a:gd name="T24" fmla="*/ 48 w 202"/>
                <a:gd name="T25" fmla="*/ 151 h 447"/>
                <a:gd name="T26" fmla="*/ 56 w 202"/>
                <a:gd name="T27" fmla="*/ 151 h 447"/>
                <a:gd name="T28" fmla="*/ 56 w 202"/>
                <a:gd name="T29" fmla="*/ 153 h 447"/>
                <a:gd name="T30" fmla="*/ 35 w 202"/>
                <a:gd name="T31" fmla="*/ 326 h 447"/>
                <a:gd name="T32" fmla="*/ 44 w 202"/>
                <a:gd name="T33" fmla="*/ 337 h 447"/>
                <a:gd name="T34" fmla="*/ 56 w 202"/>
                <a:gd name="T35" fmla="*/ 337 h 447"/>
                <a:gd name="T36" fmla="*/ 56 w 202"/>
                <a:gd name="T37" fmla="*/ 426 h 447"/>
                <a:gd name="T38" fmla="*/ 75 w 202"/>
                <a:gd name="T39" fmla="*/ 447 h 447"/>
                <a:gd name="T40" fmla="*/ 94 w 202"/>
                <a:gd name="T41" fmla="*/ 426 h 447"/>
                <a:gd name="T42" fmla="*/ 94 w 202"/>
                <a:gd name="T43" fmla="*/ 337 h 447"/>
                <a:gd name="T44" fmla="*/ 107 w 202"/>
                <a:gd name="T45" fmla="*/ 337 h 447"/>
                <a:gd name="T46" fmla="*/ 107 w 202"/>
                <a:gd name="T47" fmla="*/ 426 h 447"/>
                <a:gd name="T48" fmla="*/ 126 w 202"/>
                <a:gd name="T49" fmla="*/ 447 h 447"/>
                <a:gd name="T50" fmla="*/ 145 w 202"/>
                <a:gd name="T51" fmla="*/ 426 h 447"/>
                <a:gd name="T52" fmla="*/ 145 w 202"/>
                <a:gd name="T53" fmla="*/ 337 h 447"/>
                <a:gd name="T54" fmla="*/ 157 w 202"/>
                <a:gd name="T55" fmla="*/ 337 h 447"/>
                <a:gd name="T56" fmla="*/ 166 w 202"/>
                <a:gd name="T57" fmla="*/ 326 h 447"/>
                <a:gd name="T58" fmla="*/ 145 w 202"/>
                <a:gd name="T59" fmla="*/ 151 h 447"/>
                <a:gd name="T60" fmla="*/ 153 w 202"/>
                <a:gd name="T61" fmla="*/ 151 h 447"/>
                <a:gd name="T62" fmla="*/ 173 w 202"/>
                <a:gd name="T63" fmla="*/ 307 h 447"/>
                <a:gd name="T64" fmla="*/ 188 w 202"/>
                <a:gd name="T65" fmla="*/ 323 h 447"/>
                <a:gd name="T66" fmla="*/ 202 w 202"/>
                <a:gd name="T67" fmla="*/ 307 h 447"/>
                <a:gd name="T68" fmla="*/ 183 w 202"/>
                <a:gd name="T69" fmla="*/ 162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02" h="447">
                  <a:moveTo>
                    <a:pt x="100" y="95"/>
                  </a:moveTo>
                  <a:cubicBezTo>
                    <a:pt x="126" y="95"/>
                    <a:pt x="148" y="74"/>
                    <a:pt x="148" y="47"/>
                  </a:cubicBezTo>
                  <a:cubicBezTo>
                    <a:pt x="148" y="21"/>
                    <a:pt x="126" y="0"/>
                    <a:pt x="100" y="0"/>
                  </a:cubicBezTo>
                  <a:cubicBezTo>
                    <a:pt x="74" y="0"/>
                    <a:pt x="53" y="21"/>
                    <a:pt x="53" y="47"/>
                  </a:cubicBezTo>
                  <a:cubicBezTo>
                    <a:pt x="53" y="74"/>
                    <a:pt x="74" y="95"/>
                    <a:pt x="100" y="95"/>
                  </a:cubicBezTo>
                  <a:close/>
                  <a:moveTo>
                    <a:pt x="183" y="162"/>
                  </a:moveTo>
                  <a:cubicBezTo>
                    <a:pt x="176" y="118"/>
                    <a:pt x="155" y="106"/>
                    <a:pt x="129" y="106"/>
                  </a:cubicBezTo>
                  <a:cubicBezTo>
                    <a:pt x="73" y="106"/>
                    <a:pt x="73" y="106"/>
                    <a:pt x="73" y="106"/>
                  </a:cubicBezTo>
                  <a:cubicBezTo>
                    <a:pt x="51" y="106"/>
                    <a:pt x="26" y="112"/>
                    <a:pt x="19" y="162"/>
                  </a:cubicBezTo>
                  <a:cubicBezTo>
                    <a:pt x="0" y="307"/>
                    <a:pt x="0" y="307"/>
                    <a:pt x="0" y="307"/>
                  </a:cubicBezTo>
                  <a:cubicBezTo>
                    <a:pt x="0" y="316"/>
                    <a:pt x="6" y="323"/>
                    <a:pt x="14" y="323"/>
                  </a:cubicBezTo>
                  <a:cubicBezTo>
                    <a:pt x="22" y="323"/>
                    <a:pt x="29" y="316"/>
                    <a:pt x="29" y="307"/>
                  </a:cubicBezTo>
                  <a:cubicBezTo>
                    <a:pt x="48" y="151"/>
                    <a:pt x="48" y="151"/>
                    <a:pt x="48" y="151"/>
                  </a:cubicBezTo>
                  <a:cubicBezTo>
                    <a:pt x="56" y="151"/>
                    <a:pt x="56" y="151"/>
                    <a:pt x="56" y="151"/>
                  </a:cubicBezTo>
                  <a:cubicBezTo>
                    <a:pt x="56" y="153"/>
                    <a:pt x="56" y="153"/>
                    <a:pt x="56" y="153"/>
                  </a:cubicBezTo>
                  <a:cubicBezTo>
                    <a:pt x="35" y="326"/>
                    <a:pt x="35" y="326"/>
                    <a:pt x="35" y="326"/>
                  </a:cubicBezTo>
                  <a:cubicBezTo>
                    <a:pt x="34" y="336"/>
                    <a:pt x="38" y="337"/>
                    <a:pt x="44" y="337"/>
                  </a:cubicBezTo>
                  <a:cubicBezTo>
                    <a:pt x="56" y="337"/>
                    <a:pt x="56" y="337"/>
                    <a:pt x="56" y="337"/>
                  </a:cubicBezTo>
                  <a:cubicBezTo>
                    <a:pt x="56" y="426"/>
                    <a:pt x="56" y="426"/>
                    <a:pt x="56" y="426"/>
                  </a:cubicBezTo>
                  <a:cubicBezTo>
                    <a:pt x="56" y="438"/>
                    <a:pt x="65" y="447"/>
                    <a:pt x="75" y="447"/>
                  </a:cubicBezTo>
                  <a:cubicBezTo>
                    <a:pt x="86" y="447"/>
                    <a:pt x="94" y="438"/>
                    <a:pt x="94" y="426"/>
                  </a:cubicBezTo>
                  <a:cubicBezTo>
                    <a:pt x="94" y="337"/>
                    <a:pt x="94" y="337"/>
                    <a:pt x="94" y="337"/>
                  </a:cubicBezTo>
                  <a:cubicBezTo>
                    <a:pt x="107" y="337"/>
                    <a:pt x="107" y="337"/>
                    <a:pt x="107" y="337"/>
                  </a:cubicBezTo>
                  <a:cubicBezTo>
                    <a:pt x="107" y="426"/>
                    <a:pt x="107" y="426"/>
                    <a:pt x="107" y="426"/>
                  </a:cubicBezTo>
                  <a:cubicBezTo>
                    <a:pt x="107" y="438"/>
                    <a:pt x="115" y="447"/>
                    <a:pt x="126" y="447"/>
                  </a:cubicBezTo>
                  <a:cubicBezTo>
                    <a:pt x="136" y="447"/>
                    <a:pt x="145" y="438"/>
                    <a:pt x="145" y="426"/>
                  </a:cubicBezTo>
                  <a:cubicBezTo>
                    <a:pt x="145" y="337"/>
                    <a:pt x="145" y="337"/>
                    <a:pt x="145" y="337"/>
                  </a:cubicBezTo>
                  <a:cubicBezTo>
                    <a:pt x="157" y="337"/>
                    <a:pt x="157" y="337"/>
                    <a:pt x="157" y="337"/>
                  </a:cubicBezTo>
                  <a:cubicBezTo>
                    <a:pt x="163" y="337"/>
                    <a:pt x="167" y="336"/>
                    <a:pt x="166" y="326"/>
                  </a:cubicBezTo>
                  <a:cubicBezTo>
                    <a:pt x="145" y="151"/>
                    <a:pt x="145" y="151"/>
                    <a:pt x="145" y="151"/>
                  </a:cubicBezTo>
                  <a:cubicBezTo>
                    <a:pt x="153" y="151"/>
                    <a:pt x="153" y="151"/>
                    <a:pt x="153" y="151"/>
                  </a:cubicBezTo>
                  <a:cubicBezTo>
                    <a:pt x="173" y="307"/>
                    <a:pt x="173" y="307"/>
                    <a:pt x="173" y="307"/>
                  </a:cubicBezTo>
                  <a:cubicBezTo>
                    <a:pt x="173" y="316"/>
                    <a:pt x="180" y="323"/>
                    <a:pt x="188" y="323"/>
                  </a:cubicBezTo>
                  <a:cubicBezTo>
                    <a:pt x="196" y="323"/>
                    <a:pt x="202" y="316"/>
                    <a:pt x="202" y="307"/>
                  </a:cubicBezTo>
                  <a:lnTo>
                    <a:pt x="183" y="16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46" name="Freeform 16">
              <a:extLst>
                <a:ext uri="{FF2B5EF4-FFF2-40B4-BE49-F238E27FC236}">
                  <a16:creationId xmlns:a16="http://schemas.microsoft.com/office/drawing/2014/main" id="{737748F6-C21D-4C9F-A44D-C7C240C3D0AD}"/>
                </a:ext>
              </a:extLst>
            </p:cNvPr>
            <p:cNvSpPr>
              <a:spLocks noEditPoints="1"/>
            </p:cNvSpPr>
            <p:nvPr/>
          </p:nvSpPr>
          <p:spPr bwMode="auto">
            <a:xfrm>
              <a:off x="2963863" y="4421188"/>
              <a:ext cx="503238" cy="1106488"/>
            </a:xfrm>
            <a:custGeom>
              <a:avLst/>
              <a:gdLst>
                <a:gd name="T0" fmla="*/ 101 w 203"/>
                <a:gd name="T1" fmla="*/ 95 h 447"/>
                <a:gd name="T2" fmla="*/ 148 w 203"/>
                <a:gd name="T3" fmla="*/ 47 h 447"/>
                <a:gd name="T4" fmla="*/ 101 w 203"/>
                <a:gd name="T5" fmla="*/ 0 h 447"/>
                <a:gd name="T6" fmla="*/ 53 w 203"/>
                <a:gd name="T7" fmla="*/ 47 h 447"/>
                <a:gd name="T8" fmla="*/ 101 w 203"/>
                <a:gd name="T9" fmla="*/ 95 h 447"/>
                <a:gd name="T10" fmla="*/ 183 w 203"/>
                <a:gd name="T11" fmla="*/ 162 h 447"/>
                <a:gd name="T12" fmla="*/ 129 w 203"/>
                <a:gd name="T13" fmla="*/ 106 h 447"/>
                <a:gd name="T14" fmla="*/ 74 w 203"/>
                <a:gd name="T15" fmla="*/ 106 h 447"/>
                <a:gd name="T16" fmla="*/ 20 w 203"/>
                <a:gd name="T17" fmla="*/ 162 h 447"/>
                <a:gd name="T18" fmla="*/ 0 w 203"/>
                <a:gd name="T19" fmla="*/ 307 h 447"/>
                <a:gd name="T20" fmla="*/ 15 w 203"/>
                <a:gd name="T21" fmla="*/ 323 h 447"/>
                <a:gd name="T22" fmla="*/ 29 w 203"/>
                <a:gd name="T23" fmla="*/ 307 h 447"/>
                <a:gd name="T24" fmla="*/ 49 w 203"/>
                <a:gd name="T25" fmla="*/ 151 h 447"/>
                <a:gd name="T26" fmla="*/ 57 w 203"/>
                <a:gd name="T27" fmla="*/ 151 h 447"/>
                <a:gd name="T28" fmla="*/ 57 w 203"/>
                <a:gd name="T29" fmla="*/ 153 h 447"/>
                <a:gd name="T30" fmla="*/ 36 w 203"/>
                <a:gd name="T31" fmla="*/ 326 h 447"/>
                <a:gd name="T32" fmla="*/ 44 w 203"/>
                <a:gd name="T33" fmla="*/ 337 h 447"/>
                <a:gd name="T34" fmla="*/ 57 w 203"/>
                <a:gd name="T35" fmla="*/ 337 h 447"/>
                <a:gd name="T36" fmla="*/ 57 w 203"/>
                <a:gd name="T37" fmla="*/ 426 h 447"/>
                <a:gd name="T38" fmla="*/ 76 w 203"/>
                <a:gd name="T39" fmla="*/ 447 h 447"/>
                <a:gd name="T40" fmla="*/ 95 w 203"/>
                <a:gd name="T41" fmla="*/ 426 h 447"/>
                <a:gd name="T42" fmla="*/ 95 w 203"/>
                <a:gd name="T43" fmla="*/ 337 h 447"/>
                <a:gd name="T44" fmla="*/ 107 w 203"/>
                <a:gd name="T45" fmla="*/ 337 h 447"/>
                <a:gd name="T46" fmla="*/ 107 w 203"/>
                <a:gd name="T47" fmla="*/ 426 h 447"/>
                <a:gd name="T48" fmla="*/ 126 w 203"/>
                <a:gd name="T49" fmla="*/ 447 h 447"/>
                <a:gd name="T50" fmla="*/ 145 w 203"/>
                <a:gd name="T51" fmla="*/ 426 h 447"/>
                <a:gd name="T52" fmla="*/ 145 w 203"/>
                <a:gd name="T53" fmla="*/ 337 h 447"/>
                <a:gd name="T54" fmla="*/ 158 w 203"/>
                <a:gd name="T55" fmla="*/ 337 h 447"/>
                <a:gd name="T56" fmla="*/ 166 w 203"/>
                <a:gd name="T57" fmla="*/ 326 h 447"/>
                <a:gd name="T58" fmla="*/ 145 w 203"/>
                <a:gd name="T59" fmla="*/ 151 h 447"/>
                <a:gd name="T60" fmla="*/ 154 w 203"/>
                <a:gd name="T61" fmla="*/ 151 h 447"/>
                <a:gd name="T62" fmla="*/ 174 w 203"/>
                <a:gd name="T63" fmla="*/ 307 h 447"/>
                <a:gd name="T64" fmla="*/ 188 w 203"/>
                <a:gd name="T65" fmla="*/ 323 h 447"/>
                <a:gd name="T66" fmla="*/ 203 w 203"/>
                <a:gd name="T67" fmla="*/ 307 h 447"/>
                <a:gd name="T68" fmla="*/ 183 w 203"/>
                <a:gd name="T69" fmla="*/ 162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03" h="447">
                  <a:moveTo>
                    <a:pt x="101" y="95"/>
                  </a:moveTo>
                  <a:cubicBezTo>
                    <a:pt x="127" y="95"/>
                    <a:pt x="148" y="74"/>
                    <a:pt x="148" y="47"/>
                  </a:cubicBezTo>
                  <a:cubicBezTo>
                    <a:pt x="148" y="21"/>
                    <a:pt x="127" y="0"/>
                    <a:pt x="101" y="0"/>
                  </a:cubicBezTo>
                  <a:cubicBezTo>
                    <a:pt x="74" y="0"/>
                    <a:pt x="53" y="21"/>
                    <a:pt x="53" y="47"/>
                  </a:cubicBezTo>
                  <a:cubicBezTo>
                    <a:pt x="53" y="74"/>
                    <a:pt x="74" y="95"/>
                    <a:pt x="101" y="95"/>
                  </a:cubicBezTo>
                  <a:close/>
                  <a:moveTo>
                    <a:pt x="183" y="162"/>
                  </a:moveTo>
                  <a:cubicBezTo>
                    <a:pt x="177" y="118"/>
                    <a:pt x="156" y="106"/>
                    <a:pt x="129" y="106"/>
                  </a:cubicBezTo>
                  <a:cubicBezTo>
                    <a:pt x="74" y="106"/>
                    <a:pt x="74" y="106"/>
                    <a:pt x="74" y="106"/>
                  </a:cubicBezTo>
                  <a:cubicBezTo>
                    <a:pt x="52" y="106"/>
                    <a:pt x="26" y="112"/>
                    <a:pt x="20" y="162"/>
                  </a:cubicBezTo>
                  <a:cubicBezTo>
                    <a:pt x="0" y="307"/>
                    <a:pt x="0" y="307"/>
                    <a:pt x="0" y="307"/>
                  </a:cubicBezTo>
                  <a:cubicBezTo>
                    <a:pt x="0" y="316"/>
                    <a:pt x="7" y="323"/>
                    <a:pt x="15" y="323"/>
                  </a:cubicBezTo>
                  <a:cubicBezTo>
                    <a:pt x="23" y="323"/>
                    <a:pt x="29" y="316"/>
                    <a:pt x="29" y="307"/>
                  </a:cubicBezTo>
                  <a:cubicBezTo>
                    <a:pt x="49" y="151"/>
                    <a:pt x="49" y="151"/>
                    <a:pt x="49" y="151"/>
                  </a:cubicBezTo>
                  <a:cubicBezTo>
                    <a:pt x="57" y="151"/>
                    <a:pt x="57" y="151"/>
                    <a:pt x="57" y="151"/>
                  </a:cubicBezTo>
                  <a:cubicBezTo>
                    <a:pt x="57" y="153"/>
                    <a:pt x="57" y="153"/>
                    <a:pt x="57" y="153"/>
                  </a:cubicBezTo>
                  <a:cubicBezTo>
                    <a:pt x="36" y="326"/>
                    <a:pt x="36" y="326"/>
                    <a:pt x="36" y="326"/>
                  </a:cubicBezTo>
                  <a:cubicBezTo>
                    <a:pt x="35" y="336"/>
                    <a:pt x="39" y="337"/>
                    <a:pt x="44" y="337"/>
                  </a:cubicBezTo>
                  <a:cubicBezTo>
                    <a:pt x="57" y="337"/>
                    <a:pt x="57" y="337"/>
                    <a:pt x="57" y="337"/>
                  </a:cubicBezTo>
                  <a:cubicBezTo>
                    <a:pt x="57" y="426"/>
                    <a:pt x="57" y="426"/>
                    <a:pt x="57" y="426"/>
                  </a:cubicBezTo>
                  <a:cubicBezTo>
                    <a:pt x="57" y="438"/>
                    <a:pt x="65" y="447"/>
                    <a:pt x="76" y="447"/>
                  </a:cubicBezTo>
                  <a:cubicBezTo>
                    <a:pt x="86" y="447"/>
                    <a:pt x="95" y="438"/>
                    <a:pt x="95" y="426"/>
                  </a:cubicBezTo>
                  <a:cubicBezTo>
                    <a:pt x="95" y="337"/>
                    <a:pt x="95" y="337"/>
                    <a:pt x="95" y="337"/>
                  </a:cubicBezTo>
                  <a:cubicBezTo>
                    <a:pt x="107" y="337"/>
                    <a:pt x="107" y="337"/>
                    <a:pt x="107" y="337"/>
                  </a:cubicBezTo>
                  <a:cubicBezTo>
                    <a:pt x="107" y="426"/>
                    <a:pt x="107" y="426"/>
                    <a:pt x="107" y="426"/>
                  </a:cubicBezTo>
                  <a:cubicBezTo>
                    <a:pt x="107" y="438"/>
                    <a:pt x="116" y="447"/>
                    <a:pt x="126" y="447"/>
                  </a:cubicBezTo>
                  <a:cubicBezTo>
                    <a:pt x="137" y="447"/>
                    <a:pt x="145" y="438"/>
                    <a:pt x="145" y="426"/>
                  </a:cubicBezTo>
                  <a:cubicBezTo>
                    <a:pt x="145" y="337"/>
                    <a:pt x="145" y="337"/>
                    <a:pt x="145" y="337"/>
                  </a:cubicBezTo>
                  <a:cubicBezTo>
                    <a:pt x="158" y="337"/>
                    <a:pt x="158" y="337"/>
                    <a:pt x="158" y="337"/>
                  </a:cubicBezTo>
                  <a:cubicBezTo>
                    <a:pt x="164" y="337"/>
                    <a:pt x="168" y="336"/>
                    <a:pt x="166" y="326"/>
                  </a:cubicBezTo>
                  <a:cubicBezTo>
                    <a:pt x="145" y="151"/>
                    <a:pt x="145" y="151"/>
                    <a:pt x="145" y="151"/>
                  </a:cubicBezTo>
                  <a:cubicBezTo>
                    <a:pt x="154" y="151"/>
                    <a:pt x="154" y="151"/>
                    <a:pt x="154" y="151"/>
                  </a:cubicBezTo>
                  <a:cubicBezTo>
                    <a:pt x="174" y="307"/>
                    <a:pt x="174" y="307"/>
                    <a:pt x="174" y="307"/>
                  </a:cubicBezTo>
                  <a:cubicBezTo>
                    <a:pt x="174" y="316"/>
                    <a:pt x="180" y="323"/>
                    <a:pt x="188" y="323"/>
                  </a:cubicBezTo>
                  <a:cubicBezTo>
                    <a:pt x="196" y="323"/>
                    <a:pt x="203" y="316"/>
                    <a:pt x="203" y="307"/>
                  </a:cubicBezTo>
                  <a:lnTo>
                    <a:pt x="183" y="16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47" name="Freeform 17">
              <a:extLst>
                <a:ext uri="{FF2B5EF4-FFF2-40B4-BE49-F238E27FC236}">
                  <a16:creationId xmlns:a16="http://schemas.microsoft.com/office/drawing/2014/main" id="{62AD0692-3B7C-4BA4-8A2F-EFF2BF3463AD}"/>
                </a:ext>
              </a:extLst>
            </p:cNvPr>
            <p:cNvSpPr>
              <a:spLocks noEditPoints="1"/>
            </p:cNvSpPr>
            <p:nvPr/>
          </p:nvSpPr>
          <p:spPr bwMode="auto">
            <a:xfrm>
              <a:off x="2411413" y="4421188"/>
              <a:ext cx="503238" cy="1106488"/>
            </a:xfrm>
            <a:custGeom>
              <a:avLst/>
              <a:gdLst>
                <a:gd name="T0" fmla="*/ 101 w 203"/>
                <a:gd name="T1" fmla="*/ 95 h 447"/>
                <a:gd name="T2" fmla="*/ 149 w 203"/>
                <a:gd name="T3" fmla="*/ 47 h 447"/>
                <a:gd name="T4" fmla="*/ 101 w 203"/>
                <a:gd name="T5" fmla="*/ 0 h 447"/>
                <a:gd name="T6" fmla="*/ 54 w 203"/>
                <a:gd name="T7" fmla="*/ 47 h 447"/>
                <a:gd name="T8" fmla="*/ 101 w 203"/>
                <a:gd name="T9" fmla="*/ 95 h 447"/>
                <a:gd name="T10" fmla="*/ 183 w 203"/>
                <a:gd name="T11" fmla="*/ 162 h 447"/>
                <a:gd name="T12" fmla="*/ 129 w 203"/>
                <a:gd name="T13" fmla="*/ 106 h 447"/>
                <a:gd name="T14" fmla="*/ 74 w 203"/>
                <a:gd name="T15" fmla="*/ 106 h 447"/>
                <a:gd name="T16" fmla="*/ 20 w 203"/>
                <a:gd name="T17" fmla="*/ 162 h 447"/>
                <a:gd name="T18" fmla="*/ 0 w 203"/>
                <a:gd name="T19" fmla="*/ 307 h 447"/>
                <a:gd name="T20" fmla="*/ 15 w 203"/>
                <a:gd name="T21" fmla="*/ 323 h 447"/>
                <a:gd name="T22" fmla="*/ 30 w 203"/>
                <a:gd name="T23" fmla="*/ 307 h 447"/>
                <a:gd name="T24" fmla="*/ 49 w 203"/>
                <a:gd name="T25" fmla="*/ 151 h 447"/>
                <a:gd name="T26" fmla="*/ 57 w 203"/>
                <a:gd name="T27" fmla="*/ 151 h 447"/>
                <a:gd name="T28" fmla="*/ 57 w 203"/>
                <a:gd name="T29" fmla="*/ 153 h 447"/>
                <a:gd name="T30" fmla="*/ 36 w 203"/>
                <a:gd name="T31" fmla="*/ 326 h 447"/>
                <a:gd name="T32" fmla="*/ 45 w 203"/>
                <a:gd name="T33" fmla="*/ 337 h 447"/>
                <a:gd name="T34" fmla="*/ 57 w 203"/>
                <a:gd name="T35" fmla="*/ 337 h 447"/>
                <a:gd name="T36" fmla="*/ 57 w 203"/>
                <a:gd name="T37" fmla="*/ 426 h 447"/>
                <a:gd name="T38" fmla="*/ 76 w 203"/>
                <a:gd name="T39" fmla="*/ 447 h 447"/>
                <a:gd name="T40" fmla="*/ 95 w 203"/>
                <a:gd name="T41" fmla="*/ 426 h 447"/>
                <a:gd name="T42" fmla="*/ 95 w 203"/>
                <a:gd name="T43" fmla="*/ 337 h 447"/>
                <a:gd name="T44" fmla="*/ 108 w 203"/>
                <a:gd name="T45" fmla="*/ 337 h 447"/>
                <a:gd name="T46" fmla="*/ 108 w 203"/>
                <a:gd name="T47" fmla="*/ 426 h 447"/>
                <a:gd name="T48" fmla="*/ 127 w 203"/>
                <a:gd name="T49" fmla="*/ 447 h 447"/>
                <a:gd name="T50" fmla="*/ 146 w 203"/>
                <a:gd name="T51" fmla="*/ 426 h 447"/>
                <a:gd name="T52" fmla="*/ 146 w 203"/>
                <a:gd name="T53" fmla="*/ 337 h 447"/>
                <a:gd name="T54" fmla="*/ 158 w 203"/>
                <a:gd name="T55" fmla="*/ 337 h 447"/>
                <a:gd name="T56" fmla="*/ 167 w 203"/>
                <a:gd name="T57" fmla="*/ 326 h 447"/>
                <a:gd name="T58" fmla="*/ 146 w 203"/>
                <a:gd name="T59" fmla="*/ 151 h 447"/>
                <a:gd name="T60" fmla="*/ 154 w 203"/>
                <a:gd name="T61" fmla="*/ 151 h 447"/>
                <a:gd name="T62" fmla="*/ 174 w 203"/>
                <a:gd name="T63" fmla="*/ 307 h 447"/>
                <a:gd name="T64" fmla="*/ 189 w 203"/>
                <a:gd name="T65" fmla="*/ 323 h 447"/>
                <a:gd name="T66" fmla="*/ 203 w 203"/>
                <a:gd name="T67" fmla="*/ 307 h 447"/>
                <a:gd name="T68" fmla="*/ 183 w 203"/>
                <a:gd name="T69" fmla="*/ 162 h 4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03" h="447">
                  <a:moveTo>
                    <a:pt x="101" y="95"/>
                  </a:moveTo>
                  <a:cubicBezTo>
                    <a:pt x="127" y="95"/>
                    <a:pt x="149" y="74"/>
                    <a:pt x="149" y="47"/>
                  </a:cubicBezTo>
                  <a:cubicBezTo>
                    <a:pt x="149" y="21"/>
                    <a:pt x="127" y="0"/>
                    <a:pt x="101" y="0"/>
                  </a:cubicBezTo>
                  <a:cubicBezTo>
                    <a:pt x="75" y="0"/>
                    <a:pt x="54" y="21"/>
                    <a:pt x="54" y="47"/>
                  </a:cubicBezTo>
                  <a:cubicBezTo>
                    <a:pt x="54" y="74"/>
                    <a:pt x="75" y="95"/>
                    <a:pt x="101" y="95"/>
                  </a:cubicBezTo>
                  <a:close/>
                  <a:moveTo>
                    <a:pt x="183" y="162"/>
                  </a:moveTo>
                  <a:cubicBezTo>
                    <a:pt x="177" y="118"/>
                    <a:pt x="156" y="106"/>
                    <a:pt x="129" y="106"/>
                  </a:cubicBezTo>
                  <a:cubicBezTo>
                    <a:pt x="74" y="106"/>
                    <a:pt x="74" y="106"/>
                    <a:pt x="74" y="106"/>
                  </a:cubicBezTo>
                  <a:cubicBezTo>
                    <a:pt x="52" y="106"/>
                    <a:pt x="27" y="112"/>
                    <a:pt x="20" y="162"/>
                  </a:cubicBezTo>
                  <a:cubicBezTo>
                    <a:pt x="0" y="307"/>
                    <a:pt x="0" y="307"/>
                    <a:pt x="0" y="307"/>
                  </a:cubicBezTo>
                  <a:cubicBezTo>
                    <a:pt x="0" y="316"/>
                    <a:pt x="7" y="323"/>
                    <a:pt x="15" y="323"/>
                  </a:cubicBezTo>
                  <a:cubicBezTo>
                    <a:pt x="23" y="323"/>
                    <a:pt x="30" y="316"/>
                    <a:pt x="30" y="307"/>
                  </a:cubicBezTo>
                  <a:cubicBezTo>
                    <a:pt x="49" y="151"/>
                    <a:pt x="49" y="151"/>
                    <a:pt x="49" y="151"/>
                  </a:cubicBezTo>
                  <a:cubicBezTo>
                    <a:pt x="57" y="151"/>
                    <a:pt x="57" y="151"/>
                    <a:pt x="57" y="151"/>
                  </a:cubicBezTo>
                  <a:cubicBezTo>
                    <a:pt x="57" y="153"/>
                    <a:pt x="57" y="153"/>
                    <a:pt x="57" y="153"/>
                  </a:cubicBezTo>
                  <a:cubicBezTo>
                    <a:pt x="36" y="326"/>
                    <a:pt x="36" y="326"/>
                    <a:pt x="36" y="326"/>
                  </a:cubicBezTo>
                  <a:cubicBezTo>
                    <a:pt x="35" y="336"/>
                    <a:pt x="39" y="337"/>
                    <a:pt x="45" y="337"/>
                  </a:cubicBezTo>
                  <a:cubicBezTo>
                    <a:pt x="57" y="337"/>
                    <a:pt x="57" y="337"/>
                    <a:pt x="57" y="337"/>
                  </a:cubicBezTo>
                  <a:cubicBezTo>
                    <a:pt x="57" y="426"/>
                    <a:pt x="57" y="426"/>
                    <a:pt x="57" y="426"/>
                  </a:cubicBezTo>
                  <a:cubicBezTo>
                    <a:pt x="57" y="438"/>
                    <a:pt x="66" y="447"/>
                    <a:pt x="76" y="447"/>
                  </a:cubicBezTo>
                  <a:cubicBezTo>
                    <a:pt x="87" y="447"/>
                    <a:pt x="95" y="438"/>
                    <a:pt x="95" y="426"/>
                  </a:cubicBezTo>
                  <a:cubicBezTo>
                    <a:pt x="95" y="337"/>
                    <a:pt x="95" y="337"/>
                    <a:pt x="95" y="337"/>
                  </a:cubicBezTo>
                  <a:cubicBezTo>
                    <a:pt x="108" y="337"/>
                    <a:pt x="108" y="337"/>
                    <a:pt x="108" y="337"/>
                  </a:cubicBezTo>
                  <a:cubicBezTo>
                    <a:pt x="108" y="426"/>
                    <a:pt x="108" y="426"/>
                    <a:pt x="108" y="426"/>
                  </a:cubicBezTo>
                  <a:cubicBezTo>
                    <a:pt x="108" y="438"/>
                    <a:pt x="116" y="447"/>
                    <a:pt x="127" y="447"/>
                  </a:cubicBezTo>
                  <a:cubicBezTo>
                    <a:pt x="137" y="447"/>
                    <a:pt x="146" y="438"/>
                    <a:pt x="146" y="426"/>
                  </a:cubicBezTo>
                  <a:cubicBezTo>
                    <a:pt x="146" y="337"/>
                    <a:pt x="146" y="337"/>
                    <a:pt x="146" y="337"/>
                  </a:cubicBezTo>
                  <a:cubicBezTo>
                    <a:pt x="158" y="337"/>
                    <a:pt x="158" y="337"/>
                    <a:pt x="158" y="337"/>
                  </a:cubicBezTo>
                  <a:cubicBezTo>
                    <a:pt x="164" y="337"/>
                    <a:pt x="168" y="336"/>
                    <a:pt x="167" y="326"/>
                  </a:cubicBezTo>
                  <a:cubicBezTo>
                    <a:pt x="146" y="151"/>
                    <a:pt x="146" y="151"/>
                    <a:pt x="146" y="151"/>
                  </a:cubicBezTo>
                  <a:cubicBezTo>
                    <a:pt x="154" y="151"/>
                    <a:pt x="154" y="151"/>
                    <a:pt x="154" y="151"/>
                  </a:cubicBezTo>
                  <a:cubicBezTo>
                    <a:pt x="174" y="307"/>
                    <a:pt x="174" y="307"/>
                    <a:pt x="174" y="307"/>
                  </a:cubicBezTo>
                  <a:cubicBezTo>
                    <a:pt x="174" y="316"/>
                    <a:pt x="181" y="323"/>
                    <a:pt x="189" y="323"/>
                  </a:cubicBezTo>
                  <a:cubicBezTo>
                    <a:pt x="197" y="323"/>
                    <a:pt x="203" y="316"/>
                    <a:pt x="203" y="307"/>
                  </a:cubicBezTo>
                  <a:lnTo>
                    <a:pt x="183" y="162"/>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8" name="Oval 18">
              <a:extLst>
                <a:ext uri="{FF2B5EF4-FFF2-40B4-BE49-F238E27FC236}">
                  <a16:creationId xmlns:a16="http://schemas.microsoft.com/office/drawing/2014/main" id="{A6993F78-6A74-447A-90BE-A9FB99438FB2}"/>
                </a:ext>
              </a:extLst>
            </p:cNvPr>
            <p:cNvSpPr>
              <a:spLocks noChangeArrowheads="1"/>
            </p:cNvSpPr>
            <p:nvPr/>
          </p:nvSpPr>
          <p:spPr bwMode="auto">
            <a:xfrm>
              <a:off x="6173788" y="2251076"/>
              <a:ext cx="1576388" cy="1574800"/>
            </a:xfrm>
            <a:prstGeom prst="ellipse">
              <a:avLst/>
            </a:pr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9" name="Oval 19">
              <a:extLst>
                <a:ext uri="{FF2B5EF4-FFF2-40B4-BE49-F238E27FC236}">
                  <a16:creationId xmlns:a16="http://schemas.microsoft.com/office/drawing/2014/main" id="{35D1C187-E3B7-41C3-A5EA-FE71160ACC1A}"/>
                </a:ext>
              </a:extLst>
            </p:cNvPr>
            <p:cNvSpPr>
              <a:spLocks noChangeArrowheads="1"/>
            </p:cNvSpPr>
            <p:nvPr/>
          </p:nvSpPr>
          <p:spPr bwMode="auto">
            <a:xfrm>
              <a:off x="1790700" y="2251076"/>
              <a:ext cx="1577975" cy="1574800"/>
            </a:xfrm>
            <a:prstGeom prst="ellipse">
              <a:avLst/>
            </a:pr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0" name="Freeform 20">
              <a:extLst>
                <a:ext uri="{FF2B5EF4-FFF2-40B4-BE49-F238E27FC236}">
                  <a16:creationId xmlns:a16="http://schemas.microsoft.com/office/drawing/2014/main" id="{8E6EDB23-435C-4C7D-B0CB-00D81599703A}"/>
                </a:ext>
              </a:extLst>
            </p:cNvPr>
            <p:cNvSpPr>
              <a:spLocks/>
            </p:cNvSpPr>
            <p:nvPr/>
          </p:nvSpPr>
          <p:spPr bwMode="auto">
            <a:xfrm>
              <a:off x="4960938" y="5702301"/>
              <a:ext cx="3265488" cy="33338"/>
            </a:xfrm>
            <a:custGeom>
              <a:avLst/>
              <a:gdLst>
                <a:gd name="T0" fmla="*/ 1317 w 1317"/>
                <a:gd name="T1" fmla="*/ 7 h 14"/>
                <a:gd name="T2" fmla="*/ 1310 w 1317"/>
                <a:gd name="T3" fmla="*/ 14 h 14"/>
                <a:gd name="T4" fmla="*/ 7 w 1317"/>
                <a:gd name="T5" fmla="*/ 14 h 14"/>
                <a:gd name="T6" fmla="*/ 0 w 1317"/>
                <a:gd name="T7" fmla="*/ 7 h 14"/>
                <a:gd name="T8" fmla="*/ 0 w 1317"/>
                <a:gd name="T9" fmla="*/ 7 h 14"/>
                <a:gd name="T10" fmla="*/ 7 w 1317"/>
                <a:gd name="T11" fmla="*/ 0 h 14"/>
                <a:gd name="T12" fmla="*/ 1310 w 1317"/>
                <a:gd name="T13" fmla="*/ 0 h 14"/>
                <a:gd name="T14" fmla="*/ 1317 w 1317"/>
                <a:gd name="T15" fmla="*/ 7 h 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317" h="14">
                  <a:moveTo>
                    <a:pt x="1317" y="7"/>
                  </a:moveTo>
                  <a:cubicBezTo>
                    <a:pt x="1317" y="11"/>
                    <a:pt x="1314" y="14"/>
                    <a:pt x="1310" y="14"/>
                  </a:cubicBezTo>
                  <a:cubicBezTo>
                    <a:pt x="7" y="14"/>
                    <a:pt x="7" y="14"/>
                    <a:pt x="7" y="14"/>
                  </a:cubicBezTo>
                  <a:cubicBezTo>
                    <a:pt x="3" y="14"/>
                    <a:pt x="0" y="11"/>
                    <a:pt x="0" y="7"/>
                  </a:cubicBezTo>
                  <a:cubicBezTo>
                    <a:pt x="0" y="7"/>
                    <a:pt x="0" y="7"/>
                    <a:pt x="0" y="7"/>
                  </a:cubicBezTo>
                  <a:cubicBezTo>
                    <a:pt x="0" y="3"/>
                    <a:pt x="3" y="0"/>
                    <a:pt x="7" y="0"/>
                  </a:cubicBezTo>
                  <a:cubicBezTo>
                    <a:pt x="1310" y="0"/>
                    <a:pt x="1310" y="0"/>
                    <a:pt x="1310" y="0"/>
                  </a:cubicBezTo>
                  <a:cubicBezTo>
                    <a:pt x="1314" y="0"/>
                    <a:pt x="1317" y="3"/>
                    <a:pt x="1317" y="7"/>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1" name="Freeform 21">
              <a:extLst>
                <a:ext uri="{FF2B5EF4-FFF2-40B4-BE49-F238E27FC236}">
                  <a16:creationId xmlns:a16="http://schemas.microsoft.com/office/drawing/2014/main" id="{7954EA6E-78F4-4504-8553-F5B39D2DD7E3}"/>
                </a:ext>
              </a:extLst>
            </p:cNvPr>
            <p:cNvSpPr>
              <a:spLocks/>
            </p:cNvSpPr>
            <p:nvPr/>
          </p:nvSpPr>
          <p:spPr bwMode="auto">
            <a:xfrm>
              <a:off x="4960938" y="5702301"/>
              <a:ext cx="2073275" cy="33338"/>
            </a:xfrm>
            <a:custGeom>
              <a:avLst/>
              <a:gdLst>
                <a:gd name="T0" fmla="*/ 836 w 836"/>
                <a:gd name="T1" fmla="*/ 7 h 14"/>
                <a:gd name="T2" fmla="*/ 832 w 836"/>
                <a:gd name="T3" fmla="*/ 14 h 14"/>
                <a:gd name="T4" fmla="*/ 4 w 836"/>
                <a:gd name="T5" fmla="*/ 14 h 14"/>
                <a:gd name="T6" fmla="*/ 0 w 836"/>
                <a:gd name="T7" fmla="*/ 7 h 14"/>
                <a:gd name="T8" fmla="*/ 0 w 836"/>
                <a:gd name="T9" fmla="*/ 7 h 14"/>
                <a:gd name="T10" fmla="*/ 4 w 836"/>
                <a:gd name="T11" fmla="*/ 0 h 14"/>
                <a:gd name="T12" fmla="*/ 832 w 836"/>
                <a:gd name="T13" fmla="*/ 0 h 14"/>
                <a:gd name="T14" fmla="*/ 836 w 836"/>
                <a:gd name="T15" fmla="*/ 7 h 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836" h="14">
                  <a:moveTo>
                    <a:pt x="836" y="7"/>
                  </a:moveTo>
                  <a:cubicBezTo>
                    <a:pt x="836" y="11"/>
                    <a:pt x="835" y="14"/>
                    <a:pt x="832" y="14"/>
                  </a:cubicBezTo>
                  <a:cubicBezTo>
                    <a:pt x="4" y="14"/>
                    <a:pt x="4" y="14"/>
                    <a:pt x="4" y="14"/>
                  </a:cubicBezTo>
                  <a:cubicBezTo>
                    <a:pt x="2" y="14"/>
                    <a:pt x="0" y="11"/>
                    <a:pt x="0" y="7"/>
                  </a:cubicBezTo>
                  <a:cubicBezTo>
                    <a:pt x="0" y="7"/>
                    <a:pt x="0" y="7"/>
                    <a:pt x="0" y="7"/>
                  </a:cubicBezTo>
                  <a:cubicBezTo>
                    <a:pt x="0" y="3"/>
                    <a:pt x="2" y="0"/>
                    <a:pt x="4" y="0"/>
                  </a:cubicBezTo>
                  <a:cubicBezTo>
                    <a:pt x="832" y="0"/>
                    <a:pt x="832" y="0"/>
                    <a:pt x="832" y="0"/>
                  </a:cubicBezTo>
                  <a:cubicBezTo>
                    <a:pt x="835" y="0"/>
                    <a:pt x="836" y="3"/>
                    <a:pt x="836" y="7"/>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52" name="Freeform 22">
              <a:extLst>
                <a:ext uri="{FF2B5EF4-FFF2-40B4-BE49-F238E27FC236}">
                  <a16:creationId xmlns:a16="http://schemas.microsoft.com/office/drawing/2014/main" id="{41E62C22-78A7-4EFE-B777-A16E9A93794F}"/>
                </a:ext>
              </a:extLst>
            </p:cNvPr>
            <p:cNvSpPr>
              <a:spLocks/>
            </p:cNvSpPr>
            <p:nvPr/>
          </p:nvSpPr>
          <p:spPr bwMode="auto">
            <a:xfrm>
              <a:off x="2355850" y="5702301"/>
              <a:ext cx="2214563" cy="33338"/>
            </a:xfrm>
            <a:custGeom>
              <a:avLst/>
              <a:gdLst>
                <a:gd name="T0" fmla="*/ 893 w 893"/>
                <a:gd name="T1" fmla="*/ 7 h 14"/>
                <a:gd name="T2" fmla="*/ 887 w 893"/>
                <a:gd name="T3" fmla="*/ 14 h 14"/>
                <a:gd name="T4" fmla="*/ 5 w 893"/>
                <a:gd name="T5" fmla="*/ 14 h 14"/>
                <a:gd name="T6" fmla="*/ 0 w 893"/>
                <a:gd name="T7" fmla="*/ 7 h 14"/>
                <a:gd name="T8" fmla="*/ 0 w 893"/>
                <a:gd name="T9" fmla="*/ 7 h 14"/>
                <a:gd name="T10" fmla="*/ 5 w 893"/>
                <a:gd name="T11" fmla="*/ 0 h 14"/>
                <a:gd name="T12" fmla="*/ 887 w 893"/>
                <a:gd name="T13" fmla="*/ 0 h 14"/>
                <a:gd name="T14" fmla="*/ 893 w 893"/>
                <a:gd name="T15" fmla="*/ 7 h 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893" h="14">
                  <a:moveTo>
                    <a:pt x="893" y="7"/>
                  </a:moveTo>
                  <a:cubicBezTo>
                    <a:pt x="893" y="11"/>
                    <a:pt x="890" y="14"/>
                    <a:pt x="887" y="14"/>
                  </a:cubicBezTo>
                  <a:cubicBezTo>
                    <a:pt x="5" y="14"/>
                    <a:pt x="5" y="14"/>
                    <a:pt x="5" y="14"/>
                  </a:cubicBezTo>
                  <a:cubicBezTo>
                    <a:pt x="2" y="14"/>
                    <a:pt x="0" y="11"/>
                    <a:pt x="0" y="7"/>
                  </a:cubicBezTo>
                  <a:cubicBezTo>
                    <a:pt x="0" y="7"/>
                    <a:pt x="0" y="7"/>
                    <a:pt x="0" y="7"/>
                  </a:cubicBezTo>
                  <a:cubicBezTo>
                    <a:pt x="0" y="3"/>
                    <a:pt x="2" y="0"/>
                    <a:pt x="5" y="0"/>
                  </a:cubicBezTo>
                  <a:cubicBezTo>
                    <a:pt x="887" y="0"/>
                    <a:pt x="887" y="0"/>
                    <a:pt x="887" y="0"/>
                  </a:cubicBezTo>
                  <a:cubicBezTo>
                    <a:pt x="890" y="0"/>
                    <a:pt x="893" y="3"/>
                    <a:pt x="893" y="7"/>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3" name="Freeform 23">
              <a:extLst>
                <a:ext uri="{FF2B5EF4-FFF2-40B4-BE49-F238E27FC236}">
                  <a16:creationId xmlns:a16="http://schemas.microsoft.com/office/drawing/2014/main" id="{46D91539-9E66-4A7D-B38E-238EAC49CCAE}"/>
                </a:ext>
              </a:extLst>
            </p:cNvPr>
            <p:cNvSpPr>
              <a:spLocks/>
            </p:cNvSpPr>
            <p:nvPr/>
          </p:nvSpPr>
          <p:spPr bwMode="auto">
            <a:xfrm>
              <a:off x="2919413" y="5702301"/>
              <a:ext cx="1651000" cy="33338"/>
            </a:xfrm>
            <a:custGeom>
              <a:avLst/>
              <a:gdLst>
                <a:gd name="T0" fmla="*/ 666 w 666"/>
                <a:gd name="T1" fmla="*/ 7 h 14"/>
                <a:gd name="T2" fmla="*/ 662 w 666"/>
                <a:gd name="T3" fmla="*/ 14 h 14"/>
                <a:gd name="T4" fmla="*/ 5 w 666"/>
                <a:gd name="T5" fmla="*/ 14 h 14"/>
                <a:gd name="T6" fmla="*/ 0 w 666"/>
                <a:gd name="T7" fmla="*/ 7 h 14"/>
                <a:gd name="T8" fmla="*/ 0 w 666"/>
                <a:gd name="T9" fmla="*/ 7 h 14"/>
                <a:gd name="T10" fmla="*/ 5 w 666"/>
                <a:gd name="T11" fmla="*/ 0 h 14"/>
                <a:gd name="T12" fmla="*/ 662 w 666"/>
                <a:gd name="T13" fmla="*/ 0 h 14"/>
                <a:gd name="T14" fmla="*/ 666 w 666"/>
                <a:gd name="T15" fmla="*/ 7 h 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66" h="14">
                  <a:moveTo>
                    <a:pt x="666" y="7"/>
                  </a:moveTo>
                  <a:cubicBezTo>
                    <a:pt x="666" y="11"/>
                    <a:pt x="664" y="14"/>
                    <a:pt x="662" y="14"/>
                  </a:cubicBezTo>
                  <a:cubicBezTo>
                    <a:pt x="5" y="14"/>
                    <a:pt x="5" y="14"/>
                    <a:pt x="5" y="14"/>
                  </a:cubicBezTo>
                  <a:cubicBezTo>
                    <a:pt x="2" y="14"/>
                    <a:pt x="0" y="11"/>
                    <a:pt x="0" y="7"/>
                  </a:cubicBezTo>
                  <a:cubicBezTo>
                    <a:pt x="0" y="7"/>
                    <a:pt x="0" y="7"/>
                    <a:pt x="0" y="7"/>
                  </a:cubicBezTo>
                  <a:cubicBezTo>
                    <a:pt x="0" y="3"/>
                    <a:pt x="2" y="0"/>
                    <a:pt x="5" y="0"/>
                  </a:cubicBezTo>
                  <a:cubicBezTo>
                    <a:pt x="662" y="0"/>
                    <a:pt x="662" y="0"/>
                    <a:pt x="662" y="0"/>
                  </a:cubicBezTo>
                  <a:cubicBezTo>
                    <a:pt x="664" y="0"/>
                    <a:pt x="666" y="3"/>
                    <a:pt x="666" y="7"/>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54" name="Rectangle 24">
              <a:extLst>
                <a:ext uri="{FF2B5EF4-FFF2-40B4-BE49-F238E27FC236}">
                  <a16:creationId xmlns:a16="http://schemas.microsoft.com/office/drawing/2014/main" id="{8F8570B0-41E0-4401-A2EB-4F50AF47BC76}"/>
                </a:ext>
              </a:extLst>
            </p:cNvPr>
            <p:cNvSpPr>
              <a:spLocks noChangeArrowheads="1"/>
            </p:cNvSpPr>
            <p:nvPr/>
          </p:nvSpPr>
          <p:spPr bwMode="auto">
            <a:xfrm>
              <a:off x="8637588" y="1801813"/>
              <a:ext cx="3557588" cy="4429125"/>
            </a:xfrm>
            <a:prstGeom prst="rect">
              <a:avLst/>
            </a:pr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5" name="Rectangle 25">
              <a:extLst>
                <a:ext uri="{FF2B5EF4-FFF2-40B4-BE49-F238E27FC236}">
                  <a16:creationId xmlns:a16="http://schemas.microsoft.com/office/drawing/2014/main" id="{0DB2D259-4641-4FEF-BA37-79264097E82A}"/>
                </a:ext>
              </a:extLst>
            </p:cNvPr>
            <p:cNvSpPr>
              <a:spLocks noChangeArrowheads="1"/>
            </p:cNvSpPr>
            <p:nvPr/>
          </p:nvSpPr>
          <p:spPr bwMode="auto">
            <a:xfrm>
              <a:off x="8637588" y="5295901"/>
              <a:ext cx="2549525" cy="935038"/>
            </a:xfrm>
            <a:prstGeom prst="rect">
              <a:avLst/>
            </a:pr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56" name="Rectangle 55">
              <a:extLst>
                <a:ext uri="{FF2B5EF4-FFF2-40B4-BE49-F238E27FC236}">
                  <a16:creationId xmlns:a16="http://schemas.microsoft.com/office/drawing/2014/main" id="{9535265D-C56D-412C-8B50-EAEA99F7DBDB}"/>
                </a:ext>
              </a:extLst>
            </p:cNvPr>
            <p:cNvSpPr/>
            <p:nvPr/>
          </p:nvSpPr>
          <p:spPr>
            <a:xfrm>
              <a:off x="2115458" y="1817688"/>
              <a:ext cx="928459" cy="323165"/>
            </a:xfrm>
            <a:prstGeom prst="rect">
              <a:avLst/>
            </a:prstGeom>
          </p:spPr>
          <p:txBody>
            <a:bodyPr wrap="none">
              <a:spAutoFit/>
            </a:bodyPr>
            <a:lstStyle/>
            <a:p>
              <a:pPr algn="ctr"/>
              <a:r>
                <a:rPr lang="en-US" sz="1500" b="1" dirty="0">
                  <a:latin typeface="Open Sans" panose="020B0606030504020204" pitchFamily="34" charset="0"/>
                  <a:ea typeface="Open Sans" panose="020B0606030504020204" pitchFamily="34" charset="0"/>
                  <a:cs typeface="Open Sans" panose="020B0606030504020204" pitchFamily="34" charset="0"/>
                </a:rPr>
                <a:t>FEMALE</a:t>
              </a:r>
            </a:p>
          </p:txBody>
        </p:sp>
        <p:sp>
          <p:nvSpPr>
            <p:cNvPr id="57" name="Rectangle 56">
              <a:extLst>
                <a:ext uri="{FF2B5EF4-FFF2-40B4-BE49-F238E27FC236}">
                  <a16:creationId xmlns:a16="http://schemas.microsoft.com/office/drawing/2014/main" id="{24C0AF42-D3AA-4F0D-9658-B180414B785A}"/>
                </a:ext>
              </a:extLst>
            </p:cNvPr>
            <p:cNvSpPr/>
            <p:nvPr/>
          </p:nvSpPr>
          <p:spPr>
            <a:xfrm>
              <a:off x="6603237" y="1817688"/>
              <a:ext cx="715260" cy="323165"/>
            </a:xfrm>
            <a:prstGeom prst="rect">
              <a:avLst/>
            </a:prstGeom>
          </p:spPr>
          <p:txBody>
            <a:bodyPr wrap="none">
              <a:spAutoFit/>
            </a:bodyPr>
            <a:lstStyle/>
            <a:p>
              <a:pPr algn="ctr"/>
              <a:r>
                <a:rPr lang="en-US" sz="1500" b="1" dirty="0">
                  <a:latin typeface="Open Sans" panose="020B0606030504020204" pitchFamily="34" charset="0"/>
                  <a:ea typeface="Open Sans" panose="020B0606030504020204" pitchFamily="34" charset="0"/>
                  <a:cs typeface="Open Sans" panose="020B0606030504020204" pitchFamily="34" charset="0"/>
                </a:rPr>
                <a:t>MALE</a:t>
              </a:r>
            </a:p>
          </p:txBody>
        </p:sp>
        <p:grpSp>
          <p:nvGrpSpPr>
            <p:cNvPr id="58" name="Group 57">
              <a:extLst>
                <a:ext uri="{FF2B5EF4-FFF2-40B4-BE49-F238E27FC236}">
                  <a16:creationId xmlns:a16="http://schemas.microsoft.com/office/drawing/2014/main" id="{43FF2535-086D-4D83-87C2-0CBD86F74663}"/>
                </a:ext>
              </a:extLst>
            </p:cNvPr>
            <p:cNvGrpSpPr/>
            <p:nvPr/>
          </p:nvGrpSpPr>
          <p:grpSpPr>
            <a:xfrm>
              <a:off x="2045727" y="2648456"/>
              <a:ext cx="1067921" cy="780040"/>
              <a:chOff x="2045726" y="1984023"/>
              <a:chExt cx="1067921" cy="780040"/>
            </a:xfrm>
          </p:grpSpPr>
          <p:sp>
            <p:nvSpPr>
              <p:cNvPr id="59" name="Rectangle 58">
                <a:extLst>
                  <a:ext uri="{FF2B5EF4-FFF2-40B4-BE49-F238E27FC236}">
                    <a16:creationId xmlns:a16="http://schemas.microsoft.com/office/drawing/2014/main" id="{F497B494-44A5-4C3D-BC8B-65F9BEA9CB72}"/>
                  </a:ext>
                </a:extLst>
              </p:cNvPr>
              <p:cNvSpPr/>
              <p:nvPr/>
            </p:nvSpPr>
            <p:spPr>
              <a:xfrm>
                <a:off x="2045726" y="1984023"/>
                <a:ext cx="1067921" cy="630942"/>
              </a:xfrm>
              <a:prstGeom prst="rect">
                <a:avLst/>
              </a:prstGeom>
            </p:spPr>
            <p:txBody>
              <a:bodyPr wrap="none">
                <a:spAutoFit/>
              </a:bodyPr>
              <a:lstStyle/>
              <a:p>
                <a:pPr algn="ctr"/>
                <a:r>
                  <a:rPr lang="en-US" sz="3500" dirty="0">
                    <a:solidFill>
                      <a:schemeClr val="accent2"/>
                    </a:solidFill>
                    <a:latin typeface="Open Sans" panose="020B0606030504020204" pitchFamily="34" charset="0"/>
                    <a:ea typeface="Open Sans" panose="020B0606030504020204" pitchFamily="34" charset="0"/>
                    <a:cs typeface="Open Sans" panose="020B0606030504020204" pitchFamily="34" charset="0"/>
                  </a:rPr>
                  <a:t>26%</a:t>
                </a:r>
              </a:p>
            </p:txBody>
          </p:sp>
          <p:sp>
            <p:nvSpPr>
              <p:cNvPr id="60" name="Rectangle 59">
                <a:extLst>
                  <a:ext uri="{FF2B5EF4-FFF2-40B4-BE49-F238E27FC236}">
                    <a16:creationId xmlns:a16="http://schemas.microsoft.com/office/drawing/2014/main" id="{8BE164B1-0BF0-474A-ACE5-1B5F97C02EBB}"/>
                  </a:ext>
                </a:extLst>
              </p:cNvPr>
              <p:cNvSpPr/>
              <p:nvPr/>
            </p:nvSpPr>
            <p:spPr>
              <a:xfrm>
                <a:off x="2300603" y="2533231"/>
                <a:ext cx="558166" cy="230832"/>
              </a:xfrm>
              <a:prstGeom prst="rect">
                <a:avLst/>
              </a:prstGeom>
            </p:spPr>
            <p:txBody>
              <a:bodyPr wrap="none">
                <a:spAutoFit/>
              </a:bodyPr>
              <a:lstStyle/>
              <a:p>
                <a:r>
                  <a:rPr lang="en-US" sz="900" b="1" dirty="0">
                    <a:latin typeface="Open Sans" panose="020B0606030504020204" pitchFamily="34" charset="0"/>
                    <a:ea typeface="Open Sans" panose="020B0606030504020204" pitchFamily="34" charset="0"/>
                    <a:cs typeface="Open Sans" panose="020B0606030504020204" pitchFamily="34" charset="0"/>
                  </a:rPr>
                  <a:t>13.01K</a:t>
                </a:r>
              </a:p>
            </p:txBody>
          </p:sp>
        </p:grpSp>
        <p:grpSp>
          <p:nvGrpSpPr>
            <p:cNvPr id="61" name="Group 60">
              <a:extLst>
                <a:ext uri="{FF2B5EF4-FFF2-40B4-BE49-F238E27FC236}">
                  <a16:creationId xmlns:a16="http://schemas.microsoft.com/office/drawing/2014/main" id="{E4B232C8-C3BD-45EB-8F69-BBD96A1CE977}"/>
                </a:ext>
              </a:extLst>
            </p:cNvPr>
            <p:cNvGrpSpPr/>
            <p:nvPr/>
          </p:nvGrpSpPr>
          <p:grpSpPr>
            <a:xfrm>
              <a:off x="6428022" y="2648456"/>
              <a:ext cx="1067921" cy="780040"/>
              <a:chOff x="6426906" y="1984023"/>
              <a:chExt cx="1067921" cy="780040"/>
            </a:xfrm>
          </p:grpSpPr>
          <p:sp>
            <p:nvSpPr>
              <p:cNvPr id="62" name="Rectangle 61">
                <a:extLst>
                  <a:ext uri="{FF2B5EF4-FFF2-40B4-BE49-F238E27FC236}">
                    <a16:creationId xmlns:a16="http://schemas.microsoft.com/office/drawing/2014/main" id="{52351393-B127-4B95-A99C-DDB6B04021FB}"/>
                  </a:ext>
                </a:extLst>
              </p:cNvPr>
              <p:cNvSpPr/>
              <p:nvPr/>
            </p:nvSpPr>
            <p:spPr>
              <a:xfrm>
                <a:off x="6426906" y="1984023"/>
                <a:ext cx="1067921" cy="630942"/>
              </a:xfrm>
              <a:prstGeom prst="rect">
                <a:avLst/>
              </a:prstGeom>
            </p:spPr>
            <p:txBody>
              <a:bodyPr wrap="none">
                <a:spAutoFit/>
              </a:bodyPr>
              <a:lstStyle/>
              <a:p>
                <a:pPr algn="ctr"/>
                <a:r>
                  <a:rPr lang="en-US" sz="3500" dirty="0">
                    <a:solidFill>
                      <a:schemeClr val="accent5"/>
                    </a:solidFill>
                    <a:latin typeface="Open Sans" panose="020B0606030504020204" pitchFamily="34" charset="0"/>
                    <a:ea typeface="Open Sans" panose="020B0606030504020204" pitchFamily="34" charset="0"/>
                    <a:cs typeface="Open Sans" panose="020B0606030504020204" pitchFamily="34" charset="0"/>
                  </a:rPr>
                  <a:t>39%</a:t>
                </a:r>
              </a:p>
            </p:txBody>
          </p:sp>
          <p:sp>
            <p:nvSpPr>
              <p:cNvPr id="63" name="Rectangle 62">
                <a:extLst>
                  <a:ext uri="{FF2B5EF4-FFF2-40B4-BE49-F238E27FC236}">
                    <a16:creationId xmlns:a16="http://schemas.microsoft.com/office/drawing/2014/main" id="{24F50397-3095-4661-80D6-D1F5EB420A2F}"/>
                  </a:ext>
                </a:extLst>
              </p:cNvPr>
              <p:cNvSpPr/>
              <p:nvPr/>
            </p:nvSpPr>
            <p:spPr>
              <a:xfrm>
                <a:off x="6682899" y="2533231"/>
                <a:ext cx="558166" cy="230832"/>
              </a:xfrm>
              <a:prstGeom prst="rect">
                <a:avLst/>
              </a:prstGeom>
            </p:spPr>
            <p:txBody>
              <a:bodyPr wrap="none">
                <a:spAutoFit/>
              </a:bodyPr>
              <a:lstStyle/>
              <a:p>
                <a:r>
                  <a:rPr lang="en-US" sz="900" b="1" dirty="0">
                    <a:latin typeface="Open Sans" panose="020B0606030504020204" pitchFamily="34" charset="0"/>
                    <a:ea typeface="Open Sans" panose="020B0606030504020204" pitchFamily="34" charset="0"/>
                    <a:cs typeface="Open Sans" panose="020B0606030504020204" pitchFamily="34" charset="0"/>
                  </a:rPr>
                  <a:t>13.01K</a:t>
                </a:r>
              </a:p>
            </p:txBody>
          </p:sp>
        </p:grpSp>
        <p:sp>
          <p:nvSpPr>
            <p:cNvPr id="64" name="Rectangle 63">
              <a:extLst>
                <a:ext uri="{FF2B5EF4-FFF2-40B4-BE49-F238E27FC236}">
                  <a16:creationId xmlns:a16="http://schemas.microsoft.com/office/drawing/2014/main" id="{C9EBDF77-5F92-49E4-913B-9B73521A7A9C}"/>
                </a:ext>
              </a:extLst>
            </p:cNvPr>
            <p:cNvSpPr/>
            <p:nvPr/>
          </p:nvSpPr>
          <p:spPr>
            <a:xfrm>
              <a:off x="2483872" y="5795963"/>
              <a:ext cx="2194832" cy="430887"/>
            </a:xfrm>
            <a:prstGeom prst="rect">
              <a:avLst/>
            </a:prstGeom>
          </p:spPr>
          <p:txBody>
            <a:bodyPr wrap="none">
              <a:spAutoFit/>
            </a:bodyPr>
            <a:lstStyle/>
            <a:p>
              <a:pPr algn="r"/>
              <a:r>
                <a:rPr lang="en-US" sz="2200" b="1"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17,095@</a:t>
              </a:r>
              <a:r>
                <a:rPr lang="en-US" sz="2200" b="1" dirty="0">
                  <a:solidFill>
                    <a:schemeClr val="accent2"/>
                  </a:solidFill>
                  <a:latin typeface="Open Sans" panose="020B0606030504020204" pitchFamily="34" charset="0"/>
                  <a:ea typeface="Open Sans" panose="020B0606030504020204" pitchFamily="34" charset="0"/>
                  <a:cs typeface="Open Sans" panose="020B0606030504020204" pitchFamily="34" charset="0"/>
                </a:rPr>
                <a:t>13,010</a:t>
              </a:r>
            </a:p>
          </p:txBody>
        </p:sp>
        <p:sp>
          <p:nvSpPr>
            <p:cNvPr id="65" name="Rectangle 64">
              <a:extLst>
                <a:ext uri="{FF2B5EF4-FFF2-40B4-BE49-F238E27FC236}">
                  <a16:creationId xmlns:a16="http://schemas.microsoft.com/office/drawing/2014/main" id="{11D42DBD-435D-4C99-86B1-B4A025348F83}"/>
                </a:ext>
              </a:extLst>
            </p:cNvPr>
            <p:cNvSpPr/>
            <p:nvPr/>
          </p:nvSpPr>
          <p:spPr>
            <a:xfrm>
              <a:off x="4966018" y="5795963"/>
              <a:ext cx="2068195" cy="430887"/>
            </a:xfrm>
            <a:prstGeom prst="rect">
              <a:avLst/>
            </a:prstGeom>
          </p:spPr>
          <p:txBody>
            <a:bodyPr wrap="none">
              <a:spAutoFit/>
            </a:bodyPr>
            <a:lstStyle/>
            <a:p>
              <a:pPr algn="r"/>
              <a:r>
                <a:rPr lang="en-US" sz="2200" b="1" dirty="0">
                  <a:solidFill>
                    <a:schemeClr val="accent5"/>
                  </a:solidFill>
                  <a:latin typeface="Open Sans" panose="020B0606030504020204" pitchFamily="34" charset="0"/>
                  <a:ea typeface="Open Sans" panose="020B0606030504020204" pitchFamily="34" charset="0"/>
                  <a:cs typeface="Open Sans" panose="020B0606030504020204" pitchFamily="34" charset="0"/>
                </a:rPr>
                <a:t>19,500</a:t>
              </a:r>
              <a:r>
                <a:rPr lang="en-US" sz="2200" b="1"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/32,000</a:t>
              </a:r>
            </a:p>
          </p:txBody>
        </p:sp>
        <p:sp>
          <p:nvSpPr>
            <p:cNvPr id="66" name="Rectangle 65">
              <a:extLst>
                <a:ext uri="{FF2B5EF4-FFF2-40B4-BE49-F238E27FC236}">
                  <a16:creationId xmlns:a16="http://schemas.microsoft.com/office/drawing/2014/main" id="{16EA9AF7-F561-4F0B-9AB2-0CD7C33E0FBA}"/>
                </a:ext>
              </a:extLst>
            </p:cNvPr>
            <p:cNvSpPr/>
            <p:nvPr/>
          </p:nvSpPr>
          <p:spPr>
            <a:xfrm>
              <a:off x="6969303" y="5835223"/>
              <a:ext cx="1367454" cy="323165"/>
            </a:xfrm>
            <a:prstGeom prst="rect">
              <a:avLst/>
            </a:prstGeom>
          </p:spPr>
          <p:txBody>
            <a:bodyPr wrap="square">
              <a:spAutoFit/>
            </a:bodyPr>
            <a:lstStyle/>
            <a:p>
              <a:pPr>
                <a:lnSpc>
                  <a:spcPts val="900"/>
                </a:lnSpc>
              </a:pPr>
              <a:r>
                <a:rPr lang="en-US" sz="800" dirty="0">
                  <a:latin typeface="Open Sans" panose="020B0606030504020204" pitchFamily="34" charset="0"/>
                  <a:ea typeface="Open Sans" panose="020B0606030504020204" pitchFamily="34" charset="0"/>
                  <a:cs typeface="Open Sans" panose="020B0606030504020204" pitchFamily="34" charset="0"/>
                </a:rPr>
                <a:t>Your sample text is here</a:t>
              </a:r>
            </a:p>
            <a:p>
              <a:pPr>
                <a:lnSpc>
                  <a:spcPts val="900"/>
                </a:lnSpc>
              </a:pPr>
              <a:r>
                <a:rPr lang="en-US" sz="800" dirty="0">
                  <a:latin typeface="Open Sans" panose="020B0606030504020204" pitchFamily="34" charset="0"/>
                  <a:ea typeface="Open Sans" panose="020B0606030504020204" pitchFamily="34" charset="0"/>
                  <a:cs typeface="Open Sans" panose="020B0606030504020204" pitchFamily="34" charset="0"/>
                </a:rPr>
                <a:t>to give you more.</a:t>
              </a:r>
            </a:p>
          </p:txBody>
        </p:sp>
        <p:sp>
          <p:nvSpPr>
            <p:cNvPr id="67" name="TextBox 66">
              <a:extLst>
                <a:ext uri="{FF2B5EF4-FFF2-40B4-BE49-F238E27FC236}">
                  <a16:creationId xmlns:a16="http://schemas.microsoft.com/office/drawing/2014/main" id="{F54DD6BE-B5CB-4840-841E-9AF9DE228277}"/>
                </a:ext>
              </a:extLst>
            </p:cNvPr>
            <p:cNvSpPr txBox="1"/>
            <p:nvPr/>
          </p:nvSpPr>
          <p:spPr>
            <a:xfrm>
              <a:off x="9172575" y="5486421"/>
              <a:ext cx="1476829" cy="553998"/>
            </a:xfrm>
            <a:prstGeom prst="rect">
              <a:avLst/>
            </a:prstGeom>
            <a:noFill/>
          </p:spPr>
          <p:txBody>
            <a:bodyPr wrap="square" rtlCol="0">
              <a:spAutoFit/>
            </a:bodyPr>
            <a:lstStyle/>
            <a:p>
              <a:r>
                <a:rPr lang="en-US" sz="3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32,000</a:t>
              </a:r>
            </a:p>
          </p:txBody>
        </p:sp>
        <p:sp>
          <p:nvSpPr>
            <p:cNvPr id="68" name="TextBox 67">
              <a:extLst>
                <a:ext uri="{FF2B5EF4-FFF2-40B4-BE49-F238E27FC236}">
                  <a16:creationId xmlns:a16="http://schemas.microsoft.com/office/drawing/2014/main" id="{A0F2E7A1-CF30-4A24-868F-AE25C2ECC240}"/>
                </a:ext>
              </a:extLst>
            </p:cNvPr>
            <p:cNvSpPr txBox="1"/>
            <p:nvPr/>
          </p:nvSpPr>
          <p:spPr>
            <a:xfrm>
              <a:off x="8962347" y="2684715"/>
              <a:ext cx="2347010" cy="605294"/>
            </a:xfrm>
            <a:prstGeom prst="rect">
              <a:avLst/>
            </a:prstGeom>
            <a:noFill/>
          </p:spPr>
          <p:txBody>
            <a:bodyPr wrap="square" rtlCol="0">
              <a:spAutoFit/>
            </a:bodyPr>
            <a:lstStyle/>
            <a:p>
              <a:pPr>
                <a:lnSpc>
                  <a:spcPts val="2000"/>
                </a:lnSpc>
              </a:pPr>
              <a:r>
                <a:rPr lang="en-US" sz="4000" b="1" dirty="0">
                  <a:solidFill>
                    <a:schemeClr val="bg1">
                      <a:lumMod val="6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GENDER</a:t>
              </a:r>
            </a:p>
            <a:p>
              <a:pPr>
                <a:lnSpc>
                  <a:spcPts val="2000"/>
                </a:lnSpc>
              </a:pPr>
              <a:r>
                <a:rPr lang="en-US" sz="1600" b="1" dirty="0">
                  <a:solidFill>
                    <a:schemeClr val="tx1">
                      <a:lumMod val="50000"/>
                      <a:lumOff val="50000"/>
                    </a:schemeClr>
                  </a:solidFill>
                  <a:latin typeface="Open Sans Semibold" panose="020B0706030804020204" pitchFamily="34" charset="0"/>
                  <a:ea typeface="Open Sans Semibold" panose="020B0706030804020204" pitchFamily="34" charset="0"/>
                  <a:cs typeface="Open Sans Semibold" panose="020B0706030804020204" pitchFamily="34" charset="0"/>
                </a:rPr>
                <a:t>INFOGRAPHIC PAGE</a:t>
              </a:r>
            </a:p>
          </p:txBody>
        </p:sp>
        <p:sp>
          <p:nvSpPr>
            <p:cNvPr id="69" name="TextBox 68">
              <a:extLst>
                <a:ext uri="{FF2B5EF4-FFF2-40B4-BE49-F238E27FC236}">
                  <a16:creationId xmlns:a16="http://schemas.microsoft.com/office/drawing/2014/main" id="{F9A48933-6D46-4126-8B94-A8DB2D9AB798}"/>
                </a:ext>
              </a:extLst>
            </p:cNvPr>
            <p:cNvSpPr txBox="1"/>
            <p:nvPr/>
          </p:nvSpPr>
          <p:spPr>
            <a:xfrm>
              <a:off x="8976861" y="3518049"/>
              <a:ext cx="2391454" cy="1528624"/>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 McClintock, a Latin professor at</a:t>
              </a:r>
            </a:p>
          </p:txBody>
        </p:sp>
      </p:grpSp>
    </p:spTree>
    <p:extLst>
      <p:ext uri="{BB962C8B-B14F-4D97-AF65-F5344CB8AC3E}">
        <p14:creationId xmlns:p14="http://schemas.microsoft.com/office/powerpoint/2010/main" val="1536593536"/>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eelOff"/>
      </p:transition>
    </mc:Choice>
    <mc:Fallback>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 name="Rectangle 72">
            <a:extLst>
              <a:ext uri="{FF2B5EF4-FFF2-40B4-BE49-F238E27FC236}">
                <a16:creationId xmlns:a16="http://schemas.microsoft.com/office/drawing/2014/main" id="{14B4AE38-F908-4C00-8E46-33AC435AC21C}"/>
              </a:ext>
            </a:extLst>
          </p:cNvPr>
          <p:cNvSpPr/>
          <p:nvPr/>
        </p:nvSpPr>
        <p:spPr>
          <a:xfrm>
            <a:off x="4310639" y="4025039"/>
            <a:ext cx="2990047" cy="1605597"/>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Rectangle 73">
            <a:extLst>
              <a:ext uri="{FF2B5EF4-FFF2-40B4-BE49-F238E27FC236}">
                <a16:creationId xmlns:a16="http://schemas.microsoft.com/office/drawing/2014/main" id="{D92687D0-9581-4C65-8B21-2C8142A70E6D}"/>
              </a:ext>
            </a:extLst>
          </p:cNvPr>
          <p:cNvSpPr/>
          <p:nvPr/>
        </p:nvSpPr>
        <p:spPr>
          <a:xfrm>
            <a:off x="7407776" y="4025039"/>
            <a:ext cx="4001872" cy="1605597"/>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Rectangle 74">
            <a:extLst>
              <a:ext uri="{FF2B5EF4-FFF2-40B4-BE49-F238E27FC236}">
                <a16:creationId xmlns:a16="http://schemas.microsoft.com/office/drawing/2014/main" id="{6347B443-3B6C-448D-A130-C2AC417CA19D}"/>
              </a:ext>
            </a:extLst>
          </p:cNvPr>
          <p:cNvSpPr/>
          <p:nvPr/>
        </p:nvSpPr>
        <p:spPr>
          <a:xfrm>
            <a:off x="9410745" y="1651726"/>
            <a:ext cx="1998903" cy="2266223"/>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9">
            <a:extLst>
              <a:ext uri="{FF2B5EF4-FFF2-40B4-BE49-F238E27FC236}">
                <a16:creationId xmlns:a16="http://schemas.microsoft.com/office/drawing/2014/main" id="{EDAB47C8-CAB1-433B-B2EA-54B9B38ED1E3}"/>
              </a:ext>
            </a:extLst>
          </p:cNvPr>
          <p:cNvSpPr>
            <a:spLocks/>
          </p:cNvSpPr>
          <p:nvPr/>
        </p:nvSpPr>
        <p:spPr bwMode="auto">
          <a:xfrm>
            <a:off x="7852027" y="4480066"/>
            <a:ext cx="3113370" cy="69554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5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a:t>
            </a:r>
          </a:p>
        </p:txBody>
      </p:sp>
      <p:grpSp>
        <p:nvGrpSpPr>
          <p:cNvPr id="79" name="Group 78">
            <a:extLst>
              <a:ext uri="{FF2B5EF4-FFF2-40B4-BE49-F238E27FC236}">
                <a16:creationId xmlns:a16="http://schemas.microsoft.com/office/drawing/2014/main" id="{9FD59A3B-9287-4966-812E-BFE00FDE7657}"/>
              </a:ext>
            </a:extLst>
          </p:cNvPr>
          <p:cNvGrpSpPr/>
          <p:nvPr/>
        </p:nvGrpSpPr>
        <p:grpSpPr>
          <a:xfrm>
            <a:off x="9702812" y="2106924"/>
            <a:ext cx="1414768" cy="1355826"/>
            <a:chOff x="9702812" y="2244078"/>
            <a:chExt cx="1414768" cy="1355826"/>
          </a:xfrm>
        </p:grpSpPr>
        <p:sp>
          <p:nvSpPr>
            <p:cNvPr id="80" name="Rectangle 9">
              <a:extLst>
                <a:ext uri="{FF2B5EF4-FFF2-40B4-BE49-F238E27FC236}">
                  <a16:creationId xmlns:a16="http://schemas.microsoft.com/office/drawing/2014/main" id="{5F103C79-233A-43C0-87C1-6E0DAD018C1E}"/>
                </a:ext>
              </a:extLst>
            </p:cNvPr>
            <p:cNvSpPr>
              <a:spLocks/>
            </p:cNvSpPr>
            <p:nvPr/>
          </p:nvSpPr>
          <p:spPr bwMode="auto">
            <a:xfrm>
              <a:off x="9702812" y="2639236"/>
              <a:ext cx="1414768" cy="9606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professionalism and lorem to reliability. By using simple</a:t>
              </a:r>
            </a:p>
          </p:txBody>
        </p:sp>
        <p:sp>
          <p:nvSpPr>
            <p:cNvPr id="81" name="TextBox 80">
              <a:extLst>
                <a:ext uri="{FF2B5EF4-FFF2-40B4-BE49-F238E27FC236}">
                  <a16:creationId xmlns:a16="http://schemas.microsoft.com/office/drawing/2014/main" id="{8E15591D-79D2-4150-8FFD-521B33144D09}"/>
                </a:ext>
              </a:extLst>
            </p:cNvPr>
            <p:cNvSpPr txBox="1"/>
            <p:nvPr/>
          </p:nvSpPr>
          <p:spPr>
            <a:xfrm>
              <a:off x="9786082" y="2244078"/>
              <a:ext cx="1248229" cy="338554"/>
            </a:xfrm>
            <a:prstGeom prst="rect">
              <a:avLst/>
            </a:prstGeom>
            <a:noFill/>
          </p:spPr>
          <p:txBody>
            <a:bodyPr wrap="square" rtlCol="0">
              <a:spAutoFit/>
            </a:bodyPr>
            <a:lstStyle/>
            <a:p>
              <a:pPr algn="ctr"/>
              <a:r>
                <a:rPr lang="en-US" sz="1600" b="1" dirty="0">
                  <a:solidFill>
                    <a:schemeClr val="bg1"/>
                  </a:solidFill>
                  <a:latin typeface="Open Sans" panose="020B0606030504020204" pitchFamily="34" charset="0"/>
                  <a:ea typeface="Open Sans" panose="020B0606030504020204" pitchFamily="34" charset="0"/>
                  <a:cs typeface="Open Sans" panose="020B0606030504020204" pitchFamily="34" charset="0"/>
                </a:rPr>
                <a:t>Title Text</a:t>
              </a:r>
            </a:p>
          </p:txBody>
        </p:sp>
      </p:grpSp>
      <p:sp>
        <p:nvSpPr>
          <p:cNvPr id="9" name="Title 8">
            <a:extLst>
              <a:ext uri="{FF2B5EF4-FFF2-40B4-BE49-F238E27FC236}">
                <a16:creationId xmlns:a16="http://schemas.microsoft.com/office/drawing/2014/main" id="{3B9D5ACB-BFB0-450E-B662-273FBC4BCD6D}"/>
              </a:ext>
            </a:extLst>
          </p:cNvPr>
          <p:cNvSpPr>
            <a:spLocks noGrp="1"/>
          </p:cNvSpPr>
          <p:nvPr>
            <p:ph type="title"/>
          </p:nvPr>
        </p:nvSpPr>
        <p:spPr/>
        <p:txBody>
          <a:bodyPr/>
          <a:lstStyle/>
          <a:p>
            <a:r>
              <a:rPr lang="en-US" dirty="0"/>
              <a:t>Portfolio</a:t>
            </a:r>
          </a:p>
        </p:txBody>
      </p:sp>
      <p:sp>
        <p:nvSpPr>
          <p:cNvPr id="10" name="Text Placeholder 9">
            <a:extLst>
              <a:ext uri="{FF2B5EF4-FFF2-40B4-BE49-F238E27FC236}">
                <a16:creationId xmlns:a16="http://schemas.microsoft.com/office/drawing/2014/main" id="{0CB670C4-D45F-4647-B443-6BBF8A555BBA}"/>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a:t>
            </a:r>
            <a:endParaRPr lang="en-US" dirty="0"/>
          </a:p>
        </p:txBody>
      </p:sp>
      <p:grpSp>
        <p:nvGrpSpPr>
          <p:cNvPr id="85" name="Group 84">
            <a:extLst>
              <a:ext uri="{FF2B5EF4-FFF2-40B4-BE49-F238E27FC236}">
                <a16:creationId xmlns:a16="http://schemas.microsoft.com/office/drawing/2014/main" id="{427F05D5-9054-405D-8430-7BD74D68B4DB}"/>
              </a:ext>
            </a:extLst>
          </p:cNvPr>
          <p:cNvGrpSpPr/>
          <p:nvPr/>
        </p:nvGrpSpPr>
        <p:grpSpPr>
          <a:xfrm>
            <a:off x="4577146" y="4169274"/>
            <a:ext cx="2457032" cy="1317126"/>
            <a:chOff x="4381501" y="2517775"/>
            <a:chExt cx="3411538" cy="1828801"/>
          </a:xfrm>
        </p:grpSpPr>
        <p:sp>
          <p:nvSpPr>
            <p:cNvPr id="86" name="Freeform 5">
              <a:extLst>
                <a:ext uri="{FF2B5EF4-FFF2-40B4-BE49-F238E27FC236}">
                  <a16:creationId xmlns:a16="http://schemas.microsoft.com/office/drawing/2014/main" id="{C623810A-2872-4986-8BE5-F1060775BBCA}"/>
                </a:ext>
              </a:extLst>
            </p:cNvPr>
            <p:cNvSpPr>
              <a:spLocks noEditPoints="1"/>
            </p:cNvSpPr>
            <p:nvPr/>
          </p:nvSpPr>
          <p:spPr bwMode="auto">
            <a:xfrm>
              <a:off x="5219701" y="2517775"/>
              <a:ext cx="585788" cy="654050"/>
            </a:xfrm>
            <a:custGeom>
              <a:avLst/>
              <a:gdLst>
                <a:gd name="T0" fmla="*/ 148 w 162"/>
                <a:gd name="T1" fmla="*/ 26 h 181"/>
                <a:gd name="T2" fmla="*/ 107 w 162"/>
                <a:gd name="T3" fmla="*/ 20 h 181"/>
                <a:gd name="T4" fmla="*/ 87 w 162"/>
                <a:gd name="T5" fmla="*/ 51 h 181"/>
                <a:gd name="T6" fmla="*/ 42 w 162"/>
                <a:gd name="T7" fmla="*/ 0 h 181"/>
                <a:gd name="T8" fmla="*/ 29 w 162"/>
                <a:gd name="T9" fmla="*/ 6 h 181"/>
                <a:gd name="T10" fmla="*/ 15 w 162"/>
                <a:gd name="T11" fmla="*/ 72 h 181"/>
                <a:gd name="T12" fmla="*/ 60 w 162"/>
                <a:gd name="T13" fmla="*/ 158 h 181"/>
                <a:gd name="T14" fmla="*/ 75 w 162"/>
                <a:gd name="T15" fmla="*/ 181 h 181"/>
                <a:gd name="T16" fmla="*/ 107 w 162"/>
                <a:gd name="T17" fmla="*/ 157 h 181"/>
                <a:gd name="T18" fmla="*/ 114 w 162"/>
                <a:gd name="T19" fmla="*/ 138 h 181"/>
                <a:gd name="T20" fmla="*/ 152 w 162"/>
                <a:gd name="T21" fmla="*/ 61 h 181"/>
                <a:gd name="T22" fmla="*/ 148 w 162"/>
                <a:gd name="T23" fmla="*/ 26 h 181"/>
                <a:gd name="T24" fmla="*/ 114 w 162"/>
                <a:gd name="T25" fmla="*/ 65 h 181"/>
                <a:gd name="T26" fmla="*/ 106 w 162"/>
                <a:gd name="T27" fmla="*/ 77 h 181"/>
                <a:gd name="T28" fmla="*/ 106 w 162"/>
                <a:gd name="T29" fmla="*/ 85 h 181"/>
                <a:gd name="T30" fmla="*/ 95 w 162"/>
                <a:gd name="T31" fmla="*/ 94 h 181"/>
                <a:gd name="T32" fmla="*/ 98 w 162"/>
                <a:gd name="T33" fmla="*/ 105 h 181"/>
                <a:gd name="T34" fmla="*/ 82 w 162"/>
                <a:gd name="T35" fmla="*/ 109 h 181"/>
                <a:gd name="T36" fmla="*/ 81 w 162"/>
                <a:gd name="T37" fmla="*/ 120 h 181"/>
                <a:gd name="T38" fmla="*/ 76 w 162"/>
                <a:gd name="T39" fmla="*/ 134 h 181"/>
                <a:gd name="T40" fmla="*/ 48 w 162"/>
                <a:gd name="T41" fmla="*/ 83 h 181"/>
                <a:gd name="T42" fmla="*/ 67 w 162"/>
                <a:gd name="T43" fmla="*/ 30 h 181"/>
                <a:gd name="T44" fmla="*/ 77 w 162"/>
                <a:gd name="T45" fmla="*/ 73 h 181"/>
                <a:gd name="T46" fmla="*/ 99 w 162"/>
                <a:gd name="T47" fmla="*/ 74 h 181"/>
                <a:gd name="T48" fmla="*/ 121 w 162"/>
                <a:gd name="T49" fmla="*/ 53 h 181"/>
                <a:gd name="T50" fmla="*/ 114 w 162"/>
                <a:gd name="T51" fmla="*/ 65 h 1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62" h="181">
                  <a:moveTo>
                    <a:pt x="148" y="26"/>
                  </a:moveTo>
                  <a:cubicBezTo>
                    <a:pt x="145" y="11"/>
                    <a:pt x="117" y="7"/>
                    <a:pt x="107" y="20"/>
                  </a:cubicBezTo>
                  <a:cubicBezTo>
                    <a:pt x="97" y="32"/>
                    <a:pt x="91" y="41"/>
                    <a:pt x="87" y="51"/>
                  </a:cubicBezTo>
                  <a:cubicBezTo>
                    <a:pt x="85" y="11"/>
                    <a:pt x="68" y="1"/>
                    <a:pt x="42" y="0"/>
                  </a:cubicBezTo>
                  <a:cubicBezTo>
                    <a:pt x="28" y="2"/>
                    <a:pt x="28" y="3"/>
                    <a:pt x="29" y="6"/>
                  </a:cubicBezTo>
                  <a:cubicBezTo>
                    <a:pt x="11" y="13"/>
                    <a:pt x="0" y="28"/>
                    <a:pt x="15" y="72"/>
                  </a:cubicBezTo>
                  <a:cubicBezTo>
                    <a:pt x="30" y="116"/>
                    <a:pt x="60" y="146"/>
                    <a:pt x="60" y="158"/>
                  </a:cubicBezTo>
                  <a:cubicBezTo>
                    <a:pt x="66" y="177"/>
                    <a:pt x="68" y="181"/>
                    <a:pt x="75" y="181"/>
                  </a:cubicBezTo>
                  <a:cubicBezTo>
                    <a:pt x="82" y="181"/>
                    <a:pt x="101" y="167"/>
                    <a:pt x="107" y="157"/>
                  </a:cubicBezTo>
                  <a:cubicBezTo>
                    <a:pt x="113" y="147"/>
                    <a:pt x="104" y="153"/>
                    <a:pt x="114" y="138"/>
                  </a:cubicBezTo>
                  <a:cubicBezTo>
                    <a:pt x="125" y="124"/>
                    <a:pt x="143" y="96"/>
                    <a:pt x="152" y="61"/>
                  </a:cubicBezTo>
                  <a:cubicBezTo>
                    <a:pt x="162" y="27"/>
                    <a:pt x="147" y="29"/>
                    <a:pt x="148" y="26"/>
                  </a:cubicBezTo>
                  <a:close/>
                  <a:moveTo>
                    <a:pt x="114" y="65"/>
                  </a:moveTo>
                  <a:cubicBezTo>
                    <a:pt x="114" y="71"/>
                    <a:pt x="112" y="73"/>
                    <a:pt x="106" y="77"/>
                  </a:cubicBezTo>
                  <a:cubicBezTo>
                    <a:pt x="99" y="81"/>
                    <a:pt x="102" y="81"/>
                    <a:pt x="106" y="85"/>
                  </a:cubicBezTo>
                  <a:cubicBezTo>
                    <a:pt x="111" y="88"/>
                    <a:pt x="104" y="92"/>
                    <a:pt x="95" y="94"/>
                  </a:cubicBezTo>
                  <a:cubicBezTo>
                    <a:pt x="86" y="96"/>
                    <a:pt x="93" y="98"/>
                    <a:pt x="98" y="105"/>
                  </a:cubicBezTo>
                  <a:cubicBezTo>
                    <a:pt x="103" y="113"/>
                    <a:pt x="90" y="108"/>
                    <a:pt x="82" y="109"/>
                  </a:cubicBezTo>
                  <a:cubicBezTo>
                    <a:pt x="73" y="109"/>
                    <a:pt x="82" y="113"/>
                    <a:pt x="81" y="120"/>
                  </a:cubicBezTo>
                  <a:cubicBezTo>
                    <a:pt x="80" y="128"/>
                    <a:pt x="77" y="128"/>
                    <a:pt x="76" y="134"/>
                  </a:cubicBezTo>
                  <a:cubicBezTo>
                    <a:pt x="76" y="139"/>
                    <a:pt x="60" y="119"/>
                    <a:pt x="48" y="83"/>
                  </a:cubicBezTo>
                  <a:cubicBezTo>
                    <a:pt x="37" y="48"/>
                    <a:pt x="53" y="33"/>
                    <a:pt x="67" y="30"/>
                  </a:cubicBezTo>
                  <a:cubicBezTo>
                    <a:pt x="80" y="28"/>
                    <a:pt x="79" y="53"/>
                    <a:pt x="77" y="73"/>
                  </a:cubicBezTo>
                  <a:cubicBezTo>
                    <a:pt x="78" y="84"/>
                    <a:pt x="91" y="85"/>
                    <a:pt x="99" y="74"/>
                  </a:cubicBezTo>
                  <a:cubicBezTo>
                    <a:pt x="106" y="63"/>
                    <a:pt x="118" y="49"/>
                    <a:pt x="121" y="53"/>
                  </a:cubicBezTo>
                  <a:cubicBezTo>
                    <a:pt x="123" y="56"/>
                    <a:pt x="114" y="59"/>
                    <a:pt x="114" y="65"/>
                  </a:cubicBezTo>
                  <a:close/>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87" name="Freeform 6">
              <a:extLst>
                <a:ext uri="{FF2B5EF4-FFF2-40B4-BE49-F238E27FC236}">
                  <a16:creationId xmlns:a16="http://schemas.microsoft.com/office/drawing/2014/main" id="{B1C7D369-C878-44D6-845D-45033AE2A1E2}"/>
                </a:ext>
              </a:extLst>
            </p:cNvPr>
            <p:cNvSpPr>
              <a:spLocks noEditPoints="1"/>
            </p:cNvSpPr>
            <p:nvPr/>
          </p:nvSpPr>
          <p:spPr bwMode="auto">
            <a:xfrm>
              <a:off x="4568826" y="2744788"/>
              <a:ext cx="2703513" cy="1493838"/>
            </a:xfrm>
            <a:custGeom>
              <a:avLst/>
              <a:gdLst>
                <a:gd name="T0" fmla="*/ 594 w 748"/>
                <a:gd name="T1" fmla="*/ 11 h 413"/>
                <a:gd name="T2" fmla="*/ 364 w 748"/>
                <a:gd name="T3" fmla="*/ 37 h 413"/>
                <a:gd name="T4" fmla="*/ 403 w 748"/>
                <a:gd name="T5" fmla="*/ 63 h 413"/>
                <a:gd name="T6" fmla="*/ 496 w 748"/>
                <a:gd name="T7" fmla="*/ 28 h 413"/>
                <a:gd name="T8" fmla="*/ 363 w 748"/>
                <a:gd name="T9" fmla="*/ 252 h 413"/>
                <a:gd name="T10" fmla="*/ 442 w 748"/>
                <a:gd name="T11" fmla="*/ 120 h 413"/>
                <a:gd name="T12" fmla="*/ 342 w 748"/>
                <a:gd name="T13" fmla="*/ 273 h 413"/>
                <a:gd name="T14" fmla="*/ 406 w 748"/>
                <a:gd name="T15" fmla="*/ 308 h 413"/>
                <a:gd name="T16" fmla="*/ 747 w 748"/>
                <a:gd name="T17" fmla="*/ 216 h 413"/>
                <a:gd name="T18" fmla="*/ 700 w 748"/>
                <a:gd name="T19" fmla="*/ 276 h 413"/>
                <a:gd name="T20" fmla="*/ 711 w 748"/>
                <a:gd name="T21" fmla="*/ 207 h 413"/>
                <a:gd name="T22" fmla="*/ 690 w 748"/>
                <a:gd name="T23" fmla="*/ 181 h 413"/>
                <a:gd name="T24" fmla="*/ 613 w 748"/>
                <a:gd name="T25" fmla="*/ 313 h 413"/>
                <a:gd name="T26" fmla="*/ 646 w 748"/>
                <a:gd name="T27" fmla="*/ 180 h 413"/>
                <a:gd name="T28" fmla="*/ 621 w 748"/>
                <a:gd name="T29" fmla="*/ 166 h 413"/>
                <a:gd name="T30" fmla="*/ 572 w 748"/>
                <a:gd name="T31" fmla="*/ 255 h 413"/>
                <a:gd name="T32" fmla="*/ 546 w 748"/>
                <a:gd name="T33" fmla="*/ 161 h 413"/>
                <a:gd name="T34" fmla="*/ 451 w 748"/>
                <a:gd name="T35" fmla="*/ 311 h 413"/>
                <a:gd name="T36" fmla="*/ 550 w 748"/>
                <a:gd name="T37" fmla="*/ 279 h 413"/>
                <a:gd name="T38" fmla="*/ 583 w 748"/>
                <a:gd name="T39" fmla="*/ 297 h 413"/>
                <a:gd name="T40" fmla="*/ 626 w 748"/>
                <a:gd name="T41" fmla="*/ 335 h 413"/>
                <a:gd name="T42" fmla="*/ 557 w 748"/>
                <a:gd name="T43" fmla="*/ 368 h 413"/>
                <a:gd name="T44" fmla="*/ 619 w 748"/>
                <a:gd name="T45" fmla="*/ 393 h 413"/>
                <a:gd name="T46" fmla="*/ 676 w 748"/>
                <a:gd name="T47" fmla="*/ 329 h 413"/>
                <a:gd name="T48" fmla="*/ 746 w 748"/>
                <a:gd name="T49" fmla="*/ 221 h 413"/>
                <a:gd name="T50" fmla="*/ 529 w 748"/>
                <a:gd name="T51" fmla="*/ 271 h 413"/>
                <a:gd name="T52" fmla="*/ 468 w 748"/>
                <a:gd name="T53" fmla="*/ 297 h 413"/>
                <a:gd name="T54" fmla="*/ 533 w 748"/>
                <a:gd name="T55" fmla="*/ 193 h 413"/>
                <a:gd name="T56" fmla="*/ 544 w 748"/>
                <a:gd name="T57" fmla="*/ 218 h 413"/>
                <a:gd name="T58" fmla="*/ 294 w 748"/>
                <a:gd name="T59" fmla="*/ 235 h 413"/>
                <a:gd name="T60" fmla="*/ 313 w 748"/>
                <a:gd name="T61" fmla="*/ 159 h 413"/>
                <a:gd name="T62" fmla="*/ 278 w 748"/>
                <a:gd name="T63" fmla="*/ 152 h 413"/>
                <a:gd name="T64" fmla="*/ 218 w 748"/>
                <a:gd name="T65" fmla="*/ 220 h 413"/>
                <a:gd name="T66" fmla="*/ 176 w 748"/>
                <a:gd name="T67" fmla="*/ 244 h 413"/>
                <a:gd name="T68" fmla="*/ 203 w 748"/>
                <a:gd name="T69" fmla="*/ 154 h 413"/>
                <a:gd name="T70" fmla="*/ 137 w 748"/>
                <a:gd name="T71" fmla="*/ 259 h 413"/>
                <a:gd name="T72" fmla="*/ 214 w 748"/>
                <a:gd name="T73" fmla="*/ 252 h 413"/>
                <a:gd name="T74" fmla="*/ 268 w 748"/>
                <a:gd name="T75" fmla="*/ 277 h 413"/>
                <a:gd name="T76" fmla="*/ 320 w 748"/>
                <a:gd name="T77" fmla="*/ 210 h 413"/>
                <a:gd name="T78" fmla="*/ 164 w 748"/>
                <a:gd name="T79" fmla="*/ 197 h 413"/>
                <a:gd name="T80" fmla="*/ 189 w 748"/>
                <a:gd name="T81" fmla="*/ 210 h 413"/>
                <a:gd name="T82" fmla="*/ 251 w 748"/>
                <a:gd name="T83" fmla="*/ 254 h 413"/>
                <a:gd name="T84" fmla="*/ 266 w 748"/>
                <a:gd name="T85" fmla="*/ 179 h 413"/>
                <a:gd name="T86" fmla="*/ 128 w 748"/>
                <a:gd name="T87" fmla="*/ 288 h 413"/>
                <a:gd name="T88" fmla="*/ 125 w 748"/>
                <a:gd name="T89" fmla="*/ 180 h 413"/>
                <a:gd name="T90" fmla="*/ 141 w 748"/>
                <a:gd name="T91" fmla="*/ 44 h 413"/>
                <a:gd name="T92" fmla="*/ 100 w 748"/>
                <a:gd name="T93" fmla="*/ 44 h 413"/>
                <a:gd name="T94" fmla="*/ 28 w 748"/>
                <a:gd name="T95" fmla="*/ 164 h 413"/>
                <a:gd name="T96" fmla="*/ 13 w 748"/>
                <a:gd name="T97" fmla="*/ 287 h 413"/>
                <a:gd name="T98" fmla="*/ 46 w 748"/>
                <a:gd name="T99" fmla="*/ 193 h 413"/>
                <a:gd name="T100" fmla="*/ 100 w 748"/>
                <a:gd name="T101" fmla="*/ 286 h 413"/>
                <a:gd name="T102" fmla="*/ 128 w 748"/>
                <a:gd name="T103" fmla="*/ 288 h 413"/>
                <a:gd name="T104" fmla="*/ 81 w 748"/>
                <a:gd name="T105" fmla="*/ 106 h 413"/>
                <a:gd name="T106" fmla="*/ 164 w 748"/>
                <a:gd name="T107" fmla="*/ 86 h 413"/>
                <a:gd name="T108" fmla="*/ 59 w 748"/>
                <a:gd name="T109" fmla="*/ 183 h 4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748" h="413">
                  <a:moveTo>
                    <a:pt x="501" y="81"/>
                  </a:moveTo>
                  <a:cubicBezTo>
                    <a:pt x="511" y="62"/>
                    <a:pt x="521" y="44"/>
                    <a:pt x="530" y="28"/>
                  </a:cubicBezTo>
                  <a:cubicBezTo>
                    <a:pt x="542" y="27"/>
                    <a:pt x="554" y="27"/>
                    <a:pt x="565" y="27"/>
                  </a:cubicBezTo>
                  <a:cubicBezTo>
                    <a:pt x="576" y="27"/>
                    <a:pt x="587" y="27"/>
                    <a:pt x="597" y="28"/>
                  </a:cubicBezTo>
                  <a:cubicBezTo>
                    <a:pt x="599" y="23"/>
                    <a:pt x="598" y="17"/>
                    <a:pt x="594" y="11"/>
                  </a:cubicBezTo>
                  <a:cubicBezTo>
                    <a:pt x="590" y="4"/>
                    <a:pt x="584" y="1"/>
                    <a:pt x="575" y="0"/>
                  </a:cubicBezTo>
                  <a:cubicBezTo>
                    <a:pt x="550" y="0"/>
                    <a:pt x="525" y="0"/>
                    <a:pt x="499" y="2"/>
                  </a:cubicBezTo>
                  <a:cubicBezTo>
                    <a:pt x="473" y="4"/>
                    <a:pt x="448" y="6"/>
                    <a:pt x="424" y="9"/>
                  </a:cubicBezTo>
                  <a:cubicBezTo>
                    <a:pt x="407" y="11"/>
                    <a:pt x="394" y="15"/>
                    <a:pt x="384" y="20"/>
                  </a:cubicBezTo>
                  <a:cubicBezTo>
                    <a:pt x="374" y="25"/>
                    <a:pt x="368" y="31"/>
                    <a:pt x="364" y="37"/>
                  </a:cubicBezTo>
                  <a:cubicBezTo>
                    <a:pt x="360" y="43"/>
                    <a:pt x="359" y="49"/>
                    <a:pt x="361" y="54"/>
                  </a:cubicBezTo>
                  <a:cubicBezTo>
                    <a:pt x="363" y="60"/>
                    <a:pt x="368" y="65"/>
                    <a:pt x="375" y="68"/>
                  </a:cubicBezTo>
                  <a:cubicBezTo>
                    <a:pt x="382" y="71"/>
                    <a:pt x="391" y="73"/>
                    <a:pt x="403" y="72"/>
                  </a:cubicBezTo>
                  <a:cubicBezTo>
                    <a:pt x="415" y="72"/>
                    <a:pt x="428" y="69"/>
                    <a:pt x="444" y="62"/>
                  </a:cubicBezTo>
                  <a:cubicBezTo>
                    <a:pt x="426" y="65"/>
                    <a:pt x="412" y="65"/>
                    <a:pt x="403" y="63"/>
                  </a:cubicBezTo>
                  <a:cubicBezTo>
                    <a:pt x="394" y="61"/>
                    <a:pt x="388" y="58"/>
                    <a:pt x="387" y="54"/>
                  </a:cubicBezTo>
                  <a:cubicBezTo>
                    <a:pt x="386" y="50"/>
                    <a:pt x="389" y="46"/>
                    <a:pt x="396" y="42"/>
                  </a:cubicBezTo>
                  <a:cubicBezTo>
                    <a:pt x="403" y="38"/>
                    <a:pt x="414" y="35"/>
                    <a:pt x="428" y="34"/>
                  </a:cubicBezTo>
                  <a:cubicBezTo>
                    <a:pt x="439" y="32"/>
                    <a:pt x="450" y="31"/>
                    <a:pt x="462" y="31"/>
                  </a:cubicBezTo>
                  <a:cubicBezTo>
                    <a:pt x="473" y="30"/>
                    <a:pt x="484" y="29"/>
                    <a:pt x="496" y="28"/>
                  </a:cubicBezTo>
                  <a:cubicBezTo>
                    <a:pt x="481" y="59"/>
                    <a:pt x="466" y="88"/>
                    <a:pt x="453" y="116"/>
                  </a:cubicBezTo>
                  <a:cubicBezTo>
                    <a:pt x="440" y="144"/>
                    <a:pt x="429" y="170"/>
                    <a:pt x="419" y="194"/>
                  </a:cubicBezTo>
                  <a:cubicBezTo>
                    <a:pt x="410" y="218"/>
                    <a:pt x="402" y="240"/>
                    <a:pt x="395" y="259"/>
                  </a:cubicBezTo>
                  <a:cubicBezTo>
                    <a:pt x="389" y="279"/>
                    <a:pt x="385" y="296"/>
                    <a:pt x="383" y="310"/>
                  </a:cubicBezTo>
                  <a:cubicBezTo>
                    <a:pt x="372" y="291"/>
                    <a:pt x="365" y="272"/>
                    <a:pt x="363" y="252"/>
                  </a:cubicBezTo>
                  <a:cubicBezTo>
                    <a:pt x="360" y="231"/>
                    <a:pt x="361" y="213"/>
                    <a:pt x="366" y="196"/>
                  </a:cubicBezTo>
                  <a:cubicBezTo>
                    <a:pt x="371" y="180"/>
                    <a:pt x="379" y="166"/>
                    <a:pt x="391" y="155"/>
                  </a:cubicBezTo>
                  <a:cubicBezTo>
                    <a:pt x="403" y="144"/>
                    <a:pt x="417" y="138"/>
                    <a:pt x="435" y="137"/>
                  </a:cubicBezTo>
                  <a:cubicBezTo>
                    <a:pt x="437" y="136"/>
                    <a:pt x="438" y="134"/>
                    <a:pt x="439" y="131"/>
                  </a:cubicBezTo>
                  <a:cubicBezTo>
                    <a:pt x="440" y="127"/>
                    <a:pt x="442" y="124"/>
                    <a:pt x="442" y="120"/>
                  </a:cubicBezTo>
                  <a:cubicBezTo>
                    <a:pt x="443" y="117"/>
                    <a:pt x="444" y="113"/>
                    <a:pt x="444" y="110"/>
                  </a:cubicBezTo>
                  <a:cubicBezTo>
                    <a:pt x="445" y="107"/>
                    <a:pt x="444" y="105"/>
                    <a:pt x="443" y="103"/>
                  </a:cubicBezTo>
                  <a:cubicBezTo>
                    <a:pt x="414" y="109"/>
                    <a:pt x="391" y="121"/>
                    <a:pt x="374" y="138"/>
                  </a:cubicBezTo>
                  <a:cubicBezTo>
                    <a:pt x="357" y="156"/>
                    <a:pt x="346" y="176"/>
                    <a:pt x="341" y="199"/>
                  </a:cubicBezTo>
                  <a:cubicBezTo>
                    <a:pt x="335" y="223"/>
                    <a:pt x="336" y="247"/>
                    <a:pt x="342" y="273"/>
                  </a:cubicBezTo>
                  <a:cubicBezTo>
                    <a:pt x="349" y="299"/>
                    <a:pt x="361" y="324"/>
                    <a:pt x="379" y="348"/>
                  </a:cubicBezTo>
                  <a:cubicBezTo>
                    <a:pt x="379" y="348"/>
                    <a:pt x="379" y="349"/>
                    <a:pt x="381" y="349"/>
                  </a:cubicBezTo>
                  <a:cubicBezTo>
                    <a:pt x="382" y="349"/>
                    <a:pt x="384" y="349"/>
                    <a:pt x="386" y="349"/>
                  </a:cubicBezTo>
                  <a:cubicBezTo>
                    <a:pt x="399" y="349"/>
                    <a:pt x="399" y="349"/>
                    <a:pt x="399" y="349"/>
                  </a:cubicBezTo>
                  <a:cubicBezTo>
                    <a:pt x="399" y="337"/>
                    <a:pt x="402" y="324"/>
                    <a:pt x="406" y="308"/>
                  </a:cubicBezTo>
                  <a:cubicBezTo>
                    <a:pt x="410" y="292"/>
                    <a:pt x="416" y="275"/>
                    <a:pt x="422" y="256"/>
                  </a:cubicBezTo>
                  <a:cubicBezTo>
                    <a:pt x="429" y="238"/>
                    <a:pt x="436" y="218"/>
                    <a:pt x="445" y="199"/>
                  </a:cubicBezTo>
                  <a:cubicBezTo>
                    <a:pt x="454" y="179"/>
                    <a:pt x="463" y="159"/>
                    <a:pt x="472" y="139"/>
                  </a:cubicBezTo>
                  <a:cubicBezTo>
                    <a:pt x="482" y="119"/>
                    <a:pt x="491" y="100"/>
                    <a:pt x="501" y="81"/>
                  </a:cubicBezTo>
                  <a:close/>
                  <a:moveTo>
                    <a:pt x="747" y="216"/>
                  </a:moveTo>
                  <a:cubicBezTo>
                    <a:pt x="747" y="214"/>
                    <a:pt x="746" y="213"/>
                    <a:pt x="745" y="212"/>
                  </a:cubicBezTo>
                  <a:cubicBezTo>
                    <a:pt x="743" y="212"/>
                    <a:pt x="742" y="212"/>
                    <a:pt x="740" y="213"/>
                  </a:cubicBezTo>
                  <a:cubicBezTo>
                    <a:pt x="738" y="213"/>
                    <a:pt x="737" y="215"/>
                    <a:pt x="735" y="217"/>
                  </a:cubicBezTo>
                  <a:cubicBezTo>
                    <a:pt x="731" y="224"/>
                    <a:pt x="726" y="233"/>
                    <a:pt x="719" y="244"/>
                  </a:cubicBezTo>
                  <a:cubicBezTo>
                    <a:pt x="713" y="255"/>
                    <a:pt x="706" y="266"/>
                    <a:pt x="700" y="276"/>
                  </a:cubicBezTo>
                  <a:cubicBezTo>
                    <a:pt x="694" y="286"/>
                    <a:pt x="688" y="294"/>
                    <a:pt x="682" y="302"/>
                  </a:cubicBezTo>
                  <a:cubicBezTo>
                    <a:pt x="677" y="309"/>
                    <a:pt x="673" y="312"/>
                    <a:pt x="671" y="312"/>
                  </a:cubicBezTo>
                  <a:cubicBezTo>
                    <a:pt x="669" y="312"/>
                    <a:pt x="670" y="306"/>
                    <a:pt x="675" y="294"/>
                  </a:cubicBezTo>
                  <a:cubicBezTo>
                    <a:pt x="682" y="278"/>
                    <a:pt x="688" y="263"/>
                    <a:pt x="694" y="248"/>
                  </a:cubicBezTo>
                  <a:cubicBezTo>
                    <a:pt x="700" y="233"/>
                    <a:pt x="706" y="219"/>
                    <a:pt x="711" y="207"/>
                  </a:cubicBezTo>
                  <a:cubicBezTo>
                    <a:pt x="716" y="195"/>
                    <a:pt x="720" y="185"/>
                    <a:pt x="723" y="177"/>
                  </a:cubicBezTo>
                  <a:cubicBezTo>
                    <a:pt x="727" y="169"/>
                    <a:pt x="729" y="165"/>
                    <a:pt x="730" y="164"/>
                  </a:cubicBezTo>
                  <a:cubicBezTo>
                    <a:pt x="726" y="160"/>
                    <a:pt x="721" y="158"/>
                    <a:pt x="714" y="157"/>
                  </a:cubicBezTo>
                  <a:cubicBezTo>
                    <a:pt x="707" y="157"/>
                    <a:pt x="701" y="160"/>
                    <a:pt x="697" y="167"/>
                  </a:cubicBezTo>
                  <a:cubicBezTo>
                    <a:pt x="695" y="169"/>
                    <a:pt x="693" y="173"/>
                    <a:pt x="690" y="181"/>
                  </a:cubicBezTo>
                  <a:cubicBezTo>
                    <a:pt x="686" y="188"/>
                    <a:pt x="683" y="197"/>
                    <a:pt x="678" y="207"/>
                  </a:cubicBezTo>
                  <a:cubicBezTo>
                    <a:pt x="674" y="217"/>
                    <a:pt x="670" y="228"/>
                    <a:pt x="665" y="240"/>
                  </a:cubicBezTo>
                  <a:cubicBezTo>
                    <a:pt x="660" y="252"/>
                    <a:pt x="655" y="264"/>
                    <a:pt x="651" y="276"/>
                  </a:cubicBezTo>
                  <a:cubicBezTo>
                    <a:pt x="643" y="292"/>
                    <a:pt x="636" y="302"/>
                    <a:pt x="630" y="308"/>
                  </a:cubicBezTo>
                  <a:cubicBezTo>
                    <a:pt x="623" y="313"/>
                    <a:pt x="617" y="315"/>
                    <a:pt x="613" y="313"/>
                  </a:cubicBezTo>
                  <a:cubicBezTo>
                    <a:pt x="609" y="312"/>
                    <a:pt x="607" y="308"/>
                    <a:pt x="607" y="301"/>
                  </a:cubicBezTo>
                  <a:cubicBezTo>
                    <a:pt x="606" y="294"/>
                    <a:pt x="607" y="285"/>
                    <a:pt x="609" y="275"/>
                  </a:cubicBezTo>
                  <a:cubicBezTo>
                    <a:pt x="612" y="265"/>
                    <a:pt x="615" y="254"/>
                    <a:pt x="619" y="242"/>
                  </a:cubicBezTo>
                  <a:cubicBezTo>
                    <a:pt x="623" y="230"/>
                    <a:pt x="627" y="219"/>
                    <a:pt x="632" y="208"/>
                  </a:cubicBezTo>
                  <a:cubicBezTo>
                    <a:pt x="637" y="197"/>
                    <a:pt x="641" y="188"/>
                    <a:pt x="646" y="180"/>
                  </a:cubicBezTo>
                  <a:cubicBezTo>
                    <a:pt x="651" y="172"/>
                    <a:pt x="655" y="166"/>
                    <a:pt x="658" y="164"/>
                  </a:cubicBezTo>
                  <a:cubicBezTo>
                    <a:pt x="656" y="162"/>
                    <a:pt x="654" y="160"/>
                    <a:pt x="651" y="159"/>
                  </a:cubicBezTo>
                  <a:cubicBezTo>
                    <a:pt x="647" y="157"/>
                    <a:pt x="644" y="157"/>
                    <a:pt x="640" y="157"/>
                  </a:cubicBezTo>
                  <a:cubicBezTo>
                    <a:pt x="637" y="157"/>
                    <a:pt x="633" y="158"/>
                    <a:pt x="630" y="159"/>
                  </a:cubicBezTo>
                  <a:cubicBezTo>
                    <a:pt x="626" y="160"/>
                    <a:pt x="624" y="163"/>
                    <a:pt x="621" y="166"/>
                  </a:cubicBezTo>
                  <a:cubicBezTo>
                    <a:pt x="616" y="174"/>
                    <a:pt x="611" y="184"/>
                    <a:pt x="606" y="195"/>
                  </a:cubicBezTo>
                  <a:cubicBezTo>
                    <a:pt x="602" y="204"/>
                    <a:pt x="599" y="214"/>
                    <a:pt x="595" y="223"/>
                  </a:cubicBezTo>
                  <a:cubicBezTo>
                    <a:pt x="595" y="224"/>
                    <a:pt x="594" y="225"/>
                    <a:pt x="593" y="227"/>
                  </a:cubicBezTo>
                  <a:cubicBezTo>
                    <a:pt x="591" y="231"/>
                    <a:pt x="588" y="236"/>
                    <a:pt x="584" y="241"/>
                  </a:cubicBezTo>
                  <a:cubicBezTo>
                    <a:pt x="580" y="246"/>
                    <a:pt x="576" y="251"/>
                    <a:pt x="572" y="255"/>
                  </a:cubicBezTo>
                  <a:cubicBezTo>
                    <a:pt x="567" y="260"/>
                    <a:pt x="563" y="262"/>
                    <a:pt x="558" y="263"/>
                  </a:cubicBezTo>
                  <a:cubicBezTo>
                    <a:pt x="562" y="253"/>
                    <a:pt x="566" y="242"/>
                    <a:pt x="568" y="231"/>
                  </a:cubicBezTo>
                  <a:cubicBezTo>
                    <a:pt x="571" y="220"/>
                    <a:pt x="571" y="210"/>
                    <a:pt x="571" y="201"/>
                  </a:cubicBezTo>
                  <a:cubicBezTo>
                    <a:pt x="570" y="192"/>
                    <a:pt x="568" y="183"/>
                    <a:pt x="564" y="176"/>
                  </a:cubicBezTo>
                  <a:cubicBezTo>
                    <a:pt x="560" y="169"/>
                    <a:pt x="554" y="164"/>
                    <a:pt x="546" y="161"/>
                  </a:cubicBezTo>
                  <a:cubicBezTo>
                    <a:pt x="532" y="156"/>
                    <a:pt x="520" y="156"/>
                    <a:pt x="509" y="161"/>
                  </a:cubicBezTo>
                  <a:cubicBezTo>
                    <a:pt x="497" y="167"/>
                    <a:pt x="487" y="176"/>
                    <a:pt x="478" y="187"/>
                  </a:cubicBezTo>
                  <a:cubicBezTo>
                    <a:pt x="469" y="199"/>
                    <a:pt x="462" y="212"/>
                    <a:pt x="457" y="228"/>
                  </a:cubicBezTo>
                  <a:cubicBezTo>
                    <a:pt x="451" y="243"/>
                    <a:pt x="448" y="258"/>
                    <a:pt x="447" y="273"/>
                  </a:cubicBezTo>
                  <a:cubicBezTo>
                    <a:pt x="445" y="287"/>
                    <a:pt x="447" y="300"/>
                    <a:pt x="451" y="311"/>
                  </a:cubicBezTo>
                  <a:cubicBezTo>
                    <a:pt x="455" y="322"/>
                    <a:pt x="462" y="330"/>
                    <a:pt x="473" y="333"/>
                  </a:cubicBezTo>
                  <a:cubicBezTo>
                    <a:pt x="479" y="336"/>
                    <a:pt x="486" y="336"/>
                    <a:pt x="493" y="334"/>
                  </a:cubicBezTo>
                  <a:cubicBezTo>
                    <a:pt x="500" y="332"/>
                    <a:pt x="507" y="328"/>
                    <a:pt x="514" y="323"/>
                  </a:cubicBezTo>
                  <a:cubicBezTo>
                    <a:pt x="521" y="318"/>
                    <a:pt x="527" y="312"/>
                    <a:pt x="533" y="304"/>
                  </a:cubicBezTo>
                  <a:cubicBezTo>
                    <a:pt x="540" y="297"/>
                    <a:pt x="545" y="288"/>
                    <a:pt x="550" y="279"/>
                  </a:cubicBezTo>
                  <a:cubicBezTo>
                    <a:pt x="556" y="279"/>
                    <a:pt x="561" y="278"/>
                    <a:pt x="567" y="275"/>
                  </a:cubicBezTo>
                  <a:cubicBezTo>
                    <a:pt x="573" y="272"/>
                    <a:pt x="579" y="268"/>
                    <a:pt x="584" y="262"/>
                  </a:cubicBezTo>
                  <a:cubicBezTo>
                    <a:pt x="585" y="262"/>
                    <a:pt x="586" y="261"/>
                    <a:pt x="586" y="260"/>
                  </a:cubicBezTo>
                  <a:cubicBezTo>
                    <a:pt x="586" y="262"/>
                    <a:pt x="586" y="263"/>
                    <a:pt x="585" y="264"/>
                  </a:cubicBezTo>
                  <a:cubicBezTo>
                    <a:pt x="583" y="276"/>
                    <a:pt x="583" y="287"/>
                    <a:pt x="583" y="297"/>
                  </a:cubicBezTo>
                  <a:cubicBezTo>
                    <a:pt x="583" y="307"/>
                    <a:pt x="585" y="315"/>
                    <a:pt x="588" y="322"/>
                  </a:cubicBezTo>
                  <a:cubicBezTo>
                    <a:pt x="592" y="329"/>
                    <a:pt x="597" y="333"/>
                    <a:pt x="603" y="334"/>
                  </a:cubicBezTo>
                  <a:cubicBezTo>
                    <a:pt x="608" y="336"/>
                    <a:pt x="612" y="335"/>
                    <a:pt x="617" y="333"/>
                  </a:cubicBezTo>
                  <a:cubicBezTo>
                    <a:pt x="621" y="331"/>
                    <a:pt x="626" y="329"/>
                    <a:pt x="630" y="325"/>
                  </a:cubicBezTo>
                  <a:cubicBezTo>
                    <a:pt x="629" y="329"/>
                    <a:pt x="627" y="332"/>
                    <a:pt x="626" y="335"/>
                  </a:cubicBezTo>
                  <a:cubicBezTo>
                    <a:pt x="625" y="338"/>
                    <a:pt x="624" y="341"/>
                    <a:pt x="623" y="342"/>
                  </a:cubicBezTo>
                  <a:cubicBezTo>
                    <a:pt x="616" y="359"/>
                    <a:pt x="608" y="371"/>
                    <a:pt x="600" y="378"/>
                  </a:cubicBezTo>
                  <a:cubicBezTo>
                    <a:pt x="592" y="385"/>
                    <a:pt x="585" y="390"/>
                    <a:pt x="579" y="391"/>
                  </a:cubicBezTo>
                  <a:cubicBezTo>
                    <a:pt x="573" y="392"/>
                    <a:pt x="567" y="390"/>
                    <a:pt x="563" y="386"/>
                  </a:cubicBezTo>
                  <a:cubicBezTo>
                    <a:pt x="559" y="381"/>
                    <a:pt x="557" y="375"/>
                    <a:pt x="557" y="368"/>
                  </a:cubicBezTo>
                  <a:cubicBezTo>
                    <a:pt x="553" y="374"/>
                    <a:pt x="551" y="380"/>
                    <a:pt x="552" y="386"/>
                  </a:cubicBezTo>
                  <a:cubicBezTo>
                    <a:pt x="552" y="392"/>
                    <a:pt x="554" y="398"/>
                    <a:pt x="558" y="402"/>
                  </a:cubicBezTo>
                  <a:cubicBezTo>
                    <a:pt x="561" y="406"/>
                    <a:pt x="566" y="409"/>
                    <a:pt x="573" y="411"/>
                  </a:cubicBezTo>
                  <a:cubicBezTo>
                    <a:pt x="579" y="413"/>
                    <a:pt x="586" y="412"/>
                    <a:pt x="594" y="409"/>
                  </a:cubicBezTo>
                  <a:cubicBezTo>
                    <a:pt x="602" y="407"/>
                    <a:pt x="610" y="401"/>
                    <a:pt x="619" y="393"/>
                  </a:cubicBezTo>
                  <a:cubicBezTo>
                    <a:pt x="627" y="386"/>
                    <a:pt x="636" y="374"/>
                    <a:pt x="644" y="359"/>
                  </a:cubicBezTo>
                  <a:cubicBezTo>
                    <a:pt x="646" y="355"/>
                    <a:pt x="648" y="350"/>
                    <a:pt x="651" y="346"/>
                  </a:cubicBezTo>
                  <a:cubicBezTo>
                    <a:pt x="653" y="341"/>
                    <a:pt x="655" y="337"/>
                    <a:pt x="657" y="332"/>
                  </a:cubicBezTo>
                  <a:cubicBezTo>
                    <a:pt x="659" y="334"/>
                    <a:pt x="661" y="335"/>
                    <a:pt x="664" y="335"/>
                  </a:cubicBezTo>
                  <a:cubicBezTo>
                    <a:pt x="667" y="335"/>
                    <a:pt x="671" y="333"/>
                    <a:pt x="676" y="329"/>
                  </a:cubicBezTo>
                  <a:cubicBezTo>
                    <a:pt x="681" y="325"/>
                    <a:pt x="686" y="319"/>
                    <a:pt x="691" y="312"/>
                  </a:cubicBezTo>
                  <a:cubicBezTo>
                    <a:pt x="697" y="305"/>
                    <a:pt x="702" y="298"/>
                    <a:pt x="708" y="289"/>
                  </a:cubicBezTo>
                  <a:cubicBezTo>
                    <a:pt x="714" y="280"/>
                    <a:pt x="719" y="272"/>
                    <a:pt x="724" y="263"/>
                  </a:cubicBezTo>
                  <a:cubicBezTo>
                    <a:pt x="729" y="255"/>
                    <a:pt x="734" y="247"/>
                    <a:pt x="738" y="239"/>
                  </a:cubicBezTo>
                  <a:cubicBezTo>
                    <a:pt x="742" y="232"/>
                    <a:pt x="745" y="226"/>
                    <a:pt x="746" y="221"/>
                  </a:cubicBezTo>
                  <a:cubicBezTo>
                    <a:pt x="747" y="219"/>
                    <a:pt x="748" y="217"/>
                    <a:pt x="747" y="216"/>
                  </a:cubicBezTo>
                  <a:close/>
                  <a:moveTo>
                    <a:pt x="524" y="211"/>
                  </a:moveTo>
                  <a:cubicBezTo>
                    <a:pt x="520" y="217"/>
                    <a:pt x="518" y="224"/>
                    <a:pt x="517" y="231"/>
                  </a:cubicBezTo>
                  <a:cubicBezTo>
                    <a:pt x="516" y="239"/>
                    <a:pt x="517" y="246"/>
                    <a:pt x="519" y="253"/>
                  </a:cubicBezTo>
                  <a:cubicBezTo>
                    <a:pt x="520" y="260"/>
                    <a:pt x="524" y="266"/>
                    <a:pt x="529" y="271"/>
                  </a:cubicBezTo>
                  <a:cubicBezTo>
                    <a:pt x="525" y="278"/>
                    <a:pt x="522" y="284"/>
                    <a:pt x="517" y="289"/>
                  </a:cubicBezTo>
                  <a:cubicBezTo>
                    <a:pt x="513" y="295"/>
                    <a:pt x="509" y="299"/>
                    <a:pt x="504" y="303"/>
                  </a:cubicBezTo>
                  <a:cubicBezTo>
                    <a:pt x="500" y="307"/>
                    <a:pt x="496" y="310"/>
                    <a:pt x="491" y="311"/>
                  </a:cubicBezTo>
                  <a:cubicBezTo>
                    <a:pt x="487" y="313"/>
                    <a:pt x="482" y="313"/>
                    <a:pt x="478" y="311"/>
                  </a:cubicBezTo>
                  <a:cubicBezTo>
                    <a:pt x="473" y="309"/>
                    <a:pt x="469" y="304"/>
                    <a:pt x="468" y="297"/>
                  </a:cubicBezTo>
                  <a:cubicBezTo>
                    <a:pt x="466" y="289"/>
                    <a:pt x="467" y="280"/>
                    <a:pt x="469" y="270"/>
                  </a:cubicBezTo>
                  <a:cubicBezTo>
                    <a:pt x="471" y="260"/>
                    <a:pt x="474" y="250"/>
                    <a:pt x="478" y="239"/>
                  </a:cubicBezTo>
                  <a:cubicBezTo>
                    <a:pt x="483" y="229"/>
                    <a:pt x="488" y="220"/>
                    <a:pt x="494" y="212"/>
                  </a:cubicBezTo>
                  <a:cubicBezTo>
                    <a:pt x="500" y="204"/>
                    <a:pt x="506" y="198"/>
                    <a:pt x="513" y="194"/>
                  </a:cubicBezTo>
                  <a:cubicBezTo>
                    <a:pt x="520" y="190"/>
                    <a:pt x="526" y="190"/>
                    <a:pt x="533" y="193"/>
                  </a:cubicBezTo>
                  <a:cubicBezTo>
                    <a:pt x="534" y="194"/>
                    <a:pt x="536" y="195"/>
                    <a:pt x="536" y="195"/>
                  </a:cubicBezTo>
                  <a:cubicBezTo>
                    <a:pt x="531" y="199"/>
                    <a:pt x="527" y="204"/>
                    <a:pt x="524" y="211"/>
                  </a:cubicBezTo>
                  <a:close/>
                  <a:moveTo>
                    <a:pt x="538" y="249"/>
                  </a:moveTo>
                  <a:cubicBezTo>
                    <a:pt x="537" y="244"/>
                    <a:pt x="536" y="238"/>
                    <a:pt x="537" y="233"/>
                  </a:cubicBezTo>
                  <a:cubicBezTo>
                    <a:pt x="538" y="227"/>
                    <a:pt x="541" y="222"/>
                    <a:pt x="544" y="218"/>
                  </a:cubicBezTo>
                  <a:cubicBezTo>
                    <a:pt x="544" y="227"/>
                    <a:pt x="542" y="237"/>
                    <a:pt x="538" y="249"/>
                  </a:cubicBezTo>
                  <a:close/>
                  <a:moveTo>
                    <a:pt x="325" y="191"/>
                  </a:moveTo>
                  <a:cubicBezTo>
                    <a:pt x="322" y="190"/>
                    <a:pt x="320" y="191"/>
                    <a:pt x="318" y="194"/>
                  </a:cubicBezTo>
                  <a:cubicBezTo>
                    <a:pt x="315" y="199"/>
                    <a:pt x="311" y="206"/>
                    <a:pt x="307" y="213"/>
                  </a:cubicBezTo>
                  <a:cubicBezTo>
                    <a:pt x="302" y="221"/>
                    <a:pt x="298" y="228"/>
                    <a:pt x="294" y="235"/>
                  </a:cubicBezTo>
                  <a:cubicBezTo>
                    <a:pt x="289" y="242"/>
                    <a:pt x="285" y="248"/>
                    <a:pt x="282" y="253"/>
                  </a:cubicBezTo>
                  <a:cubicBezTo>
                    <a:pt x="278" y="258"/>
                    <a:pt x="275" y="261"/>
                    <a:pt x="273" y="261"/>
                  </a:cubicBezTo>
                  <a:cubicBezTo>
                    <a:pt x="272" y="261"/>
                    <a:pt x="273" y="256"/>
                    <a:pt x="276" y="247"/>
                  </a:cubicBezTo>
                  <a:cubicBezTo>
                    <a:pt x="279" y="237"/>
                    <a:pt x="284" y="225"/>
                    <a:pt x="290" y="210"/>
                  </a:cubicBezTo>
                  <a:cubicBezTo>
                    <a:pt x="296" y="195"/>
                    <a:pt x="304" y="178"/>
                    <a:pt x="313" y="159"/>
                  </a:cubicBezTo>
                  <a:cubicBezTo>
                    <a:pt x="322" y="140"/>
                    <a:pt x="332" y="121"/>
                    <a:pt x="343" y="101"/>
                  </a:cubicBezTo>
                  <a:cubicBezTo>
                    <a:pt x="340" y="99"/>
                    <a:pt x="336" y="97"/>
                    <a:pt x="331" y="97"/>
                  </a:cubicBezTo>
                  <a:cubicBezTo>
                    <a:pt x="326" y="97"/>
                    <a:pt x="322" y="100"/>
                    <a:pt x="318" y="105"/>
                  </a:cubicBezTo>
                  <a:cubicBezTo>
                    <a:pt x="308" y="123"/>
                    <a:pt x="300" y="140"/>
                    <a:pt x="292" y="158"/>
                  </a:cubicBezTo>
                  <a:cubicBezTo>
                    <a:pt x="288" y="155"/>
                    <a:pt x="284" y="153"/>
                    <a:pt x="278" y="152"/>
                  </a:cubicBezTo>
                  <a:cubicBezTo>
                    <a:pt x="273" y="152"/>
                    <a:pt x="267" y="153"/>
                    <a:pt x="261" y="157"/>
                  </a:cubicBezTo>
                  <a:cubicBezTo>
                    <a:pt x="254" y="161"/>
                    <a:pt x="248" y="167"/>
                    <a:pt x="241" y="176"/>
                  </a:cubicBezTo>
                  <a:cubicBezTo>
                    <a:pt x="234" y="185"/>
                    <a:pt x="228" y="197"/>
                    <a:pt x="222" y="213"/>
                  </a:cubicBezTo>
                  <a:cubicBezTo>
                    <a:pt x="221" y="214"/>
                    <a:pt x="221" y="214"/>
                    <a:pt x="221" y="215"/>
                  </a:cubicBezTo>
                  <a:cubicBezTo>
                    <a:pt x="220" y="216"/>
                    <a:pt x="219" y="218"/>
                    <a:pt x="218" y="220"/>
                  </a:cubicBezTo>
                  <a:cubicBezTo>
                    <a:pt x="212" y="228"/>
                    <a:pt x="206" y="236"/>
                    <a:pt x="199" y="243"/>
                  </a:cubicBezTo>
                  <a:cubicBezTo>
                    <a:pt x="192" y="250"/>
                    <a:pt x="186" y="255"/>
                    <a:pt x="179" y="259"/>
                  </a:cubicBezTo>
                  <a:cubicBezTo>
                    <a:pt x="172" y="262"/>
                    <a:pt x="165" y="263"/>
                    <a:pt x="159" y="260"/>
                  </a:cubicBezTo>
                  <a:cubicBezTo>
                    <a:pt x="157" y="259"/>
                    <a:pt x="155" y="257"/>
                    <a:pt x="154" y="254"/>
                  </a:cubicBezTo>
                  <a:cubicBezTo>
                    <a:pt x="162" y="252"/>
                    <a:pt x="169" y="249"/>
                    <a:pt x="176" y="244"/>
                  </a:cubicBezTo>
                  <a:cubicBezTo>
                    <a:pt x="183" y="239"/>
                    <a:pt x="189" y="233"/>
                    <a:pt x="195" y="226"/>
                  </a:cubicBezTo>
                  <a:cubicBezTo>
                    <a:pt x="201" y="219"/>
                    <a:pt x="205" y="212"/>
                    <a:pt x="208" y="205"/>
                  </a:cubicBezTo>
                  <a:cubicBezTo>
                    <a:pt x="212" y="197"/>
                    <a:pt x="214" y="190"/>
                    <a:pt x="215" y="183"/>
                  </a:cubicBezTo>
                  <a:cubicBezTo>
                    <a:pt x="216" y="176"/>
                    <a:pt x="216" y="169"/>
                    <a:pt x="214" y="164"/>
                  </a:cubicBezTo>
                  <a:cubicBezTo>
                    <a:pt x="212" y="159"/>
                    <a:pt x="209" y="156"/>
                    <a:pt x="203" y="154"/>
                  </a:cubicBezTo>
                  <a:cubicBezTo>
                    <a:pt x="194" y="151"/>
                    <a:pt x="185" y="151"/>
                    <a:pt x="177" y="155"/>
                  </a:cubicBezTo>
                  <a:cubicBezTo>
                    <a:pt x="169" y="159"/>
                    <a:pt x="162" y="165"/>
                    <a:pt x="155" y="173"/>
                  </a:cubicBezTo>
                  <a:cubicBezTo>
                    <a:pt x="149" y="181"/>
                    <a:pt x="144" y="191"/>
                    <a:pt x="140" y="201"/>
                  </a:cubicBezTo>
                  <a:cubicBezTo>
                    <a:pt x="137" y="212"/>
                    <a:pt x="134" y="222"/>
                    <a:pt x="134" y="233"/>
                  </a:cubicBezTo>
                  <a:cubicBezTo>
                    <a:pt x="133" y="243"/>
                    <a:pt x="134" y="252"/>
                    <a:pt x="137" y="259"/>
                  </a:cubicBezTo>
                  <a:cubicBezTo>
                    <a:pt x="140" y="267"/>
                    <a:pt x="145" y="273"/>
                    <a:pt x="152" y="275"/>
                  </a:cubicBezTo>
                  <a:cubicBezTo>
                    <a:pt x="159" y="277"/>
                    <a:pt x="167" y="277"/>
                    <a:pt x="175" y="274"/>
                  </a:cubicBezTo>
                  <a:cubicBezTo>
                    <a:pt x="184" y="271"/>
                    <a:pt x="192" y="265"/>
                    <a:pt x="200" y="258"/>
                  </a:cubicBezTo>
                  <a:cubicBezTo>
                    <a:pt x="205" y="254"/>
                    <a:pt x="210" y="248"/>
                    <a:pt x="214" y="243"/>
                  </a:cubicBezTo>
                  <a:cubicBezTo>
                    <a:pt x="214" y="246"/>
                    <a:pt x="214" y="249"/>
                    <a:pt x="214" y="252"/>
                  </a:cubicBezTo>
                  <a:cubicBezTo>
                    <a:pt x="215" y="262"/>
                    <a:pt x="218" y="269"/>
                    <a:pt x="223" y="273"/>
                  </a:cubicBezTo>
                  <a:cubicBezTo>
                    <a:pt x="228" y="277"/>
                    <a:pt x="234" y="278"/>
                    <a:pt x="241" y="275"/>
                  </a:cubicBezTo>
                  <a:cubicBezTo>
                    <a:pt x="248" y="273"/>
                    <a:pt x="254" y="266"/>
                    <a:pt x="260" y="257"/>
                  </a:cubicBezTo>
                  <a:cubicBezTo>
                    <a:pt x="259" y="263"/>
                    <a:pt x="260" y="267"/>
                    <a:pt x="261" y="271"/>
                  </a:cubicBezTo>
                  <a:cubicBezTo>
                    <a:pt x="263" y="274"/>
                    <a:pt x="265" y="276"/>
                    <a:pt x="268" y="277"/>
                  </a:cubicBezTo>
                  <a:cubicBezTo>
                    <a:pt x="270" y="277"/>
                    <a:pt x="273" y="275"/>
                    <a:pt x="277" y="272"/>
                  </a:cubicBezTo>
                  <a:cubicBezTo>
                    <a:pt x="280" y="269"/>
                    <a:pt x="284" y="266"/>
                    <a:pt x="288" y="261"/>
                  </a:cubicBezTo>
                  <a:cubicBezTo>
                    <a:pt x="291" y="256"/>
                    <a:pt x="295" y="251"/>
                    <a:pt x="299" y="244"/>
                  </a:cubicBezTo>
                  <a:cubicBezTo>
                    <a:pt x="303" y="238"/>
                    <a:pt x="307" y="232"/>
                    <a:pt x="311" y="227"/>
                  </a:cubicBezTo>
                  <a:cubicBezTo>
                    <a:pt x="314" y="221"/>
                    <a:pt x="317" y="215"/>
                    <a:pt x="320" y="210"/>
                  </a:cubicBezTo>
                  <a:cubicBezTo>
                    <a:pt x="323" y="205"/>
                    <a:pt x="325" y="200"/>
                    <a:pt x="326" y="197"/>
                  </a:cubicBezTo>
                  <a:cubicBezTo>
                    <a:pt x="328" y="194"/>
                    <a:pt x="327" y="192"/>
                    <a:pt x="325" y="191"/>
                  </a:cubicBezTo>
                  <a:close/>
                  <a:moveTo>
                    <a:pt x="151" y="245"/>
                  </a:moveTo>
                  <a:cubicBezTo>
                    <a:pt x="151" y="238"/>
                    <a:pt x="152" y="230"/>
                    <a:pt x="154" y="221"/>
                  </a:cubicBezTo>
                  <a:cubicBezTo>
                    <a:pt x="157" y="212"/>
                    <a:pt x="160" y="204"/>
                    <a:pt x="164" y="197"/>
                  </a:cubicBezTo>
                  <a:cubicBezTo>
                    <a:pt x="168" y="189"/>
                    <a:pt x="172" y="183"/>
                    <a:pt x="178" y="179"/>
                  </a:cubicBezTo>
                  <a:cubicBezTo>
                    <a:pt x="183" y="174"/>
                    <a:pt x="188" y="173"/>
                    <a:pt x="193" y="175"/>
                  </a:cubicBezTo>
                  <a:cubicBezTo>
                    <a:pt x="196" y="177"/>
                    <a:pt x="197" y="179"/>
                    <a:pt x="198" y="182"/>
                  </a:cubicBezTo>
                  <a:cubicBezTo>
                    <a:pt x="198" y="186"/>
                    <a:pt x="197" y="190"/>
                    <a:pt x="196" y="195"/>
                  </a:cubicBezTo>
                  <a:cubicBezTo>
                    <a:pt x="194" y="199"/>
                    <a:pt x="192" y="204"/>
                    <a:pt x="189" y="210"/>
                  </a:cubicBezTo>
                  <a:cubicBezTo>
                    <a:pt x="186" y="215"/>
                    <a:pt x="182" y="220"/>
                    <a:pt x="179" y="225"/>
                  </a:cubicBezTo>
                  <a:cubicBezTo>
                    <a:pt x="175" y="230"/>
                    <a:pt x="170" y="234"/>
                    <a:pt x="166" y="238"/>
                  </a:cubicBezTo>
                  <a:cubicBezTo>
                    <a:pt x="161" y="241"/>
                    <a:pt x="156" y="244"/>
                    <a:pt x="151" y="245"/>
                  </a:cubicBezTo>
                  <a:close/>
                  <a:moveTo>
                    <a:pt x="266" y="227"/>
                  </a:moveTo>
                  <a:cubicBezTo>
                    <a:pt x="261" y="239"/>
                    <a:pt x="256" y="248"/>
                    <a:pt x="251" y="254"/>
                  </a:cubicBezTo>
                  <a:cubicBezTo>
                    <a:pt x="246" y="260"/>
                    <a:pt x="242" y="263"/>
                    <a:pt x="239" y="262"/>
                  </a:cubicBezTo>
                  <a:cubicBezTo>
                    <a:pt x="236" y="262"/>
                    <a:pt x="234" y="258"/>
                    <a:pt x="233" y="251"/>
                  </a:cubicBezTo>
                  <a:cubicBezTo>
                    <a:pt x="233" y="245"/>
                    <a:pt x="235" y="235"/>
                    <a:pt x="240" y="223"/>
                  </a:cubicBezTo>
                  <a:cubicBezTo>
                    <a:pt x="244" y="210"/>
                    <a:pt x="249" y="201"/>
                    <a:pt x="254" y="194"/>
                  </a:cubicBezTo>
                  <a:cubicBezTo>
                    <a:pt x="258" y="187"/>
                    <a:pt x="262" y="182"/>
                    <a:pt x="266" y="179"/>
                  </a:cubicBezTo>
                  <a:cubicBezTo>
                    <a:pt x="270" y="176"/>
                    <a:pt x="273" y="175"/>
                    <a:pt x="276" y="176"/>
                  </a:cubicBezTo>
                  <a:cubicBezTo>
                    <a:pt x="279" y="177"/>
                    <a:pt x="281" y="178"/>
                    <a:pt x="282" y="181"/>
                  </a:cubicBezTo>
                  <a:cubicBezTo>
                    <a:pt x="279" y="189"/>
                    <a:pt x="276" y="197"/>
                    <a:pt x="273" y="205"/>
                  </a:cubicBezTo>
                  <a:cubicBezTo>
                    <a:pt x="270" y="213"/>
                    <a:pt x="268" y="220"/>
                    <a:pt x="266" y="227"/>
                  </a:cubicBezTo>
                  <a:close/>
                  <a:moveTo>
                    <a:pt x="128" y="288"/>
                  </a:moveTo>
                  <a:cubicBezTo>
                    <a:pt x="121" y="283"/>
                    <a:pt x="114" y="275"/>
                    <a:pt x="107" y="265"/>
                  </a:cubicBezTo>
                  <a:cubicBezTo>
                    <a:pt x="100" y="255"/>
                    <a:pt x="93" y="244"/>
                    <a:pt x="86" y="232"/>
                  </a:cubicBezTo>
                  <a:cubicBezTo>
                    <a:pt x="80" y="220"/>
                    <a:pt x="73" y="208"/>
                    <a:pt x="68" y="197"/>
                  </a:cubicBezTo>
                  <a:cubicBezTo>
                    <a:pt x="76" y="197"/>
                    <a:pt x="85" y="196"/>
                    <a:pt x="95" y="194"/>
                  </a:cubicBezTo>
                  <a:cubicBezTo>
                    <a:pt x="105" y="191"/>
                    <a:pt x="115" y="187"/>
                    <a:pt x="125" y="180"/>
                  </a:cubicBezTo>
                  <a:cubicBezTo>
                    <a:pt x="134" y="174"/>
                    <a:pt x="144" y="165"/>
                    <a:pt x="153" y="155"/>
                  </a:cubicBezTo>
                  <a:cubicBezTo>
                    <a:pt x="162" y="144"/>
                    <a:pt x="170" y="131"/>
                    <a:pt x="178" y="115"/>
                  </a:cubicBezTo>
                  <a:cubicBezTo>
                    <a:pt x="185" y="98"/>
                    <a:pt x="188" y="85"/>
                    <a:pt x="186" y="73"/>
                  </a:cubicBezTo>
                  <a:cubicBezTo>
                    <a:pt x="184" y="62"/>
                    <a:pt x="179" y="54"/>
                    <a:pt x="171" y="49"/>
                  </a:cubicBezTo>
                  <a:cubicBezTo>
                    <a:pt x="163" y="44"/>
                    <a:pt x="153" y="43"/>
                    <a:pt x="141" y="44"/>
                  </a:cubicBezTo>
                  <a:cubicBezTo>
                    <a:pt x="129" y="46"/>
                    <a:pt x="117" y="52"/>
                    <a:pt x="105" y="62"/>
                  </a:cubicBezTo>
                  <a:cubicBezTo>
                    <a:pt x="106" y="59"/>
                    <a:pt x="108" y="57"/>
                    <a:pt x="109" y="55"/>
                  </a:cubicBezTo>
                  <a:cubicBezTo>
                    <a:pt x="110" y="52"/>
                    <a:pt x="112" y="50"/>
                    <a:pt x="113" y="48"/>
                  </a:cubicBezTo>
                  <a:cubicBezTo>
                    <a:pt x="112" y="47"/>
                    <a:pt x="110" y="46"/>
                    <a:pt x="108" y="45"/>
                  </a:cubicBezTo>
                  <a:cubicBezTo>
                    <a:pt x="105" y="44"/>
                    <a:pt x="103" y="44"/>
                    <a:pt x="100" y="44"/>
                  </a:cubicBezTo>
                  <a:cubicBezTo>
                    <a:pt x="98" y="44"/>
                    <a:pt x="95" y="45"/>
                    <a:pt x="93" y="46"/>
                  </a:cubicBezTo>
                  <a:cubicBezTo>
                    <a:pt x="90" y="47"/>
                    <a:pt x="88" y="49"/>
                    <a:pt x="87" y="52"/>
                  </a:cubicBezTo>
                  <a:cubicBezTo>
                    <a:pt x="77" y="72"/>
                    <a:pt x="67" y="91"/>
                    <a:pt x="59" y="110"/>
                  </a:cubicBezTo>
                  <a:cubicBezTo>
                    <a:pt x="50" y="128"/>
                    <a:pt x="42" y="146"/>
                    <a:pt x="35" y="163"/>
                  </a:cubicBezTo>
                  <a:cubicBezTo>
                    <a:pt x="32" y="162"/>
                    <a:pt x="30" y="162"/>
                    <a:pt x="28" y="164"/>
                  </a:cubicBezTo>
                  <a:cubicBezTo>
                    <a:pt x="26" y="165"/>
                    <a:pt x="25" y="167"/>
                    <a:pt x="24" y="170"/>
                  </a:cubicBezTo>
                  <a:cubicBezTo>
                    <a:pt x="24" y="174"/>
                    <a:pt x="25" y="177"/>
                    <a:pt x="28" y="181"/>
                  </a:cubicBezTo>
                  <a:cubicBezTo>
                    <a:pt x="16" y="209"/>
                    <a:pt x="8" y="232"/>
                    <a:pt x="4" y="251"/>
                  </a:cubicBezTo>
                  <a:cubicBezTo>
                    <a:pt x="0" y="270"/>
                    <a:pt x="0" y="282"/>
                    <a:pt x="5" y="287"/>
                  </a:cubicBezTo>
                  <a:cubicBezTo>
                    <a:pt x="13" y="287"/>
                    <a:pt x="13" y="287"/>
                    <a:pt x="13" y="287"/>
                  </a:cubicBezTo>
                  <a:cubicBezTo>
                    <a:pt x="13" y="282"/>
                    <a:pt x="14" y="277"/>
                    <a:pt x="15" y="270"/>
                  </a:cubicBezTo>
                  <a:cubicBezTo>
                    <a:pt x="17" y="263"/>
                    <a:pt x="19" y="256"/>
                    <a:pt x="21" y="247"/>
                  </a:cubicBezTo>
                  <a:cubicBezTo>
                    <a:pt x="24" y="239"/>
                    <a:pt x="27" y="230"/>
                    <a:pt x="31" y="221"/>
                  </a:cubicBezTo>
                  <a:cubicBezTo>
                    <a:pt x="34" y="211"/>
                    <a:pt x="38" y="202"/>
                    <a:pt x="42" y="192"/>
                  </a:cubicBezTo>
                  <a:cubicBezTo>
                    <a:pt x="44" y="192"/>
                    <a:pt x="45" y="193"/>
                    <a:pt x="46" y="193"/>
                  </a:cubicBezTo>
                  <a:cubicBezTo>
                    <a:pt x="46" y="194"/>
                    <a:pt x="48" y="194"/>
                    <a:pt x="50" y="195"/>
                  </a:cubicBezTo>
                  <a:cubicBezTo>
                    <a:pt x="53" y="201"/>
                    <a:pt x="57" y="208"/>
                    <a:pt x="61" y="216"/>
                  </a:cubicBezTo>
                  <a:cubicBezTo>
                    <a:pt x="65" y="224"/>
                    <a:pt x="69" y="232"/>
                    <a:pt x="73" y="241"/>
                  </a:cubicBezTo>
                  <a:cubicBezTo>
                    <a:pt x="77" y="249"/>
                    <a:pt x="82" y="257"/>
                    <a:pt x="86" y="265"/>
                  </a:cubicBezTo>
                  <a:cubicBezTo>
                    <a:pt x="91" y="273"/>
                    <a:pt x="95" y="280"/>
                    <a:pt x="100" y="286"/>
                  </a:cubicBezTo>
                  <a:cubicBezTo>
                    <a:pt x="105" y="292"/>
                    <a:pt x="110" y="298"/>
                    <a:pt x="116" y="302"/>
                  </a:cubicBezTo>
                  <a:cubicBezTo>
                    <a:pt x="121" y="306"/>
                    <a:pt x="126" y="308"/>
                    <a:pt x="132" y="308"/>
                  </a:cubicBezTo>
                  <a:cubicBezTo>
                    <a:pt x="138" y="309"/>
                    <a:pt x="143" y="307"/>
                    <a:pt x="146" y="304"/>
                  </a:cubicBezTo>
                  <a:cubicBezTo>
                    <a:pt x="149" y="300"/>
                    <a:pt x="150" y="297"/>
                    <a:pt x="151" y="294"/>
                  </a:cubicBezTo>
                  <a:cubicBezTo>
                    <a:pt x="143" y="296"/>
                    <a:pt x="135" y="294"/>
                    <a:pt x="128" y="288"/>
                  </a:cubicBezTo>
                  <a:close/>
                  <a:moveTo>
                    <a:pt x="59" y="183"/>
                  </a:moveTo>
                  <a:cubicBezTo>
                    <a:pt x="57" y="181"/>
                    <a:pt x="56" y="179"/>
                    <a:pt x="54" y="178"/>
                  </a:cubicBezTo>
                  <a:cubicBezTo>
                    <a:pt x="53" y="176"/>
                    <a:pt x="52" y="174"/>
                    <a:pt x="50" y="173"/>
                  </a:cubicBezTo>
                  <a:cubicBezTo>
                    <a:pt x="55" y="161"/>
                    <a:pt x="60" y="150"/>
                    <a:pt x="66" y="139"/>
                  </a:cubicBezTo>
                  <a:cubicBezTo>
                    <a:pt x="71" y="128"/>
                    <a:pt x="76" y="117"/>
                    <a:pt x="81" y="106"/>
                  </a:cubicBezTo>
                  <a:cubicBezTo>
                    <a:pt x="89" y="95"/>
                    <a:pt x="97" y="86"/>
                    <a:pt x="105" y="79"/>
                  </a:cubicBezTo>
                  <a:cubicBezTo>
                    <a:pt x="113" y="73"/>
                    <a:pt x="120" y="68"/>
                    <a:pt x="127" y="65"/>
                  </a:cubicBezTo>
                  <a:cubicBezTo>
                    <a:pt x="134" y="62"/>
                    <a:pt x="141" y="61"/>
                    <a:pt x="146" y="62"/>
                  </a:cubicBezTo>
                  <a:cubicBezTo>
                    <a:pt x="152" y="63"/>
                    <a:pt x="157" y="65"/>
                    <a:pt x="160" y="69"/>
                  </a:cubicBezTo>
                  <a:cubicBezTo>
                    <a:pt x="163" y="73"/>
                    <a:pt x="164" y="79"/>
                    <a:pt x="164" y="86"/>
                  </a:cubicBezTo>
                  <a:cubicBezTo>
                    <a:pt x="164" y="93"/>
                    <a:pt x="162" y="102"/>
                    <a:pt x="157" y="111"/>
                  </a:cubicBezTo>
                  <a:cubicBezTo>
                    <a:pt x="150" y="127"/>
                    <a:pt x="142" y="140"/>
                    <a:pt x="134" y="149"/>
                  </a:cubicBezTo>
                  <a:cubicBezTo>
                    <a:pt x="125" y="159"/>
                    <a:pt x="117" y="167"/>
                    <a:pt x="108" y="172"/>
                  </a:cubicBezTo>
                  <a:cubicBezTo>
                    <a:pt x="99" y="177"/>
                    <a:pt x="91" y="181"/>
                    <a:pt x="82" y="182"/>
                  </a:cubicBezTo>
                  <a:cubicBezTo>
                    <a:pt x="73" y="184"/>
                    <a:pt x="66" y="184"/>
                    <a:pt x="59" y="183"/>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sp>
          <p:nvSpPr>
            <p:cNvPr id="88" name="Freeform 7">
              <a:extLst>
                <a:ext uri="{FF2B5EF4-FFF2-40B4-BE49-F238E27FC236}">
                  <a16:creationId xmlns:a16="http://schemas.microsoft.com/office/drawing/2014/main" id="{90FEEA90-943B-4D44-87EC-69630F0B8F83}"/>
                </a:ext>
              </a:extLst>
            </p:cNvPr>
            <p:cNvSpPr>
              <a:spLocks/>
            </p:cNvSpPr>
            <p:nvPr/>
          </p:nvSpPr>
          <p:spPr bwMode="auto">
            <a:xfrm>
              <a:off x="4381501" y="3932238"/>
              <a:ext cx="2132013" cy="414338"/>
            </a:xfrm>
            <a:custGeom>
              <a:avLst/>
              <a:gdLst>
                <a:gd name="T0" fmla="*/ 32 w 590"/>
                <a:gd name="T1" fmla="*/ 21 h 115"/>
                <a:gd name="T2" fmla="*/ 550 w 590"/>
                <a:gd name="T3" fmla="*/ 85 h 115"/>
                <a:gd name="T4" fmla="*/ 555 w 590"/>
                <a:gd name="T5" fmla="*/ 89 h 115"/>
                <a:gd name="T6" fmla="*/ 458 w 590"/>
                <a:gd name="T7" fmla="*/ 60 h 115"/>
                <a:gd name="T8" fmla="*/ 422 w 590"/>
                <a:gd name="T9" fmla="*/ 52 h 115"/>
                <a:gd name="T10" fmla="*/ 481 w 590"/>
                <a:gd name="T11" fmla="*/ 71 h 115"/>
                <a:gd name="T12" fmla="*/ 586 w 590"/>
                <a:gd name="T13" fmla="*/ 110 h 115"/>
                <a:gd name="T14" fmla="*/ 575 w 590"/>
                <a:gd name="T15" fmla="*/ 109 h 115"/>
                <a:gd name="T16" fmla="*/ 536 w 590"/>
                <a:gd name="T17" fmla="*/ 97 h 115"/>
                <a:gd name="T18" fmla="*/ 544 w 590"/>
                <a:gd name="T19" fmla="*/ 105 h 115"/>
                <a:gd name="T20" fmla="*/ 84 w 590"/>
                <a:gd name="T21" fmla="*/ 58 h 115"/>
                <a:gd name="T22" fmla="*/ 29 w 590"/>
                <a:gd name="T23" fmla="*/ 52 h 115"/>
                <a:gd name="T24" fmla="*/ 25 w 590"/>
                <a:gd name="T25" fmla="*/ 44 h 115"/>
                <a:gd name="T26" fmla="*/ 26 w 590"/>
                <a:gd name="T27" fmla="*/ 32 h 115"/>
                <a:gd name="T28" fmla="*/ 32 w 590"/>
                <a:gd name="T29" fmla="*/ 21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90" h="115">
                  <a:moveTo>
                    <a:pt x="32" y="21"/>
                  </a:moveTo>
                  <a:cubicBezTo>
                    <a:pt x="186" y="0"/>
                    <a:pt x="341" y="12"/>
                    <a:pt x="550" y="85"/>
                  </a:cubicBezTo>
                  <a:cubicBezTo>
                    <a:pt x="558" y="90"/>
                    <a:pt x="559" y="90"/>
                    <a:pt x="555" y="89"/>
                  </a:cubicBezTo>
                  <a:cubicBezTo>
                    <a:pt x="551" y="88"/>
                    <a:pt x="531" y="77"/>
                    <a:pt x="458" y="60"/>
                  </a:cubicBezTo>
                  <a:cubicBezTo>
                    <a:pt x="422" y="52"/>
                    <a:pt x="421" y="50"/>
                    <a:pt x="422" y="52"/>
                  </a:cubicBezTo>
                  <a:cubicBezTo>
                    <a:pt x="422" y="53"/>
                    <a:pt x="456" y="63"/>
                    <a:pt x="481" y="71"/>
                  </a:cubicBezTo>
                  <a:cubicBezTo>
                    <a:pt x="507" y="79"/>
                    <a:pt x="568" y="101"/>
                    <a:pt x="586" y="110"/>
                  </a:cubicBezTo>
                  <a:cubicBezTo>
                    <a:pt x="588" y="112"/>
                    <a:pt x="590" y="115"/>
                    <a:pt x="575" y="109"/>
                  </a:cubicBezTo>
                  <a:cubicBezTo>
                    <a:pt x="560" y="103"/>
                    <a:pt x="530" y="94"/>
                    <a:pt x="536" y="97"/>
                  </a:cubicBezTo>
                  <a:cubicBezTo>
                    <a:pt x="542" y="100"/>
                    <a:pt x="555" y="109"/>
                    <a:pt x="544" y="105"/>
                  </a:cubicBezTo>
                  <a:cubicBezTo>
                    <a:pt x="533" y="100"/>
                    <a:pt x="295" y="22"/>
                    <a:pt x="84" y="58"/>
                  </a:cubicBezTo>
                  <a:cubicBezTo>
                    <a:pt x="28" y="66"/>
                    <a:pt x="27" y="56"/>
                    <a:pt x="29" y="52"/>
                  </a:cubicBezTo>
                  <a:cubicBezTo>
                    <a:pt x="31" y="47"/>
                    <a:pt x="28" y="49"/>
                    <a:pt x="25" y="44"/>
                  </a:cubicBezTo>
                  <a:cubicBezTo>
                    <a:pt x="21" y="39"/>
                    <a:pt x="42" y="34"/>
                    <a:pt x="26" y="32"/>
                  </a:cubicBezTo>
                  <a:cubicBezTo>
                    <a:pt x="15" y="30"/>
                    <a:pt x="0" y="26"/>
                    <a:pt x="32" y="21"/>
                  </a:cubicBezTo>
                  <a:close/>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89" name="Freeform 8">
              <a:extLst>
                <a:ext uri="{FF2B5EF4-FFF2-40B4-BE49-F238E27FC236}">
                  <a16:creationId xmlns:a16="http://schemas.microsoft.com/office/drawing/2014/main" id="{1E979ED6-2809-42EF-99C8-468E9BC83F8A}"/>
                </a:ext>
              </a:extLst>
            </p:cNvPr>
            <p:cNvSpPr>
              <a:spLocks/>
            </p:cNvSpPr>
            <p:nvPr/>
          </p:nvSpPr>
          <p:spPr bwMode="auto">
            <a:xfrm>
              <a:off x="6454776" y="3009900"/>
              <a:ext cx="1338263" cy="158750"/>
            </a:xfrm>
            <a:custGeom>
              <a:avLst/>
              <a:gdLst>
                <a:gd name="T0" fmla="*/ 298 w 370"/>
                <a:gd name="T1" fmla="*/ 9 h 44"/>
                <a:gd name="T2" fmla="*/ 14 w 370"/>
                <a:gd name="T3" fmla="*/ 2 h 44"/>
                <a:gd name="T4" fmla="*/ 0 w 370"/>
                <a:gd name="T5" fmla="*/ 35 h 44"/>
                <a:gd name="T6" fmla="*/ 292 w 370"/>
                <a:gd name="T7" fmla="*/ 29 h 44"/>
                <a:gd name="T8" fmla="*/ 318 w 370"/>
                <a:gd name="T9" fmla="*/ 28 h 44"/>
                <a:gd name="T10" fmla="*/ 325 w 370"/>
                <a:gd name="T11" fmla="*/ 24 h 44"/>
                <a:gd name="T12" fmla="*/ 315 w 370"/>
                <a:gd name="T13" fmla="*/ 23 h 44"/>
                <a:gd name="T14" fmla="*/ 311 w 370"/>
                <a:gd name="T15" fmla="*/ 20 h 44"/>
                <a:gd name="T16" fmla="*/ 340 w 370"/>
                <a:gd name="T17" fmla="*/ 12 h 44"/>
                <a:gd name="T18" fmla="*/ 329 w 370"/>
                <a:gd name="T19" fmla="*/ 11 h 44"/>
                <a:gd name="T20" fmla="*/ 363 w 370"/>
                <a:gd name="T21" fmla="*/ 1 h 44"/>
                <a:gd name="T22" fmla="*/ 298 w 370"/>
                <a:gd name="T23" fmla="*/ 9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0" h="44">
                  <a:moveTo>
                    <a:pt x="298" y="9"/>
                  </a:moveTo>
                  <a:cubicBezTo>
                    <a:pt x="290" y="10"/>
                    <a:pt x="160" y="24"/>
                    <a:pt x="14" y="2"/>
                  </a:cubicBezTo>
                  <a:cubicBezTo>
                    <a:pt x="10" y="11"/>
                    <a:pt x="5" y="22"/>
                    <a:pt x="0" y="35"/>
                  </a:cubicBezTo>
                  <a:cubicBezTo>
                    <a:pt x="85" y="44"/>
                    <a:pt x="180" y="43"/>
                    <a:pt x="292" y="29"/>
                  </a:cubicBezTo>
                  <a:cubicBezTo>
                    <a:pt x="302" y="29"/>
                    <a:pt x="310" y="29"/>
                    <a:pt x="318" y="28"/>
                  </a:cubicBezTo>
                  <a:cubicBezTo>
                    <a:pt x="329" y="27"/>
                    <a:pt x="338" y="24"/>
                    <a:pt x="325" y="24"/>
                  </a:cubicBezTo>
                  <a:cubicBezTo>
                    <a:pt x="325" y="23"/>
                    <a:pt x="322" y="23"/>
                    <a:pt x="315" y="23"/>
                  </a:cubicBezTo>
                  <a:cubicBezTo>
                    <a:pt x="306" y="22"/>
                    <a:pt x="303" y="21"/>
                    <a:pt x="311" y="20"/>
                  </a:cubicBezTo>
                  <a:cubicBezTo>
                    <a:pt x="321" y="19"/>
                    <a:pt x="340" y="13"/>
                    <a:pt x="340" y="12"/>
                  </a:cubicBezTo>
                  <a:cubicBezTo>
                    <a:pt x="343" y="10"/>
                    <a:pt x="345" y="8"/>
                    <a:pt x="329" y="11"/>
                  </a:cubicBezTo>
                  <a:cubicBezTo>
                    <a:pt x="313" y="14"/>
                    <a:pt x="356" y="3"/>
                    <a:pt x="363" y="1"/>
                  </a:cubicBezTo>
                  <a:cubicBezTo>
                    <a:pt x="370" y="0"/>
                    <a:pt x="310" y="7"/>
                    <a:pt x="298" y="9"/>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90" name="Slide Number Placeholder 11">
            <a:extLst>
              <a:ext uri="{FF2B5EF4-FFF2-40B4-BE49-F238E27FC236}">
                <a16:creationId xmlns:a16="http://schemas.microsoft.com/office/drawing/2014/main" id="{FBCCF744-7E74-41C2-90A8-DA7B540471B5}"/>
              </a:ext>
            </a:extLst>
          </p:cNvPr>
          <p:cNvSpPr>
            <a:spLocks noGrp="1"/>
          </p:cNvSpPr>
          <p:nvPr>
            <p:ph type="sldNum" sz="quarter" idx="11"/>
          </p:nvPr>
        </p:nvSpPr>
        <p:spPr>
          <a:xfrm>
            <a:off x="10774364" y="6139820"/>
            <a:ext cx="579436" cy="579440"/>
          </a:xfrm>
        </p:spPr>
        <p:txBody>
          <a:bodyPr/>
          <a:lstStyle>
            <a:lvl1pPr>
              <a:defRPr>
                <a:solidFill>
                  <a:schemeClr val="tx1">
                    <a:lumMod val="75000"/>
                    <a:lumOff val="25000"/>
                  </a:schemeClr>
                </a:solidFill>
              </a:defRPr>
            </a:lvl1pPr>
          </a:lstStyle>
          <a:p>
            <a:fld id="{E72B8170-242D-42EF-8B64-B507C79780AD}" type="slidenum">
              <a:rPr lang="en-US" smtClean="0"/>
              <a:pPr/>
              <a:t>6</a:t>
            </a:fld>
            <a:endParaRPr lang="en-US" dirty="0"/>
          </a:p>
        </p:txBody>
      </p:sp>
      <p:sp>
        <p:nvSpPr>
          <p:cNvPr id="3" name="Picture Placeholder 2">
            <a:extLst>
              <a:ext uri="{FF2B5EF4-FFF2-40B4-BE49-F238E27FC236}">
                <a16:creationId xmlns:a16="http://schemas.microsoft.com/office/drawing/2014/main" id="{6FE04589-8E62-44D1-934F-069068243D41}"/>
              </a:ext>
            </a:extLst>
          </p:cNvPr>
          <p:cNvSpPr>
            <a:spLocks noGrp="1"/>
          </p:cNvSpPr>
          <p:nvPr>
            <p:ph type="pic" sz="quarter" idx="13"/>
          </p:nvPr>
        </p:nvSpPr>
        <p:spPr/>
      </p:sp>
      <p:sp>
        <p:nvSpPr>
          <p:cNvPr id="5" name="Picture Placeholder 4">
            <a:extLst>
              <a:ext uri="{FF2B5EF4-FFF2-40B4-BE49-F238E27FC236}">
                <a16:creationId xmlns:a16="http://schemas.microsoft.com/office/drawing/2014/main" id="{BD385548-28C7-4C1F-BE56-56C1A5787BA5}"/>
              </a:ext>
            </a:extLst>
          </p:cNvPr>
          <p:cNvSpPr>
            <a:spLocks noGrp="1"/>
          </p:cNvSpPr>
          <p:nvPr>
            <p:ph type="pic" sz="quarter" idx="16"/>
          </p:nvPr>
        </p:nvSpPr>
        <p:spPr/>
      </p:sp>
      <p:sp>
        <p:nvSpPr>
          <p:cNvPr id="7" name="Picture Placeholder 6">
            <a:extLst>
              <a:ext uri="{FF2B5EF4-FFF2-40B4-BE49-F238E27FC236}">
                <a16:creationId xmlns:a16="http://schemas.microsoft.com/office/drawing/2014/main" id="{F95BE11E-F183-4DE6-9F99-983936AFC045}"/>
              </a:ext>
            </a:extLst>
          </p:cNvPr>
          <p:cNvSpPr>
            <a:spLocks noGrp="1"/>
          </p:cNvSpPr>
          <p:nvPr>
            <p:ph type="pic" sz="quarter" idx="15"/>
          </p:nvPr>
        </p:nvSpPr>
        <p:spPr/>
      </p:sp>
      <p:sp>
        <p:nvSpPr>
          <p:cNvPr id="11" name="Picture Placeholder 10">
            <a:extLst>
              <a:ext uri="{FF2B5EF4-FFF2-40B4-BE49-F238E27FC236}">
                <a16:creationId xmlns:a16="http://schemas.microsoft.com/office/drawing/2014/main" id="{F9D7FFD4-0C96-4AC8-9327-D7268DADE32C}"/>
              </a:ext>
            </a:extLst>
          </p:cNvPr>
          <p:cNvSpPr>
            <a:spLocks noGrp="1"/>
          </p:cNvSpPr>
          <p:nvPr>
            <p:ph type="pic" sz="quarter" idx="14"/>
          </p:nvPr>
        </p:nvSpPr>
        <p:spPr/>
      </p:sp>
    </p:spTree>
    <p:extLst>
      <p:ext uri="{BB962C8B-B14F-4D97-AF65-F5344CB8AC3E}">
        <p14:creationId xmlns:p14="http://schemas.microsoft.com/office/powerpoint/2010/main" val="3242606495"/>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2000">
        <p15:prstTrans prst="crush"/>
      </p:transition>
    </mc:Choice>
    <mc:Fallback>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 name="Slide Number Placeholder 11">
            <a:extLst>
              <a:ext uri="{FF2B5EF4-FFF2-40B4-BE49-F238E27FC236}">
                <a16:creationId xmlns:a16="http://schemas.microsoft.com/office/drawing/2014/main" id="{FBCCF744-7E74-41C2-90A8-DA7B540471B5}"/>
              </a:ext>
            </a:extLst>
          </p:cNvPr>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7</a:t>
            </a:fld>
            <a:endParaRPr lang="en-US" dirty="0"/>
          </a:p>
        </p:txBody>
      </p:sp>
      <p:sp>
        <p:nvSpPr>
          <p:cNvPr id="9" name="Title 8">
            <a:extLst>
              <a:ext uri="{FF2B5EF4-FFF2-40B4-BE49-F238E27FC236}">
                <a16:creationId xmlns:a16="http://schemas.microsoft.com/office/drawing/2014/main" id="{3B9D5ACB-BFB0-450E-B662-273FBC4BCD6D}"/>
              </a:ext>
            </a:extLst>
          </p:cNvPr>
          <p:cNvSpPr>
            <a:spLocks noGrp="1"/>
          </p:cNvSpPr>
          <p:nvPr>
            <p:ph type="title"/>
          </p:nvPr>
        </p:nvSpPr>
        <p:spPr/>
        <p:txBody>
          <a:bodyPr/>
          <a:lstStyle/>
          <a:p>
            <a:r>
              <a:rPr lang="en-US" dirty="0"/>
              <a:t>Timeline</a:t>
            </a:r>
          </a:p>
        </p:txBody>
      </p:sp>
      <p:sp>
        <p:nvSpPr>
          <p:cNvPr id="10" name="Text Placeholder 9">
            <a:extLst>
              <a:ext uri="{FF2B5EF4-FFF2-40B4-BE49-F238E27FC236}">
                <a16:creationId xmlns:a16="http://schemas.microsoft.com/office/drawing/2014/main" id="{0CB670C4-D45F-4647-B443-6BBF8A555BBA}"/>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a:t>
            </a:r>
            <a:endParaRPr lang="en-US" dirty="0"/>
          </a:p>
        </p:txBody>
      </p:sp>
      <p:sp>
        <p:nvSpPr>
          <p:cNvPr id="31" name="Oval 30">
            <a:extLst>
              <a:ext uri="{FF2B5EF4-FFF2-40B4-BE49-F238E27FC236}">
                <a16:creationId xmlns:a16="http://schemas.microsoft.com/office/drawing/2014/main" id="{926241F1-6588-4102-8B4D-F245ABEBFBA7}"/>
              </a:ext>
            </a:extLst>
          </p:cNvPr>
          <p:cNvSpPr/>
          <p:nvPr/>
        </p:nvSpPr>
        <p:spPr>
          <a:xfrm>
            <a:off x="838199" y="3766246"/>
            <a:ext cx="2075140" cy="207514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Oval 31">
            <a:extLst>
              <a:ext uri="{FF2B5EF4-FFF2-40B4-BE49-F238E27FC236}">
                <a16:creationId xmlns:a16="http://schemas.microsoft.com/office/drawing/2014/main" id="{95256B76-9A01-45E3-860F-F57F6367D934}"/>
              </a:ext>
            </a:extLst>
          </p:cNvPr>
          <p:cNvSpPr/>
          <p:nvPr/>
        </p:nvSpPr>
        <p:spPr>
          <a:xfrm>
            <a:off x="3787696" y="2950179"/>
            <a:ext cx="2891207" cy="2891207"/>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Oval 32">
            <a:extLst>
              <a:ext uri="{FF2B5EF4-FFF2-40B4-BE49-F238E27FC236}">
                <a16:creationId xmlns:a16="http://schemas.microsoft.com/office/drawing/2014/main" id="{4F4CEF80-35EC-4A3F-A550-4C4D090E8FB9}"/>
              </a:ext>
            </a:extLst>
          </p:cNvPr>
          <p:cNvSpPr/>
          <p:nvPr/>
        </p:nvSpPr>
        <p:spPr>
          <a:xfrm>
            <a:off x="7553260" y="2040848"/>
            <a:ext cx="3800538" cy="3800538"/>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7">
            <a:extLst>
              <a:ext uri="{FF2B5EF4-FFF2-40B4-BE49-F238E27FC236}">
                <a16:creationId xmlns:a16="http://schemas.microsoft.com/office/drawing/2014/main" id="{B29899ED-7EF6-40FF-A2C7-A9B4DB02F0E2}"/>
              </a:ext>
            </a:extLst>
          </p:cNvPr>
          <p:cNvSpPr>
            <a:spLocks/>
          </p:cNvSpPr>
          <p:nvPr/>
        </p:nvSpPr>
        <p:spPr bwMode="auto">
          <a:xfrm>
            <a:off x="838199" y="2040848"/>
            <a:ext cx="4010025" cy="6833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30000"/>
              </a:lnSpc>
            </a:pPr>
            <a:r>
              <a:rPr lang="en-US" sz="1000" dirty="0">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and reliability professionalism and reliability. By using simple alignments we have created a very spacious feeling. The simplicity</a:t>
            </a:r>
          </a:p>
          <a:p>
            <a:pPr>
              <a:lnSpc>
                <a:spcPct val="130000"/>
              </a:lnSpc>
            </a:pPr>
            <a:r>
              <a:rPr lang="en-US" sz="1000" dirty="0">
                <a:latin typeface="Open Sans" panose="020B0606030504020204" pitchFamily="34" charset="0"/>
                <a:ea typeface="Open Sans" panose="020B0606030504020204" pitchFamily="34" charset="0"/>
                <a:cs typeface="Open Sans" panose="020B0606030504020204" pitchFamily="34" charset="0"/>
                <a:sym typeface="Montserrat-Regular" charset="0"/>
              </a:rPr>
              <a:t>By using simple alignments</a:t>
            </a:r>
          </a:p>
        </p:txBody>
      </p:sp>
      <p:sp>
        <p:nvSpPr>
          <p:cNvPr id="36" name="AutoShape 62">
            <a:extLst>
              <a:ext uri="{FF2B5EF4-FFF2-40B4-BE49-F238E27FC236}">
                <a16:creationId xmlns:a16="http://schemas.microsoft.com/office/drawing/2014/main" id="{43462297-57A8-4DD7-A15A-F3CC75D4AC76}"/>
              </a:ext>
            </a:extLst>
          </p:cNvPr>
          <p:cNvSpPr>
            <a:spLocks/>
          </p:cNvSpPr>
          <p:nvPr/>
        </p:nvSpPr>
        <p:spPr bwMode="auto">
          <a:xfrm>
            <a:off x="1679303" y="4155329"/>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solidFill>
                <a:schemeClr val="bg1"/>
              </a:solidFill>
            </a:endParaRPr>
          </a:p>
        </p:txBody>
      </p:sp>
      <p:sp>
        <p:nvSpPr>
          <p:cNvPr id="37" name="Rectangle 17">
            <a:extLst>
              <a:ext uri="{FF2B5EF4-FFF2-40B4-BE49-F238E27FC236}">
                <a16:creationId xmlns:a16="http://schemas.microsoft.com/office/drawing/2014/main" id="{DEDDB41E-0130-4A1E-BAC9-1283A0736572}"/>
              </a:ext>
            </a:extLst>
          </p:cNvPr>
          <p:cNvSpPr>
            <a:spLocks/>
          </p:cNvSpPr>
          <p:nvPr/>
        </p:nvSpPr>
        <p:spPr bwMode="auto">
          <a:xfrm>
            <a:off x="1310832" y="4668402"/>
            <a:ext cx="1129876" cy="278295"/>
          </a:xfrm>
          <a:prstGeom prst="rect">
            <a:avLst/>
          </a:prstGeom>
          <a:no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2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TITLE TEXT</a:t>
            </a:r>
          </a:p>
        </p:txBody>
      </p:sp>
      <p:sp>
        <p:nvSpPr>
          <p:cNvPr id="38" name="Rectangle 9">
            <a:extLst>
              <a:ext uri="{FF2B5EF4-FFF2-40B4-BE49-F238E27FC236}">
                <a16:creationId xmlns:a16="http://schemas.microsoft.com/office/drawing/2014/main" id="{19C1FED2-F19A-41C8-8FBF-DC406C61B4EE}"/>
              </a:ext>
            </a:extLst>
          </p:cNvPr>
          <p:cNvSpPr>
            <a:spLocks/>
          </p:cNvSpPr>
          <p:nvPr/>
        </p:nvSpPr>
        <p:spPr bwMode="auto">
          <a:xfrm>
            <a:off x="1128825" y="4956958"/>
            <a:ext cx="1493888" cy="4953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400"/>
              </a:lnSpc>
            </a:pPr>
            <a:r>
              <a:rPr lang="en-US" sz="8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meant alignments This letterhead image </a:t>
            </a:r>
            <a:r>
              <a:rPr lang="en-US" sz="800" dirty="0" err="1">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rofessionali</a:t>
            </a:r>
            <a:endParaRPr lang="en-US" sz="8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endParaRPr>
          </a:p>
        </p:txBody>
      </p:sp>
      <p:sp>
        <p:nvSpPr>
          <p:cNvPr id="40" name="AutoShape 9">
            <a:extLst>
              <a:ext uri="{FF2B5EF4-FFF2-40B4-BE49-F238E27FC236}">
                <a16:creationId xmlns:a16="http://schemas.microsoft.com/office/drawing/2014/main" id="{42A0F2C2-059E-4A96-9DE0-FB6377662B08}"/>
              </a:ext>
            </a:extLst>
          </p:cNvPr>
          <p:cNvSpPr>
            <a:spLocks/>
          </p:cNvSpPr>
          <p:nvPr/>
        </p:nvSpPr>
        <p:spPr bwMode="auto">
          <a:xfrm>
            <a:off x="4997847" y="3525938"/>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solidFill>
                <a:schemeClr val="bg1"/>
              </a:solidFill>
            </a:endParaRPr>
          </a:p>
        </p:txBody>
      </p:sp>
      <p:sp>
        <p:nvSpPr>
          <p:cNvPr id="41" name="Rectangle 17">
            <a:extLst>
              <a:ext uri="{FF2B5EF4-FFF2-40B4-BE49-F238E27FC236}">
                <a16:creationId xmlns:a16="http://schemas.microsoft.com/office/drawing/2014/main" id="{1C9A21F7-BF1F-439A-B4A6-73B964E700A2}"/>
              </a:ext>
            </a:extLst>
          </p:cNvPr>
          <p:cNvSpPr>
            <a:spLocks/>
          </p:cNvSpPr>
          <p:nvPr/>
        </p:nvSpPr>
        <p:spPr bwMode="auto">
          <a:xfrm>
            <a:off x="4668363" y="4221250"/>
            <a:ext cx="1129876" cy="278295"/>
          </a:xfrm>
          <a:prstGeom prst="rect">
            <a:avLst/>
          </a:prstGeom>
          <a:no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TITLE TEXT</a:t>
            </a:r>
          </a:p>
        </p:txBody>
      </p:sp>
      <p:sp>
        <p:nvSpPr>
          <p:cNvPr id="42" name="Rectangle 9">
            <a:extLst>
              <a:ext uri="{FF2B5EF4-FFF2-40B4-BE49-F238E27FC236}">
                <a16:creationId xmlns:a16="http://schemas.microsoft.com/office/drawing/2014/main" id="{C93A2DBF-118E-4FBF-8EA5-5E6984267674}"/>
              </a:ext>
            </a:extLst>
          </p:cNvPr>
          <p:cNvSpPr>
            <a:spLocks/>
          </p:cNvSpPr>
          <p:nvPr/>
        </p:nvSpPr>
        <p:spPr bwMode="auto">
          <a:xfrm>
            <a:off x="4096568" y="4624105"/>
            <a:ext cx="2273462" cy="6415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4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alignments letterhead image of professionalism and lorem</a:t>
            </a:r>
          </a:p>
          <a:p>
            <a:pPr algn="ctr">
              <a:lnSpc>
                <a:spcPts val="14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 reliability. </a:t>
            </a:r>
          </a:p>
        </p:txBody>
      </p:sp>
      <p:sp>
        <p:nvSpPr>
          <p:cNvPr id="44" name="AutoShape 23">
            <a:extLst>
              <a:ext uri="{FF2B5EF4-FFF2-40B4-BE49-F238E27FC236}">
                <a16:creationId xmlns:a16="http://schemas.microsoft.com/office/drawing/2014/main" id="{0CDF5FB4-15E2-4250-AF31-570F19ABF176}"/>
              </a:ext>
            </a:extLst>
          </p:cNvPr>
          <p:cNvSpPr>
            <a:spLocks/>
          </p:cNvSpPr>
          <p:nvPr/>
        </p:nvSpPr>
        <p:spPr bwMode="auto">
          <a:xfrm>
            <a:off x="9116290" y="2895257"/>
            <a:ext cx="674480" cy="78329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dirty="0">
              <a:solidFill>
                <a:schemeClr val="bg1"/>
              </a:solidFill>
            </a:endParaRPr>
          </a:p>
        </p:txBody>
      </p:sp>
      <p:sp>
        <p:nvSpPr>
          <p:cNvPr id="45" name="Rectangle 17">
            <a:extLst>
              <a:ext uri="{FF2B5EF4-FFF2-40B4-BE49-F238E27FC236}">
                <a16:creationId xmlns:a16="http://schemas.microsoft.com/office/drawing/2014/main" id="{21CE5C3A-B375-4CEC-9EB2-FB9259456EC7}"/>
              </a:ext>
            </a:extLst>
          </p:cNvPr>
          <p:cNvSpPr>
            <a:spLocks/>
          </p:cNvSpPr>
          <p:nvPr/>
        </p:nvSpPr>
        <p:spPr bwMode="auto">
          <a:xfrm>
            <a:off x="8719120" y="3927361"/>
            <a:ext cx="1468820" cy="278295"/>
          </a:xfrm>
          <a:prstGeom prst="rect">
            <a:avLst/>
          </a:prstGeom>
          <a:no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20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TITLE TEXT</a:t>
            </a:r>
          </a:p>
        </p:txBody>
      </p:sp>
      <p:sp>
        <p:nvSpPr>
          <p:cNvPr id="46" name="Rectangle 9">
            <a:extLst>
              <a:ext uri="{FF2B5EF4-FFF2-40B4-BE49-F238E27FC236}">
                <a16:creationId xmlns:a16="http://schemas.microsoft.com/office/drawing/2014/main" id="{6292890F-CB31-4522-91DF-3AD5456C74BF}"/>
              </a:ext>
            </a:extLst>
          </p:cNvPr>
          <p:cNvSpPr>
            <a:spLocks/>
          </p:cNvSpPr>
          <p:nvPr/>
        </p:nvSpPr>
        <p:spPr bwMode="auto">
          <a:xfrm>
            <a:off x="8316798" y="4345456"/>
            <a:ext cx="2273462" cy="6415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4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alignments are This letterhead image of professionalism and lorem to reliability. </a:t>
            </a:r>
          </a:p>
        </p:txBody>
      </p:sp>
      <p:cxnSp>
        <p:nvCxnSpPr>
          <p:cNvPr id="47" name="Straight Connector 46">
            <a:extLst>
              <a:ext uri="{FF2B5EF4-FFF2-40B4-BE49-F238E27FC236}">
                <a16:creationId xmlns:a16="http://schemas.microsoft.com/office/drawing/2014/main" id="{7DEEFD49-5ED6-4C50-894C-B9E92462BEA9}"/>
              </a:ext>
            </a:extLst>
          </p:cNvPr>
          <p:cNvCxnSpPr>
            <a:cxnSpLocks/>
          </p:cNvCxnSpPr>
          <p:nvPr/>
        </p:nvCxnSpPr>
        <p:spPr>
          <a:xfrm>
            <a:off x="838200" y="1516752"/>
            <a:ext cx="10515600"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29375335"/>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ageCurlDouble"/>
      </p:transition>
    </mc:Choice>
    <mc:Fallback>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 name="Slide Number Placeholder 11">
            <a:extLst>
              <a:ext uri="{FF2B5EF4-FFF2-40B4-BE49-F238E27FC236}">
                <a16:creationId xmlns:a16="http://schemas.microsoft.com/office/drawing/2014/main" id="{FBCCF744-7E74-41C2-90A8-DA7B540471B5}"/>
              </a:ext>
            </a:extLst>
          </p:cNvPr>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8</a:t>
            </a:fld>
            <a:endParaRPr lang="en-US" dirty="0"/>
          </a:p>
        </p:txBody>
      </p:sp>
      <p:sp>
        <p:nvSpPr>
          <p:cNvPr id="9" name="Title 8">
            <a:extLst>
              <a:ext uri="{FF2B5EF4-FFF2-40B4-BE49-F238E27FC236}">
                <a16:creationId xmlns:a16="http://schemas.microsoft.com/office/drawing/2014/main" id="{3B9D5ACB-BFB0-450E-B662-273FBC4BCD6D}"/>
              </a:ext>
            </a:extLst>
          </p:cNvPr>
          <p:cNvSpPr>
            <a:spLocks noGrp="1"/>
          </p:cNvSpPr>
          <p:nvPr>
            <p:ph type="title"/>
          </p:nvPr>
        </p:nvSpPr>
        <p:spPr/>
        <p:txBody>
          <a:bodyPr/>
          <a:lstStyle/>
          <a:p>
            <a:r>
              <a:rPr lang="en-US" dirty="0"/>
              <a:t>Infographic</a:t>
            </a:r>
          </a:p>
        </p:txBody>
      </p:sp>
      <p:sp>
        <p:nvSpPr>
          <p:cNvPr id="10" name="Text Placeholder 9">
            <a:extLst>
              <a:ext uri="{FF2B5EF4-FFF2-40B4-BE49-F238E27FC236}">
                <a16:creationId xmlns:a16="http://schemas.microsoft.com/office/drawing/2014/main" id="{0CB670C4-D45F-4647-B443-6BBF8A555BBA}"/>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a:t>
            </a:r>
            <a:endParaRPr lang="en-US" dirty="0"/>
          </a:p>
        </p:txBody>
      </p:sp>
      <p:graphicFrame>
        <p:nvGraphicFramePr>
          <p:cNvPr id="19" name="Chart 18">
            <a:extLst>
              <a:ext uri="{FF2B5EF4-FFF2-40B4-BE49-F238E27FC236}">
                <a16:creationId xmlns:a16="http://schemas.microsoft.com/office/drawing/2014/main" id="{4F0EACF9-B0D8-42D7-A427-D4AFD643A926}"/>
              </a:ext>
            </a:extLst>
          </p:cNvPr>
          <p:cNvGraphicFramePr/>
          <p:nvPr>
            <p:extLst>
              <p:ext uri="{D42A27DB-BD31-4B8C-83A1-F6EECF244321}">
                <p14:modId xmlns:p14="http://schemas.microsoft.com/office/powerpoint/2010/main" val="1341613257"/>
              </p:ext>
            </p:extLst>
          </p:nvPr>
        </p:nvGraphicFramePr>
        <p:xfrm>
          <a:off x="838200" y="1715945"/>
          <a:ext cx="4112078" cy="2055000"/>
        </p:xfrm>
        <a:graphic>
          <a:graphicData uri="http://schemas.openxmlformats.org/drawingml/2006/chart">
            <c:chart xmlns:c="http://schemas.openxmlformats.org/drawingml/2006/chart" xmlns:r="http://schemas.openxmlformats.org/officeDocument/2006/relationships" r:id="rId3"/>
          </a:graphicData>
        </a:graphic>
      </p:graphicFrame>
      <p:grpSp>
        <p:nvGrpSpPr>
          <p:cNvPr id="20" name="Group 19">
            <a:extLst>
              <a:ext uri="{FF2B5EF4-FFF2-40B4-BE49-F238E27FC236}">
                <a16:creationId xmlns:a16="http://schemas.microsoft.com/office/drawing/2014/main" id="{8DF8F76C-8A8C-4E02-9045-7D5B804C4F2E}"/>
              </a:ext>
            </a:extLst>
          </p:cNvPr>
          <p:cNvGrpSpPr/>
          <p:nvPr/>
        </p:nvGrpSpPr>
        <p:grpSpPr>
          <a:xfrm>
            <a:off x="838200" y="4307537"/>
            <a:ext cx="4112078" cy="1323439"/>
            <a:chOff x="1506311" y="4673002"/>
            <a:chExt cx="4112078" cy="1323439"/>
          </a:xfrm>
        </p:grpSpPr>
        <p:sp>
          <p:nvSpPr>
            <p:cNvPr id="21" name="TextBox 20">
              <a:extLst>
                <a:ext uri="{FF2B5EF4-FFF2-40B4-BE49-F238E27FC236}">
                  <a16:creationId xmlns:a16="http://schemas.microsoft.com/office/drawing/2014/main" id="{D8231CDE-15C5-47B4-844F-47D9BD5A0570}"/>
                </a:ext>
              </a:extLst>
            </p:cNvPr>
            <p:cNvSpPr txBox="1"/>
            <p:nvPr/>
          </p:nvSpPr>
          <p:spPr>
            <a:xfrm>
              <a:off x="1506311" y="4673002"/>
              <a:ext cx="1636939" cy="1323439"/>
            </a:xfrm>
            <a:prstGeom prst="rect">
              <a:avLst/>
            </a:prstGeom>
            <a:noFill/>
          </p:spPr>
          <p:txBody>
            <a:bodyPr wrap="square" rtlCol="0">
              <a:spAutoFit/>
            </a:bodyPr>
            <a:lstStyle/>
            <a:p>
              <a:r>
                <a:rPr lang="en-US" sz="5000" b="1" dirty="0">
                  <a:solidFill>
                    <a:schemeClr val="accent5"/>
                  </a:solidFill>
                  <a:latin typeface="Open Sans" panose="020B0606030504020204" pitchFamily="34" charset="0"/>
                  <a:ea typeface="Open Sans" panose="020B0606030504020204" pitchFamily="34" charset="0"/>
                  <a:cs typeface="Open Sans" panose="020B0606030504020204" pitchFamily="34" charset="0"/>
                </a:rPr>
                <a:t>65%</a:t>
              </a:r>
            </a:p>
            <a:p>
              <a:r>
                <a:rPr lang="en-US" sz="3000" dirty="0">
                  <a:solidFill>
                    <a:schemeClr val="tx2">
                      <a:lumMod val="75000"/>
                    </a:schemeClr>
                  </a:solidFill>
                  <a:latin typeface="Open Sans" panose="020B0606030504020204" pitchFamily="34" charset="0"/>
                  <a:ea typeface="Open Sans" panose="020B0606030504020204" pitchFamily="34" charset="0"/>
                  <a:cs typeface="Open Sans" panose="020B0606030504020204" pitchFamily="34" charset="0"/>
                </a:rPr>
                <a:t>Offer</a:t>
              </a:r>
            </a:p>
          </p:txBody>
        </p:sp>
        <p:cxnSp>
          <p:nvCxnSpPr>
            <p:cNvPr id="22" name="Straight Connector 21">
              <a:extLst>
                <a:ext uri="{FF2B5EF4-FFF2-40B4-BE49-F238E27FC236}">
                  <a16:creationId xmlns:a16="http://schemas.microsoft.com/office/drawing/2014/main" id="{87FFE40E-7447-4EF0-A1C3-EE7B018DC1F5}"/>
                </a:ext>
              </a:extLst>
            </p:cNvPr>
            <p:cNvCxnSpPr/>
            <p:nvPr/>
          </p:nvCxnSpPr>
          <p:spPr>
            <a:xfrm>
              <a:off x="3233740" y="4768252"/>
              <a:ext cx="0" cy="1132939"/>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23" name="Rectangle 9">
              <a:extLst>
                <a:ext uri="{FF2B5EF4-FFF2-40B4-BE49-F238E27FC236}">
                  <a16:creationId xmlns:a16="http://schemas.microsoft.com/office/drawing/2014/main" id="{6849DC83-0153-4EE6-AF73-5891E90B244E}"/>
                </a:ext>
              </a:extLst>
            </p:cNvPr>
            <p:cNvSpPr>
              <a:spLocks/>
            </p:cNvSpPr>
            <p:nvPr/>
          </p:nvSpPr>
          <p:spPr bwMode="auto">
            <a:xfrm>
              <a:off x="3562350" y="4768253"/>
              <a:ext cx="2056039" cy="1132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400"/>
                </a:lnSpc>
              </a:pPr>
              <a:r>
                <a:rPr lang="en-US" sz="11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for professionalism and reliability. By using simple are very alignments we have created a very of the to layout you</a:t>
              </a:r>
            </a:p>
          </p:txBody>
        </p:sp>
      </p:grpSp>
      <p:sp>
        <p:nvSpPr>
          <p:cNvPr id="3" name="Picture Placeholder 2">
            <a:extLst>
              <a:ext uri="{FF2B5EF4-FFF2-40B4-BE49-F238E27FC236}">
                <a16:creationId xmlns:a16="http://schemas.microsoft.com/office/drawing/2014/main" id="{6D248B58-3895-4E90-9503-608528B43604}"/>
              </a:ext>
            </a:extLst>
          </p:cNvPr>
          <p:cNvSpPr>
            <a:spLocks noGrp="1"/>
          </p:cNvSpPr>
          <p:nvPr>
            <p:ph type="pic" sz="quarter" idx="13"/>
          </p:nvPr>
        </p:nvSpPr>
        <p:spPr/>
      </p:sp>
    </p:spTree>
    <p:extLst>
      <p:ext uri="{BB962C8B-B14F-4D97-AF65-F5344CB8AC3E}">
        <p14:creationId xmlns:p14="http://schemas.microsoft.com/office/powerpoint/2010/main" val="2924342996"/>
      </p:ext>
    </p:extLst>
  </p:cSld>
  <p:clrMapOvr>
    <a:masterClrMapping/>
  </p:clrMapOvr>
  <p:transition spd="med">
    <p:pull/>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angle 10">
            <a:extLst>
              <a:ext uri="{FF2B5EF4-FFF2-40B4-BE49-F238E27FC236}">
                <a16:creationId xmlns:a16="http://schemas.microsoft.com/office/drawing/2014/main" id="{CD37599E-FE39-40B0-BB92-B78E5C44A900}"/>
              </a:ext>
            </a:extLst>
          </p:cNvPr>
          <p:cNvSpPr/>
          <p:nvPr/>
        </p:nvSpPr>
        <p:spPr>
          <a:xfrm>
            <a:off x="-9524" y="0"/>
            <a:ext cx="12201524" cy="685800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12" name="Picture 11">
            <a:extLst>
              <a:ext uri="{FF2B5EF4-FFF2-40B4-BE49-F238E27FC236}">
                <a16:creationId xmlns:a16="http://schemas.microsoft.com/office/drawing/2014/main" id="{734954B5-271E-4398-B885-5FE3D984AF3E}"/>
              </a:ext>
            </a:extLst>
          </p:cNvPr>
          <p:cNvPicPr>
            <a:picLocks noChangeAspect="1"/>
          </p:cNvPicPr>
          <p:nvPr/>
        </p:nvPicPr>
        <p:blipFill>
          <a:blip r:embed="rId3"/>
          <a:stretch>
            <a:fillRect/>
          </a:stretch>
        </p:blipFill>
        <p:spPr>
          <a:xfrm>
            <a:off x="4468152" y="5861240"/>
            <a:ext cx="3242464" cy="304308"/>
          </a:xfrm>
          <a:prstGeom prst="rect">
            <a:avLst/>
          </a:prstGeom>
        </p:spPr>
      </p:pic>
      <p:grpSp>
        <p:nvGrpSpPr>
          <p:cNvPr id="13" name="Group 12">
            <a:extLst>
              <a:ext uri="{FF2B5EF4-FFF2-40B4-BE49-F238E27FC236}">
                <a16:creationId xmlns:a16="http://schemas.microsoft.com/office/drawing/2014/main" id="{304CE8AF-E6F3-4006-9BF7-4B3F814FF5D3}"/>
              </a:ext>
            </a:extLst>
          </p:cNvPr>
          <p:cNvGrpSpPr/>
          <p:nvPr/>
        </p:nvGrpSpPr>
        <p:grpSpPr>
          <a:xfrm>
            <a:off x="2316163" y="1911350"/>
            <a:ext cx="7858125" cy="3035300"/>
            <a:chOff x="2316163" y="2052638"/>
            <a:chExt cx="7858125" cy="3035300"/>
          </a:xfrm>
        </p:grpSpPr>
        <p:sp>
          <p:nvSpPr>
            <p:cNvPr id="14" name="Freeform 5">
              <a:extLst>
                <a:ext uri="{FF2B5EF4-FFF2-40B4-BE49-F238E27FC236}">
                  <a16:creationId xmlns:a16="http://schemas.microsoft.com/office/drawing/2014/main" id="{215B0CAD-3173-4F63-BFD9-61F7ECD700EA}"/>
                </a:ext>
              </a:extLst>
            </p:cNvPr>
            <p:cNvSpPr>
              <a:spLocks/>
            </p:cNvSpPr>
            <p:nvPr/>
          </p:nvSpPr>
          <p:spPr bwMode="auto">
            <a:xfrm>
              <a:off x="6711950" y="2403475"/>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5" name="Freeform: Shape 14">
              <a:extLst>
                <a:ext uri="{FF2B5EF4-FFF2-40B4-BE49-F238E27FC236}">
                  <a16:creationId xmlns:a16="http://schemas.microsoft.com/office/drawing/2014/main" id="{CD280662-2870-49A7-B475-842ECC9180EF}"/>
                </a:ext>
              </a:extLst>
            </p:cNvPr>
            <p:cNvSpPr>
              <a:spLocks/>
            </p:cNvSpPr>
            <p:nvPr/>
          </p:nvSpPr>
          <p:spPr bwMode="auto">
            <a:xfrm>
              <a:off x="6287908" y="2052638"/>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16" name="Group 15">
              <a:extLst>
                <a:ext uri="{FF2B5EF4-FFF2-40B4-BE49-F238E27FC236}">
                  <a16:creationId xmlns:a16="http://schemas.microsoft.com/office/drawing/2014/main" id="{1615EF7D-6DC2-451F-823B-52CB74608875}"/>
                </a:ext>
              </a:extLst>
            </p:cNvPr>
            <p:cNvGrpSpPr/>
            <p:nvPr/>
          </p:nvGrpSpPr>
          <p:grpSpPr>
            <a:xfrm>
              <a:off x="2316163" y="2290763"/>
              <a:ext cx="4321175" cy="1584325"/>
              <a:chOff x="2316163" y="2290763"/>
              <a:chExt cx="4321175" cy="1584325"/>
            </a:xfrm>
          </p:grpSpPr>
          <p:sp>
            <p:nvSpPr>
              <p:cNvPr id="24" name="Rectangle 8">
                <a:extLst>
                  <a:ext uri="{FF2B5EF4-FFF2-40B4-BE49-F238E27FC236}">
                    <a16:creationId xmlns:a16="http://schemas.microsoft.com/office/drawing/2014/main" id="{785DA32F-A0D3-4AA0-A44D-58B7767041E7}"/>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9">
                <a:extLst>
                  <a:ext uri="{FF2B5EF4-FFF2-40B4-BE49-F238E27FC236}">
                    <a16:creationId xmlns:a16="http://schemas.microsoft.com/office/drawing/2014/main" id="{70EF7E39-D011-4BE8-9A0C-F4E0AD4B584F}"/>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6" name="Freeform 10">
                <a:extLst>
                  <a:ext uri="{FF2B5EF4-FFF2-40B4-BE49-F238E27FC236}">
                    <a16:creationId xmlns:a16="http://schemas.microsoft.com/office/drawing/2014/main" id="{655701C6-6524-4AE2-9B70-24520713E078}"/>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7" name="Rectangle 11">
                <a:extLst>
                  <a:ext uri="{FF2B5EF4-FFF2-40B4-BE49-F238E27FC236}">
                    <a16:creationId xmlns:a16="http://schemas.microsoft.com/office/drawing/2014/main" id="{6AE7E106-24DE-4A7F-8429-41E8408E6BC0}"/>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Freeform 12">
                <a:extLst>
                  <a:ext uri="{FF2B5EF4-FFF2-40B4-BE49-F238E27FC236}">
                    <a16:creationId xmlns:a16="http://schemas.microsoft.com/office/drawing/2014/main" id="{0C5C8FD0-4FDF-4DE2-9775-539BDDF0B4CD}"/>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7" name="Rectangle 16">
              <a:extLst>
                <a:ext uri="{FF2B5EF4-FFF2-40B4-BE49-F238E27FC236}">
                  <a16:creationId xmlns:a16="http://schemas.microsoft.com/office/drawing/2014/main" id="{D0ACBEFD-03AC-4D8A-B085-C3C39CBBD703}"/>
                </a:ext>
              </a:extLst>
            </p:cNvPr>
            <p:cNvSpPr/>
            <p:nvPr/>
          </p:nvSpPr>
          <p:spPr>
            <a:xfrm>
              <a:off x="3251452" y="2682815"/>
              <a:ext cx="2101167" cy="800219"/>
            </a:xfrm>
            <a:prstGeom prst="rect">
              <a:avLst/>
            </a:prstGeom>
          </p:spPr>
          <p:txBody>
            <a:bodyPr wrap="square">
              <a:spAutoFit/>
            </a:bodyPr>
            <a:lstStyle/>
            <a:p>
              <a:r>
                <a:rPr lang="en-US" sz="3100" spc="2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 FOR WATCHING</a:t>
              </a:r>
            </a:p>
          </p:txBody>
        </p:sp>
        <p:sp>
          <p:nvSpPr>
            <p:cNvPr id="18" name="Rectangle 17">
              <a:extLst>
                <a:ext uri="{FF2B5EF4-FFF2-40B4-BE49-F238E27FC236}">
                  <a16:creationId xmlns:a16="http://schemas.microsoft.com/office/drawing/2014/main" id="{91F4A827-090D-45F7-8742-362C1C361259}"/>
                </a:ext>
              </a:extLst>
            </p:cNvPr>
            <p:cNvSpPr/>
            <p:nvPr/>
          </p:nvSpPr>
          <p:spPr>
            <a:xfrm>
              <a:off x="6488505" y="2720317"/>
              <a:ext cx="2450582" cy="864917"/>
            </a:xfrm>
            <a:prstGeom prst="rect">
              <a:avLst/>
            </a:prstGeom>
          </p:spPr>
          <p:txBody>
            <a:bodyPr wrap="square">
              <a:spAutoFit/>
            </a:bodyPr>
            <a:lstStyle/>
            <a:p>
              <a:pPr algn="ctr">
                <a:lnSpc>
                  <a:spcPts val="3000"/>
                </a:lnSpc>
              </a:pPr>
              <a:r>
                <a:rPr lang="en-US" sz="3000" dirty="0">
                  <a:solidFill>
                    <a:schemeClr val="accent5">
                      <a:lumMod val="7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accent5">
                      <a:lumMod val="7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QUESTION?</a:t>
              </a:r>
            </a:p>
          </p:txBody>
        </p:sp>
      </p:grpSp>
    </p:spTree>
    <p:extLst>
      <p:ext uri="{BB962C8B-B14F-4D97-AF65-F5344CB8AC3E}">
        <p14:creationId xmlns:p14="http://schemas.microsoft.com/office/powerpoint/2010/main" val="3506449966"/>
      </p:ext>
    </p:extLst>
  </p:cSld>
  <p:clrMapOvr>
    <a:masterClrMapping/>
  </p:clrMapOvr>
  <p:transition spd="slow">
    <p:push dir="u"/>
  </p:transition>
</p:sld>
</file>

<file path=ppt/theme/theme1.xml><?xml version="1.0" encoding="utf-8"?>
<a:theme xmlns:a="http://schemas.openxmlformats.org/drawingml/2006/main" name="Theme_Master">
  <a:themeElements>
    <a:clrScheme name="Custom 31">
      <a:dk1>
        <a:srgbClr val="000000"/>
      </a:dk1>
      <a:lt1>
        <a:srgbClr val="FFFFFF"/>
      </a:lt1>
      <a:dk2>
        <a:srgbClr val="6C6D6D"/>
      </a:dk2>
      <a:lt2>
        <a:srgbClr val="E7E6E6"/>
      </a:lt2>
      <a:accent1>
        <a:srgbClr val="006092"/>
      </a:accent1>
      <a:accent2>
        <a:srgbClr val="F57E20"/>
      </a:accent2>
      <a:accent3>
        <a:srgbClr val="9FCD58"/>
      </a:accent3>
      <a:accent4>
        <a:srgbClr val="FDB913"/>
      </a:accent4>
      <a:accent5>
        <a:srgbClr val="EF4630"/>
      </a:accent5>
      <a:accent6>
        <a:srgbClr val="008C8D"/>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25168</TotalTime>
  <Words>517</Words>
  <Application>Microsoft Office PowerPoint</Application>
  <PresentationFormat>Widescreen</PresentationFormat>
  <Paragraphs>96</Paragraphs>
  <Slides>9</Slides>
  <Notes>9</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9</vt:i4>
      </vt:variant>
    </vt:vector>
  </HeadingPairs>
  <TitlesOfParts>
    <vt:vector size="18" baseType="lpstr">
      <vt:lpstr>Arial</vt:lpstr>
      <vt:lpstr>Calibri</vt:lpstr>
      <vt:lpstr>Montserrat-Regular</vt:lpstr>
      <vt:lpstr>Open Sans</vt:lpstr>
      <vt:lpstr>Open Sans </vt:lpstr>
      <vt:lpstr>Open Sans Extrabold</vt:lpstr>
      <vt:lpstr>Open Sans Semibold</vt:lpstr>
      <vt:lpstr>PT Sans</vt:lpstr>
      <vt:lpstr>Theme_Master</vt:lpstr>
      <vt:lpstr>PowerPoint Presentation</vt:lpstr>
      <vt:lpstr>PowerPoint Presentation</vt:lpstr>
      <vt:lpstr>PowerPoint Presentation</vt:lpstr>
      <vt:lpstr>Our Service</vt:lpstr>
      <vt:lpstr>Our Team</vt:lpstr>
      <vt:lpstr>Portfolio</vt:lpstr>
      <vt:lpstr>Timeline</vt:lpstr>
      <vt:lpstr>Infographic</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4057</cp:revision>
  <dcterms:created xsi:type="dcterms:W3CDTF">2016-12-30T12:29:18Z</dcterms:created>
  <dcterms:modified xsi:type="dcterms:W3CDTF">2017-11-12T09:34:52Z</dcterms:modified>
</cp:coreProperties>
</file>