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9" r:id="rId5"/>
    <p:sldId id="271" r:id="rId6"/>
    <p:sldId id="272" r:id="rId7"/>
    <p:sldId id="280" r:id="rId8"/>
    <p:sldId id="258" r:id="rId9"/>
    <p:sldId id="260" r:id="rId10"/>
    <p:sldId id="273" r:id="rId11"/>
    <p:sldId id="262" r:id="rId12"/>
    <p:sldId id="274" r:id="rId13"/>
    <p:sldId id="284" r:id="rId14"/>
    <p:sldId id="281"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09" autoAdjust="0"/>
    <p:restoredTop sz="94249" autoAdjust="0"/>
  </p:normalViewPr>
  <p:slideViewPr>
    <p:cSldViewPr snapToGrid="0">
      <p:cViewPr>
        <p:scale>
          <a:sx n="66" d="100"/>
          <a:sy n="66" d="100"/>
        </p:scale>
        <p:origin x="660" y="19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line3DChart>
        <c:grouping val="standard"/>
        <c:varyColors val="0"/>
        <c:ser>
          <c:idx val="0"/>
          <c:order val="0"/>
          <c:tx>
            <c:strRef>
              <c:f>Sheet1!$B$1</c:f>
              <c:strCache>
                <c:ptCount val="1"/>
                <c:pt idx="0">
                  <c:v>Series 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25400">
              <a:noFill/>
            </a:ln>
            <a:effectLst>
              <a:outerShdw blurRad="57150" dist="19050" dir="5400000" algn="ctr" rotWithShape="0">
                <a:srgbClr val="000000">
                  <a:alpha val="63000"/>
                </a:srgbClr>
              </a:outerShdw>
            </a:effectLst>
            <a:sp3d/>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7052-436E-9870-64762C803DF0}"/>
            </c:ext>
          </c:extLst>
        </c:ser>
        <c:ser>
          <c:idx val="1"/>
          <c:order val="1"/>
          <c:tx>
            <c:strRef>
              <c:f>Sheet1!$C$1</c:f>
              <c:strCache>
                <c:ptCount val="1"/>
                <c:pt idx="0">
                  <c:v>Series 2</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25400">
              <a:noFill/>
            </a:ln>
            <a:effectLst>
              <a:outerShdw blurRad="57150" dist="19050" dir="5400000" algn="ctr" rotWithShape="0">
                <a:srgbClr val="000000">
                  <a:alpha val="63000"/>
                </a:srgbClr>
              </a:outerShdw>
            </a:effectLst>
            <a:sp3d/>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7052-436E-9870-64762C803DF0}"/>
            </c:ext>
          </c:extLst>
        </c:ser>
        <c:ser>
          <c:idx val="2"/>
          <c:order val="2"/>
          <c:tx>
            <c:strRef>
              <c:f>Sheet1!$D$1</c:f>
              <c:strCache>
                <c:ptCount val="1"/>
                <c:pt idx="0">
                  <c:v>Series 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25400">
              <a:noFill/>
            </a:ln>
            <a:effectLst>
              <a:outerShdw blurRad="57150" dist="19050" dir="5400000" algn="ctr" rotWithShape="0">
                <a:srgbClr val="000000">
                  <a:alpha val="63000"/>
                </a:srgbClr>
              </a:outerShdw>
            </a:effectLst>
            <a:sp3d/>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7052-436E-9870-64762C803DF0}"/>
            </c:ext>
          </c:extLst>
        </c:ser>
        <c:dLbls>
          <c:showLegendKey val="0"/>
          <c:showVal val="0"/>
          <c:showCatName val="0"/>
          <c:showSerName val="0"/>
          <c:showPercent val="0"/>
          <c:showBubbleSize val="0"/>
        </c:dLbls>
        <c:axId val="446101040"/>
        <c:axId val="446101368"/>
        <c:axId val="444955808"/>
      </c:line3DChart>
      <c:catAx>
        <c:axId val="446101040"/>
        <c:scaling>
          <c:orientation val="minMax"/>
        </c:scaling>
        <c:delete val="0"/>
        <c:axPos val="b"/>
        <c:numFmt formatCode="General" sourceLinked="1"/>
        <c:majorTickMark val="out"/>
        <c:minorTickMark val="none"/>
        <c:tickLblPos val="nextTo"/>
        <c:spPr>
          <a:noFill/>
          <a:ln w="9525" cap="flat" cmpd="sng" algn="ctr">
            <a:solidFill>
              <a:schemeClr val="dk1">
                <a:lumMod val="50000"/>
                <a:lumOff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446101368"/>
        <c:crosses val="autoZero"/>
        <c:auto val="1"/>
        <c:lblAlgn val="ctr"/>
        <c:lblOffset val="100"/>
        <c:noMultiLvlLbl val="0"/>
      </c:catAx>
      <c:valAx>
        <c:axId val="446101368"/>
        <c:scaling>
          <c:orientation val="minMax"/>
        </c:scaling>
        <c:delete val="0"/>
        <c:axPos val="l"/>
        <c:majorGridlines>
          <c:spPr>
            <a:ln w="9525" cap="flat" cmpd="sng" algn="ctr">
              <a:solidFill>
                <a:schemeClr val="dk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446101040"/>
        <c:crosses val="autoZero"/>
        <c:crossBetween val="between"/>
      </c:valAx>
      <c:serAx>
        <c:axId val="444955808"/>
        <c:scaling>
          <c:orientation val="minMax"/>
        </c:scaling>
        <c:delete val="0"/>
        <c:axPos val="b"/>
        <c:majorTickMark val="out"/>
        <c:minorTickMark val="none"/>
        <c:tickLblPos val="nextTo"/>
        <c:spPr>
          <a:noFill/>
          <a:ln w="9525" cap="flat" cmpd="sng" algn="ctr">
            <a:solidFill>
              <a:schemeClr val="dk1">
                <a:lumMod val="50000"/>
                <a:lumOff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446101368"/>
        <c:crosses val="autoZero"/>
      </c:ser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9">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9525" cap="flat" cmpd="sng" algn="ctr">
        <a:solidFill>
          <a:schemeClr val="dk1">
            <a:lumMod val="50000"/>
            <a:lumOff val="50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9525" cap="flat" cmpd="sng" algn="ctr">
        <a:solidFill>
          <a:schemeClr val="dk1">
            <a:lumMod val="50000"/>
            <a:lumOff val="50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9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B3ABFBF-B3EE-4679-B818-A162F01C8A9D}"/>
              </a:ext>
            </a:extLst>
          </p:cNvPr>
          <p:cNvSpPr>
            <a:spLocks noGrp="1"/>
          </p:cNvSpPr>
          <p:nvPr>
            <p:ph type="pic" sz="quarter" idx="158" hasCustomPrompt="1"/>
          </p:nvPr>
        </p:nvSpPr>
        <p:spPr>
          <a:xfrm>
            <a:off x="4737150" y="2531247"/>
            <a:ext cx="6528333" cy="3103003"/>
          </a:xfrm>
          <a:custGeom>
            <a:avLst/>
            <a:gdLst>
              <a:gd name="connsiteX0" fmla="*/ 0 w 6528333"/>
              <a:gd name="connsiteY0" fmla="*/ 0 h 3103003"/>
              <a:gd name="connsiteX1" fmla="*/ 6528333 w 6528333"/>
              <a:gd name="connsiteY1" fmla="*/ 0 h 3103003"/>
              <a:gd name="connsiteX2" fmla="*/ 6528333 w 6528333"/>
              <a:gd name="connsiteY2" fmla="*/ 3103003 h 3103003"/>
              <a:gd name="connsiteX3" fmla="*/ 0 w 6528333"/>
              <a:gd name="connsiteY3" fmla="*/ 3103003 h 3103003"/>
            </a:gdLst>
            <a:ahLst/>
            <a:cxnLst>
              <a:cxn ang="0">
                <a:pos x="connsiteX0" y="connsiteY0"/>
              </a:cxn>
              <a:cxn ang="0">
                <a:pos x="connsiteX1" y="connsiteY1"/>
              </a:cxn>
              <a:cxn ang="0">
                <a:pos x="connsiteX2" y="connsiteY2"/>
              </a:cxn>
              <a:cxn ang="0">
                <a:pos x="connsiteX3" y="connsiteY3"/>
              </a:cxn>
            </a:cxnLst>
            <a:rect l="l" t="t" r="r" b="b"/>
            <a:pathLst>
              <a:path w="6528333" h="3103003">
                <a:moveTo>
                  <a:pt x="0" y="0"/>
                </a:moveTo>
                <a:lnTo>
                  <a:pt x="6528333" y="0"/>
                </a:lnTo>
                <a:lnTo>
                  <a:pt x="6528333" y="3103003"/>
                </a:lnTo>
                <a:lnTo>
                  <a:pt x="0" y="310300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1637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9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BDB793E-2A00-4B3C-AC0A-AE2509EA13E9}"/>
              </a:ext>
            </a:extLst>
          </p:cNvPr>
          <p:cNvSpPr>
            <a:spLocks noGrp="1"/>
          </p:cNvSpPr>
          <p:nvPr>
            <p:ph type="pic" sz="quarter" idx="158" hasCustomPrompt="1"/>
          </p:nvPr>
        </p:nvSpPr>
        <p:spPr>
          <a:xfrm>
            <a:off x="0" y="1907315"/>
            <a:ext cx="12192000" cy="3795464"/>
          </a:xfrm>
          <a:custGeom>
            <a:avLst/>
            <a:gdLst>
              <a:gd name="connsiteX0" fmla="*/ 0 w 12192000"/>
              <a:gd name="connsiteY0" fmla="*/ 0 h 3795464"/>
              <a:gd name="connsiteX1" fmla="*/ 12192000 w 12192000"/>
              <a:gd name="connsiteY1" fmla="*/ 0 h 3795464"/>
              <a:gd name="connsiteX2" fmla="*/ 12192000 w 12192000"/>
              <a:gd name="connsiteY2" fmla="*/ 3795464 h 3795464"/>
              <a:gd name="connsiteX3" fmla="*/ 0 w 12192000"/>
              <a:gd name="connsiteY3" fmla="*/ 3795464 h 3795464"/>
            </a:gdLst>
            <a:ahLst/>
            <a:cxnLst>
              <a:cxn ang="0">
                <a:pos x="connsiteX0" y="connsiteY0"/>
              </a:cxn>
              <a:cxn ang="0">
                <a:pos x="connsiteX1" y="connsiteY1"/>
              </a:cxn>
              <a:cxn ang="0">
                <a:pos x="connsiteX2" y="connsiteY2"/>
              </a:cxn>
              <a:cxn ang="0">
                <a:pos x="connsiteX3" y="connsiteY3"/>
              </a:cxn>
            </a:cxnLst>
            <a:rect l="l" t="t" r="r" b="b"/>
            <a:pathLst>
              <a:path w="12192000" h="3795464">
                <a:moveTo>
                  <a:pt x="0" y="0"/>
                </a:moveTo>
                <a:lnTo>
                  <a:pt x="12192000" y="0"/>
                </a:lnTo>
                <a:lnTo>
                  <a:pt x="12192000" y="3795464"/>
                </a:lnTo>
                <a:lnTo>
                  <a:pt x="0" y="379546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95058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9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DB56A70-1020-442C-8564-1D0CEF24CBD4}"/>
              </a:ext>
            </a:extLst>
          </p:cNvPr>
          <p:cNvSpPr>
            <a:spLocks noGrp="1"/>
          </p:cNvSpPr>
          <p:nvPr>
            <p:ph type="pic" sz="quarter" idx="158" hasCustomPrompt="1"/>
          </p:nvPr>
        </p:nvSpPr>
        <p:spPr>
          <a:xfrm>
            <a:off x="838200" y="2594211"/>
            <a:ext cx="4933950" cy="3170344"/>
          </a:xfrm>
          <a:custGeom>
            <a:avLst/>
            <a:gdLst>
              <a:gd name="connsiteX0" fmla="*/ 0 w 4933950"/>
              <a:gd name="connsiteY0" fmla="*/ 0 h 3170344"/>
              <a:gd name="connsiteX1" fmla="*/ 4933950 w 4933950"/>
              <a:gd name="connsiteY1" fmla="*/ 0 h 3170344"/>
              <a:gd name="connsiteX2" fmla="*/ 4933950 w 4933950"/>
              <a:gd name="connsiteY2" fmla="*/ 3170344 h 3170344"/>
              <a:gd name="connsiteX3" fmla="*/ 0 w 4933950"/>
              <a:gd name="connsiteY3" fmla="*/ 3170344 h 3170344"/>
            </a:gdLst>
            <a:ahLst/>
            <a:cxnLst>
              <a:cxn ang="0">
                <a:pos x="connsiteX0" y="connsiteY0"/>
              </a:cxn>
              <a:cxn ang="0">
                <a:pos x="connsiteX1" y="connsiteY1"/>
              </a:cxn>
              <a:cxn ang="0">
                <a:pos x="connsiteX2" y="connsiteY2"/>
              </a:cxn>
              <a:cxn ang="0">
                <a:pos x="connsiteX3" y="connsiteY3"/>
              </a:cxn>
            </a:cxnLst>
            <a:rect l="l" t="t" r="r" b="b"/>
            <a:pathLst>
              <a:path w="4933950" h="3170344">
                <a:moveTo>
                  <a:pt x="0" y="0"/>
                </a:moveTo>
                <a:lnTo>
                  <a:pt x="4933950" y="0"/>
                </a:lnTo>
                <a:lnTo>
                  <a:pt x="4933950" y="3170344"/>
                </a:lnTo>
                <a:lnTo>
                  <a:pt x="0" y="317034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44297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ECB6ABA5-FB2B-43C0-8A16-8898C911F9CA}"/>
              </a:ext>
            </a:extLst>
          </p:cNvPr>
          <p:cNvSpPr>
            <a:spLocks noGrp="1"/>
          </p:cNvSpPr>
          <p:nvPr>
            <p:ph type="pic" sz="quarter" idx="161" hasCustomPrompt="1"/>
          </p:nvPr>
        </p:nvSpPr>
        <p:spPr>
          <a:xfrm>
            <a:off x="8834784" y="4506092"/>
            <a:ext cx="2574864" cy="2351908"/>
          </a:xfrm>
          <a:custGeom>
            <a:avLst/>
            <a:gdLst>
              <a:gd name="connsiteX0" fmla="*/ 0 w 2574864"/>
              <a:gd name="connsiteY0" fmla="*/ 0 h 2351908"/>
              <a:gd name="connsiteX1" fmla="*/ 2574864 w 2574864"/>
              <a:gd name="connsiteY1" fmla="*/ 0 h 2351908"/>
              <a:gd name="connsiteX2" fmla="*/ 2574864 w 2574864"/>
              <a:gd name="connsiteY2" fmla="*/ 2351908 h 2351908"/>
              <a:gd name="connsiteX3" fmla="*/ 0 w 2574864"/>
              <a:gd name="connsiteY3" fmla="*/ 2351908 h 2351908"/>
            </a:gdLst>
            <a:ahLst/>
            <a:cxnLst>
              <a:cxn ang="0">
                <a:pos x="connsiteX0" y="connsiteY0"/>
              </a:cxn>
              <a:cxn ang="0">
                <a:pos x="connsiteX1" y="connsiteY1"/>
              </a:cxn>
              <a:cxn ang="0">
                <a:pos x="connsiteX2" y="connsiteY2"/>
              </a:cxn>
              <a:cxn ang="0">
                <a:pos x="connsiteX3" y="connsiteY3"/>
              </a:cxn>
            </a:cxnLst>
            <a:rect l="l" t="t" r="r" b="b"/>
            <a:pathLst>
              <a:path w="2574864" h="2351908">
                <a:moveTo>
                  <a:pt x="0" y="0"/>
                </a:moveTo>
                <a:lnTo>
                  <a:pt x="2574864" y="0"/>
                </a:lnTo>
                <a:lnTo>
                  <a:pt x="2574864" y="2351908"/>
                </a:lnTo>
                <a:lnTo>
                  <a:pt x="0" y="235190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743EAE01-AF98-4CF5-9CCD-C10AEC01409D}"/>
              </a:ext>
            </a:extLst>
          </p:cNvPr>
          <p:cNvSpPr>
            <a:spLocks noGrp="1"/>
          </p:cNvSpPr>
          <p:nvPr>
            <p:ph type="pic" sz="quarter" idx="160" hasCustomPrompt="1"/>
          </p:nvPr>
        </p:nvSpPr>
        <p:spPr>
          <a:xfrm>
            <a:off x="6169256" y="4506092"/>
            <a:ext cx="2574864" cy="2351908"/>
          </a:xfrm>
          <a:custGeom>
            <a:avLst/>
            <a:gdLst>
              <a:gd name="connsiteX0" fmla="*/ 0 w 2574864"/>
              <a:gd name="connsiteY0" fmla="*/ 0 h 2351908"/>
              <a:gd name="connsiteX1" fmla="*/ 2574864 w 2574864"/>
              <a:gd name="connsiteY1" fmla="*/ 0 h 2351908"/>
              <a:gd name="connsiteX2" fmla="*/ 2574864 w 2574864"/>
              <a:gd name="connsiteY2" fmla="*/ 2351908 h 2351908"/>
              <a:gd name="connsiteX3" fmla="*/ 0 w 2574864"/>
              <a:gd name="connsiteY3" fmla="*/ 2351908 h 2351908"/>
            </a:gdLst>
            <a:ahLst/>
            <a:cxnLst>
              <a:cxn ang="0">
                <a:pos x="connsiteX0" y="connsiteY0"/>
              </a:cxn>
              <a:cxn ang="0">
                <a:pos x="connsiteX1" y="connsiteY1"/>
              </a:cxn>
              <a:cxn ang="0">
                <a:pos x="connsiteX2" y="connsiteY2"/>
              </a:cxn>
              <a:cxn ang="0">
                <a:pos x="connsiteX3" y="connsiteY3"/>
              </a:cxn>
            </a:cxnLst>
            <a:rect l="l" t="t" r="r" b="b"/>
            <a:pathLst>
              <a:path w="2574864" h="2351908">
                <a:moveTo>
                  <a:pt x="0" y="0"/>
                </a:moveTo>
                <a:lnTo>
                  <a:pt x="2574864" y="0"/>
                </a:lnTo>
                <a:lnTo>
                  <a:pt x="2574864" y="2351908"/>
                </a:lnTo>
                <a:lnTo>
                  <a:pt x="0" y="2351908"/>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30A3B263-0BDE-4508-BA8D-932B5316CE90}"/>
              </a:ext>
            </a:extLst>
          </p:cNvPr>
          <p:cNvSpPr>
            <a:spLocks noGrp="1"/>
          </p:cNvSpPr>
          <p:nvPr>
            <p:ph type="pic" sz="quarter" idx="159" hasCustomPrompt="1"/>
          </p:nvPr>
        </p:nvSpPr>
        <p:spPr>
          <a:xfrm>
            <a:off x="3503728" y="4506092"/>
            <a:ext cx="2574864" cy="2351908"/>
          </a:xfrm>
          <a:custGeom>
            <a:avLst/>
            <a:gdLst>
              <a:gd name="connsiteX0" fmla="*/ 0 w 2574864"/>
              <a:gd name="connsiteY0" fmla="*/ 0 h 2351908"/>
              <a:gd name="connsiteX1" fmla="*/ 2574864 w 2574864"/>
              <a:gd name="connsiteY1" fmla="*/ 0 h 2351908"/>
              <a:gd name="connsiteX2" fmla="*/ 2574864 w 2574864"/>
              <a:gd name="connsiteY2" fmla="*/ 2351908 h 2351908"/>
              <a:gd name="connsiteX3" fmla="*/ 0 w 2574864"/>
              <a:gd name="connsiteY3" fmla="*/ 2351908 h 2351908"/>
            </a:gdLst>
            <a:ahLst/>
            <a:cxnLst>
              <a:cxn ang="0">
                <a:pos x="connsiteX0" y="connsiteY0"/>
              </a:cxn>
              <a:cxn ang="0">
                <a:pos x="connsiteX1" y="connsiteY1"/>
              </a:cxn>
              <a:cxn ang="0">
                <a:pos x="connsiteX2" y="connsiteY2"/>
              </a:cxn>
              <a:cxn ang="0">
                <a:pos x="connsiteX3" y="connsiteY3"/>
              </a:cxn>
            </a:cxnLst>
            <a:rect l="l" t="t" r="r" b="b"/>
            <a:pathLst>
              <a:path w="2574864" h="2351908">
                <a:moveTo>
                  <a:pt x="0" y="0"/>
                </a:moveTo>
                <a:lnTo>
                  <a:pt x="2574864" y="0"/>
                </a:lnTo>
                <a:lnTo>
                  <a:pt x="2574864" y="2351908"/>
                </a:lnTo>
                <a:lnTo>
                  <a:pt x="0" y="2351908"/>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85EAFBCF-BA01-4FC4-832C-0C85D4B22FE6}"/>
              </a:ext>
            </a:extLst>
          </p:cNvPr>
          <p:cNvSpPr>
            <a:spLocks noGrp="1"/>
          </p:cNvSpPr>
          <p:nvPr>
            <p:ph type="pic" sz="quarter" idx="158" hasCustomPrompt="1"/>
          </p:nvPr>
        </p:nvSpPr>
        <p:spPr>
          <a:xfrm>
            <a:off x="838200" y="4506092"/>
            <a:ext cx="2574864" cy="2351908"/>
          </a:xfrm>
          <a:custGeom>
            <a:avLst/>
            <a:gdLst>
              <a:gd name="connsiteX0" fmla="*/ 0 w 2574864"/>
              <a:gd name="connsiteY0" fmla="*/ 0 h 2351908"/>
              <a:gd name="connsiteX1" fmla="*/ 2574864 w 2574864"/>
              <a:gd name="connsiteY1" fmla="*/ 0 h 2351908"/>
              <a:gd name="connsiteX2" fmla="*/ 2574864 w 2574864"/>
              <a:gd name="connsiteY2" fmla="*/ 2351908 h 2351908"/>
              <a:gd name="connsiteX3" fmla="*/ 0 w 2574864"/>
              <a:gd name="connsiteY3" fmla="*/ 2351908 h 2351908"/>
            </a:gdLst>
            <a:ahLst/>
            <a:cxnLst>
              <a:cxn ang="0">
                <a:pos x="connsiteX0" y="connsiteY0"/>
              </a:cxn>
              <a:cxn ang="0">
                <a:pos x="connsiteX1" y="connsiteY1"/>
              </a:cxn>
              <a:cxn ang="0">
                <a:pos x="connsiteX2" y="connsiteY2"/>
              </a:cxn>
              <a:cxn ang="0">
                <a:pos x="connsiteX3" y="connsiteY3"/>
              </a:cxn>
            </a:cxnLst>
            <a:rect l="l" t="t" r="r" b="b"/>
            <a:pathLst>
              <a:path w="2574864" h="2351908">
                <a:moveTo>
                  <a:pt x="0" y="0"/>
                </a:moveTo>
                <a:lnTo>
                  <a:pt x="2574864" y="0"/>
                </a:lnTo>
                <a:lnTo>
                  <a:pt x="2574864" y="2351908"/>
                </a:lnTo>
                <a:lnTo>
                  <a:pt x="0" y="235190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73033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00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D62BDAEC-8AF8-4366-82AE-D308228BB593}"/>
              </a:ext>
            </a:extLst>
          </p:cNvPr>
          <p:cNvSpPr>
            <a:spLocks noGrp="1"/>
          </p:cNvSpPr>
          <p:nvPr>
            <p:ph type="pic" sz="quarter" idx="161" hasCustomPrompt="1"/>
          </p:nvPr>
        </p:nvSpPr>
        <p:spPr>
          <a:xfrm>
            <a:off x="1" y="1618868"/>
            <a:ext cx="12191999" cy="5239132"/>
          </a:xfrm>
          <a:custGeom>
            <a:avLst/>
            <a:gdLst>
              <a:gd name="connsiteX0" fmla="*/ 9184281 w 12191999"/>
              <a:gd name="connsiteY0" fmla="*/ 2688004 h 5239132"/>
              <a:gd name="connsiteX1" fmla="*/ 12191999 w 12191999"/>
              <a:gd name="connsiteY1" fmla="*/ 2688004 h 5239132"/>
              <a:gd name="connsiteX2" fmla="*/ 12191999 w 12191999"/>
              <a:gd name="connsiteY2" fmla="*/ 5239132 h 5239132"/>
              <a:gd name="connsiteX3" fmla="*/ 9184281 w 12191999"/>
              <a:gd name="connsiteY3" fmla="*/ 5239132 h 5239132"/>
              <a:gd name="connsiteX4" fmla="*/ 6122854 w 12191999"/>
              <a:gd name="connsiteY4" fmla="*/ 2688004 h 5239132"/>
              <a:gd name="connsiteX5" fmla="*/ 9130572 w 12191999"/>
              <a:gd name="connsiteY5" fmla="*/ 2688004 h 5239132"/>
              <a:gd name="connsiteX6" fmla="*/ 9130572 w 12191999"/>
              <a:gd name="connsiteY6" fmla="*/ 5239132 h 5239132"/>
              <a:gd name="connsiteX7" fmla="*/ 6122854 w 12191999"/>
              <a:gd name="connsiteY7" fmla="*/ 5239132 h 5239132"/>
              <a:gd name="connsiteX8" fmla="*/ 3061427 w 12191999"/>
              <a:gd name="connsiteY8" fmla="*/ 2688004 h 5239132"/>
              <a:gd name="connsiteX9" fmla="*/ 6069145 w 12191999"/>
              <a:gd name="connsiteY9" fmla="*/ 2688004 h 5239132"/>
              <a:gd name="connsiteX10" fmla="*/ 6069145 w 12191999"/>
              <a:gd name="connsiteY10" fmla="*/ 5239132 h 5239132"/>
              <a:gd name="connsiteX11" fmla="*/ 3061427 w 12191999"/>
              <a:gd name="connsiteY11" fmla="*/ 5239132 h 5239132"/>
              <a:gd name="connsiteX12" fmla="*/ 0 w 12191999"/>
              <a:gd name="connsiteY12" fmla="*/ 2688004 h 5239132"/>
              <a:gd name="connsiteX13" fmla="*/ 3007718 w 12191999"/>
              <a:gd name="connsiteY13" fmla="*/ 2688004 h 5239132"/>
              <a:gd name="connsiteX14" fmla="*/ 3007718 w 12191999"/>
              <a:gd name="connsiteY14" fmla="*/ 5239132 h 5239132"/>
              <a:gd name="connsiteX15" fmla="*/ 0 w 12191999"/>
              <a:gd name="connsiteY15" fmla="*/ 5239132 h 5239132"/>
              <a:gd name="connsiteX16" fmla="*/ 9184281 w 12191999"/>
              <a:gd name="connsiteY16" fmla="*/ 0 h 5239132"/>
              <a:gd name="connsiteX17" fmla="*/ 12191999 w 12191999"/>
              <a:gd name="connsiteY17" fmla="*/ 0 h 5239132"/>
              <a:gd name="connsiteX18" fmla="*/ 12191999 w 12191999"/>
              <a:gd name="connsiteY18" fmla="*/ 2641598 h 5239132"/>
              <a:gd name="connsiteX19" fmla="*/ 9184281 w 12191999"/>
              <a:gd name="connsiteY19" fmla="*/ 2641598 h 5239132"/>
              <a:gd name="connsiteX20" fmla="*/ 6122854 w 12191999"/>
              <a:gd name="connsiteY20" fmla="*/ 0 h 5239132"/>
              <a:gd name="connsiteX21" fmla="*/ 9130572 w 12191999"/>
              <a:gd name="connsiteY21" fmla="*/ 0 h 5239132"/>
              <a:gd name="connsiteX22" fmla="*/ 9130572 w 12191999"/>
              <a:gd name="connsiteY22" fmla="*/ 2641598 h 5239132"/>
              <a:gd name="connsiteX23" fmla="*/ 6122854 w 12191999"/>
              <a:gd name="connsiteY23" fmla="*/ 2641598 h 5239132"/>
              <a:gd name="connsiteX24" fmla="*/ 3061427 w 12191999"/>
              <a:gd name="connsiteY24" fmla="*/ 0 h 5239132"/>
              <a:gd name="connsiteX25" fmla="*/ 6069145 w 12191999"/>
              <a:gd name="connsiteY25" fmla="*/ 0 h 5239132"/>
              <a:gd name="connsiteX26" fmla="*/ 6069145 w 12191999"/>
              <a:gd name="connsiteY26" fmla="*/ 2641598 h 5239132"/>
              <a:gd name="connsiteX27" fmla="*/ 3061427 w 12191999"/>
              <a:gd name="connsiteY27" fmla="*/ 2641598 h 5239132"/>
              <a:gd name="connsiteX28" fmla="*/ 0 w 12191999"/>
              <a:gd name="connsiteY28" fmla="*/ 0 h 5239132"/>
              <a:gd name="connsiteX29" fmla="*/ 3007718 w 12191999"/>
              <a:gd name="connsiteY29" fmla="*/ 0 h 5239132"/>
              <a:gd name="connsiteX30" fmla="*/ 3007718 w 12191999"/>
              <a:gd name="connsiteY30" fmla="*/ 2641598 h 5239132"/>
              <a:gd name="connsiteX31" fmla="*/ 0 w 12191999"/>
              <a:gd name="connsiteY31" fmla="*/ 2641598 h 5239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2191999" h="5239132">
                <a:moveTo>
                  <a:pt x="9184281" y="2688004"/>
                </a:moveTo>
                <a:lnTo>
                  <a:pt x="12191999" y="2688004"/>
                </a:lnTo>
                <a:lnTo>
                  <a:pt x="12191999" y="5239132"/>
                </a:lnTo>
                <a:lnTo>
                  <a:pt x="9184281" y="5239132"/>
                </a:lnTo>
                <a:close/>
                <a:moveTo>
                  <a:pt x="6122854" y="2688004"/>
                </a:moveTo>
                <a:lnTo>
                  <a:pt x="9130572" y="2688004"/>
                </a:lnTo>
                <a:lnTo>
                  <a:pt x="9130572" y="5239132"/>
                </a:lnTo>
                <a:lnTo>
                  <a:pt x="6122854" y="5239132"/>
                </a:lnTo>
                <a:close/>
                <a:moveTo>
                  <a:pt x="3061427" y="2688004"/>
                </a:moveTo>
                <a:lnTo>
                  <a:pt x="6069145" y="2688004"/>
                </a:lnTo>
                <a:lnTo>
                  <a:pt x="6069145" y="5239132"/>
                </a:lnTo>
                <a:lnTo>
                  <a:pt x="3061427" y="5239132"/>
                </a:lnTo>
                <a:close/>
                <a:moveTo>
                  <a:pt x="0" y="2688004"/>
                </a:moveTo>
                <a:lnTo>
                  <a:pt x="3007718" y="2688004"/>
                </a:lnTo>
                <a:lnTo>
                  <a:pt x="3007718" y="5239132"/>
                </a:lnTo>
                <a:lnTo>
                  <a:pt x="0" y="5239132"/>
                </a:lnTo>
                <a:close/>
                <a:moveTo>
                  <a:pt x="9184281" y="0"/>
                </a:moveTo>
                <a:lnTo>
                  <a:pt x="12191999" y="0"/>
                </a:lnTo>
                <a:lnTo>
                  <a:pt x="12191999" y="2641598"/>
                </a:lnTo>
                <a:lnTo>
                  <a:pt x="9184281" y="2641598"/>
                </a:lnTo>
                <a:close/>
                <a:moveTo>
                  <a:pt x="6122854" y="0"/>
                </a:moveTo>
                <a:lnTo>
                  <a:pt x="9130572" y="0"/>
                </a:lnTo>
                <a:lnTo>
                  <a:pt x="9130572" y="2641598"/>
                </a:lnTo>
                <a:lnTo>
                  <a:pt x="6122854" y="2641598"/>
                </a:lnTo>
                <a:close/>
                <a:moveTo>
                  <a:pt x="3061427" y="0"/>
                </a:moveTo>
                <a:lnTo>
                  <a:pt x="6069145" y="0"/>
                </a:lnTo>
                <a:lnTo>
                  <a:pt x="6069145" y="2641598"/>
                </a:lnTo>
                <a:lnTo>
                  <a:pt x="3061427" y="2641598"/>
                </a:lnTo>
                <a:close/>
                <a:moveTo>
                  <a:pt x="0" y="0"/>
                </a:moveTo>
                <a:lnTo>
                  <a:pt x="3007718" y="0"/>
                </a:lnTo>
                <a:lnTo>
                  <a:pt x="3007718" y="2641598"/>
                </a:lnTo>
                <a:lnTo>
                  <a:pt x="0" y="26415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654181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0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86E4856-5027-41AB-9150-A0AB92957A59}"/>
              </a:ext>
            </a:extLst>
          </p:cNvPr>
          <p:cNvSpPr>
            <a:spLocks noGrp="1"/>
          </p:cNvSpPr>
          <p:nvPr>
            <p:ph type="pic" sz="quarter" idx="158" hasCustomPrompt="1"/>
          </p:nvPr>
        </p:nvSpPr>
        <p:spPr>
          <a:xfrm>
            <a:off x="0" y="4673123"/>
            <a:ext cx="12191996" cy="2172769"/>
          </a:xfrm>
          <a:custGeom>
            <a:avLst/>
            <a:gdLst>
              <a:gd name="connsiteX0" fmla="*/ 0 w 12191996"/>
              <a:gd name="connsiteY0" fmla="*/ 0 h 2172769"/>
              <a:gd name="connsiteX1" fmla="*/ 12191996 w 12191996"/>
              <a:gd name="connsiteY1" fmla="*/ 0 h 2172769"/>
              <a:gd name="connsiteX2" fmla="*/ 12191996 w 12191996"/>
              <a:gd name="connsiteY2" fmla="*/ 2172769 h 2172769"/>
              <a:gd name="connsiteX3" fmla="*/ 0 w 12191996"/>
              <a:gd name="connsiteY3" fmla="*/ 2172769 h 2172769"/>
            </a:gdLst>
            <a:ahLst/>
            <a:cxnLst>
              <a:cxn ang="0">
                <a:pos x="connsiteX0" y="connsiteY0"/>
              </a:cxn>
              <a:cxn ang="0">
                <a:pos x="connsiteX1" y="connsiteY1"/>
              </a:cxn>
              <a:cxn ang="0">
                <a:pos x="connsiteX2" y="connsiteY2"/>
              </a:cxn>
              <a:cxn ang="0">
                <a:pos x="connsiteX3" y="connsiteY3"/>
              </a:cxn>
            </a:cxnLst>
            <a:rect l="l" t="t" r="r" b="b"/>
            <a:pathLst>
              <a:path w="12191996" h="2172769">
                <a:moveTo>
                  <a:pt x="0" y="0"/>
                </a:moveTo>
                <a:lnTo>
                  <a:pt x="12191996" y="0"/>
                </a:lnTo>
                <a:lnTo>
                  <a:pt x="12191996" y="2172769"/>
                </a:lnTo>
                <a:lnTo>
                  <a:pt x="0" y="217276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674589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0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FF51474-B1A4-4A60-920F-F22979A75E6B}"/>
              </a:ext>
            </a:extLst>
          </p:cNvPr>
          <p:cNvSpPr>
            <a:spLocks noGrp="1"/>
          </p:cNvSpPr>
          <p:nvPr>
            <p:ph type="pic" sz="quarter" idx="158" hasCustomPrompt="1"/>
          </p:nvPr>
        </p:nvSpPr>
        <p:spPr>
          <a:xfrm>
            <a:off x="0" y="0"/>
            <a:ext cx="4876800" cy="6858000"/>
          </a:xfrm>
          <a:custGeom>
            <a:avLst/>
            <a:gdLst>
              <a:gd name="connsiteX0" fmla="*/ 0 w 4876800"/>
              <a:gd name="connsiteY0" fmla="*/ 0 h 6858000"/>
              <a:gd name="connsiteX1" fmla="*/ 4876800 w 4876800"/>
              <a:gd name="connsiteY1" fmla="*/ 0 h 6858000"/>
              <a:gd name="connsiteX2" fmla="*/ 4876800 w 4876800"/>
              <a:gd name="connsiteY2" fmla="*/ 6858000 h 6858000"/>
              <a:gd name="connsiteX3" fmla="*/ 0 w 4876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876800" h="6858000">
                <a:moveTo>
                  <a:pt x="0" y="0"/>
                </a:moveTo>
                <a:lnTo>
                  <a:pt x="4876800" y="0"/>
                </a:lnTo>
                <a:lnTo>
                  <a:pt x="4876800"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258506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03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93FBD6FF-C51F-44B1-AAEA-6615EF28D48C}"/>
              </a:ext>
            </a:extLst>
          </p:cNvPr>
          <p:cNvSpPr>
            <a:spLocks noGrp="1"/>
          </p:cNvSpPr>
          <p:nvPr>
            <p:ph type="pic" sz="quarter" idx="159" hasCustomPrompt="1"/>
          </p:nvPr>
        </p:nvSpPr>
        <p:spPr>
          <a:xfrm>
            <a:off x="1804005" y="3275423"/>
            <a:ext cx="4098467" cy="1243441"/>
          </a:xfrm>
          <a:custGeom>
            <a:avLst/>
            <a:gdLst>
              <a:gd name="connsiteX0" fmla="*/ 0 w 4098467"/>
              <a:gd name="connsiteY0" fmla="*/ 0 h 1243441"/>
              <a:gd name="connsiteX1" fmla="*/ 4098467 w 4098467"/>
              <a:gd name="connsiteY1" fmla="*/ 0 h 1243441"/>
              <a:gd name="connsiteX2" fmla="*/ 4098467 w 4098467"/>
              <a:gd name="connsiteY2" fmla="*/ 1243441 h 1243441"/>
              <a:gd name="connsiteX3" fmla="*/ 0 w 4098467"/>
              <a:gd name="connsiteY3" fmla="*/ 1243441 h 1243441"/>
            </a:gdLst>
            <a:ahLst/>
            <a:cxnLst>
              <a:cxn ang="0">
                <a:pos x="connsiteX0" y="connsiteY0"/>
              </a:cxn>
              <a:cxn ang="0">
                <a:pos x="connsiteX1" y="connsiteY1"/>
              </a:cxn>
              <a:cxn ang="0">
                <a:pos x="connsiteX2" y="connsiteY2"/>
              </a:cxn>
              <a:cxn ang="0">
                <a:pos x="connsiteX3" y="connsiteY3"/>
              </a:cxn>
            </a:cxnLst>
            <a:rect l="l" t="t" r="r" b="b"/>
            <a:pathLst>
              <a:path w="4098467" h="1243441">
                <a:moveTo>
                  <a:pt x="0" y="0"/>
                </a:moveTo>
                <a:lnTo>
                  <a:pt x="4098467" y="0"/>
                </a:lnTo>
                <a:lnTo>
                  <a:pt x="4098467" y="1243441"/>
                </a:lnTo>
                <a:lnTo>
                  <a:pt x="0" y="1243441"/>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D4F064BD-7D15-46A7-BF8B-4F0FFF71F74A}"/>
              </a:ext>
            </a:extLst>
          </p:cNvPr>
          <p:cNvSpPr>
            <a:spLocks noGrp="1"/>
          </p:cNvSpPr>
          <p:nvPr>
            <p:ph type="pic" sz="quarter" idx="158" hasCustomPrompt="1"/>
          </p:nvPr>
        </p:nvSpPr>
        <p:spPr>
          <a:xfrm>
            <a:off x="1804005" y="1751253"/>
            <a:ext cx="4098467" cy="1243441"/>
          </a:xfrm>
          <a:custGeom>
            <a:avLst/>
            <a:gdLst>
              <a:gd name="connsiteX0" fmla="*/ 0 w 4098467"/>
              <a:gd name="connsiteY0" fmla="*/ 0 h 1243441"/>
              <a:gd name="connsiteX1" fmla="*/ 4098467 w 4098467"/>
              <a:gd name="connsiteY1" fmla="*/ 0 h 1243441"/>
              <a:gd name="connsiteX2" fmla="*/ 4098467 w 4098467"/>
              <a:gd name="connsiteY2" fmla="*/ 1243441 h 1243441"/>
              <a:gd name="connsiteX3" fmla="*/ 0 w 4098467"/>
              <a:gd name="connsiteY3" fmla="*/ 1243441 h 1243441"/>
            </a:gdLst>
            <a:ahLst/>
            <a:cxnLst>
              <a:cxn ang="0">
                <a:pos x="connsiteX0" y="connsiteY0"/>
              </a:cxn>
              <a:cxn ang="0">
                <a:pos x="connsiteX1" y="connsiteY1"/>
              </a:cxn>
              <a:cxn ang="0">
                <a:pos x="connsiteX2" y="connsiteY2"/>
              </a:cxn>
              <a:cxn ang="0">
                <a:pos x="connsiteX3" y="connsiteY3"/>
              </a:cxn>
            </a:cxnLst>
            <a:rect l="l" t="t" r="r" b="b"/>
            <a:pathLst>
              <a:path w="4098467" h="1243441">
                <a:moveTo>
                  <a:pt x="0" y="0"/>
                </a:moveTo>
                <a:lnTo>
                  <a:pt x="4098467" y="0"/>
                </a:lnTo>
                <a:lnTo>
                  <a:pt x="4098467" y="1243441"/>
                </a:lnTo>
                <a:lnTo>
                  <a:pt x="0" y="124344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A8B88FAE-882A-40C4-B83A-0DC343FFCC54}"/>
              </a:ext>
            </a:extLst>
          </p:cNvPr>
          <p:cNvSpPr>
            <a:spLocks noGrp="1"/>
          </p:cNvSpPr>
          <p:nvPr>
            <p:ph type="pic" sz="quarter" idx="160" hasCustomPrompt="1"/>
          </p:nvPr>
        </p:nvSpPr>
        <p:spPr>
          <a:xfrm>
            <a:off x="1804004" y="4743236"/>
            <a:ext cx="4098467" cy="1243441"/>
          </a:xfrm>
          <a:custGeom>
            <a:avLst/>
            <a:gdLst>
              <a:gd name="connsiteX0" fmla="*/ 0 w 4098467"/>
              <a:gd name="connsiteY0" fmla="*/ 0 h 1243441"/>
              <a:gd name="connsiteX1" fmla="*/ 4098467 w 4098467"/>
              <a:gd name="connsiteY1" fmla="*/ 0 h 1243441"/>
              <a:gd name="connsiteX2" fmla="*/ 4098467 w 4098467"/>
              <a:gd name="connsiteY2" fmla="*/ 1243441 h 1243441"/>
              <a:gd name="connsiteX3" fmla="*/ 0 w 4098467"/>
              <a:gd name="connsiteY3" fmla="*/ 1243441 h 1243441"/>
            </a:gdLst>
            <a:ahLst/>
            <a:cxnLst>
              <a:cxn ang="0">
                <a:pos x="connsiteX0" y="connsiteY0"/>
              </a:cxn>
              <a:cxn ang="0">
                <a:pos x="connsiteX1" y="connsiteY1"/>
              </a:cxn>
              <a:cxn ang="0">
                <a:pos x="connsiteX2" y="connsiteY2"/>
              </a:cxn>
              <a:cxn ang="0">
                <a:pos x="connsiteX3" y="connsiteY3"/>
              </a:cxn>
            </a:cxnLst>
            <a:rect l="l" t="t" r="r" b="b"/>
            <a:pathLst>
              <a:path w="4098467" h="1243441">
                <a:moveTo>
                  <a:pt x="0" y="0"/>
                </a:moveTo>
                <a:lnTo>
                  <a:pt x="4098467" y="0"/>
                </a:lnTo>
                <a:lnTo>
                  <a:pt x="4098467" y="1243441"/>
                </a:lnTo>
                <a:lnTo>
                  <a:pt x="0" y="124344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19295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4_Title Slide">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D8EE1A0C-0AB5-4A70-9BE2-C5E8BFB227AD}"/>
              </a:ext>
            </a:extLst>
          </p:cNvPr>
          <p:cNvSpPr>
            <a:spLocks noGrp="1"/>
          </p:cNvSpPr>
          <p:nvPr>
            <p:ph type="pic" sz="quarter" idx="161" hasCustomPrompt="1"/>
          </p:nvPr>
        </p:nvSpPr>
        <p:spPr>
          <a:xfrm>
            <a:off x="8221992" y="4054475"/>
            <a:ext cx="3159732" cy="1981200"/>
          </a:xfrm>
          <a:custGeom>
            <a:avLst/>
            <a:gdLst>
              <a:gd name="connsiteX0" fmla="*/ 0 w 3159732"/>
              <a:gd name="connsiteY0" fmla="*/ 0 h 1981200"/>
              <a:gd name="connsiteX1" fmla="*/ 3159732 w 3159732"/>
              <a:gd name="connsiteY1" fmla="*/ 0 h 1981200"/>
              <a:gd name="connsiteX2" fmla="*/ 3159732 w 3159732"/>
              <a:gd name="connsiteY2" fmla="*/ 1981200 h 1981200"/>
              <a:gd name="connsiteX3" fmla="*/ 0 w 3159732"/>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3159732" h="1981200">
                <a:moveTo>
                  <a:pt x="0" y="0"/>
                </a:moveTo>
                <a:lnTo>
                  <a:pt x="3159732" y="0"/>
                </a:lnTo>
                <a:lnTo>
                  <a:pt x="3159732" y="1981200"/>
                </a:lnTo>
                <a:lnTo>
                  <a:pt x="0" y="1981200"/>
                </a:lnTo>
                <a:close/>
              </a:path>
            </a:pathLst>
          </a:custGeom>
        </p:spPr>
        <p:txBody>
          <a:bodyPr wrap="square">
            <a:noAutofit/>
          </a:bodyPr>
          <a:lstStyle>
            <a:lvl1pPr>
              <a:defRPr sz="1200"/>
            </a:lvl1pPr>
          </a:lstStyle>
          <a:p>
            <a:r>
              <a:rPr lang="en-US" dirty="0"/>
              <a:t>Picture</a:t>
            </a:r>
          </a:p>
        </p:txBody>
      </p:sp>
      <p:sp>
        <p:nvSpPr>
          <p:cNvPr id="34" name="Picture Placeholder 33">
            <a:extLst>
              <a:ext uri="{FF2B5EF4-FFF2-40B4-BE49-F238E27FC236}">
                <a16:creationId xmlns:a16="http://schemas.microsoft.com/office/drawing/2014/main" id="{E5B62037-8183-4E48-A82F-B944F0D4A12A}"/>
              </a:ext>
            </a:extLst>
          </p:cNvPr>
          <p:cNvSpPr>
            <a:spLocks noGrp="1"/>
          </p:cNvSpPr>
          <p:nvPr>
            <p:ph type="pic" sz="quarter" idx="159" hasCustomPrompt="1"/>
          </p:nvPr>
        </p:nvSpPr>
        <p:spPr>
          <a:xfrm>
            <a:off x="4945232" y="2130426"/>
            <a:ext cx="6436492" cy="1803371"/>
          </a:xfrm>
          <a:custGeom>
            <a:avLst/>
            <a:gdLst>
              <a:gd name="connsiteX0" fmla="*/ 0 w 6436492"/>
              <a:gd name="connsiteY0" fmla="*/ 0 h 1803371"/>
              <a:gd name="connsiteX1" fmla="*/ 6436492 w 6436492"/>
              <a:gd name="connsiteY1" fmla="*/ 0 h 1803371"/>
              <a:gd name="connsiteX2" fmla="*/ 6436492 w 6436492"/>
              <a:gd name="connsiteY2" fmla="*/ 1803371 h 1803371"/>
              <a:gd name="connsiteX3" fmla="*/ 0 w 6436492"/>
              <a:gd name="connsiteY3" fmla="*/ 1803371 h 1803371"/>
            </a:gdLst>
            <a:ahLst/>
            <a:cxnLst>
              <a:cxn ang="0">
                <a:pos x="connsiteX0" y="connsiteY0"/>
              </a:cxn>
              <a:cxn ang="0">
                <a:pos x="connsiteX1" y="connsiteY1"/>
              </a:cxn>
              <a:cxn ang="0">
                <a:pos x="connsiteX2" y="connsiteY2"/>
              </a:cxn>
              <a:cxn ang="0">
                <a:pos x="connsiteX3" y="connsiteY3"/>
              </a:cxn>
            </a:cxnLst>
            <a:rect l="l" t="t" r="r" b="b"/>
            <a:pathLst>
              <a:path w="6436492" h="1803371">
                <a:moveTo>
                  <a:pt x="0" y="0"/>
                </a:moveTo>
                <a:lnTo>
                  <a:pt x="6436492" y="0"/>
                </a:lnTo>
                <a:lnTo>
                  <a:pt x="6436492" y="1803371"/>
                </a:lnTo>
                <a:lnTo>
                  <a:pt x="0" y="1803371"/>
                </a:lnTo>
                <a:close/>
              </a:path>
            </a:pathLst>
          </a:custGeom>
        </p:spPr>
        <p:txBody>
          <a:bodyPr wrap="square">
            <a:noAutofit/>
          </a:bodyPr>
          <a:lstStyle>
            <a:lvl1pPr>
              <a:defRPr sz="1200"/>
            </a:lvl1pPr>
          </a:lstStyle>
          <a:p>
            <a:r>
              <a:rPr lang="en-US" dirty="0"/>
              <a:t>Picture</a:t>
            </a:r>
          </a:p>
        </p:txBody>
      </p:sp>
      <p:sp>
        <p:nvSpPr>
          <p:cNvPr id="32" name="Picture Placeholder 31">
            <a:extLst>
              <a:ext uri="{FF2B5EF4-FFF2-40B4-BE49-F238E27FC236}">
                <a16:creationId xmlns:a16="http://schemas.microsoft.com/office/drawing/2014/main" id="{D734C979-63F2-4F03-B27D-C257CBA9428F}"/>
              </a:ext>
            </a:extLst>
          </p:cNvPr>
          <p:cNvSpPr>
            <a:spLocks noGrp="1"/>
          </p:cNvSpPr>
          <p:nvPr>
            <p:ph type="pic" sz="quarter" idx="158" hasCustomPrompt="1"/>
          </p:nvPr>
        </p:nvSpPr>
        <p:spPr>
          <a:xfrm>
            <a:off x="810276" y="2130426"/>
            <a:ext cx="4017929" cy="3905248"/>
          </a:xfrm>
          <a:custGeom>
            <a:avLst/>
            <a:gdLst>
              <a:gd name="connsiteX0" fmla="*/ 0 w 4017929"/>
              <a:gd name="connsiteY0" fmla="*/ 0 h 3905248"/>
              <a:gd name="connsiteX1" fmla="*/ 4017929 w 4017929"/>
              <a:gd name="connsiteY1" fmla="*/ 0 h 3905248"/>
              <a:gd name="connsiteX2" fmla="*/ 4017929 w 4017929"/>
              <a:gd name="connsiteY2" fmla="*/ 3905248 h 3905248"/>
              <a:gd name="connsiteX3" fmla="*/ 0 w 4017929"/>
              <a:gd name="connsiteY3" fmla="*/ 3905248 h 3905248"/>
            </a:gdLst>
            <a:ahLst/>
            <a:cxnLst>
              <a:cxn ang="0">
                <a:pos x="connsiteX0" y="connsiteY0"/>
              </a:cxn>
              <a:cxn ang="0">
                <a:pos x="connsiteX1" y="connsiteY1"/>
              </a:cxn>
              <a:cxn ang="0">
                <a:pos x="connsiteX2" y="connsiteY2"/>
              </a:cxn>
              <a:cxn ang="0">
                <a:pos x="connsiteX3" y="connsiteY3"/>
              </a:cxn>
            </a:cxnLst>
            <a:rect l="l" t="t" r="r" b="b"/>
            <a:pathLst>
              <a:path w="4017929" h="3905248">
                <a:moveTo>
                  <a:pt x="0" y="0"/>
                </a:moveTo>
                <a:lnTo>
                  <a:pt x="4017929" y="0"/>
                </a:lnTo>
                <a:lnTo>
                  <a:pt x="4017929" y="3905248"/>
                </a:lnTo>
                <a:lnTo>
                  <a:pt x="0" y="390524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36" name="Picture Placeholder 35">
            <a:extLst>
              <a:ext uri="{FF2B5EF4-FFF2-40B4-BE49-F238E27FC236}">
                <a16:creationId xmlns:a16="http://schemas.microsoft.com/office/drawing/2014/main" id="{C3B7235D-1F4E-41B3-9072-363B6B580B69}"/>
              </a:ext>
            </a:extLst>
          </p:cNvPr>
          <p:cNvSpPr>
            <a:spLocks noGrp="1"/>
          </p:cNvSpPr>
          <p:nvPr>
            <p:ph type="pic" sz="quarter" idx="160" hasCustomPrompt="1"/>
          </p:nvPr>
        </p:nvSpPr>
        <p:spPr>
          <a:xfrm>
            <a:off x="4945234" y="4054475"/>
            <a:ext cx="3159732" cy="1981200"/>
          </a:xfrm>
          <a:custGeom>
            <a:avLst/>
            <a:gdLst>
              <a:gd name="connsiteX0" fmla="*/ 0 w 3159732"/>
              <a:gd name="connsiteY0" fmla="*/ 0 h 1981200"/>
              <a:gd name="connsiteX1" fmla="*/ 3159732 w 3159732"/>
              <a:gd name="connsiteY1" fmla="*/ 0 h 1981200"/>
              <a:gd name="connsiteX2" fmla="*/ 3159732 w 3159732"/>
              <a:gd name="connsiteY2" fmla="*/ 1981200 h 1981200"/>
              <a:gd name="connsiteX3" fmla="*/ 0 w 3159732"/>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3159732" h="1981200">
                <a:moveTo>
                  <a:pt x="0" y="0"/>
                </a:moveTo>
                <a:lnTo>
                  <a:pt x="3159732" y="0"/>
                </a:lnTo>
                <a:lnTo>
                  <a:pt x="3159732" y="1981200"/>
                </a:lnTo>
                <a:lnTo>
                  <a:pt x="0" y="19812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117397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E044B24B-A025-4E8E-AB93-F117830F6AC2}"/>
              </a:ext>
            </a:extLst>
          </p:cNvPr>
          <p:cNvSpPr>
            <a:spLocks noGrp="1"/>
          </p:cNvSpPr>
          <p:nvPr>
            <p:ph type="pic" sz="quarter" idx="161" hasCustomPrompt="1"/>
          </p:nvPr>
        </p:nvSpPr>
        <p:spPr>
          <a:xfrm>
            <a:off x="4229100" y="4678474"/>
            <a:ext cx="3762375" cy="2179526"/>
          </a:xfrm>
          <a:custGeom>
            <a:avLst/>
            <a:gdLst>
              <a:gd name="connsiteX0" fmla="*/ 0 w 3762375"/>
              <a:gd name="connsiteY0" fmla="*/ 0 h 2179526"/>
              <a:gd name="connsiteX1" fmla="*/ 3762375 w 3762375"/>
              <a:gd name="connsiteY1" fmla="*/ 0 h 2179526"/>
              <a:gd name="connsiteX2" fmla="*/ 3762375 w 3762375"/>
              <a:gd name="connsiteY2" fmla="*/ 2179526 h 2179526"/>
              <a:gd name="connsiteX3" fmla="*/ 0 w 3762375"/>
              <a:gd name="connsiteY3" fmla="*/ 2179526 h 2179526"/>
            </a:gdLst>
            <a:ahLst/>
            <a:cxnLst>
              <a:cxn ang="0">
                <a:pos x="connsiteX0" y="connsiteY0"/>
              </a:cxn>
              <a:cxn ang="0">
                <a:pos x="connsiteX1" y="connsiteY1"/>
              </a:cxn>
              <a:cxn ang="0">
                <a:pos x="connsiteX2" y="connsiteY2"/>
              </a:cxn>
              <a:cxn ang="0">
                <a:pos x="connsiteX3" y="connsiteY3"/>
              </a:cxn>
            </a:cxnLst>
            <a:rect l="l" t="t" r="r" b="b"/>
            <a:pathLst>
              <a:path w="3762375" h="2179526">
                <a:moveTo>
                  <a:pt x="0" y="0"/>
                </a:moveTo>
                <a:lnTo>
                  <a:pt x="3762375" y="0"/>
                </a:lnTo>
                <a:lnTo>
                  <a:pt x="3762375" y="2179526"/>
                </a:lnTo>
                <a:lnTo>
                  <a:pt x="0" y="2179526"/>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B3D02840-324C-4CC5-B263-D8DC206DF8D7}"/>
              </a:ext>
            </a:extLst>
          </p:cNvPr>
          <p:cNvSpPr>
            <a:spLocks noGrp="1"/>
          </p:cNvSpPr>
          <p:nvPr>
            <p:ph type="pic" sz="quarter" idx="160" hasCustomPrompt="1"/>
          </p:nvPr>
        </p:nvSpPr>
        <p:spPr>
          <a:xfrm>
            <a:off x="8115300" y="4569620"/>
            <a:ext cx="4076700" cy="2288381"/>
          </a:xfrm>
          <a:custGeom>
            <a:avLst/>
            <a:gdLst>
              <a:gd name="connsiteX0" fmla="*/ 0 w 4076700"/>
              <a:gd name="connsiteY0" fmla="*/ 0 h 2288381"/>
              <a:gd name="connsiteX1" fmla="*/ 4076700 w 4076700"/>
              <a:gd name="connsiteY1" fmla="*/ 0 h 2288381"/>
              <a:gd name="connsiteX2" fmla="*/ 4076700 w 4076700"/>
              <a:gd name="connsiteY2" fmla="*/ 2288381 h 2288381"/>
              <a:gd name="connsiteX3" fmla="*/ 0 w 4076700"/>
              <a:gd name="connsiteY3" fmla="*/ 2288381 h 2288381"/>
            </a:gdLst>
            <a:ahLst/>
            <a:cxnLst>
              <a:cxn ang="0">
                <a:pos x="connsiteX0" y="connsiteY0"/>
              </a:cxn>
              <a:cxn ang="0">
                <a:pos x="connsiteX1" y="connsiteY1"/>
              </a:cxn>
              <a:cxn ang="0">
                <a:pos x="connsiteX2" y="connsiteY2"/>
              </a:cxn>
              <a:cxn ang="0">
                <a:pos x="connsiteX3" y="connsiteY3"/>
              </a:cxn>
            </a:cxnLst>
            <a:rect l="l" t="t" r="r" b="b"/>
            <a:pathLst>
              <a:path w="4076700" h="2288381">
                <a:moveTo>
                  <a:pt x="0" y="0"/>
                </a:moveTo>
                <a:lnTo>
                  <a:pt x="4076700" y="0"/>
                </a:lnTo>
                <a:lnTo>
                  <a:pt x="4076700" y="2288381"/>
                </a:lnTo>
                <a:lnTo>
                  <a:pt x="0" y="2288381"/>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8615080A-0EF7-4EA7-9658-5FFFCED6AD67}"/>
              </a:ext>
            </a:extLst>
          </p:cNvPr>
          <p:cNvSpPr>
            <a:spLocks noGrp="1"/>
          </p:cNvSpPr>
          <p:nvPr>
            <p:ph type="pic" sz="quarter" idx="159" hasCustomPrompt="1"/>
          </p:nvPr>
        </p:nvSpPr>
        <p:spPr>
          <a:xfrm>
            <a:off x="8232676" y="2033588"/>
            <a:ext cx="3959324" cy="2418554"/>
          </a:xfrm>
          <a:custGeom>
            <a:avLst/>
            <a:gdLst>
              <a:gd name="connsiteX0" fmla="*/ 0 w 3959324"/>
              <a:gd name="connsiteY0" fmla="*/ 0 h 2418554"/>
              <a:gd name="connsiteX1" fmla="*/ 3959324 w 3959324"/>
              <a:gd name="connsiteY1" fmla="*/ 0 h 2418554"/>
              <a:gd name="connsiteX2" fmla="*/ 3959324 w 3959324"/>
              <a:gd name="connsiteY2" fmla="*/ 2418554 h 2418554"/>
              <a:gd name="connsiteX3" fmla="*/ 0 w 3959324"/>
              <a:gd name="connsiteY3" fmla="*/ 2418554 h 2418554"/>
            </a:gdLst>
            <a:ahLst/>
            <a:cxnLst>
              <a:cxn ang="0">
                <a:pos x="connsiteX0" y="connsiteY0"/>
              </a:cxn>
              <a:cxn ang="0">
                <a:pos x="connsiteX1" y="connsiteY1"/>
              </a:cxn>
              <a:cxn ang="0">
                <a:pos x="connsiteX2" y="connsiteY2"/>
              </a:cxn>
              <a:cxn ang="0">
                <a:pos x="connsiteX3" y="connsiteY3"/>
              </a:cxn>
            </a:cxnLst>
            <a:rect l="l" t="t" r="r" b="b"/>
            <a:pathLst>
              <a:path w="3959324" h="2418554">
                <a:moveTo>
                  <a:pt x="0" y="0"/>
                </a:moveTo>
                <a:lnTo>
                  <a:pt x="3959324" y="0"/>
                </a:lnTo>
                <a:lnTo>
                  <a:pt x="3959324" y="2418554"/>
                </a:lnTo>
                <a:lnTo>
                  <a:pt x="0" y="2418554"/>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CD0B5718-E305-46B2-BC7D-944247FC3AE8}"/>
              </a:ext>
            </a:extLst>
          </p:cNvPr>
          <p:cNvSpPr>
            <a:spLocks noGrp="1"/>
          </p:cNvSpPr>
          <p:nvPr>
            <p:ph type="pic" sz="quarter" idx="158" hasCustomPrompt="1"/>
          </p:nvPr>
        </p:nvSpPr>
        <p:spPr>
          <a:xfrm>
            <a:off x="0" y="2033589"/>
            <a:ext cx="8115300" cy="2536030"/>
          </a:xfrm>
          <a:custGeom>
            <a:avLst/>
            <a:gdLst>
              <a:gd name="connsiteX0" fmla="*/ 0 w 8115300"/>
              <a:gd name="connsiteY0" fmla="*/ 0 h 2536030"/>
              <a:gd name="connsiteX1" fmla="*/ 8115300 w 8115300"/>
              <a:gd name="connsiteY1" fmla="*/ 0 h 2536030"/>
              <a:gd name="connsiteX2" fmla="*/ 8115300 w 8115300"/>
              <a:gd name="connsiteY2" fmla="*/ 2536030 h 2536030"/>
              <a:gd name="connsiteX3" fmla="*/ 0 w 8115300"/>
              <a:gd name="connsiteY3" fmla="*/ 2536030 h 2536030"/>
            </a:gdLst>
            <a:ahLst/>
            <a:cxnLst>
              <a:cxn ang="0">
                <a:pos x="connsiteX0" y="connsiteY0"/>
              </a:cxn>
              <a:cxn ang="0">
                <a:pos x="connsiteX1" y="connsiteY1"/>
              </a:cxn>
              <a:cxn ang="0">
                <a:pos x="connsiteX2" y="connsiteY2"/>
              </a:cxn>
              <a:cxn ang="0">
                <a:pos x="connsiteX3" y="connsiteY3"/>
              </a:cxn>
            </a:cxnLst>
            <a:rect l="l" t="t" r="r" b="b"/>
            <a:pathLst>
              <a:path w="8115300" h="2536030">
                <a:moveTo>
                  <a:pt x="0" y="0"/>
                </a:moveTo>
                <a:lnTo>
                  <a:pt x="8115300" y="0"/>
                </a:lnTo>
                <a:lnTo>
                  <a:pt x="8115300" y="2536030"/>
                </a:lnTo>
                <a:lnTo>
                  <a:pt x="0" y="25360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0" name="Picture Placeholder 19">
            <a:extLst>
              <a:ext uri="{FF2B5EF4-FFF2-40B4-BE49-F238E27FC236}">
                <a16:creationId xmlns:a16="http://schemas.microsoft.com/office/drawing/2014/main" id="{7BF63658-9B2F-4D57-8EBA-5214EE49447C}"/>
              </a:ext>
            </a:extLst>
          </p:cNvPr>
          <p:cNvSpPr>
            <a:spLocks noGrp="1"/>
          </p:cNvSpPr>
          <p:nvPr>
            <p:ph type="pic" sz="quarter" idx="162" hasCustomPrompt="1"/>
          </p:nvPr>
        </p:nvSpPr>
        <p:spPr>
          <a:xfrm>
            <a:off x="0" y="4678474"/>
            <a:ext cx="4112895" cy="2179526"/>
          </a:xfrm>
          <a:custGeom>
            <a:avLst/>
            <a:gdLst>
              <a:gd name="connsiteX0" fmla="*/ 0 w 4112895"/>
              <a:gd name="connsiteY0" fmla="*/ 0 h 2179526"/>
              <a:gd name="connsiteX1" fmla="*/ 4112895 w 4112895"/>
              <a:gd name="connsiteY1" fmla="*/ 0 h 2179526"/>
              <a:gd name="connsiteX2" fmla="*/ 4112895 w 4112895"/>
              <a:gd name="connsiteY2" fmla="*/ 2179526 h 2179526"/>
              <a:gd name="connsiteX3" fmla="*/ 0 w 4112895"/>
              <a:gd name="connsiteY3" fmla="*/ 2179526 h 2179526"/>
            </a:gdLst>
            <a:ahLst/>
            <a:cxnLst>
              <a:cxn ang="0">
                <a:pos x="connsiteX0" y="connsiteY0"/>
              </a:cxn>
              <a:cxn ang="0">
                <a:pos x="connsiteX1" y="connsiteY1"/>
              </a:cxn>
              <a:cxn ang="0">
                <a:pos x="connsiteX2" y="connsiteY2"/>
              </a:cxn>
              <a:cxn ang="0">
                <a:pos x="connsiteX3" y="connsiteY3"/>
              </a:cxn>
            </a:cxnLst>
            <a:rect l="l" t="t" r="r" b="b"/>
            <a:pathLst>
              <a:path w="4112895" h="2179526">
                <a:moveTo>
                  <a:pt x="0" y="0"/>
                </a:moveTo>
                <a:lnTo>
                  <a:pt x="4112895" y="0"/>
                </a:lnTo>
                <a:lnTo>
                  <a:pt x="4112895" y="2179526"/>
                </a:lnTo>
                <a:lnTo>
                  <a:pt x="0" y="217952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96053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021B2759-C156-4A3F-A4D3-3AEC210FF68E}"/>
              </a:ext>
            </a:extLst>
          </p:cNvPr>
          <p:cNvSpPr>
            <a:spLocks noGrp="1"/>
          </p:cNvSpPr>
          <p:nvPr>
            <p:ph type="pic" sz="quarter" idx="162" hasCustomPrompt="1"/>
          </p:nvPr>
        </p:nvSpPr>
        <p:spPr>
          <a:xfrm>
            <a:off x="0" y="4593104"/>
            <a:ext cx="8192506" cy="2264896"/>
          </a:xfrm>
          <a:custGeom>
            <a:avLst/>
            <a:gdLst>
              <a:gd name="connsiteX0" fmla="*/ 0 w 8192506"/>
              <a:gd name="connsiteY0" fmla="*/ 0 h 2264896"/>
              <a:gd name="connsiteX1" fmla="*/ 8192506 w 8192506"/>
              <a:gd name="connsiteY1" fmla="*/ 0 h 2264896"/>
              <a:gd name="connsiteX2" fmla="*/ 8192506 w 8192506"/>
              <a:gd name="connsiteY2" fmla="*/ 2264896 h 2264896"/>
              <a:gd name="connsiteX3" fmla="*/ 0 w 8192506"/>
              <a:gd name="connsiteY3" fmla="*/ 2264896 h 2264896"/>
            </a:gdLst>
            <a:ahLst/>
            <a:cxnLst>
              <a:cxn ang="0">
                <a:pos x="connsiteX0" y="connsiteY0"/>
              </a:cxn>
              <a:cxn ang="0">
                <a:pos x="connsiteX1" y="connsiteY1"/>
              </a:cxn>
              <a:cxn ang="0">
                <a:pos x="connsiteX2" y="connsiteY2"/>
              </a:cxn>
              <a:cxn ang="0">
                <a:pos x="connsiteX3" y="connsiteY3"/>
              </a:cxn>
            </a:cxnLst>
            <a:rect l="l" t="t" r="r" b="b"/>
            <a:pathLst>
              <a:path w="8192506" h="2264896">
                <a:moveTo>
                  <a:pt x="0" y="0"/>
                </a:moveTo>
                <a:lnTo>
                  <a:pt x="8192506" y="0"/>
                </a:lnTo>
                <a:lnTo>
                  <a:pt x="8192506" y="2264896"/>
                </a:lnTo>
                <a:lnTo>
                  <a:pt x="0" y="2264896"/>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8383DAB2-663F-4DD6-8F44-EEB6564E42C6}"/>
              </a:ext>
            </a:extLst>
          </p:cNvPr>
          <p:cNvSpPr>
            <a:spLocks noGrp="1"/>
          </p:cNvSpPr>
          <p:nvPr>
            <p:ph type="pic" sz="quarter" idx="160" hasCustomPrompt="1"/>
          </p:nvPr>
        </p:nvSpPr>
        <p:spPr>
          <a:xfrm>
            <a:off x="8192508" y="2356920"/>
            <a:ext cx="1980192" cy="2144151"/>
          </a:xfrm>
          <a:custGeom>
            <a:avLst/>
            <a:gdLst>
              <a:gd name="connsiteX0" fmla="*/ 0 w 1980192"/>
              <a:gd name="connsiteY0" fmla="*/ 0 h 2144151"/>
              <a:gd name="connsiteX1" fmla="*/ 1980192 w 1980192"/>
              <a:gd name="connsiteY1" fmla="*/ 0 h 2144151"/>
              <a:gd name="connsiteX2" fmla="*/ 1980192 w 1980192"/>
              <a:gd name="connsiteY2" fmla="*/ 2144151 h 2144151"/>
              <a:gd name="connsiteX3" fmla="*/ 0 w 1980192"/>
              <a:gd name="connsiteY3" fmla="*/ 2144151 h 2144151"/>
            </a:gdLst>
            <a:ahLst/>
            <a:cxnLst>
              <a:cxn ang="0">
                <a:pos x="connsiteX0" y="connsiteY0"/>
              </a:cxn>
              <a:cxn ang="0">
                <a:pos x="connsiteX1" y="connsiteY1"/>
              </a:cxn>
              <a:cxn ang="0">
                <a:pos x="connsiteX2" y="connsiteY2"/>
              </a:cxn>
              <a:cxn ang="0">
                <a:pos x="connsiteX3" y="connsiteY3"/>
              </a:cxn>
            </a:cxnLst>
            <a:rect l="l" t="t" r="r" b="b"/>
            <a:pathLst>
              <a:path w="1980192" h="2144151">
                <a:moveTo>
                  <a:pt x="0" y="0"/>
                </a:moveTo>
                <a:lnTo>
                  <a:pt x="1980192" y="0"/>
                </a:lnTo>
                <a:lnTo>
                  <a:pt x="1980192" y="2144151"/>
                </a:lnTo>
                <a:lnTo>
                  <a:pt x="0" y="2144151"/>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4AB4BA2-B231-420B-B5CA-D249435FA1A1}"/>
              </a:ext>
            </a:extLst>
          </p:cNvPr>
          <p:cNvSpPr>
            <a:spLocks noGrp="1"/>
          </p:cNvSpPr>
          <p:nvPr>
            <p:ph type="pic" sz="quarter" idx="158" hasCustomPrompt="1"/>
          </p:nvPr>
        </p:nvSpPr>
        <p:spPr>
          <a:xfrm>
            <a:off x="0" y="2356922"/>
            <a:ext cx="3835456" cy="2144156"/>
          </a:xfrm>
          <a:custGeom>
            <a:avLst/>
            <a:gdLst>
              <a:gd name="connsiteX0" fmla="*/ 0 w 3835456"/>
              <a:gd name="connsiteY0" fmla="*/ 0 h 2144156"/>
              <a:gd name="connsiteX1" fmla="*/ 3835456 w 3835456"/>
              <a:gd name="connsiteY1" fmla="*/ 0 h 2144156"/>
              <a:gd name="connsiteX2" fmla="*/ 3835456 w 3835456"/>
              <a:gd name="connsiteY2" fmla="*/ 2144156 h 2144156"/>
              <a:gd name="connsiteX3" fmla="*/ 0 w 3835456"/>
              <a:gd name="connsiteY3" fmla="*/ 2144156 h 2144156"/>
            </a:gdLst>
            <a:ahLst/>
            <a:cxnLst>
              <a:cxn ang="0">
                <a:pos x="connsiteX0" y="connsiteY0"/>
              </a:cxn>
              <a:cxn ang="0">
                <a:pos x="connsiteX1" y="connsiteY1"/>
              </a:cxn>
              <a:cxn ang="0">
                <a:pos x="connsiteX2" y="connsiteY2"/>
              </a:cxn>
              <a:cxn ang="0">
                <a:pos x="connsiteX3" y="connsiteY3"/>
              </a:cxn>
            </a:cxnLst>
            <a:rect l="l" t="t" r="r" b="b"/>
            <a:pathLst>
              <a:path w="3835456" h="2144156">
                <a:moveTo>
                  <a:pt x="0" y="0"/>
                </a:moveTo>
                <a:lnTo>
                  <a:pt x="3835456" y="0"/>
                </a:lnTo>
                <a:lnTo>
                  <a:pt x="3835456" y="2144156"/>
                </a:lnTo>
                <a:lnTo>
                  <a:pt x="0" y="2144156"/>
                </a:ln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6FF92F28-2A8E-4163-9EFB-8A05C32B161F}"/>
              </a:ext>
            </a:extLst>
          </p:cNvPr>
          <p:cNvSpPr>
            <a:spLocks noGrp="1"/>
          </p:cNvSpPr>
          <p:nvPr>
            <p:ph type="pic" sz="quarter" idx="161" hasCustomPrompt="1"/>
          </p:nvPr>
        </p:nvSpPr>
        <p:spPr>
          <a:xfrm>
            <a:off x="10254718" y="2356920"/>
            <a:ext cx="1937282" cy="2144151"/>
          </a:xfrm>
          <a:custGeom>
            <a:avLst/>
            <a:gdLst>
              <a:gd name="connsiteX0" fmla="*/ 0 w 1937282"/>
              <a:gd name="connsiteY0" fmla="*/ 0 h 2144151"/>
              <a:gd name="connsiteX1" fmla="*/ 1937282 w 1937282"/>
              <a:gd name="connsiteY1" fmla="*/ 0 h 2144151"/>
              <a:gd name="connsiteX2" fmla="*/ 1937282 w 1937282"/>
              <a:gd name="connsiteY2" fmla="*/ 2144151 h 2144151"/>
              <a:gd name="connsiteX3" fmla="*/ 0 w 1937282"/>
              <a:gd name="connsiteY3" fmla="*/ 2144151 h 2144151"/>
            </a:gdLst>
            <a:ahLst/>
            <a:cxnLst>
              <a:cxn ang="0">
                <a:pos x="connsiteX0" y="connsiteY0"/>
              </a:cxn>
              <a:cxn ang="0">
                <a:pos x="connsiteX1" y="connsiteY1"/>
              </a:cxn>
              <a:cxn ang="0">
                <a:pos x="connsiteX2" y="connsiteY2"/>
              </a:cxn>
              <a:cxn ang="0">
                <a:pos x="connsiteX3" y="connsiteY3"/>
              </a:cxn>
            </a:cxnLst>
            <a:rect l="l" t="t" r="r" b="b"/>
            <a:pathLst>
              <a:path w="1937282" h="2144151">
                <a:moveTo>
                  <a:pt x="0" y="0"/>
                </a:moveTo>
                <a:lnTo>
                  <a:pt x="1937282" y="0"/>
                </a:lnTo>
                <a:lnTo>
                  <a:pt x="1937282" y="2144151"/>
                </a:lnTo>
                <a:lnTo>
                  <a:pt x="0" y="214415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1" name="Picture Placeholder 20">
            <a:extLst>
              <a:ext uri="{FF2B5EF4-FFF2-40B4-BE49-F238E27FC236}">
                <a16:creationId xmlns:a16="http://schemas.microsoft.com/office/drawing/2014/main" id="{42A7C3BD-52A4-4EB0-B937-FC414A3ED5B4}"/>
              </a:ext>
            </a:extLst>
          </p:cNvPr>
          <p:cNvSpPr>
            <a:spLocks noGrp="1"/>
          </p:cNvSpPr>
          <p:nvPr>
            <p:ph type="pic" sz="quarter" idx="159" hasCustomPrompt="1"/>
          </p:nvPr>
        </p:nvSpPr>
        <p:spPr>
          <a:xfrm>
            <a:off x="3917474" y="2356922"/>
            <a:ext cx="4193016" cy="2144156"/>
          </a:xfrm>
          <a:custGeom>
            <a:avLst/>
            <a:gdLst>
              <a:gd name="connsiteX0" fmla="*/ 0 w 4193016"/>
              <a:gd name="connsiteY0" fmla="*/ 0 h 2144156"/>
              <a:gd name="connsiteX1" fmla="*/ 4193016 w 4193016"/>
              <a:gd name="connsiteY1" fmla="*/ 0 h 2144156"/>
              <a:gd name="connsiteX2" fmla="*/ 4193016 w 4193016"/>
              <a:gd name="connsiteY2" fmla="*/ 2144156 h 2144156"/>
              <a:gd name="connsiteX3" fmla="*/ 0 w 4193016"/>
              <a:gd name="connsiteY3" fmla="*/ 2144156 h 2144156"/>
            </a:gdLst>
            <a:ahLst/>
            <a:cxnLst>
              <a:cxn ang="0">
                <a:pos x="connsiteX0" y="connsiteY0"/>
              </a:cxn>
              <a:cxn ang="0">
                <a:pos x="connsiteX1" y="connsiteY1"/>
              </a:cxn>
              <a:cxn ang="0">
                <a:pos x="connsiteX2" y="connsiteY2"/>
              </a:cxn>
              <a:cxn ang="0">
                <a:pos x="connsiteX3" y="connsiteY3"/>
              </a:cxn>
            </a:cxnLst>
            <a:rect l="l" t="t" r="r" b="b"/>
            <a:pathLst>
              <a:path w="4193016" h="2144156">
                <a:moveTo>
                  <a:pt x="0" y="0"/>
                </a:moveTo>
                <a:lnTo>
                  <a:pt x="4193016" y="0"/>
                </a:lnTo>
                <a:lnTo>
                  <a:pt x="4193016" y="2144156"/>
                </a:lnTo>
                <a:lnTo>
                  <a:pt x="0" y="2144156"/>
                </a:lnTo>
                <a:close/>
              </a:path>
            </a:pathLst>
          </a:custGeom>
        </p:spPr>
        <p:txBody>
          <a:bodyPr wrap="square">
            <a:noAutofit/>
          </a:bodyPr>
          <a:lstStyle>
            <a:lvl1pPr>
              <a:defRPr sz="1200"/>
            </a:lvl1pPr>
          </a:lstStyle>
          <a:p>
            <a:r>
              <a:rPr lang="en-US" dirty="0"/>
              <a:t>Picture</a:t>
            </a:r>
          </a:p>
        </p:txBody>
      </p:sp>
      <p:sp>
        <p:nvSpPr>
          <p:cNvPr id="29" name="Picture Placeholder 28">
            <a:extLst>
              <a:ext uri="{FF2B5EF4-FFF2-40B4-BE49-F238E27FC236}">
                <a16:creationId xmlns:a16="http://schemas.microsoft.com/office/drawing/2014/main" id="{BB277B6E-1D8F-4539-952A-2E4D880E3E64}"/>
              </a:ext>
            </a:extLst>
          </p:cNvPr>
          <p:cNvSpPr>
            <a:spLocks noGrp="1"/>
          </p:cNvSpPr>
          <p:nvPr>
            <p:ph type="pic" sz="quarter" idx="163" hasCustomPrompt="1"/>
          </p:nvPr>
        </p:nvSpPr>
        <p:spPr>
          <a:xfrm>
            <a:off x="8192508" y="4593104"/>
            <a:ext cx="3999492" cy="2264897"/>
          </a:xfrm>
          <a:custGeom>
            <a:avLst/>
            <a:gdLst>
              <a:gd name="connsiteX0" fmla="*/ 0 w 3999492"/>
              <a:gd name="connsiteY0" fmla="*/ 0 h 2264897"/>
              <a:gd name="connsiteX1" fmla="*/ 3999492 w 3999492"/>
              <a:gd name="connsiteY1" fmla="*/ 0 h 2264897"/>
              <a:gd name="connsiteX2" fmla="*/ 3999492 w 3999492"/>
              <a:gd name="connsiteY2" fmla="*/ 2264897 h 2264897"/>
              <a:gd name="connsiteX3" fmla="*/ 0 w 3999492"/>
              <a:gd name="connsiteY3" fmla="*/ 2264897 h 2264897"/>
            </a:gdLst>
            <a:ahLst/>
            <a:cxnLst>
              <a:cxn ang="0">
                <a:pos x="connsiteX0" y="connsiteY0"/>
              </a:cxn>
              <a:cxn ang="0">
                <a:pos x="connsiteX1" y="connsiteY1"/>
              </a:cxn>
              <a:cxn ang="0">
                <a:pos x="connsiteX2" y="connsiteY2"/>
              </a:cxn>
              <a:cxn ang="0">
                <a:pos x="connsiteX3" y="connsiteY3"/>
              </a:cxn>
            </a:cxnLst>
            <a:rect l="l" t="t" r="r" b="b"/>
            <a:pathLst>
              <a:path w="3999492" h="2264897">
                <a:moveTo>
                  <a:pt x="0" y="0"/>
                </a:moveTo>
                <a:lnTo>
                  <a:pt x="3999492" y="0"/>
                </a:lnTo>
                <a:lnTo>
                  <a:pt x="3999492" y="2264897"/>
                </a:lnTo>
                <a:lnTo>
                  <a:pt x="0" y="226489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414750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C302D37-9516-4C09-9EB9-224F199759F8}"/>
              </a:ext>
            </a:extLst>
          </p:cNvPr>
          <p:cNvSpPr>
            <a:spLocks noGrp="1"/>
          </p:cNvSpPr>
          <p:nvPr>
            <p:ph type="pic" sz="quarter" idx="162" hasCustomPrompt="1"/>
          </p:nvPr>
        </p:nvSpPr>
        <p:spPr>
          <a:xfrm>
            <a:off x="1521883" y="1976551"/>
            <a:ext cx="1756230" cy="1756230"/>
          </a:xfrm>
          <a:custGeom>
            <a:avLst/>
            <a:gdLst>
              <a:gd name="connsiteX0" fmla="*/ 878115 w 1756230"/>
              <a:gd name="connsiteY0" fmla="*/ 0 h 1756230"/>
              <a:gd name="connsiteX1" fmla="*/ 1756230 w 1756230"/>
              <a:gd name="connsiteY1" fmla="*/ 878115 h 1756230"/>
              <a:gd name="connsiteX2" fmla="*/ 878115 w 1756230"/>
              <a:gd name="connsiteY2" fmla="*/ 1756230 h 1756230"/>
              <a:gd name="connsiteX3" fmla="*/ 0 w 1756230"/>
              <a:gd name="connsiteY3" fmla="*/ 878115 h 1756230"/>
              <a:gd name="connsiteX4" fmla="*/ 878115 w 1756230"/>
              <a:gd name="connsiteY4" fmla="*/ 0 h 175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30" h="1756230">
                <a:moveTo>
                  <a:pt x="878115" y="0"/>
                </a:moveTo>
                <a:cubicBezTo>
                  <a:pt x="1363085" y="0"/>
                  <a:pt x="1756230" y="393145"/>
                  <a:pt x="1756230" y="878115"/>
                </a:cubicBezTo>
                <a:cubicBezTo>
                  <a:pt x="1756230" y="1363085"/>
                  <a:pt x="1363085" y="1756230"/>
                  <a:pt x="878115" y="1756230"/>
                </a:cubicBezTo>
                <a:cubicBezTo>
                  <a:pt x="393145" y="1756230"/>
                  <a:pt x="0" y="1363085"/>
                  <a:pt x="0" y="878115"/>
                </a:cubicBezTo>
                <a:cubicBezTo>
                  <a:pt x="0" y="393145"/>
                  <a:pt x="393145" y="0"/>
                  <a:pt x="878115"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B6CCA76F-DB84-4E05-9886-E96F00E6E472}"/>
              </a:ext>
            </a:extLst>
          </p:cNvPr>
          <p:cNvSpPr>
            <a:spLocks noGrp="1"/>
          </p:cNvSpPr>
          <p:nvPr>
            <p:ph type="pic" sz="quarter" idx="161" hasCustomPrompt="1"/>
          </p:nvPr>
        </p:nvSpPr>
        <p:spPr>
          <a:xfrm>
            <a:off x="8923410" y="1976551"/>
            <a:ext cx="1756230" cy="1756230"/>
          </a:xfrm>
          <a:custGeom>
            <a:avLst/>
            <a:gdLst>
              <a:gd name="connsiteX0" fmla="*/ 878115 w 1756230"/>
              <a:gd name="connsiteY0" fmla="*/ 0 h 1756230"/>
              <a:gd name="connsiteX1" fmla="*/ 1756230 w 1756230"/>
              <a:gd name="connsiteY1" fmla="*/ 878115 h 1756230"/>
              <a:gd name="connsiteX2" fmla="*/ 878115 w 1756230"/>
              <a:gd name="connsiteY2" fmla="*/ 1756230 h 1756230"/>
              <a:gd name="connsiteX3" fmla="*/ 0 w 1756230"/>
              <a:gd name="connsiteY3" fmla="*/ 878115 h 1756230"/>
              <a:gd name="connsiteX4" fmla="*/ 878115 w 1756230"/>
              <a:gd name="connsiteY4" fmla="*/ 0 h 175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30" h="1756230">
                <a:moveTo>
                  <a:pt x="878115" y="0"/>
                </a:moveTo>
                <a:cubicBezTo>
                  <a:pt x="1363085" y="0"/>
                  <a:pt x="1756230" y="393145"/>
                  <a:pt x="1756230" y="878115"/>
                </a:cubicBezTo>
                <a:cubicBezTo>
                  <a:pt x="1756230" y="1363085"/>
                  <a:pt x="1363085" y="1756230"/>
                  <a:pt x="878115" y="1756230"/>
                </a:cubicBezTo>
                <a:cubicBezTo>
                  <a:pt x="393145" y="1756230"/>
                  <a:pt x="0" y="1363085"/>
                  <a:pt x="0" y="878115"/>
                </a:cubicBezTo>
                <a:cubicBezTo>
                  <a:pt x="0" y="393145"/>
                  <a:pt x="393145" y="0"/>
                  <a:pt x="87811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C82DC50D-0BB3-4395-BDDB-73E4ED2BDFDC}"/>
              </a:ext>
            </a:extLst>
          </p:cNvPr>
          <p:cNvSpPr>
            <a:spLocks noGrp="1"/>
          </p:cNvSpPr>
          <p:nvPr>
            <p:ph type="pic" sz="quarter" idx="163" hasCustomPrompt="1"/>
          </p:nvPr>
        </p:nvSpPr>
        <p:spPr>
          <a:xfrm>
            <a:off x="5222647" y="1976551"/>
            <a:ext cx="1756230" cy="1756230"/>
          </a:xfrm>
          <a:custGeom>
            <a:avLst/>
            <a:gdLst>
              <a:gd name="connsiteX0" fmla="*/ 878115 w 1756230"/>
              <a:gd name="connsiteY0" fmla="*/ 0 h 1756230"/>
              <a:gd name="connsiteX1" fmla="*/ 1756230 w 1756230"/>
              <a:gd name="connsiteY1" fmla="*/ 878115 h 1756230"/>
              <a:gd name="connsiteX2" fmla="*/ 878115 w 1756230"/>
              <a:gd name="connsiteY2" fmla="*/ 1756230 h 1756230"/>
              <a:gd name="connsiteX3" fmla="*/ 0 w 1756230"/>
              <a:gd name="connsiteY3" fmla="*/ 878115 h 1756230"/>
              <a:gd name="connsiteX4" fmla="*/ 878115 w 1756230"/>
              <a:gd name="connsiteY4" fmla="*/ 0 h 175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6230" h="1756230">
                <a:moveTo>
                  <a:pt x="878115" y="0"/>
                </a:moveTo>
                <a:cubicBezTo>
                  <a:pt x="1363085" y="0"/>
                  <a:pt x="1756230" y="393145"/>
                  <a:pt x="1756230" y="878115"/>
                </a:cubicBezTo>
                <a:cubicBezTo>
                  <a:pt x="1756230" y="1363085"/>
                  <a:pt x="1363085" y="1756230"/>
                  <a:pt x="878115" y="1756230"/>
                </a:cubicBezTo>
                <a:cubicBezTo>
                  <a:pt x="393145" y="1756230"/>
                  <a:pt x="0" y="1363085"/>
                  <a:pt x="0" y="878115"/>
                </a:cubicBezTo>
                <a:cubicBezTo>
                  <a:pt x="0" y="393145"/>
                  <a:pt x="393145" y="0"/>
                  <a:pt x="878115"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130977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E57379A-E79A-4F40-9E00-8D2BA91AD19B}"/>
              </a:ext>
            </a:extLst>
          </p:cNvPr>
          <p:cNvSpPr>
            <a:spLocks noGrp="1"/>
          </p:cNvSpPr>
          <p:nvPr>
            <p:ph type="pic" sz="quarter" idx="162" hasCustomPrompt="1"/>
          </p:nvPr>
        </p:nvSpPr>
        <p:spPr>
          <a:xfrm>
            <a:off x="657905" y="2033589"/>
            <a:ext cx="10885714" cy="2190069"/>
          </a:xfrm>
          <a:custGeom>
            <a:avLst/>
            <a:gdLst>
              <a:gd name="connsiteX0" fmla="*/ 0 w 10885714"/>
              <a:gd name="connsiteY0" fmla="*/ 0 h 2190069"/>
              <a:gd name="connsiteX1" fmla="*/ 10885714 w 10885714"/>
              <a:gd name="connsiteY1" fmla="*/ 0 h 2190069"/>
              <a:gd name="connsiteX2" fmla="*/ 10885714 w 10885714"/>
              <a:gd name="connsiteY2" fmla="*/ 2190069 h 2190069"/>
              <a:gd name="connsiteX3" fmla="*/ 0 w 10885714"/>
              <a:gd name="connsiteY3" fmla="*/ 2190069 h 2190069"/>
            </a:gdLst>
            <a:ahLst/>
            <a:cxnLst>
              <a:cxn ang="0">
                <a:pos x="connsiteX0" y="connsiteY0"/>
              </a:cxn>
              <a:cxn ang="0">
                <a:pos x="connsiteX1" y="connsiteY1"/>
              </a:cxn>
              <a:cxn ang="0">
                <a:pos x="connsiteX2" y="connsiteY2"/>
              </a:cxn>
              <a:cxn ang="0">
                <a:pos x="connsiteX3" y="connsiteY3"/>
              </a:cxn>
            </a:cxnLst>
            <a:rect l="l" t="t" r="r" b="b"/>
            <a:pathLst>
              <a:path w="10885714" h="2190069">
                <a:moveTo>
                  <a:pt x="0" y="0"/>
                </a:moveTo>
                <a:lnTo>
                  <a:pt x="10885714" y="0"/>
                </a:lnTo>
                <a:lnTo>
                  <a:pt x="10885714" y="2190069"/>
                </a:lnTo>
                <a:lnTo>
                  <a:pt x="0" y="219006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980768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0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2CE37C0-1193-4AD0-8C30-4C8EA73924C2}"/>
              </a:ext>
            </a:extLst>
          </p:cNvPr>
          <p:cNvSpPr>
            <a:spLocks noGrp="1"/>
          </p:cNvSpPr>
          <p:nvPr>
            <p:ph type="pic" sz="quarter" idx="162" hasCustomPrompt="1"/>
          </p:nvPr>
        </p:nvSpPr>
        <p:spPr>
          <a:xfrm>
            <a:off x="2" y="1896350"/>
            <a:ext cx="12191999" cy="2757441"/>
          </a:xfrm>
          <a:custGeom>
            <a:avLst/>
            <a:gdLst>
              <a:gd name="connsiteX0" fmla="*/ 0 w 12191999"/>
              <a:gd name="connsiteY0" fmla="*/ 0 h 2757441"/>
              <a:gd name="connsiteX1" fmla="*/ 12191999 w 12191999"/>
              <a:gd name="connsiteY1" fmla="*/ 0 h 2757441"/>
              <a:gd name="connsiteX2" fmla="*/ 12191999 w 12191999"/>
              <a:gd name="connsiteY2" fmla="*/ 2757441 h 2757441"/>
              <a:gd name="connsiteX3" fmla="*/ 0 w 12191999"/>
              <a:gd name="connsiteY3" fmla="*/ 2757441 h 2757441"/>
            </a:gdLst>
            <a:ahLst/>
            <a:cxnLst>
              <a:cxn ang="0">
                <a:pos x="connsiteX0" y="connsiteY0"/>
              </a:cxn>
              <a:cxn ang="0">
                <a:pos x="connsiteX1" y="connsiteY1"/>
              </a:cxn>
              <a:cxn ang="0">
                <a:pos x="connsiteX2" y="connsiteY2"/>
              </a:cxn>
              <a:cxn ang="0">
                <a:pos x="connsiteX3" y="connsiteY3"/>
              </a:cxn>
            </a:cxnLst>
            <a:rect l="l" t="t" r="r" b="b"/>
            <a:pathLst>
              <a:path w="12191999" h="2757441">
                <a:moveTo>
                  <a:pt x="0" y="0"/>
                </a:moveTo>
                <a:lnTo>
                  <a:pt x="12191999" y="0"/>
                </a:lnTo>
                <a:lnTo>
                  <a:pt x="12191999" y="2757441"/>
                </a:lnTo>
                <a:lnTo>
                  <a:pt x="0" y="275744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233175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78F5137-6736-45CF-B1A7-3DE91AB5693C}"/>
              </a:ext>
            </a:extLst>
          </p:cNvPr>
          <p:cNvSpPr>
            <a:spLocks noGrp="1"/>
          </p:cNvSpPr>
          <p:nvPr>
            <p:ph type="pic" sz="quarter" idx="162" hasCustomPrompt="1"/>
          </p:nvPr>
        </p:nvSpPr>
        <p:spPr>
          <a:xfrm>
            <a:off x="787114" y="1795464"/>
            <a:ext cx="4187213" cy="3606073"/>
          </a:xfrm>
          <a:custGeom>
            <a:avLst/>
            <a:gdLst>
              <a:gd name="connsiteX0" fmla="*/ 0 w 4187213"/>
              <a:gd name="connsiteY0" fmla="*/ 0 h 3606073"/>
              <a:gd name="connsiteX1" fmla="*/ 4187213 w 4187213"/>
              <a:gd name="connsiteY1" fmla="*/ 0 h 3606073"/>
              <a:gd name="connsiteX2" fmla="*/ 4187213 w 4187213"/>
              <a:gd name="connsiteY2" fmla="*/ 3606073 h 3606073"/>
              <a:gd name="connsiteX3" fmla="*/ 0 w 4187213"/>
              <a:gd name="connsiteY3" fmla="*/ 3606073 h 3606073"/>
            </a:gdLst>
            <a:ahLst/>
            <a:cxnLst>
              <a:cxn ang="0">
                <a:pos x="connsiteX0" y="connsiteY0"/>
              </a:cxn>
              <a:cxn ang="0">
                <a:pos x="connsiteX1" y="connsiteY1"/>
              </a:cxn>
              <a:cxn ang="0">
                <a:pos x="connsiteX2" y="connsiteY2"/>
              </a:cxn>
              <a:cxn ang="0">
                <a:pos x="connsiteX3" y="connsiteY3"/>
              </a:cxn>
            </a:cxnLst>
            <a:rect l="l" t="t" r="r" b="b"/>
            <a:pathLst>
              <a:path w="4187213" h="3606073">
                <a:moveTo>
                  <a:pt x="0" y="0"/>
                </a:moveTo>
                <a:lnTo>
                  <a:pt x="4187213" y="0"/>
                </a:lnTo>
                <a:lnTo>
                  <a:pt x="4187213" y="3606073"/>
                </a:lnTo>
                <a:lnTo>
                  <a:pt x="0" y="36060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828364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BD6DD4D-88DD-4B31-B00D-7EF2C68016E6}"/>
              </a:ext>
            </a:extLst>
          </p:cNvPr>
          <p:cNvSpPr>
            <a:spLocks noGrp="1"/>
          </p:cNvSpPr>
          <p:nvPr>
            <p:ph type="pic" sz="quarter" idx="163" hasCustomPrompt="1"/>
          </p:nvPr>
        </p:nvSpPr>
        <p:spPr>
          <a:xfrm>
            <a:off x="0" y="5733834"/>
            <a:ext cx="12192000" cy="1124166"/>
          </a:xfrm>
          <a:custGeom>
            <a:avLst/>
            <a:gdLst>
              <a:gd name="connsiteX0" fmla="*/ 0 w 12192000"/>
              <a:gd name="connsiteY0" fmla="*/ 0 h 1124166"/>
              <a:gd name="connsiteX1" fmla="*/ 12192000 w 12192000"/>
              <a:gd name="connsiteY1" fmla="*/ 0 h 1124166"/>
              <a:gd name="connsiteX2" fmla="*/ 12192000 w 12192000"/>
              <a:gd name="connsiteY2" fmla="*/ 1124166 h 1124166"/>
              <a:gd name="connsiteX3" fmla="*/ 0 w 12192000"/>
              <a:gd name="connsiteY3" fmla="*/ 1124166 h 1124166"/>
            </a:gdLst>
            <a:ahLst/>
            <a:cxnLst>
              <a:cxn ang="0">
                <a:pos x="connsiteX0" y="connsiteY0"/>
              </a:cxn>
              <a:cxn ang="0">
                <a:pos x="connsiteX1" y="connsiteY1"/>
              </a:cxn>
              <a:cxn ang="0">
                <a:pos x="connsiteX2" y="connsiteY2"/>
              </a:cxn>
              <a:cxn ang="0">
                <a:pos x="connsiteX3" y="connsiteY3"/>
              </a:cxn>
            </a:cxnLst>
            <a:rect l="l" t="t" r="r" b="b"/>
            <a:pathLst>
              <a:path w="12192000" h="1124166">
                <a:moveTo>
                  <a:pt x="0" y="0"/>
                </a:moveTo>
                <a:lnTo>
                  <a:pt x="12192000" y="0"/>
                </a:lnTo>
                <a:lnTo>
                  <a:pt x="12192000" y="1124166"/>
                </a:lnTo>
                <a:lnTo>
                  <a:pt x="0" y="1124166"/>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270AFF59-1740-42D0-B597-B804849969BC}"/>
              </a:ext>
            </a:extLst>
          </p:cNvPr>
          <p:cNvSpPr>
            <a:spLocks noGrp="1"/>
          </p:cNvSpPr>
          <p:nvPr>
            <p:ph type="pic" sz="quarter" idx="162" hasCustomPrompt="1"/>
          </p:nvPr>
        </p:nvSpPr>
        <p:spPr>
          <a:xfrm>
            <a:off x="686164" y="1917332"/>
            <a:ext cx="4328888" cy="3586879"/>
          </a:xfrm>
          <a:custGeom>
            <a:avLst/>
            <a:gdLst>
              <a:gd name="connsiteX0" fmla="*/ 0 w 4328888"/>
              <a:gd name="connsiteY0" fmla="*/ 0 h 3586879"/>
              <a:gd name="connsiteX1" fmla="*/ 4328888 w 4328888"/>
              <a:gd name="connsiteY1" fmla="*/ 0 h 3586879"/>
              <a:gd name="connsiteX2" fmla="*/ 4328888 w 4328888"/>
              <a:gd name="connsiteY2" fmla="*/ 3586879 h 3586879"/>
              <a:gd name="connsiteX3" fmla="*/ 0 w 4328888"/>
              <a:gd name="connsiteY3" fmla="*/ 3586879 h 3586879"/>
            </a:gdLst>
            <a:ahLst/>
            <a:cxnLst>
              <a:cxn ang="0">
                <a:pos x="connsiteX0" y="connsiteY0"/>
              </a:cxn>
              <a:cxn ang="0">
                <a:pos x="connsiteX1" y="connsiteY1"/>
              </a:cxn>
              <a:cxn ang="0">
                <a:pos x="connsiteX2" y="connsiteY2"/>
              </a:cxn>
              <a:cxn ang="0">
                <a:pos x="connsiteX3" y="connsiteY3"/>
              </a:cxn>
            </a:cxnLst>
            <a:rect l="l" t="t" r="r" b="b"/>
            <a:pathLst>
              <a:path w="4328888" h="3586879">
                <a:moveTo>
                  <a:pt x="0" y="0"/>
                </a:moveTo>
                <a:lnTo>
                  <a:pt x="4328888" y="0"/>
                </a:lnTo>
                <a:lnTo>
                  <a:pt x="4328888" y="3586879"/>
                </a:lnTo>
                <a:lnTo>
                  <a:pt x="0" y="358687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837898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EC21ECB-7E6C-43C9-A4F3-E6ABC82B1E9C}"/>
              </a:ext>
            </a:extLst>
          </p:cNvPr>
          <p:cNvSpPr>
            <a:spLocks noGrp="1"/>
          </p:cNvSpPr>
          <p:nvPr>
            <p:ph type="pic" sz="quarter" idx="162" hasCustomPrompt="1"/>
          </p:nvPr>
        </p:nvSpPr>
        <p:spPr>
          <a:xfrm>
            <a:off x="0" y="3236687"/>
            <a:ext cx="12192000" cy="2471737"/>
          </a:xfrm>
          <a:custGeom>
            <a:avLst/>
            <a:gdLst>
              <a:gd name="connsiteX0" fmla="*/ 0 w 12192000"/>
              <a:gd name="connsiteY0" fmla="*/ 0 h 2471737"/>
              <a:gd name="connsiteX1" fmla="*/ 12192000 w 12192000"/>
              <a:gd name="connsiteY1" fmla="*/ 0 h 2471737"/>
              <a:gd name="connsiteX2" fmla="*/ 12192000 w 12192000"/>
              <a:gd name="connsiteY2" fmla="*/ 2471737 h 2471737"/>
              <a:gd name="connsiteX3" fmla="*/ 0 w 12192000"/>
              <a:gd name="connsiteY3" fmla="*/ 2471737 h 2471737"/>
            </a:gdLst>
            <a:ahLst/>
            <a:cxnLst>
              <a:cxn ang="0">
                <a:pos x="connsiteX0" y="connsiteY0"/>
              </a:cxn>
              <a:cxn ang="0">
                <a:pos x="connsiteX1" y="connsiteY1"/>
              </a:cxn>
              <a:cxn ang="0">
                <a:pos x="connsiteX2" y="connsiteY2"/>
              </a:cxn>
              <a:cxn ang="0">
                <a:pos x="connsiteX3" y="connsiteY3"/>
              </a:cxn>
            </a:cxnLst>
            <a:rect l="l" t="t" r="r" b="b"/>
            <a:pathLst>
              <a:path w="12192000" h="2471737">
                <a:moveTo>
                  <a:pt x="0" y="0"/>
                </a:moveTo>
                <a:lnTo>
                  <a:pt x="12192000" y="0"/>
                </a:lnTo>
                <a:lnTo>
                  <a:pt x="12192000" y="2471737"/>
                </a:lnTo>
                <a:lnTo>
                  <a:pt x="0" y="247173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493488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1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0FEC788-B1A6-4FCA-ABBB-12C1A7A02DAA}"/>
              </a:ext>
            </a:extLst>
          </p:cNvPr>
          <p:cNvSpPr>
            <a:spLocks noGrp="1"/>
          </p:cNvSpPr>
          <p:nvPr>
            <p:ph type="pic" sz="quarter" idx="162" hasCustomPrompt="1"/>
          </p:nvPr>
        </p:nvSpPr>
        <p:spPr>
          <a:xfrm>
            <a:off x="0" y="1814513"/>
            <a:ext cx="6516914" cy="2492444"/>
          </a:xfrm>
          <a:custGeom>
            <a:avLst/>
            <a:gdLst>
              <a:gd name="connsiteX0" fmla="*/ 0 w 6516914"/>
              <a:gd name="connsiteY0" fmla="*/ 0 h 2492444"/>
              <a:gd name="connsiteX1" fmla="*/ 6516914 w 6516914"/>
              <a:gd name="connsiteY1" fmla="*/ 0 h 2492444"/>
              <a:gd name="connsiteX2" fmla="*/ 6516914 w 6516914"/>
              <a:gd name="connsiteY2" fmla="*/ 2492444 h 2492444"/>
              <a:gd name="connsiteX3" fmla="*/ 0 w 6516914"/>
              <a:gd name="connsiteY3" fmla="*/ 2492444 h 2492444"/>
            </a:gdLst>
            <a:ahLst/>
            <a:cxnLst>
              <a:cxn ang="0">
                <a:pos x="connsiteX0" y="connsiteY0"/>
              </a:cxn>
              <a:cxn ang="0">
                <a:pos x="connsiteX1" y="connsiteY1"/>
              </a:cxn>
              <a:cxn ang="0">
                <a:pos x="connsiteX2" y="connsiteY2"/>
              </a:cxn>
              <a:cxn ang="0">
                <a:pos x="connsiteX3" y="connsiteY3"/>
              </a:cxn>
            </a:cxnLst>
            <a:rect l="l" t="t" r="r" b="b"/>
            <a:pathLst>
              <a:path w="6516914" h="2492444">
                <a:moveTo>
                  <a:pt x="0" y="0"/>
                </a:moveTo>
                <a:lnTo>
                  <a:pt x="6516914" y="0"/>
                </a:lnTo>
                <a:lnTo>
                  <a:pt x="6516914" y="2492444"/>
                </a:lnTo>
                <a:lnTo>
                  <a:pt x="0" y="249244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96BFA06E-4B52-4837-8E8B-B01BB805C4E4}"/>
              </a:ext>
            </a:extLst>
          </p:cNvPr>
          <p:cNvSpPr>
            <a:spLocks noGrp="1"/>
          </p:cNvSpPr>
          <p:nvPr>
            <p:ph type="pic" sz="quarter" idx="163" hasCustomPrompt="1"/>
          </p:nvPr>
        </p:nvSpPr>
        <p:spPr>
          <a:xfrm>
            <a:off x="6516914" y="4365556"/>
            <a:ext cx="5675086" cy="2492444"/>
          </a:xfrm>
          <a:custGeom>
            <a:avLst/>
            <a:gdLst>
              <a:gd name="connsiteX0" fmla="*/ 0 w 5675086"/>
              <a:gd name="connsiteY0" fmla="*/ 0 h 2492444"/>
              <a:gd name="connsiteX1" fmla="*/ 5675086 w 5675086"/>
              <a:gd name="connsiteY1" fmla="*/ 0 h 2492444"/>
              <a:gd name="connsiteX2" fmla="*/ 5675086 w 5675086"/>
              <a:gd name="connsiteY2" fmla="*/ 2492444 h 2492444"/>
              <a:gd name="connsiteX3" fmla="*/ 0 w 5675086"/>
              <a:gd name="connsiteY3" fmla="*/ 2492444 h 2492444"/>
            </a:gdLst>
            <a:ahLst/>
            <a:cxnLst>
              <a:cxn ang="0">
                <a:pos x="connsiteX0" y="connsiteY0"/>
              </a:cxn>
              <a:cxn ang="0">
                <a:pos x="connsiteX1" y="connsiteY1"/>
              </a:cxn>
              <a:cxn ang="0">
                <a:pos x="connsiteX2" y="connsiteY2"/>
              </a:cxn>
              <a:cxn ang="0">
                <a:pos x="connsiteX3" y="connsiteY3"/>
              </a:cxn>
            </a:cxnLst>
            <a:rect l="l" t="t" r="r" b="b"/>
            <a:pathLst>
              <a:path w="5675086" h="2492444">
                <a:moveTo>
                  <a:pt x="0" y="0"/>
                </a:moveTo>
                <a:lnTo>
                  <a:pt x="5675086" y="0"/>
                </a:lnTo>
                <a:lnTo>
                  <a:pt x="5675086" y="2492444"/>
                </a:lnTo>
                <a:lnTo>
                  <a:pt x="0" y="24924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46765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F5F543F-C385-4288-A60D-C1B8AFCF2EC2}"/>
              </a:ext>
            </a:extLst>
          </p:cNvPr>
          <p:cNvSpPr>
            <a:spLocks noGrp="1"/>
          </p:cNvSpPr>
          <p:nvPr>
            <p:ph type="pic" sz="quarter" idx="162" hasCustomPrompt="1"/>
          </p:nvPr>
        </p:nvSpPr>
        <p:spPr>
          <a:xfrm>
            <a:off x="838201" y="1885951"/>
            <a:ext cx="4017929" cy="3905248"/>
          </a:xfrm>
          <a:custGeom>
            <a:avLst/>
            <a:gdLst>
              <a:gd name="connsiteX0" fmla="*/ 0 w 4017929"/>
              <a:gd name="connsiteY0" fmla="*/ 0 h 3905248"/>
              <a:gd name="connsiteX1" fmla="*/ 4017929 w 4017929"/>
              <a:gd name="connsiteY1" fmla="*/ 0 h 3905248"/>
              <a:gd name="connsiteX2" fmla="*/ 4017929 w 4017929"/>
              <a:gd name="connsiteY2" fmla="*/ 3905248 h 3905248"/>
              <a:gd name="connsiteX3" fmla="*/ 0 w 4017929"/>
              <a:gd name="connsiteY3" fmla="*/ 3905248 h 3905248"/>
            </a:gdLst>
            <a:ahLst/>
            <a:cxnLst>
              <a:cxn ang="0">
                <a:pos x="connsiteX0" y="connsiteY0"/>
              </a:cxn>
              <a:cxn ang="0">
                <a:pos x="connsiteX1" y="connsiteY1"/>
              </a:cxn>
              <a:cxn ang="0">
                <a:pos x="connsiteX2" y="connsiteY2"/>
              </a:cxn>
              <a:cxn ang="0">
                <a:pos x="connsiteX3" y="connsiteY3"/>
              </a:cxn>
            </a:cxnLst>
            <a:rect l="l" t="t" r="r" b="b"/>
            <a:pathLst>
              <a:path w="4017929" h="3905248">
                <a:moveTo>
                  <a:pt x="0" y="0"/>
                </a:moveTo>
                <a:lnTo>
                  <a:pt x="4017929" y="0"/>
                </a:lnTo>
                <a:lnTo>
                  <a:pt x="4017929" y="3905248"/>
                </a:lnTo>
                <a:lnTo>
                  <a:pt x="0" y="390524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77A9412B-F07D-42DC-B1CD-37F769DB55DD}"/>
              </a:ext>
            </a:extLst>
          </p:cNvPr>
          <p:cNvSpPr>
            <a:spLocks noGrp="1"/>
          </p:cNvSpPr>
          <p:nvPr>
            <p:ph type="pic" sz="quarter" idx="163" hasCustomPrompt="1"/>
          </p:nvPr>
        </p:nvSpPr>
        <p:spPr>
          <a:xfrm>
            <a:off x="4973158" y="3810000"/>
            <a:ext cx="6436490" cy="1981200"/>
          </a:xfrm>
          <a:custGeom>
            <a:avLst/>
            <a:gdLst>
              <a:gd name="connsiteX0" fmla="*/ 0 w 6436490"/>
              <a:gd name="connsiteY0" fmla="*/ 0 h 1981200"/>
              <a:gd name="connsiteX1" fmla="*/ 6436490 w 6436490"/>
              <a:gd name="connsiteY1" fmla="*/ 0 h 1981200"/>
              <a:gd name="connsiteX2" fmla="*/ 6436490 w 6436490"/>
              <a:gd name="connsiteY2" fmla="*/ 1981200 h 1981200"/>
              <a:gd name="connsiteX3" fmla="*/ 0 w 6436490"/>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6436490" h="1981200">
                <a:moveTo>
                  <a:pt x="0" y="0"/>
                </a:moveTo>
                <a:lnTo>
                  <a:pt x="6436490" y="0"/>
                </a:lnTo>
                <a:lnTo>
                  <a:pt x="6436490" y="1981200"/>
                </a:lnTo>
                <a:lnTo>
                  <a:pt x="0" y="19812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53135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8B94A86-86D1-459C-A331-263404444DAF}"/>
              </a:ext>
            </a:extLst>
          </p:cNvPr>
          <p:cNvSpPr>
            <a:spLocks noGrp="1"/>
          </p:cNvSpPr>
          <p:nvPr>
            <p:ph type="pic" sz="quarter" idx="162" hasCustomPrompt="1"/>
          </p:nvPr>
        </p:nvSpPr>
        <p:spPr>
          <a:xfrm>
            <a:off x="1" y="1814514"/>
            <a:ext cx="12192000" cy="2636210"/>
          </a:xfrm>
          <a:custGeom>
            <a:avLst/>
            <a:gdLst>
              <a:gd name="connsiteX0" fmla="*/ 0 w 12192000"/>
              <a:gd name="connsiteY0" fmla="*/ 0 h 2636210"/>
              <a:gd name="connsiteX1" fmla="*/ 12192000 w 12192000"/>
              <a:gd name="connsiteY1" fmla="*/ 0 h 2636210"/>
              <a:gd name="connsiteX2" fmla="*/ 12192000 w 12192000"/>
              <a:gd name="connsiteY2" fmla="*/ 2636210 h 2636210"/>
              <a:gd name="connsiteX3" fmla="*/ 0 w 12192000"/>
              <a:gd name="connsiteY3" fmla="*/ 2636210 h 2636210"/>
            </a:gdLst>
            <a:ahLst/>
            <a:cxnLst>
              <a:cxn ang="0">
                <a:pos x="connsiteX0" y="connsiteY0"/>
              </a:cxn>
              <a:cxn ang="0">
                <a:pos x="connsiteX1" y="connsiteY1"/>
              </a:cxn>
              <a:cxn ang="0">
                <a:pos x="connsiteX2" y="connsiteY2"/>
              </a:cxn>
              <a:cxn ang="0">
                <a:pos x="connsiteX3" y="connsiteY3"/>
              </a:cxn>
            </a:cxnLst>
            <a:rect l="l" t="t" r="r" b="b"/>
            <a:pathLst>
              <a:path w="12192000" h="2636210">
                <a:moveTo>
                  <a:pt x="0" y="0"/>
                </a:moveTo>
                <a:lnTo>
                  <a:pt x="12192000" y="0"/>
                </a:lnTo>
                <a:lnTo>
                  <a:pt x="12192000" y="2636210"/>
                </a:lnTo>
                <a:lnTo>
                  <a:pt x="0" y="263621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56098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7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EEF19D6-D3FB-42B4-A94D-105EB8EB437D}"/>
              </a:ext>
            </a:extLst>
          </p:cNvPr>
          <p:cNvSpPr>
            <a:spLocks noGrp="1"/>
          </p:cNvSpPr>
          <p:nvPr>
            <p:ph type="pic" sz="quarter" idx="150" hasCustomPrompt="1"/>
          </p:nvPr>
        </p:nvSpPr>
        <p:spPr>
          <a:xfrm>
            <a:off x="1560507" y="1988458"/>
            <a:ext cx="3370564" cy="3011105"/>
          </a:xfrm>
          <a:custGeom>
            <a:avLst/>
            <a:gdLst>
              <a:gd name="connsiteX0" fmla="*/ 0 w 3370564"/>
              <a:gd name="connsiteY0" fmla="*/ 0 h 3011105"/>
              <a:gd name="connsiteX1" fmla="*/ 3370564 w 3370564"/>
              <a:gd name="connsiteY1" fmla="*/ 0 h 3011105"/>
              <a:gd name="connsiteX2" fmla="*/ 3370564 w 3370564"/>
              <a:gd name="connsiteY2" fmla="*/ 3011105 h 3011105"/>
              <a:gd name="connsiteX3" fmla="*/ 0 w 3370564"/>
              <a:gd name="connsiteY3" fmla="*/ 3011105 h 3011105"/>
            </a:gdLst>
            <a:ahLst/>
            <a:cxnLst>
              <a:cxn ang="0">
                <a:pos x="connsiteX0" y="connsiteY0"/>
              </a:cxn>
              <a:cxn ang="0">
                <a:pos x="connsiteX1" y="connsiteY1"/>
              </a:cxn>
              <a:cxn ang="0">
                <a:pos x="connsiteX2" y="connsiteY2"/>
              </a:cxn>
              <a:cxn ang="0">
                <a:pos x="connsiteX3" y="connsiteY3"/>
              </a:cxn>
            </a:cxnLst>
            <a:rect l="l" t="t" r="r" b="b"/>
            <a:pathLst>
              <a:path w="3370564" h="3011105">
                <a:moveTo>
                  <a:pt x="0" y="0"/>
                </a:moveTo>
                <a:lnTo>
                  <a:pt x="3370564" y="0"/>
                </a:lnTo>
                <a:lnTo>
                  <a:pt x="3370564" y="3011105"/>
                </a:lnTo>
                <a:lnTo>
                  <a:pt x="0" y="301110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698843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22CA04A-2FCF-4130-AF36-7B72FD4B0F55}"/>
              </a:ext>
            </a:extLst>
          </p:cNvPr>
          <p:cNvSpPr>
            <a:spLocks noGrp="1"/>
          </p:cNvSpPr>
          <p:nvPr>
            <p:ph type="pic" sz="quarter" idx="156" hasCustomPrompt="1"/>
          </p:nvPr>
        </p:nvSpPr>
        <p:spPr>
          <a:xfrm>
            <a:off x="8254493" y="2397709"/>
            <a:ext cx="3376609" cy="3418313"/>
          </a:xfrm>
          <a:custGeom>
            <a:avLst/>
            <a:gdLst>
              <a:gd name="connsiteX0" fmla="*/ 0 w 3376609"/>
              <a:gd name="connsiteY0" fmla="*/ 0 h 3418313"/>
              <a:gd name="connsiteX1" fmla="*/ 3376609 w 3376609"/>
              <a:gd name="connsiteY1" fmla="*/ 0 h 3418313"/>
              <a:gd name="connsiteX2" fmla="*/ 3376609 w 3376609"/>
              <a:gd name="connsiteY2" fmla="*/ 3418313 h 3418313"/>
              <a:gd name="connsiteX3" fmla="*/ 0 w 3376609"/>
              <a:gd name="connsiteY3" fmla="*/ 3418313 h 3418313"/>
            </a:gdLst>
            <a:ahLst/>
            <a:cxnLst>
              <a:cxn ang="0">
                <a:pos x="connsiteX0" y="connsiteY0"/>
              </a:cxn>
              <a:cxn ang="0">
                <a:pos x="connsiteX1" y="connsiteY1"/>
              </a:cxn>
              <a:cxn ang="0">
                <a:pos x="connsiteX2" y="connsiteY2"/>
              </a:cxn>
              <a:cxn ang="0">
                <a:pos x="connsiteX3" y="connsiteY3"/>
              </a:cxn>
            </a:cxnLst>
            <a:rect l="l" t="t" r="r" b="b"/>
            <a:pathLst>
              <a:path w="3376609" h="3418313">
                <a:moveTo>
                  <a:pt x="0" y="0"/>
                </a:moveTo>
                <a:lnTo>
                  <a:pt x="3376609" y="0"/>
                </a:lnTo>
                <a:lnTo>
                  <a:pt x="3376609" y="3418313"/>
                </a:lnTo>
                <a:lnTo>
                  <a:pt x="0" y="34183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151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9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0F414C-E15F-405E-9F2F-1BE93DFB14EF}"/>
              </a:ext>
            </a:extLst>
          </p:cNvPr>
          <p:cNvSpPr>
            <a:spLocks noGrp="1"/>
          </p:cNvSpPr>
          <p:nvPr>
            <p:ph type="pic" sz="quarter" idx="158" hasCustomPrompt="1"/>
          </p:nvPr>
        </p:nvSpPr>
        <p:spPr>
          <a:xfrm>
            <a:off x="874531" y="2376164"/>
            <a:ext cx="4676553" cy="3507415"/>
          </a:xfrm>
          <a:custGeom>
            <a:avLst/>
            <a:gdLst>
              <a:gd name="connsiteX0" fmla="*/ 0 w 4676553"/>
              <a:gd name="connsiteY0" fmla="*/ 0 h 3507415"/>
              <a:gd name="connsiteX1" fmla="*/ 4676553 w 4676553"/>
              <a:gd name="connsiteY1" fmla="*/ 0 h 3507415"/>
              <a:gd name="connsiteX2" fmla="*/ 4676553 w 4676553"/>
              <a:gd name="connsiteY2" fmla="*/ 3507415 h 3507415"/>
              <a:gd name="connsiteX3" fmla="*/ 0 w 4676553"/>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676553" h="3507415">
                <a:moveTo>
                  <a:pt x="0" y="0"/>
                </a:moveTo>
                <a:lnTo>
                  <a:pt x="4676553" y="0"/>
                </a:lnTo>
                <a:lnTo>
                  <a:pt x="4676553"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9852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32" r:id="rId7"/>
    <p:sldLayoutId id="2147484147" r:id="rId8"/>
    <p:sldLayoutId id="2147484152" r:id="rId9"/>
    <p:sldLayoutId id="2147484153" r:id="rId10"/>
    <p:sldLayoutId id="2147484154" r:id="rId11"/>
    <p:sldLayoutId id="2147484155" r:id="rId12"/>
    <p:sldLayoutId id="2147484156" r:id="rId13"/>
    <p:sldLayoutId id="2147484157" r:id="rId14"/>
    <p:sldLayoutId id="2147484158" r:id="rId15"/>
    <p:sldLayoutId id="2147484159" r:id="rId16"/>
    <p:sldLayoutId id="2147484160" r:id="rId17"/>
    <p:sldLayoutId id="2147484161" r:id="rId18"/>
    <p:sldLayoutId id="2147484162" r:id="rId19"/>
    <p:sldLayoutId id="2147484163" r:id="rId20"/>
    <p:sldLayoutId id="2147484164" r:id="rId21"/>
    <p:sldLayoutId id="2147484165" r:id="rId22"/>
    <p:sldLayoutId id="2147484166" r:id="rId23"/>
    <p:sldLayoutId id="2147484167" r:id="rId24"/>
    <p:sldLayoutId id="2147484168" r:id="rId25"/>
    <p:sldLayoutId id="2147484169" r:id="rId26"/>
    <p:sldLayoutId id="2147484170" r:id="rId27"/>
    <p:sldLayoutId id="2147484171" r:id="rId28"/>
    <p:sldLayoutId id="2147484172" r:id="rId29"/>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7.xml"/><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19.xml"/><Relationship Id="rId6" Type="http://schemas.openxmlformats.org/officeDocument/2006/relationships/image" Target="../media/image16.jpeg"/><Relationship Id="rId5" Type="http://schemas.openxmlformats.org/officeDocument/2006/relationships/image" Target="../media/image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8.jpeg"/><Relationship Id="rId7"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0.xml"/><Relationship Id="rId6" Type="http://schemas.openxmlformats.org/officeDocument/2006/relationships/image" Target="../media/image13.jpeg"/><Relationship Id="rId5" Type="http://schemas.openxmlformats.org/officeDocument/2006/relationships/image" Target="../media/image17.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1.xml"/><Relationship Id="rId5" Type="http://schemas.openxmlformats.org/officeDocument/2006/relationships/image" Target="../media/image3.jpe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4.xml"/><Relationship Id="rId4" Type="http://schemas.openxmlformats.org/officeDocument/2006/relationships/chart" Target="../charts/char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5.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27.xml"/><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8.xml"/><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3.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110" name="Rectangle 109">
            <a:extLst>
              <a:ext uri="{FF2B5EF4-FFF2-40B4-BE49-F238E27FC236}">
                <a16:creationId xmlns:a16="http://schemas.microsoft.com/office/drawing/2014/main" id="{9F8ABA9B-155F-4BEA-A2F8-5288DFB35F12}"/>
              </a:ext>
            </a:extLst>
          </p:cNvPr>
          <p:cNvSpPr/>
          <p:nvPr/>
        </p:nvSpPr>
        <p:spPr>
          <a:xfrm>
            <a:off x="0" y="951"/>
            <a:ext cx="12192000" cy="6856099"/>
          </a:xfrm>
          <a:prstGeom prst="rect">
            <a:avLst/>
          </a:prstGeom>
          <a:gradFill>
            <a:gsLst>
              <a:gs pos="100000">
                <a:schemeClr val="accent2"/>
              </a:gs>
              <a:gs pos="0">
                <a:schemeClr val="accent2">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30000" dirty="0"/>
          </a:p>
          <a:p>
            <a:pPr algn="ctr"/>
            <a:endParaRPr lang="en-US" baseline="30000" dirty="0"/>
          </a:p>
        </p:txBody>
      </p:sp>
      <p:pic>
        <p:nvPicPr>
          <p:cNvPr id="3" name="Picture 2">
            <a:extLst>
              <a:ext uri="{FF2B5EF4-FFF2-40B4-BE49-F238E27FC236}">
                <a16:creationId xmlns:a16="http://schemas.microsoft.com/office/drawing/2014/main" id="{316FE157-58B3-42E6-81B0-80577C60F6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951"/>
            <a:ext cx="6858000" cy="6858000"/>
          </a:xfrm>
          <a:prstGeom prst="rect">
            <a:avLst/>
          </a:prstGeom>
        </p:spPr>
      </p:pic>
    </p:spTree>
    <p:extLst>
      <p:ext uri="{BB962C8B-B14F-4D97-AF65-F5344CB8AC3E}">
        <p14:creationId xmlns:p14="http://schemas.microsoft.com/office/powerpoint/2010/main" val="12514879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E8BBD36E-3EC8-4E7C-BBD2-70899619BC22}"/>
              </a:ext>
            </a:extLst>
          </p:cNvPr>
          <p:cNvPicPr>
            <a:picLocks noGrp="1" noChangeAspect="1"/>
          </p:cNvPicPr>
          <p:nvPr>
            <p:ph type="pic" sz="quarter" idx="159"/>
          </p:nvPr>
        </p:nvPicPr>
        <p:blipFill>
          <a:blip r:embed="rId3">
            <a:extLst>
              <a:ext uri="{28A0092B-C50C-407E-A947-70E740481C1C}">
                <a14:useLocalDpi xmlns:a14="http://schemas.microsoft.com/office/drawing/2010/main" val="0"/>
              </a:ext>
            </a:extLst>
          </a:blip>
          <a:srcRect t="27239" b="27239"/>
          <a:stretch>
            <a:fillRect/>
          </a:stretch>
        </p:blipFill>
        <p:spPr/>
      </p:pic>
      <p:pic>
        <p:nvPicPr>
          <p:cNvPr id="19" name="Picture Placeholder 18">
            <a:extLst>
              <a:ext uri="{FF2B5EF4-FFF2-40B4-BE49-F238E27FC236}">
                <a16:creationId xmlns:a16="http://schemas.microsoft.com/office/drawing/2014/main" id="{EB749147-0366-4477-A722-0C96326B76C3}"/>
              </a:ext>
            </a:extLst>
          </p:cNvPr>
          <p:cNvPicPr>
            <a:picLocks noGrp="1" noChangeAspect="1"/>
          </p:cNvPicPr>
          <p:nvPr>
            <p:ph type="pic" sz="quarter" idx="158"/>
          </p:nvPr>
        </p:nvPicPr>
        <p:blipFill rotWithShape="1">
          <a:blip r:embed="rId4">
            <a:extLst>
              <a:ext uri="{28A0092B-C50C-407E-A947-70E740481C1C}">
                <a14:useLocalDpi xmlns:a14="http://schemas.microsoft.com/office/drawing/2010/main" val="0"/>
              </a:ext>
            </a:extLst>
          </a:blip>
          <a:srcRect t="5388" b="49148"/>
          <a:stretch/>
        </p:blipFill>
        <p:spPr>
          <a:xfrm>
            <a:off x="1804005" y="1751253"/>
            <a:ext cx="4098467" cy="1243441"/>
          </a:xfrm>
        </p:spPr>
      </p:pic>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pic>
        <p:nvPicPr>
          <p:cNvPr id="25" name="Picture Placeholder 24">
            <a:extLst>
              <a:ext uri="{FF2B5EF4-FFF2-40B4-BE49-F238E27FC236}">
                <a16:creationId xmlns:a16="http://schemas.microsoft.com/office/drawing/2014/main" id="{54D3F75D-B363-44B9-97EE-D42638C26976}"/>
              </a:ext>
            </a:extLst>
          </p:cNvPr>
          <p:cNvPicPr>
            <a:picLocks noGrp="1" noChangeAspect="1"/>
          </p:cNvPicPr>
          <p:nvPr>
            <p:ph type="pic" sz="quarter" idx="160"/>
          </p:nvPr>
        </p:nvPicPr>
        <p:blipFill rotWithShape="1">
          <a:blip r:embed="rId5">
            <a:extLst>
              <a:ext uri="{28A0092B-C50C-407E-A947-70E740481C1C}">
                <a14:useLocalDpi xmlns:a14="http://schemas.microsoft.com/office/drawing/2010/main" val="0"/>
              </a:ext>
            </a:extLst>
          </a:blip>
          <a:srcRect t="4889" b="49647"/>
          <a:stretch/>
        </p:blipFill>
        <p:spPr>
          <a:xfrm>
            <a:off x="1804004" y="4743236"/>
            <a:ext cx="4098467" cy="1243441"/>
          </a:xfrm>
        </p:spPr>
      </p:pic>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8" name="Subtitle 7">
            <a:extLst>
              <a:ext uri="{FF2B5EF4-FFF2-40B4-BE49-F238E27FC236}">
                <a16:creationId xmlns:a16="http://schemas.microsoft.com/office/drawing/2014/main" id="{B55D1813-4305-4046-8602-CA5DFC902CF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89" name="Straight Connector 88">
            <a:extLst>
              <a:ext uri="{FF2B5EF4-FFF2-40B4-BE49-F238E27FC236}">
                <a16:creationId xmlns:a16="http://schemas.microsoft.com/office/drawing/2014/main" id="{EB4AB851-7C17-41F8-BE67-1795F8F03488}"/>
              </a:ext>
            </a:extLst>
          </p:cNvPr>
          <p:cNvCxnSpPr>
            <a:cxnSpLocks/>
          </p:cNvCxnSpPr>
          <p:nvPr/>
        </p:nvCxnSpPr>
        <p:spPr>
          <a:xfrm>
            <a:off x="6647732" y="1751252"/>
            <a:ext cx="0" cy="448786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41320655-0782-4236-88CC-23633F178C11}"/>
              </a:ext>
            </a:extLst>
          </p:cNvPr>
          <p:cNvCxnSpPr>
            <a:cxnSpLocks/>
          </p:cNvCxnSpPr>
          <p:nvPr/>
        </p:nvCxnSpPr>
        <p:spPr>
          <a:xfrm>
            <a:off x="6647732" y="4731368"/>
            <a:ext cx="3121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69F3026-C2AD-414F-8A77-F76EB51B59E2}"/>
              </a:ext>
            </a:extLst>
          </p:cNvPr>
          <p:cNvGrpSpPr/>
          <p:nvPr/>
        </p:nvGrpSpPr>
        <p:grpSpPr>
          <a:xfrm>
            <a:off x="6647732" y="1751252"/>
            <a:ext cx="4049303" cy="1300435"/>
            <a:chOff x="6647732" y="1751252"/>
            <a:chExt cx="4049303" cy="1300435"/>
          </a:xfrm>
        </p:grpSpPr>
        <p:grpSp>
          <p:nvGrpSpPr>
            <p:cNvPr id="39" name="Group 38">
              <a:extLst>
                <a:ext uri="{FF2B5EF4-FFF2-40B4-BE49-F238E27FC236}">
                  <a16:creationId xmlns:a16="http://schemas.microsoft.com/office/drawing/2014/main" id="{9D480203-3376-49FE-AC9B-E383736B7803}"/>
                </a:ext>
              </a:extLst>
            </p:cNvPr>
            <p:cNvGrpSpPr/>
            <p:nvPr/>
          </p:nvGrpSpPr>
          <p:grpSpPr>
            <a:xfrm>
              <a:off x="7121534" y="2652133"/>
              <a:ext cx="1068437" cy="290165"/>
              <a:chOff x="5899707" y="2229364"/>
              <a:chExt cx="812243" cy="220588"/>
            </a:xfrm>
          </p:grpSpPr>
          <p:sp>
            <p:nvSpPr>
              <p:cNvPr id="46" name="Rectangle 45">
                <a:extLst>
                  <a:ext uri="{FF2B5EF4-FFF2-40B4-BE49-F238E27FC236}">
                    <a16:creationId xmlns:a16="http://schemas.microsoft.com/office/drawing/2014/main" id="{9CF77BBD-C78C-4D0B-B036-5B7AB82E05E3}"/>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F0485E43-2C72-4819-865A-70B5199AE7AA}"/>
                  </a:ext>
                </a:extLst>
              </p:cNvPr>
              <p:cNvGrpSpPr/>
              <p:nvPr/>
            </p:nvGrpSpPr>
            <p:grpSpPr>
              <a:xfrm>
                <a:off x="6042303" y="2271001"/>
                <a:ext cx="527051" cy="137313"/>
                <a:chOff x="1871822" y="5616406"/>
                <a:chExt cx="610631" cy="159087"/>
              </a:xfrm>
            </p:grpSpPr>
            <p:grpSp>
              <p:nvGrpSpPr>
                <p:cNvPr id="50" name="Group 49">
                  <a:extLst>
                    <a:ext uri="{FF2B5EF4-FFF2-40B4-BE49-F238E27FC236}">
                      <a16:creationId xmlns:a16="http://schemas.microsoft.com/office/drawing/2014/main" id="{1B5B552C-8C81-430D-9BA5-E7A1E4A1E203}"/>
                    </a:ext>
                  </a:extLst>
                </p:cNvPr>
                <p:cNvGrpSpPr/>
                <p:nvPr/>
              </p:nvGrpSpPr>
              <p:grpSpPr>
                <a:xfrm>
                  <a:off x="1871822" y="5616406"/>
                  <a:ext cx="159086" cy="159087"/>
                  <a:chOff x="1324575" y="5760204"/>
                  <a:chExt cx="305861" cy="305861"/>
                </a:xfrm>
              </p:grpSpPr>
              <p:sp>
                <p:nvSpPr>
                  <p:cNvPr id="57" name="Oval 56">
                    <a:extLst>
                      <a:ext uri="{FF2B5EF4-FFF2-40B4-BE49-F238E27FC236}">
                        <a16:creationId xmlns:a16="http://schemas.microsoft.com/office/drawing/2014/main" id="{544F567B-52D4-4638-832E-37C615035E22}"/>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AutoShape 1">
                    <a:extLst>
                      <a:ext uri="{FF2B5EF4-FFF2-40B4-BE49-F238E27FC236}">
                        <a16:creationId xmlns:a16="http://schemas.microsoft.com/office/drawing/2014/main" id="{E4E820AD-935F-4D2A-B964-D02FE51993EF}"/>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1" name="Group 50">
                  <a:extLst>
                    <a:ext uri="{FF2B5EF4-FFF2-40B4-BE49-F238E27FC236}">
                      <a16:creationId xmlns:a16="http://schemas.microsoft.com/office/drawing/2014/main" id="{59053BC1-CA9B-48BA-AB8D-E5E1B91AD368}"/>
                    </a:ext>
                  </a:extLst>
                </p:cNvPr>
                <p:cNvGrpSpPr/>
                <p:nvPr/>
              </p:nvGrpSpPr>
              <p:grpSpPr>
                <a:xfrm>
                  <a:off x="2097594" y="5616406"/>
                  <a:ext cx="159086" cy="159087"/>
                  <a:chOff x="1684215" y="5760204"/>
                  <a:chExt cx="305861" cy="305861"/>
                </a:xfrm>
              </p:grpSpPr>
              <p:sp>
                <p:nvSpPr>
                  <p:cNvPr id="55" name="Oval 54">
                    <a:extLst>
                      <a:ext uri="{FF2B5EF4-FFF2-40B4-BE49-F238E27FC236}">
                        <a16:creationId xmlns:a16="http://schemas.microsoft.com/office/drawing/2014/main" id="{47147DF4-DD2F-4A47-9406-4778624E1677}"/>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utoShape 21">
                    <a:extLst>
                      <a:ext uri="{FF2B5EF4-FFF2-40B4-BE49-F238E27FC236}">
                        <a16:creationId xmlns:a16="http://schemas.microsoft.com/office/drawing/2014/main" id="{92AD0975-35FD-480D-BD6E-57C17177370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2" name="Group 51">
                  <a:extLst>
                    <a:ext uri="{FF2B5EF4-FFF2-40B4-BE49-F238E27FC236}">
                      <a16:creationId xmlns:a16="http://schemas.microsoft.com/office/drawing/2014/main" id="{851CC958-530D-44A0-BA76-1E06801A0D55}"/>
                    </a:ext>
                  </a:extLst>
                </p:cNvPr>
                <p:cNvGrpSpPr/>
                <p:nvPr/>
              </p:nvGrpSpPr>
              <p:grpSpPr>
                <a:xfrm>
                  <a:off x="2323367" y="5616406"/>
                  <a:ext cx="159086" cy="159087"/>
                  <a:chOff x="2177216" y="5760204"/>
                  <a:chExt cx="305861" cy="305861"/>
                </a:xfrm>
              </p:grpSpPr>
              <p:sp>
                <p:nvSpPr>
                  <p:cNvPr id="53" name="Oval 52">
                    <a:extLst>
                      <a:ext uri="{FF2B5EF4-FFF2-40B4-BE49-F238E27FC236}">
                        <a16:creationId xmlns:a16="http://schemas.microsoft.com/office/drawing/2014/main" id="{389DA214-D6E4-46BA-8277-862B6979CD4D}"/>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18">
                    <a:extLst>
                      <a:ext uri="{FF2B5EF4-FFF2-40B4-BE49-F238E27FC236}">
                        <a16:creationId xmlns:a16="http://schemas.microsoft.com/office/drawing/2014/main" id="{D9FB770B-F472-4798-8B0A-7C49B2C824D4}"/>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43" name="TextBox 42">
              <a:extLst>
                <a:ext uri="{FF2B5EF4-FFF2-40B4-BE49-F238E27FC236}">
                  <a16:creationId xmlns:a16="http://schemas.microsoft.com/office/drawing/2014/main" id="{C526BE64-16D0-45CB-853C-23321CD06912}"/>
                </a:ext>
              </a:extLst>
            </p:cNvPr>
            <p:cNvSpPr txBox="1"/>
            <p:nvPr/>
          </p:nvSpPr>
          <p:spPr>
            <a:xfrm>
              <a:off x="7006421" y="1751252"/>
              <a:ext cx="1893094" cy="323165"/>
            </a:xfrm>
            <a:prstGeom prst="rect">
              <a:avLst/>
            </a:prstGeom>
            <a:noFill/>
          </p:spPr>
          <p:txBody>
            <a:bodyPr wrap="square" rtlCol="0">
              <a:spAutoFit/>
            </a:bodyPr>
            <a:lstStyle/>
            <a:p>
              <a:r>
                <a:rPr lang="en-US" sz="1500" b="1" dirty="0">
                  <a:latin typeface="Roboto" panose="02000000000000000000" pitchFamily="2" charset="0"/>
                  <a:ea typeface="Roboto" panose="02000000000000000000" pitchFamily="2" charset="0"/>
                </a:rPr>
                <a:t>Dr. Jacky Chan</a:t>
              </a:r>
            </a:p>
          </p:txBody>
        </p:sp>
        <p:cxnSp>
          <p:nvCxnSpPr>
            <p:cNvPr id="90" name="Straight Connector 89">
              <a:extLst>
                <a:ext uri="{FF2B5EF4-FFF2-40B4-BE49-F238E27FC236}">
                  <a16:creationId xmlns:a16="http://schemas.microsoft.com/office/drawing/2014/main" id="{E6892EC1-B028-42BF-B426-333D059916E7}"/>
                </a:ext>
              </a:extLst>
            </p:cNvPr>
            <p:cNvCxnSpPr>
              <a:cxnSpLocks/>
            </p:cNvCxnSpPr>
            <p:nvPr/>
          </p:nvCxnSpPr>
          <p:spPr>
            <a:xfrm>
              <a:off x="6647732" y="3051687"/>
              <a:ext cx="3121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931B42C8-4A3B-4D0C-AFB6-4DCE5614831C}"/>
                </a:ext>
              </a:extLst>
            </p:cNvPr>
            <p:cNvSpPr/>
            <p:nvPr/>
          </p:nvSpPr>
          <p:spPr>
            <a:xfrm>
              <a:off x="7006421" y="1998440"/>
              <a:ext cx="3690614" cy="60529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remaining essentially unchanged. </a:t>
              </a:r>
            </a:p>
          </p:txBody>
        </p:sp>
      </p:grpSp>
      <p:grpSp>
        <p:nvGrpSpPr>
          <p:cNvPr id="2" name="Group 1">
            <a:extLst>
              <a:ext uri="{FF2B5EF4-FFF2-40B4-BE49-F238E27FC236}">
                <a16:creationId xmlns:a16="http://schemas.microsoft.com/office/drawing/2014/main" id="{7ADC2754-A22F-4B8B-9C80-3B51FC8F5C03}"/>
              </a:ext>
            </a:extLst>
          </p:cNvPr>
          <p:cNvGrpSpPr/>
          <p:nvPr/>
        </p:nvGrpSpPr>
        <p:grpSpPr>
          <a:xfrm>
            <a:off x="7006421" y="3261261"/>
            <a:ext cx="3690614" cy="1254829"/>
            <a:chOff x="7006421" y="3383308"/>
            <a:chExt cx="3690614" cy="1254829"/>
          </a:xfrm>
        </p:grpSpPr>
        <p:grpSp>
          <p:nvGrpSpPr>
            <p:cNvPr id="60" name="Group 59">
              <a:extLst>
                <a:ext uri="{FF2B5EF4-FFF2-40B4-BE49-F238E27FC236}">
                  <a16:creationId xmlns:a16="http://schemas.microsoft.com/office/drawing/2014/main" id="{E73CDA9B-0B3B-4BE5-981B-0BDB72F28A52}"/>
                </a:ext>
              </a:extLst>
            </p:cNvPr>
            <p:cNvGrpSpPr/>
            <p:nvPr/>
          </p:nvGrpSpPr>
          <p:grpSpPr>
            <a:xfrm>
              <a:off x="7121532" y="4347972"/>
              <a:ext cx="1068437" cy="290165"/>
              <a:chOff x="5899707" y="2229364"/>
              <a:chExt cx="812243" cy="220588"/>
            </a:xfrm>
          </p:grpSpPr>
          <p:sp>
            <p:nvSpPr>
              <p:cNvPr id="63" name="Rectangle 62">
                <a:extLst>
                  <a:ext uri="{FF2B5EF4-FFF2-40B4-BE49-F238E27FC236}">
                    <a16:creationId xmlns:a16="http://schemas.microsoft.com/office/drawing/2014/main" id="{4633FDEE-3E21-4597-A55C-D813407C1D7F}"/>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6506A7B-2645-4A2C-8B63-1BC49C1A97CE}"/>
                  </a:ext>
                </a:extLst>
              </p:cNvPr>
              <p:cNvGrpSpPr/>
              <p:nvPr/>
            </p:nvGrpSpPr>
            <p:grpSpPr>
              <a:xfrm>
                <a:off x="6042303" y="2271001"/>
                <a:ext cx="527051" cy="137313"/>
                <a:chOff x="1871822" y="5616406"/>
                <a:chExt cx="610631" cy="159087"/>
              </a:xfrm>
            </p:grpSpPr>
            <p:grpSp>
              <p:nvGrpSpPr>
                <p:cNvPr id="65" name="Group 64">
                  <a:extLst>
                    <a:ext uri="{FF2B5EF4-FFF2-40B4-BE49-F238E27FC236}">
                      <a16:creationId xmlns:a16="http://schemas.microsoft.com/office/drawing/2014/main" id="{609D519C-A764-4DDF-AD49-8B0BB9FA64C1}"/>
                    </a:ext>
                  </a:extLst>
                </p:cNvPr>
                <p:cNvGrpSpPr/>
                <p:nvPr/>
              </p:nvGrpSpPr>
              <p:grpSpPr>
                <a:xfrm>
                  <a:off x="1871822" y="5616406"/>
                  <a:ext cx="159086" cy="159087"/>
                  <a:chOff x="1324575" y="5760204"/>
                  <a:chExt cx="305861" cy="305861"/>
                </a:xfrm>
              </p:grpSpPr>
              <p:sp>
                <p:nvSpPr>
                  <p:cNvPr id="72" name="Oval 71">
                    <a:extLst>
                      <a:ext uri="{FF2B5EF4-FFF2-40B4-BE49-F238E27FC236}">
                        <a16:creationId xmlns:a16="http://schemas.microsoft.com/office/drawing/2014/main" id="{086641B9-0B6E-4E35-8633-D1099CBA94E3}"/>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AutoShape 1">
                    <a:extLst>
                      <a:ext uri="{FF2B5EF4-FFF2-40B4-BE49-F238E27FC236}">
                        <a16:creationId xmlns:a16="http://schemas.microsoft.com/office/drawing/2014/main" id="{F97139A6-DAC3-460E-B60E-2973F8D5E58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6" name="Group 65">
                  <a:extLst>
                    <a:ext uri="{FF2B5EF4-FFF2-40B4-BE49-F238E27FC236}">
                      <a16:creationId xmlns:a16="http://schemas.microsoft.com/office/drawing/2014/main" id="{43CCD742-3AD4-456B-8151-DE7EA9584DB9}"/>
                    </a:ext>
                  </a:extLst>
                </p:cNvPr>
                <p:cNvGrpSpPr/>
                <p:nvPr/>
              </p:nvGrpSpPr>
              <p:grpSpPr>
                <a:xfrm>
                  <a:off x="2097594" y="5616406"/>
                  <a:ext cx="159086" cy="159087"/>
                  <a:chOff x="1684215" y="5760204"/>
                  <a:chExt cx="305861" cy="305861"/>
                </a:xfrm>
              </p:grpSpPr>
              <p:sp>
                <p:nvSpPr>
                  <p:cNvPr id="70" name="Oval 69">
                    <a:extLst>
                      <a:ext uri="{FF2B5EF4-FFF2-40B4-BE49-F238E27FC236}">
                        <a16:creationId xmlns:a16="http://schemas.microsoft.com/office/drawing/2014/main" id="{F061F2A0-7BA6-4B26-A6B2-02DC947CFACC}"/>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21">
                    <a:extLst>
                      <a:ext uri="{FF2B5EF4-FFF2-40B4-BE49-F238E27FC236}">
                        <a16:creationId xmlns:a16="http://schemas.microsoft.com/office/drawing/2014/main" id="{159DB801-14B6-45B0-A998-D09A3B8FAB0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7" name="Group 66">
                  <a:extLst>
                    <a:ext uri="{FF2B5EF4-FFF2-40B4-BE49-F238E27FC236}">
                      <a16:creationId xmlns:a16="http://schemas.microsoft.com/office/drawing/2014/main" id="{271622D2-4E35-48ED-97FB-442E05521D72}"/>
                    </a:ext>
                  </a:extLst>
                </p:cNvPr>
                <p:cNvGrpSpPr/>
                <p:nvPr/>
              </p:nvGrpSpPr>
              <p:grpSpPr>
                <a:xfrm>
                  <a:off x="2323367" y="5616406"/>
                  <a:ext cx="159086" cy="159087"/>
                  <a:chOff x="2177216" y="5760204"/>
                  <a:chExt cx="305861" cy="305861"/>
                </a:xfrm>
              </p:grpSpPr>
              <p:sp>
                <p:nvSpPr>
                  <p:cNvPr id="68" name="Oval 67">
                    <a:extLst>
                      <a:ext uri="{FF2B5EF4-FFF2-40B4-BE49-F238E27FC236}">
                        <a16:creationId xmlns:a16="http://schemas.microsoft.com/office/drawing/2014/main" id="{78ADC028-9E85-4F30-A1A3-EFBB86316868}"/>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18">
                    <a:extLst>
                      <a:ext uri="{FF2B5EF4-FFF2-40B4-BE49-F238E27FC236}">
                        <a16:creationId xmlns:a16="http://schemas.microsoft.com/office/drawing/2014/main" id="{CEC1F853-8A0D-497F-95E7-1F3B2C35DF6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61" name="TextBox 60">
              <a:extLst>
                <a:ext uri="{FF2B5EF4-FFF2-40B4-BE49-F238E27FC236}">
                  <a16:creationId xmlns:a16="http://schemas.microsoft.com/office/drawing/2014/main" id="{29573A69-593F-4742-AE79-F89F12C18824}"/>
                </a:ext>
              </a:extLst>
            </p:cNvPr>
            <p:cNvSpPr txBox="1"/>
            <p:nvPr/>
          </p:nvSpPr>
          <p:spPr>
            <a:xfrm>
              <a:off x="7006421" y="3383308"/>
              <a:ext cx="1893094" cy="323165"/>
            </a:xfrm>
            <a:prstGeom prst="rect">
              <a:avLst/>
            </a:prstGeom>
            <a:noFill/>
          </p:spPr>
          <p:txBody>
            <a:bodyPr wrap="square" rtlCol="0">
              <a:spAutoFit/>
            </a:bodyPr>
            <a:lstStyle/>
            <a:p>
              <a:r>
                <a:rPr lang="en-US" sz="1500" b="1" dirty="0">
                  <a:latin typeface="Roboto" panose="02000000000000000000" pitchFamily="2" charset="0"/>
                  <a:ea typeface="Roboto" panose="02000000000000000000" pitchFamily="2" charset="0"/>
                </a:rPr>
                <a:t>Dr. Jacky Chan</a:t>
              </a:r>
            </a:p>
          </p:txBody>
        </p:sp>
        <p:sp>
          <p:nvSpPr>
            <p:cNvPr id="74" name="Rectangle 73">
              <a:extLst>
                <a:ext uri="{FF2B5EF4-FFF2-40B4-BE49-F238E27FC236}">
                  <a16:creationId xmlns:a16="http://schemas.microsoft.com/office/drawing/2014/main" id="{C7D7083C-248A-4585-B3DE-142EDA5F44FA}"/>
                </a:ext>
              </a:extLst>
            </p:cNvPr>
            <p:cNvSpPr/>
            <p:nvPr/>
          </p:nvSpPr>
          <p:spPr>
            <a:xfrm>
              <a:off x="7006421" y="3654632"/>
              <a:ext cx="3690614" cy="60529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remaining essentially unchanged. </a:t>
              </a:r>
            </a:p>
          </p:txBody>
        </p:sp>
      </p:grpSp>
      <p:grpSp>
        <p:nvGrpSpPr>
          <p:cNvPr id="4" name="Group 3">
            <a:extLst>
              <a:ext uri="{FF2B5EF4-FFF2-40B4-BE49-F238E27FC236}">
                <a16:creationId xmlns:a16="http://schemas.microsoft.com/office/drawing/2014/main" id="{EEB3DD67-AB77-4BFB-B42C-C2960C333CC2}"/>
              </a:ext>
            </a:extLst>
          </p:cNvPr>
          <p:cNvGrpSpPr/>
          <p:nvPr/>
        </p:nvGrpSpPr>
        <p:grpSpPr>
          <a:xfrm>
            <a:off x="7006421" y="4918600"/>
            <a:ext cx="3690614" cy="1320513"/>
            <a:chOff x="7006421" y="4965835"/>
            <a:chExt cx="3690614" cy="1320513"/>
          </a:xfrm>
        </p:grpSpPr>
        <p:grpSp>
          <p:nvGrpSpPr>
            <p:cNvPr id="75" name="Group 74">
              <a:extLst>
                <a:ext uri="{FF2B5EF4-FFF2-40B4-BE49-F238E27FC236}">
                  <a16:creationId xmlns:a16="http://schemas.microsoft.com/office/drawing/2014/main" id="{B324C0BF-1D7C-492D-A4C6-377E1ED1C30C}"/>
                </a:ext>
              </a:extLst>
            </p:cNvPr>
            <p:cNvGrpSpPr/>
            <p:nvPr/>
          </p:nvGrpSpPr>
          <p:grpSpPr>
            <a:xfrm>
              <a:off x="7120022" y="5996183"/>
              <a:ext cx="1068437" cy="290165"/>
              <a:chOff x="5899707" y="2229364"/>
              <a:chExt cx="812243" cy="220588"/>
            </a:xfrm>
          </p:grpSpPr>
          <p:sp>
            <p:nvSpPr>
              <p:cNvPr id="78" name="Rectangle 77">
                <a:extLst>
                  <a:ext uri="{FF2B5EF4-FFF2-40B4-BE49-F238E27FC236}">
                    <a16:creationId xmlns:a16="http://schemas.microsoft.com/office/drawing/2014/main" id="{A2200E58-C07F-4335-A01A-74E44BC71062}"/>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9" name="Group 78">
                <a:extLst>
                  <a:ext uri="{FF2B5EF4-FFF2-40B4-BE49-F238E27FC236}">
                    <a16:creationId xmlns:a16="http://schemas.microsoft.com/office/drawing/2014/main" id="{79A93486-FBCC-4C88-B829-56AA96BBDFD8}"/>
                  </a:ext>
                </a:extLst>
              </p:cNvPr>
              <p:cNvGrpSpPr/>
              <p:nvPr/>
            </p:nvGrpSpPr>
            <p:grpSpPr>
              <a:xfrm>
                <a:off x="6042303" y="2271001"/>
                <a:ext cx="527051" cy="137313"/>
                <a:chOff x="1871822" y="5616406"/>
                <a:chExt cx="610631" cy="159087"/>
              </a:xfrm>
            </p:grpSpPr>
            <p:grpSp>
              <p:nvGrpSpPr>
                <p:cNvPr id="80" name="Group 79">
                  <a:extLst>
                    <a:ext uri="{FF2B5EF4-FFF2-40B4-BE49-F238E27FC236}">
                      <a16:creationId xmlns:a16="http://schemas.microsoft.com/office/drawing/2014/main" id="{6D24059F-D9CC-40BC-833E-8EA7929E4C89}"/>
                    </a:ext>
                  </a:extLst>
                </p:cNvPr>
                <p:cNvGrpSpPr/>
                <p:nvPr/>
              </p:nvGrpSpPr>
              <p:grpSpPr>
                <a:xfrm>
                  <a:off x="1871822" y="5616406"/>
                  <a:ext cx="159086" cy="159087"/>
                  <a:chOff x="1324575" y="5760204"/>
                  <a:chExt cx="305861" cy="305861"/>
                </a:xfrm>
              </p:grpSpPr>
              <p:sp>
                <p:nvSpPr>
                  <p:cNvPr id="87" name="Oval 86">
                    <a:extLst>
                      <a:ext uri="{FF2B5EF4-FFF2-40B4-BE49-F238E27FC236}">
                        <a16:creationId xmlns:a16="http://schemas.microsoft.com/office/drawing/2014/main" id="{8DDC9156-D8B2-4324-B2C0-5507CE803A12}"/>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AutoShape 1">
                    <a:extLst>
                      <a:ext uri="{FF2B5EF4-FFF2-40B4-BE49-F238E27FC236}">
                        <a16:creationId xmlns:a16="http://schemas.microsoft.com/office/drawing/2014/main" id="{D8788753-CFDC-403D-A4E5-B2A8C96882F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1" name="Group 80">
                  <a:extLst>
                    <a:ext uri="{FF2B5EF4-FFF2-40B4-BE49-F238E27FC236}">
                      <a16:creationId xmlns:a16="http://schemas.microsoft.com/office/drawing/2014/main" id="{E78FFDEA-37E5-47B0-847C-C5AAE0608292}"/>
                    </a:ext>
                  </a:extLst>
                </p:cNvPr>
                <p:cNvGrpSpPr/>
                <p:nvPr/>
              </p:nvGrpSpPr>
              <p:grpSpPr>
                <a:xfrm>
                  <a:off x="2097594" y="5616406"/>
                  <a:ext cx="159086" cy="159087"/>
                  <a:chOff x="1684215" y="5760204"/>
                  <a:chExt cx="305861" cy="305861"/>
                </a:xfrm>
              </p:grpSpPr>
              <p:sp>
                <p:nvSpPr>
                  <p:cNvPr id="85" name="Oval 84">
                    <a:extLst>
                      <a:ext uri="{FF2B5EF4-FFF2-40B4-BE49-F238E27FC236}">
                        <a16:creationId xmlns:a16="http://schemas.microsoft.com/office/drawing/2014/main" id="{1846AB61-711E-4446-88A7-4EFCCCCD701D}"/>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21">
                    <a:extLst>
                      <a:ext uri="{FF2B5EF4-FFF2-40B4-BE49-F238E27FC236}">
                        <a16:creationId xmlns:a16="http://schemas.microsoft.com/office/drawing/2014/main" id="{283A105B-966B-4414-8736-4CF3818B18E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2" name="Group 81">
                  <a:extLst>
                    <a:ext uri="{FF2B5EF4-FFF2-40B4-BE49-F238E27FC236}">
                      <a16:creationId xmlns:a16="http://schemas.microsoft.com/office/drawing/2014/main" id="{93299E3B-3416-4036-B7DD-36C163283E7E}"/>
                    </a:ext>
                  </a:extLst>
                </p:cNvPr>
                <p:cNvGrpSpPr/>
                <p:nvPr/>
              </p:nvGrpSpPr>
              <p:grpSpPr>
                <a:xfrm>
                  <a:off x="2323367" y="5616406"/>
                  <a:ext cx="159086" cy="159087"/>
                  <a:chOff x="2177216" y="5760204"/>
                  <a:chExt cx="305861" cy="305861"/>
                </a:xfrm>
              </p:grpSpPr>
              <p:sp>
                <p:nvSpPr>
                  <p:cNvPr id="83" name="Oval 82">
                    <a:extLst>
                      <a:ext uri="{FF2B5EF4-FFF2-40B4-BE49-F238E27FC236}">
                        <a16:creationId xmlns:a16="http://schemas.microsoft.com/office/drawing/2014/main" id="{D7430562-3844-4E4B-B90C-5C8488266683}"/>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18">
                    <a:extLst>
                      <a:ext uri="{FF2B5EF4-FFF2-40B4-BE49-F238E27FC236}">
                        <a16:creationId xmlns:a16="http://schemas.microsoft.com/office/drawing/2014/main" id="{7B880F3C-0234-4750-8EEB-32472A4E3FE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76" name="TextBox 75">
              <a:extLst>
                <a:ext uri="{FF2B5EF4-FFF2-40B4-BE49-F238E27FC236}">
                  <a16:creationId xmlns:a16="http://schemas.microsoft.com/office/drawing/2014/main" id="{EE037A1E-2743-4083-B5D1-DC0CBC0545FD}"/>
                </a:ext>
              </a:extLst>
            </p:cNvPr>
            <p:cNvSpPr txBox="1"/>
            <p:nvPr/>
          </p:nvSpPr>
          <p:spPr>
            <a:xfrm>
              <a:off x="7006421" y="4965835"/>
              <a:ext cx="1893094" cy="323165"/>
            </a:xfrm>
            <a:prstGeom prst="rect">
              <a:avLst/>
            </a:prstGeom>
            <a:noFill/>
          </p:spPr>
          <p:txBody>
            <a:bodyPr wrap="square" rtlCol="0">
              <a:spAutoFit/>
            </a:bodyPr>
            <a:lstStyle/>
            <a:p>
              <a:r>
                <a:rPr lang="en-US" sz="1500" b="1" dirty="0">
                  <a:latin typeface="Roboto" panose="02000000000000000000" pitchFamily="2" charset="0"/>
                  <a:ea typeface="Roboto" panose="02000000000000000000" pitchFamily="2" charset="0"/>
                </a:rPr>
                <a:t>Dr. Jacky Chan</a:t>
              </a:r>
            </a:p>
          </p:txBody>
        </p:sp>
        <p:sp>
          <p:nvSpPr>
            <p:cNvPr id="92" name="Rectangle 91">
              <a:extLst>
                <a:ext uri="{FF2B5EF4-FFF2-40B4-BE49-F238E27FC236}">
                  <a16:creationId xmlns:a16="http://schemas.microsoft.com/office/drawing/2014/main" id="{2665218F-3AAE-4B11-92D7-087A3E941B62}"/>
                </a:ext>
              </a:extLst>
            </p:cNvPr>
            <p:cNvSpPr/>
            <p:nvPr/>
          </p:nvSpPr>
          <p:spPr>
            <a:xfrm>
              <a:off x="7006421" y="5284185"/>
              <a:ext cx="3690614" cy="60529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remaining essentially unchanged. </a:t>
              </a:r>
            </a:p>
          </p:txBody>
        </p:sp>
      </p:grpSp>
    </p:spTree>
    <p:extLst>
      <p:ext uri="{BB962C8B-B14F-4D97-AF65-F5344CB8AC3E}">
        <p14:creationId xmlns:p14="http://schemas.microsoft.com/office/powerpoint/2010/main" val="213134483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48" name="Picture Placeholder 47">
            <a:extLst>
              <a:ext uri="{FF2B5EF4-FFF2-40B4-BE49-F238E27FC236}">
                <a16:creationId xmlns:a16="http://schemas.microsoft.com/office/drawing/2014/main" id="{3C4E5E88-E05E-4AC6-A3A6-A7C0AF5A00DC}"/>
              </a:ext>
            </a:extLst>
          </p:cNvPr>
          <p:cNvPicPr>
            <a:picLocks noGrp="1" noChangeAspect="1"/>
          </p:cNvPicPr>
          <p:nvPr>
            <p:ph type="pic" sz="quarter" idx="161"/>
          </p:nvPr>
        </p:nvPicPr>
        <p:blipFill>
          <a:blip r:embed="rId3" cstate="print">
            <a:extLst>
              <a:ext uri="{28A0092B-C50C-407E-A947-70E740481C1C}">
                <a14:useLocalDpi xmlns:a14="http://schemas.microsoft.com/office/drawing/2010/main" val="0"/>
              </a:ext>
            </a:extLst>
          </a:blip>
          <a:srcRect t="8196" b="8196"/>
          <a:stretch>
            <a:fillRect/>
          </a:stretch>
        </p:blipFill>
        <p:spPr/>
      </p:pic>
      <p:pic>
        <p:nvPicPr>
          <p:cNvPr id="46" name="Picture Placeholder 45">
            <a:extLst>
              <a:ext uri="{FF2B5EF4-FFF2-40B4-BE49-F238E27FC236}">
                <a16:creationId xmlns:a16="http://schemas.microsoft.com/office/drawing/2014/main" id="{57067995-00EE-4DCB-B2A1-49820691E9B2}"/>
              </a:ext>
            </a:extLst>
          </p:cNvPr>
          <p:cNvPicPr>
            <a:picLocks noGrp="1" noChangeAspect="1"/>
          </p:cNvPicPr>
          <p:nvPr>
            <p:ph type="pic" sz="quarter" idx="160"/>
          </p:nvPr>
        </p:nvPicPr>
        <p:blipFill>
          <a:blip r:embed="rId4" cstate="print">
            <a:extLst>
              <a:ext uri="{28A0092B-C50C-407E-A947-70E740481C1C}">
                <a14:useLocalDpi xmlns:a14="http://schemas.microsoft.com/office/drawing/2010/main" val="0"/>
              </a:ext>
            </a:extLst>
          </a:blip>
          <a:srcRect l="5132" r="5132"/>
          <a:stretch>
            <a:fillRect/>
          </a:stretch>
        </p:blipFill>
        <p:spPr/>
      </p:pic>
      <p:pic>
        <p:nvPicPr>
          <p:cNvPr id="44" name="Picture Placeholder 43">
            <a:extLst>
              <a:ext uri="{FF2B5EF4-FFF2-40B4-BE49-F238E27FC236}">
                <a16:creationId xmlns:a16="http://schemas.microsoft.com/office/drawing/2014/main" id="{4E2D6FA5-90FB-438B-B541-D86218734988}"/>
              </a:ext>
            </a:extLst>
          </p:cNvPr>
          <p:cNvPicPr>
            <a:picLocks noGrp="1" noChangeAspect="1"/>
          </p:cNvPicPr>
          <p:nvPr>
            <p:ph type="pic" sz="quarter" idx="159"/>
          </p:nvPr>
        </p:nvPicPr>
        <p:blipFill>
          <a:blip r:embed="rId5">
            <a:extLst>
              <a:ext uri="{28A0092B-C50C-407E-A947-70E740481C1C}">
                <a14:useLocalDpi xmlns:a14="http://schemas.microsoft.com/office/drawing/2010/main" val="0"/>
              </a:ext>
            </a:extLst>
          </a:blip>
          <a:srcRect t="25063" b="25063"/>
          <a:stretch>
            <a:fillRect/>
          </a:stretch>
        </p:blipFill>
        <p:spPr/>
      </p:pic>
      <p:pic>
        <p:nvPicPr>
          <p:cNvPr id="42" name="Picture Placeholder 41">
            <a:extLst>
              <a:ext uri="{FF2B5EF4-FFF2-40B4-BE49-F238E27FC236}">
                <a16:creationId xmlns:a16="http://schemas.microsoft.com/office/drawing/2014/main" id="{E6B09951-41CE-47B3-9F49-2706A794E2D9}"/>
              </a:ext>
            </a:extLst>
          </p:cNvPr>
          <p:cNvPicPr>
            <a:picLocks noGrp="1" noChangeAspect="1"/>
          </p:cNvPicPr>
          <p:nvPr>
            <p:ph type="pic" sz="quarter" idx="158"/>
          </p:nvPr>
        </p:nvPicPr>
        <p:blipFill>
          <a:blip r:embed="rId6">
            <a:extLst>
              <a:ext uri="{28A0092B-C50C-407E-A947-70E740481C1C}">
                <a14:useLocalDpi xmlns:a14="http://schemas.microsoft.com/office/drawing/2010/main" val="0"/>
              </a:ext>
            </a:extLst>
          </a:blip>
          <a:srcRect l="15686" r="15686"/>
          <a:stretch>
            <a:fillRect/>
          </a:stretch>
        </p:blipFill>
        <p:spPr/>
      </p:pic>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99D8BA7-6983-4618-87F8-59D0B1670B8E}"/>
              </a:ext>
            </a:extLst>
          </p:cNvPr>
          <p:cNvSpPr/>
          <p:nvPr/>
        </p:nvSpPr>
        <p:spPr>
          <a:xfrm>
            <a:off x="8221992" y="4054475"/>
            <a:ext cx="3159732" cy="1981200"/>
          </a:xfrm>
          <a:prstGeom prst="rect">
            <a:avLst/>
          </a:prstGeom>
          <a:solidFill>
            <a:srgbClr val="00A855">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B7DA2D09-CE44-4C28-83EC-21DF80DF6AB2}"/>
              </a:ext>
            </a:extLst>
          </p:cNvPr>
          <p:cNvSpPr/>
          <p:nvPr/>
        </p:nvSpPr>
        <p:spPr>
          <a:xfrm>
            <a:off x="810276" y="2130426"/>
            <a:ext cx="4017929" cy="3905248"/>
          </a:xfrm>
          <a:prstGeom prst="rect">
            <a:avLst/>
          </a:prstGeom>
          <a:solidFill>
            <a:schemeClr val="accent1">
              <a:alpha val="2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Tree>
    <p:extLst>
      <p:ext uri="{BB962C8B-B14F-4D97-AF65-F5344CB8AC3E}">
        <p14:creationId xmlns:p14="http://schemas.microsoft.com/office/powerpoint/2010/main" val="313809794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7" name="Picture Placeholder 36">
            <a:extLst>
              <a:ext uri="{FF2B5EF4-FFF2-40B4-BE49-F238E27FC236}">
                <a16:creationId xmlns:a16="http://schemas.microsoft.com/office/drawing/2014/main" id="{03F402BC-50DF-4EB4-9BC2-71274B1BE7E9}"/>
              </a:ext>
            </a:extLst>
          </p:cNvPr>
          <p:cNvPicPr>
            <a:picLocks noGrp="1" noChangeAspect="1"/>
          </p:cNvPicPr>
          <p:nvPr>
            <p:ph type="pic" sz="quarter" idx="161"/>
          </p:nvPr>
        </p:nvPicPr>
        <p:blipFill>
          <a:blip r:embed="rId3" cstate="print">
            <a:extLst>
              <a:ext uri="{28A0092B-C50C-407E-A947-70E740481C1C}">
                <a14:useLocalDpi xmlns:a14="http://schemas.microsoft.com/office/drawing/2010/main" val="0"/>
              </a:ext>
            </a:extLst>
          </a:blip>
          <a:srcRect l="1429" r="1429"/>
          <a:stretch>
            <a:fillRect/>
          </a:stretch>
        </p:blipFill>
        <p:spPr/>
      </p:pic>
      <p:pic>
        <p:nvPicPr>
          <p:cNvPr id="39" name="Picture Placeholder 38">
            <a:extLst>
              <a:ext uri="{FF2B5EF4-FFF2-40B4-BE49-F238E27FC236}">
                <a16:creationId xmlns:a16="http://schemas.microsoft.com/office/drawing/2014/main" id="{CB5F3321-7A08-4FAE-BF3E-20B05E500899}"/>
              </a:ext>
            </a:extLst>
          </p:cNvPr>
          <p:cNvPicPr>
            <a:picLocks noGrp="1" noChangeAspect="1"/>
          </p:cNvPicPr>
          <p:nvPr>
            <p:ph type="pic" sz="quarter" idx="160"/>
          </p:nvPr>
        </p:nvPicPr>
        <p:blipFill>
          <a:blip r:embed="rId4">
            <a:extLst>
              <a:ext uri="{28A0092B-C50C-407E-A947-70E740481C1C}">
                <a14:useLocalDpi xmlns:a14="http://schemas.microsoft.com/office/drawing/2010/main" val="0"/>
              </a:ext>
            </a:extLst>
          </a:blip>
          <a:srcRect t="12576" b="12576"/>
          <a:stretch>
            <a:fillRect/>
          </a:stretch>
        </p:blipFill>
        <p:spPr/>
      </p:pic>
      <p:pic>
        <p:nvPicPr>
          <p:cNvPr id="31" name="Picture Placeholder 30">
            <a:extLst>
              <a:ext uri="{FF2B5EF4-FFF2-40B4-BE49-F238E27FC236}">
                <a16:creationId xmlns:a16="http://schemas.microsoft.com/office/drawing/2014/main" id="{F77665D6-DE11-4A3B-8FCD-C4DDA24F5A0A}"/>
              </a:ext>
            </a:extLst>
          </p:cNvPr>
          <p:cNvPicPr>
            <a:picLocks noGrp="1" noChangeAspect="1"/>
          </p:cNvPicPr>
          <p:nvPr>
            <p:ph type="pic" sz="quarter" idx="159"/>
          </p:nvPr>
        </p:nvPicPr>
        <p:blipFill>
          <a:blip r:embed="rId5">
            <a:extLst>
              <a:ext uri="{28A0092B-C50C-407E-A947-70E740481C1C}">
                <a14:useLocalDpi xmlns:a14="http://schemas.microsoft.com/office/drawing/2010/main" val="0"/>
              </a:ext>
            </a:extLst>
          </a:blip>
          <a:srcRect t="4224" b="4224"/>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pic>
        <p:nvPicPr>
          <p:cNvPr id="33" name="Picture Placeholder 32">
            <a:extLst>
              <a:ext uri="{FF2B5EF4-FFF2-40B4-BE49-F238E27FC236}">
                <a16:creationId xmlns:a16="http://schemas.microsoft.com/office/drawing/2014/main" id="{6BDA9368-F0F7-4051-B9A1-B80CAFF2E628}"/>
              </a:ext>
            </a:extLst>
          </p:cNvPr>
          <p:cNvPicPr>
            <a:picLocks noGrp="1" noChangeAspect="1"/>
          </p:cNvPicPr>
          <p:nvPr>
            <p:ph type="pic" sz="quarter" idx="162"/>
          </p:nvPr>
        </p:nvPicPr>
        <p:blipFill>
          <a:blip r:embed="rId6">
            <a:extLst>
              <a:ext uri="{28A0092B-C50C-407E-A947-70E740481C1C}">
                <a14:useLocalDpi xmlns:a14="http://schemas.microsoft.com/office/drawing/2010/main" val="0"/>
              </a:ext>
            </a:extLst>
          </a:blip>
          <a:srcRect t="2919" b="2919"/>
          <a:stretch>
            <a:fillRect/>
          </a:stretch>
        </p:blipFill>
        <p:spPr/>
      </p:pic>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normAutofit/>
          </a:bodyPr>
          <a:lstStyle/>
          <a:p>
            <a:r>
              <a:rPr lang="en-US" sz="4000"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pic>
        <p:nvPicPr>
          <p:cNvPr id="28" name="Picture Placeholder 27">
            <a:extLst>
              <a:ext uri="{FF2B5EF4-FFF2-40B4-BE49-F238E27FC236}">
                <a16:creationId xmlns:a16="http://schemas.microsoft.com/office/drawing/2014/main" id="{5ADD9987-D0E0-48C9-8AB3-75FA977F51BD}"/>
              </a:ext>
            </a:extLst>
          </p:cNvPr>
          <p:cNvPicPr>
            <a:picLocks noGrp="1" noChangeAspect="1"/>
          </p:cNvPicPr>
          <p:nvPr>
            <p:ph type="pic" sz="quarter" idx="158"/>
          </p:nvPr>
        </p:nvPicPr>
        <p:blipFill>
          <a:blip r:embed="rId7">
            <a:extLst>
              <a:ext uri="{28A0092B-C50C-407E-A947-70E740481C1C}">
                <a14:useLocalDpi xmlns:a14="http://schemas.microsoft.com/office/drawing/2010/main" val="0"/>
              </a:ext>
            </a:extLst>
          </a:blip>
          <a:srcRect t="26568" b="26568"/>
          <a:stretch>
            <a:fillRect/>
          </a:stretch>
        </p:blipFill>
        <p:spPr/>
      </p:pic>
    </p:spTree>
    <p:extLst>
      <p:ext uri="{BB962C8B-B14F-4D97-AF65-F5344CB8AC3E}">
        <p14:creationId xmlns:p14="http://schemas.microsoft.com/office/powerpoint/2010/main" val="1186837429"/>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5" name="Picture Placeholder 44">
            <a:extLst>
              <a:ext uri="{FF2B5EF4-FFF2-40B4-BE49-F238E27FC236}">
                <a16:creationId xmlns:a16="http://schemas.microsoft.com/office/drawing/2014/main" id="{0B98BBB7-1BCC-4EFC-B8CF-9057DE3EB790}"/>
              </a:ext>
            </a:extLst>
          </p:cNvPr>
          <p:cNvPicPr>
            <a:picLocks noGrp="1" noChangeAspect="1"/>
          </p:cNvPicPr>
          <p:nvPr>
            <p:ph type="pic" sz="quarter" idx="162"/>
          </p:nvPr>
        </p:nvPicPr>
        <p:blipFill>
          <a:blip r:embed="rId3">
            <a:extLst>
              <a:ext uri="{28A0092B-C50C-407E-A947-70E740481C1C}">
                <a14:useLocalDpi xmlns:a14="http://schemas.microsoft.com/office/drawing/2010/main" val="0"/>
              </a:ext>
            </a:extLst>
          </a:blip>
          <a:srcRect t="29274" b="29274"/>
          <a:stretch>
            <a:fillRect/>
          </a:stretch>
        </p:blipFill>
        <p:spPr/>
      </p:pic>
      <p:pic>
        <p:nvPicPr>
          <p:cNvPr id="40" name="Picture Placeholder 39">
            <a:extLst>
              <a:ext uri="{FF2B5EF4-FFF2-40B4-BE49-F238E27FC236}">
                <a16:creationId xmlns:a16="http://schemas.microsoft.com/office/drawing/2014/main" id="{90D58D7A-10E5-4BB3-9E25-747C5FB8ED61}"/>
              </a:ext>
            </a:extLst>
          </p:cNvPr>
          <p:cNvPicPr>
            <a:picLocks noGrp="1" noChangeAspect="1"/>
          </p:cNvPicPr>
          <p:nvPr>
            <p:ph type="pic" sz="quarter" idx="160"/>
          </p:nvPr>
        </p:nvPicPr>
        <p:blipFill>
          <a:blip r:embed="rId4" cstate="print">
            <a:extLst>
              <a:ext uri="{28A0092B-C50C-407E-A947-70E740481C1C}">
                <a14:useLocalDpi xmlns:a14="http://schemas.microsoft.com/office/drawing/2010/main" val="0"/>
              </a:ext>
            </a:extLst>
          </a:blip>
          <a:srcRect l="15374" r="15374"/>
          <a:stretch>
            <a:fillRect/>
          </a:stretch>
        </p:blipFill>
        <p:spPr/>
      </p:pic>
      <p:pic>
        <p:nvPicPr>
          <p:cNvPr id="34" name="Picture Placeholder 33">
            <a:extLst>
              <a:ext uri="{FF2B5EF4-FFF2-40B4-BE49-F238E27FC236}">
                <a16:creationId xmlns:a16="http://schemas.microsoft.com/office/drawing/2014/main" id="{4B97B820-BC72-4CBB-A43E-96A46F46CDAE}"/>
              </a:ext>
            </a:extLst>
          </p:cNvPr>
          <p:cNvPicPr>
            <a:picLocks noGrp="1" noChangeAspect="1"/>
          </p:cNvPicPr>
          <p:nvPr>
            <p:ph type="pic" sz="quarter" idx="158"/>
          </p:nvPr>
        </p:nvPicPr>
        <p:blipFill>
          <a:blip r:embed="rId5" cstate="print">
            <a:extLst>
              <a:ext uri="{28A0092B-C50C-407E-A947-70E740481C1C}">
                <a14:useLocalDpi xmlns:a14="http://schemas.microsoft.com/office/drawing/2010/main" val="0"/>
              </a:ext>
            </a:extLst>
          </a:blip>
          <a:srcRect t="8114" b="8114"/>
          <a:stretch>
            <a:fillRect/>
          </a:stretch>
        </p:blipFill>
        <p:spPr/>
      </p:pic>
      <p:pic>
        <p:nvPicPr>
          <p:cNvPr id="43" name="Picture Placeholder 42">
            <a:extLst>
              <a:ext uri="{FF2B5EF4-FFF2-40B4-BE49-F238E27FC236}">
                <a16:creationId xmlns:a16="http://schemas.microsoft.com/office/drawing/2014/main" id="{B32E3543-AB46-45AE-9F53-4536886C2E1B}"/>
              </a:ext>
            </a:extLst>
          </p:cNvPr>
          <p:cNvPicPr>
            <a:picLocks noGrp="1" noChangeAspect="1"/>
          </p:cNvPicPr>
          <p:nvPr>
            <p:ph type="pic" sz="quarter" idx="161"/>
          </p:nvPr>
        </p:nvPicPr>
        <p:blipFill>
          <a:blip r:embed="rId6" cstate="print">
            <a:extLst>
              <a:ext uri="{28A0092B-C50C-407E-A947-70E740481C1C}">
                <a14:useLocalDpi xmlns:a14="http://schemas.microsoft.com/office/drawing/2010/main" val="0"/>
              </a:ext>
            </a:extLst>
          </a:blip>
          <a:srcRect l="24571" r="24571"/>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pic>
        <p:nvPicPr>
          <p:cNvPr id="37" name="Picture Placeholder 36">
            <a:extLst>
              <a:ext uri="{FF2B5EF4-FFF2-40B4-BE49-F238E27FC236}">
                <a16:creationId xmlns:a16="http://schemas.microsoft.com/office/drawing/2014/main" id="{E520661C-D110-40CF-B29F-F8B1CF287688}"/>
              </a:ext>
            </a:extLst>
          </p:cNvPr>
          <p:cNvPicPr>
            <a:picLocks noGrp="1" noChangeAspect="1"/>
          </p:cNvPicPr>
          <p:nvPr>
            <p:ph type="pic" sz="quarter" idx="159"/>
          </p:nvPr>
        </p:nvPicPr>
        <p:blipFill>
          <a:blip r:embed="rId7">
            <a:extLst>
              <a:ext uri="{28A0092B-C50C-407E-A947-70E740481C1C}">
                <a14:useLocalDpi xmlns:a14="http://schemas.microsoft.com/office/drawing/2010/main" val="0"/>
              </a:ext>
            </a:extLst>
          </a:blip>
          <a:srcRect t="11683" b="11683"/>
          <a:stretch>
            <a:fillRect/>
          </a:stretch>
        </p:blipFill>
        <p:spPr/>
      </p:pic>
      <p:pic>
        <p:nvPicPr>
          <p:cNvPr id="47" name="Picture Placeholder 46">
            <a:extLst>
              <a:ext uri="{FF2B5EF4-FFF2-40B4-BE49-F238E27FC236}">
                <a16:creationId xmlns:a16="http://schemas.microsoft.com/office/drawing/2014/main" id="{273174F8-A7FC-4734-B7DC-103D2AF84625}"/>
              </a:ext>
            </a:extLst>
          </p:cNvPr>
          <p:cNvPicPr>
            <a:picLocks noGrp="1" noChangeAspect="1"/>
          </p:cNvPicPr>
          <p:nvPr>
            <p:ph type="pic" sz="quarter" idx="163"/>
          </p:nvPr>
        </p:nvPicPr>
        <p:blipFill>
          <a:blip r:embed="rId8">
            <a:extLst>
              <a:ext uri="{28A0092B-C50C-407E-A947-70E740481C1C}">
                <a14:useLocalDpi xmlns:a14="http://schemas.microsoft.com/office/drawing/2010/main" val="0"/>
              </a:ext>
            </a:extLst>
          </a:blip>
          <a:srcRect t="6136" b="6136"/>
          <a:stretch>
            <a:fillRect/>
          </a:stretch>
        </p:blipFill>
        <p:spPr>
          <a:xfrm>
            <a:off x="8192508" y="4593104"/>
            <a:ext cx="3999492" cy="2264897"/>
          </a:xfrm>
        </p:spPr>
      </p:pic>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spTree>
    <p:extLst>
      <p:ext uri="{BB962C8B-B14F-4D97-AF65-F5344CB8AC3E}">
        <p14:creationId xmlns:p14="http://schemas.microsoft.com/office/powerpoint/2010/main" val="387067015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Placeholder 17">
            <a:extLst>
              <a:ext uri="{FF2B5EF4-FFF2-40B4-BE49-F238E27FC236}">
                <a16:creationId xmlns:a16="http://schemas.microsoft.com/office/drawing/2014/main" id="{1C34A4E0-5E64-4124-80E2-C380E87158C3}"/>
              </a:ext>
            </a:extLst>
          </p:cNvPr>
          <p:cNvPicPr>
            <a:picLocks noGrp="1" noChangeAspect="1"/>
          </p:cNvPicPr>
          <p:nvPr>
            <p:ph type="pic" sz="quarter" idx="162"/>
          </p:nvPr>
        </p:nvPicPr>
        <p:blipFill>
          <a:blip r:embed="rId3" cstate="print">
            <a:extLst>
              <a:ext uri="{28A0092B-C50C-407E-A947-70E740481C1C}">
                <a14:useLocalDpi xmlns:a14="http://schemas.microsoft.com/office/drawing/2010/main" val="0"/>
              </a:ext>
            </a:extLst>
          </a:blip>
          <a:srcRect l="16649" r="16649"/>
          <a:stretch>
            <a:fillRect/>
          </a:stretch>
        </p:blipFill>
        <p:spPr/>
      </p:pic>
      <p:pic>
        <p:nvPicPr>
          <p:cNvPr id="23" name="Picture Placeholder 22">
            <a:extLst>
              <a:ext uri="{FF2B5EF4-FFF2-40B4-BE49-F238E27FC236}">
                <a16:creationId xmlns:a16="http://schemas.microsoft.com/office/drawing/2014/main" id="{8B6D82BF-CD98-4FA7-9D8C-9031B1B9EBBA}"/>
              </a:ext>
            </a:extLst>
          </p:cNvPr>
          <p:cNvPicPr>
            <a:picLocks noGrp="1" noChangeAspect="1"/>
          </p:cNvPicPr>
          <p:nvPr>
            <p:ph type="pic" sz="quarter" idx="161"/>
          </p:nvPr>
        </p:nvPicPr>
        <p:blipFill>
          <a:blip r:embed="rId4" cstate="print">
            <a:extLst>
              <a:ext uri="{28A0092B-C50C-407E-A947-70E740481C1C}">
                <a14:useLocalDpi xmlns:a14="http://schemas.microsoft.com/office/drawing/2010/main" val="0"/>
              </a:ext>
            </a:extLst>
          </a:blip>
          <a:srcRect l="16649" r="16649"/>
          <a:stretch>
            <a:fillRect/>
          </a:stretch>
        </p:blipFill>
        <p:spPr/>
      </p:pic>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pic>
        <p:nvPicPr>
          <p:cNvPr id="21" name="Picture Placeholder 20">
            <a:extLst>
              <a:ext uri="{FF2B5EF4-FFF2-40B4-BE49-F238E27FC236}">
                <a16:creationId xmlns:a16="http://schemas.microsoft.com/office/drawing/2014/main" id="{E1124D2E-19D9-461E-BA05-53C36AC0D1A1}"/>
              </a:ext>
            </a:extLst>
          </p:cNvPr>
          <p:cNvPicPr>
            <a:picLocks noGrp="1" noChangeAspect="1"/>
          </p:cNvPicPr>
          <p:nvPr>
            <p:ph type="pic" sz="quarter" idx="163"/>
          </p:nvPr>
        </p:nvPicPr>
        <p:blipFill>
          <a:blip r:embed="rId5" cstate="print">
            <a:extLst>
              <a:ext uri="{28A0092B-C50C-407E-A947-70E740481C1C}">
                <a14:useLocalDpi xmlns:a14="http://schemas.microsoft.com/office/drawing/2010/main" val="0"/>
              </a:ext>
            </a:extLst>
          </a:blip>
          <a:srcRect l="16649" r="16649"/>
          <a:stretch>
            <a:fillRect/>
          </a:stretch>
        </p:blipFill>
        <p:spPr/>
      </p:pic>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9" name="Group 8">
            <a:extLst>
              <a:ext uri="{FF2B5EF4-FFF2-40B4-BE49-F238E27FC236}">
                <a16:creationId xmlns:a16="http://schemas.microsoft.com/office/drawing/2014/main" id="{1EB4CA82-6669-47E0-8E75-C69A1EEFF44D}"/>
              </a:ext>
            </a:extLst>
          </p:cNvPr>
          <p:cNvGrpSpPr/>
          <p:nvPr/>
        </p:nvGrpSpPr>
        <p:grpSpPr>
          <a:xfrm>
            <a:off x="815038" y="4540295"/>
            <a:ext cx="10571449" cy="1313314"/>
            <a:chOff x="733093" y="4540295"/>
            <a:chExt cx="10571449" cy="1313314"/>
          </a:xfrm>
        </p:grpSpPr>
        <p:sp>
          <p:nvSpPr>
            <p:cNvPr id="31" name="Isosceles Triangle 30">
              <a:extLst>
                <a:ext uri="{FF2B5EF4-FFF2-40B4-BE49-F238E27FC236}">
                  <a16:creationId xmlns:a16="http://schemas.microsoft.com/office/drawing/2014/main" id="{BBC4044D-EE47-44BE-AE4C-8F1EB55CB8FE}"/>
                </a:ext>
              </a:extLst>
            </p:cNvPr>
            <p:cNvSpPr/>
            <p:nvPr/>
          </p:nvSpPr>
          <p:spPr>
            <a:xfrm>
              <a:off x="5859775" y="4540295"/>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D9A742FA-3C6C-4737-9FC2-9AAED11D88E8}"/>
                </a:ext>
              </a:extLst>
            </p:cNvPr>
            <p:cNvGrpSpPr/>
            <p:nvPr/>
          </p:nvGrpSpPr>
          <p:grpSpPr>
            <a:xfrm>
              <a:off x="4405933" y="5004003"/>
              <a:ext cx="3169922" cy="849606"/>
              <a:chOff x="4511040" y="4476911"/>
              <a:chExt cx="3169922" cy="849606"/>
            </a:xfrm>
          </p:grpSpPr>
          <p:sp>
            <p:nvSpPr>
              <p:cNvPr id="33" name="TextBox 32">
                <a:extLst>
                  <a:ext uri="{FF2B5EF4-FFF2-40B4-BE49-F238E27FC236}">
                    <a16:creationId xmlns:a16="http://schemas.microsoft.com/office/drawing/2014/main" id="{74057C7F-60B0-4224-9445-D9457AA03D2A}"/>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2"/>
                    </a:solidFill>
                    <a:latin typeface="Roboto" panose="02000000000000000000" pitchFamily="2" charset="0"/>
                    <a:ea typeface="Roboto" panose="02000000000000000000" pitchFamily="2" charset="0"/>
                  </a:rPr>
                  <a:t>2016</a:t>
                </a:r>
              </a:p>
            </p:txBody>
          </p:sp>
          <p:sp>
            <p:nvSpPr>
              <p:cNvPr id="34" name="Rectangle 33">
                <a:extLst>
                  <a:ext uri="{FF2B5EF4-FFF2-40B4-BE49-F238E27FC236}">
                    <a16:creationId xmlns:a16="http://schemas.microsoft.com/office/drawing/2014/main" id="{E93F42D4-79A8-4033-8AC5-38ED2A93DD72}"/>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36" name="Isosceles Triangle 35">
              <a:extLst>
                <a:ext uri="{FF2B5EF4-FFF2-40B4-BE49-F238E27FC236}">
                  <a16:creationId xmlns:a16="http://schemas.microsoft.com/office/drawing/2014/main" id="{0F60A8AD-47D5-47E8-BBD6-DB41663C63C4}"/>
                </a:ext>
              </a:extLst>
            </p:cNvPr>
            <p:cNvSpPr/>
            <p:nvPr/>
          </p:nvSpPr>
          <p:spPr>
            <a:xfrm>
              <a:off x="9588462" y="4540295"/>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F192440F-F5DE-4AF4-BA60-DD8B63813AB0}"/>
                </a:ext>
              </a:extLst>
            </p:cNvPr>
            <p:cNvGrpSpPr/>
            <p:nvPr/>
          </p:nvGrpSpPr>
          <p:grpSpPr>
            <a:xfrm>
              <a:off x="8134620" y="5004003"/>
              <a:ext cx="3169922" cy="849606"/>
              <a:chOff x="4511040" y="4476911"/>
              <a:chExt cx="3169922" cy="849606"/>
            </a:xfrm>
          </p:grpSpPr>
          <p:sp>
            <p:nvSpPr>
              <p:cNvPr id="38" name="TextBox 37">
                <a:extLst>
                  <a:ext uri="{FF2B5EF4-FFF2-40B4-BE49-F238E27FC236}">
                    <a16:creationId xmlns:a16="http://schemas.microsoft.com/office/drawing/2014/main" id="{55932FFD-7B30-4900-87CC-3A5A1CB994E1}"/>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3"/>
                    </a:solidFill>
                    <a:latin typeface="Roboto" panose="02000000000000000000" pitchFamily="2" charset="0"/>
                    <a:ea typeface="Roboto" panose="02000000000000000000" pitchFamily="2" charset="0"/>
                  </a:rPr>
                  <a:t>2017</a:t>
                </a:r>
              </a:p>
            </p:txBody>
          </p:sp>
          <p:sp>
            <p:nvSpPr>
              <p:cNvPr id="39" name="Rectangle 38">
                <a:extLst>
                  <a:ext uri="{FF2B5EF4-FFF2-40B4-BE49-F238E27FC236}">
                    <a16:creationId xmlns:a16="http://schemas.microsoft.com/office/drawing/2014/main" id="{5A4D043D-43F4-4CB7-BEFF-ACA72E034731}"/>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41" name="Isosceles Triangle 40">
              <a:extLst>
                <a:ext uri="{FF2B5EF4-FFF2-40B4-BE49-F238E27FC236}">
                  <a16:creationId xmlns:a16="http://schemas.microsoft.com/office/drawing/2014/main" id="{BB06BDE1-A9E2-4C2A-ADB3-21B9CCB5FC4E}"/>
                </a:ext>
              </a:extLst>
            </p:cNvPr>
            <p:cNvSpPr/>
            <p:nvPr/>
          </p:nvSpPr>
          <p:spPr>
            <a:xfrm>
              <a:off x="2186935" y="4540295"/>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22B1FB97-3E0D-4FC3-AFD9-9413204DE270}"/>
                </a:ext>
              </a:extLst>
            </p:cNvPr>
            <p:cNvGrpSpPr/>
            <p:nvPr/>
          </p:nvGrpSpPr>
          <p:grpSpPr>
            <a:xfrm>
              <a:off x="733093" y="5004003"/>
              <a:ext cx="3169922" cy="849606"/>
              <a:chOff x="4511040" y="4476911"/>
              <a:chExt cx="3169922" cy="849606"/>
            </a:xfrm>
          </p:grpSpPr>
          <p:sp>
            <p:nvSpPr>
              <p:cNvPr id="44" name="TextBox 43">
                <a:extLst>
                  <a:ext uri="{FF2B5EF4-FFF2-40B4-BE49-F238E27FC236}">
                    <a16:creationId xmlns:a16="http://schemas.microsoft.com/office/drawing/2014/main" id="{CD072540-B04C-47BC-8030-C9A97AB71722}"/>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1"/>
                    </a:solidFill>
                    <a:latin typeface="Roboto" panose="02000000000000000000" pitchFamily="2" charset="0"/>
                    <a:ea typeface="Roboto" panose="02000000000000000000" pitchFamily="2" charset="0"/>
                  </a:rPr>
                  <a:t>2015</a:t>
                </a:r>
              </a:p>
            </p:txBody>
          </p:sp>
          <p:sp>
            <p:nvSpPr>
              <p:cNvPr id="48" name="Rectangle 47">
                <a:extLst>
                  <a:ext uri="{FF2B5EF4-FFF2-40B4-BE49-F238E27FC236}">
                    <a16:creationId xmlns:a16="http://schemas.microsoft.com/office/drawing/2014/main" id="{77DFED8F-13ED-446A-9696-667A2EB6B438}"/>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cxnSp>
        <p:nvCxnSpPr>
          <p:cNvPr id="42" name="Straight Connector 41">
            <a:extLst>
              <a:ext uri="{FF2B5EF4-FFF2-40B4-BE49-F238E27FC236}">
                <a16:creationId xmlns:a16="http://schemas.microsoft.com/office/drawing/2014/main" id="{8A50F4C9-2E45-4FAD-BC6D-00F2E3A9DDE3}"/>
              </a:ext>
            </a:extLst>
          </p:cNvPr>
          <p:cNvCxnSpPr>
            <a:cxnSpLocks/>
          </p:cNvCxnSpPr>
          <p:nvPr/>
        </p:nvCxnSpPr>
        <p:spPr>
          <a:xfrm>
            <a:off x="838200" y="4187914"/>
            <a:ext cx="10571448"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0DBBF56A-F2C6-497C-9F75-E8CFAB26B7C7}"/>
              </a:ext>
            </a:extLst>
          </p:cNvPr>
          <p:cNvSpPr/>
          <p:nvPr/>
        </p:nvSpPr>
        <p:spPr>
          <a:xfrm>
            <a:off x="838200" y="4070439"/>
            <a:ext cx="234950" cy="2349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165DB787-DD75-4AAE-B032-D3EBC846E04D}"/>
              </a:ext>
            </a:extLst>
          </p:cNvPr>
          <p:cNvSpPr/>
          <p:nvPr/>
        </p:nvSpPr>
        <p:spPr>
          <a:xfrm>
            <a:off x="11174698" y="4070439"/>
            <a:ext cx="234950" cy="2349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555106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047B27F5-54A4-4767-B290-FAD340A3F4D2}"/>
              </a:ext>
            </a:extLst>
          </p:cNvPr>
          <p:cNvPicPr>
            <a:picLocks noGrp="1" noChangeAspect="1"/>
          </p:cNvPicPr>
          <p:nvPr>
            <p:ph type="pic" sz="quarter" idx="162"/>
          </p:nvPr>
        </p:nvPicPr>
        <p:blipFill>
          <a:blip r:embed="rId3">
            <a:extLst>
              <a:ext uri="{28A0092B-C50C-407E-A947-70E740481C1C}">
                <a14:useLocalDpi xmlns:a14="http://schemas.microsoft.com/office/drawing/2010/main" val="0"/>
              </a:ext>
            </a:extLst>
          </a:blip>
          <a:srcRect t="34916" b="34916"/>
          <a:stretch>
            <a:fillRect/>
          </a:stretch>
        </p:blipFill>
        <p:spPr/>
      </p:pic>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46" name="Group 45">
            <a:extLst>
              <a:ext uri="{FF2B5EF4-FFF2-40B4-BE49-F238E27FC236}">
                <a16:creationId xmlns:a16="http://schemas.microsoft.com/office/drawing/2014/main" id="{9705B00D-AC42-496A-809F-1B0FE395EEB0}"/>
              </a:ext>
            </a:extLst>
          </p:cNvPr>
          <p:cNvGrpSpPr/>
          <p:nvPr/>
        </p:nvGrpSpPr>
        <p:grpSpPr>
          <a:xfrm>
            <a:off x="780745" y="4855902"/>
            <a:ext cx="1697372" cy="1340154"/>
            <a:chOff x="741935" y="4550242"/>
            <a:chExt cx="1697372" cy="1340154"/>
          </a:xfrm>
        </p:grpSpPr>
        <p:sp>
          <p:nvSpPr>
            <p:cNvPr id="47" name="AutoShape 62">
              <a:extLst>
                <a:ext uri="{FF2B5EF4-FFF2-40B4-BE49-F238E27FC236}">
                  <a16:creationId xmlns:a16="http://schemas.microsoft.com/office/drawing/2014/main" id="{93A1E828-70BB-46FB-9370-DBF3CBE0CBB5}"/>
                </a:ext>
              </a:extLst>
            </p:cNvPr>
            <p:cNvSpPr>
              <a:spLocks/>
            </p:cNvSpPr>
            <p:nvPr/>
          </p:nvSpPr>
          <p:spPr bwMode="auto">
            <a:xfrm>
              <a:off x="1394154" y="4550242"/>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grpSp>
          <p:nvGrpSpPr>
            <p:cNvPr id="48" name="Group 47">
              <a:extLst>
                <a:ext uri="{FF2B5EF4-FFF2-40B4-BE49-F238E27FC236}">
                  <a16:creationId xmlns:a16="http://schemas.microsoft.com/office/drawing/2014/main" id="{9586B404-DE96-4C7D-A990-536B85E0E784}"/>
                </a:ext>
              </a:extLst>
            </p:cNvPr>
            <p:cNvGrpSpPr/>
            <p:nvPr/>
          </p:nvGrpSpPr>
          <p:grpSpPr>
            <a:xfrm>
              <a:off x="741935" y="5056046"/>
              <a:ext cx="1697372" cy="834350"/>
              <a:chOff x="2126253" y="3896702"/>
              <a:chExt cx="1697372" cy="834350"/>
            </a:xfrm>
          </p:grpSpPr>
          <p:sp>
            <p:nvSpPr>
              <p:cNvPr id="49" name="Rectangle 17">
                <a:extLst>
                  <a:ext uri="{FF2B5EF4-FFF2-40B4-BE49-F238E27FC236}">
                    <a16:creationId xmlns:a16="http://schemas.microsoft.com/office/drawing/2014/main" id="{23D74E26-5145-4D68-A036-B3F8C4E1B81B}"/>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6" name="TextBox 55">
                <a:extLst>
                  <a:ext uri="{FF2B5EF4-FFF2-40B4-BE49-F238E27FC236}">
                    <a16:creationId xmlns:a16="http://schemas.microsoft.com/office/drawing/2014/main" id="{5ABA6DF3-8EA4-428C-B810-932AF243D630}"/>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60" name="Group 59">
            <a:extLst>
              <a:ext uri="{FF2B5EF4-FFF2-40B4-BE49-F238E27FC236}">
                <a16:creationId xmlns:a16="http://schemas.microsoft.com/office/drawing/2014/main" id="{75D35767-7E36-43F9-8C3B-4E314053B732}"/>
              </a:ext>
            </a:extLst>
          </p:cNvPr>
          <p:cNvGrpSpPr/>
          <p:nvPr/>
        </p:nvGrpSpPr>
        <p:grpSpPr>
          <a:xfrm>
            <a:off x="5247314" y="4855902"/>
            <a:ext cx="1697372" cy="1340154"/>
            <a:chOff x="3772686" y="4714515"/>
            <a:chExt cx="1697372" cy="1340154"/>
          </a:xfrm>
        </p:grpSpPr>
        <p:sp>
          <p:nvSpPr>
            <p:cNvPr id="63" name="AutoShape 62">
              <a:extLst>
                <a:ext uri="{FF2B5EF4-FFF2-40B4-BE49-F238E27FC236}">
                  <a16:creationId xmlns:a16="http://schemas.microsoft.com/office/drawing/2014/main" id="{D2379F50-C295-4359-8053-05D5EF9F72C0}"/>
                </a:ext>
              </a:extLst>
            </p:cNvPr>
            <p:cNvSpPr>
              <a:spLocks/>
            </p:cNvSpPr>
            <p:nvPr/>
          </p:nvSpPr>
          <p:spPr bwMode="auto">
            <a:xfrm>
              <a:off x="4424905" y="4714515"/>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3"/>
            </a:solidFill>
            <a:ln>
              <a:noFill/>
            </a:ln>
          </p:spPr>
          <p:txBody>
            <a:bodyPr lIns="0" tIns="0" rIns="0" bIns="0"/>
            <a:lstStyle/>
            <a:p>
              <a:endParaRPr lang="en-US" dirty="0"/>
            </a:p>
          </p:txBody>
        </p:sp>
        <p:grpSp>
          <p:nvGrpSpPr>
            <p:cNvPr id="66" name="Group 65">
              <a:extLst>
                <a:ext uri="{FF2B5EF4-FFF2-40B4-BE49-F238E27FC236}">
                  <a16:creationId xmlns:a16="http://schemas.microsoft.com/office/drawing/2014/main" id="{04FA4411-A3F7-448B-A5EB-268E67CF0B24}"/>
                </a:ext>
              </a:extLst>
            </p:cNvPr>
            <p:cNvGrpSpPr/>
            <p:nvPr/>
          </p:nvGrpSpPr>
          <p:grpSpPr>
            <a:xfrm>
              <a:off x="3772686" y="5220319"/>
              <a:ext cx="1697372" cy="834350"/>
              <a:chOff x="2126253" y="3896702"/>
              <a:chExt cx="1697372" cy="834350"/>
            </a:xfrm>
          </p:grpSpPr>
          <p:sp>
            <p:nvSpPr>
              <p:cNvPr id="70" name="Rectangle 17">
                <a:extLst>
                  <a:ext uri="{FF2B5EF4-FFF2-40B4-BE49-F238E27FC236}">
                    <a16:creationId xmlns:a16="http://schemas.microsoft.com/office/drawing/2014/main" id="{3DAB2423-597E-4903-9ED4-4F1B507194D5}"/>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71" name="TextBox 70">
                <a:extLst>
                  <a:ext uri="{FF2B5EF4-FFF2-40B4-BE49-F238E27FC236}">
                    <a16:creationId xmlns:a16="http://schemas.microsoft.com/office/drawing/2014/main" id="{88E19F55-6030-4FE0-9B0B-B1C9654425C5}"/>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72" name="Group 71">
            <a:extLst>
              <a:ext uri="{FF2B5EF4-FFF2-40B4-BE49-F238E27FC236}">
                <a16:creationId xmlns:a16="http://schemas.microsoft.com/office/drawing/2014/main" id="{A7DCF725-72A1-44DD-9D72-24730040DCD0}"/>
              </a:ext>
            </a:extLst>
          </p:cNvPr>
          <p:cNvGrpSpPr/>
          <p:nvPr/>
        </p:nvGrpSpPr>
        <p:grpSpPr>
          <a:xfrm>
            <a:off x="9723408" y="4855902"/>
            <a:ext cx="1697372" cy="1340154"/>
            <a:chOff x="6985814" y="4550242"/>
            <a:chExt cx="1697372" cy="1340154"/>
          </a:xfrm>
        </p:grpSpPr>
        <p:sp>
          <p:nvSpPr>
            <p:cNvPr id="73" name="AutoShape 62">
              <a:extLst>
                <a:ext uri="{FF2B5EF4-FFF2-40B4-BE49-F238E27FC236}">
                  <a16:creationId xmlns:a16="http://schemas.microsoft.com/office/drawing/2014/main" id="{6692A647-CEAA-4CE2-97CB-E98AA2AB11F5}"/>
                </a:ext>
              </a:extLst>
            </p:cNvPr>
            <p:cNvSpPr>
              <a:spLocks/>
            </p:cNvSpPr>
            <p:nvPr/>
          </p:nvSpPr>
          <p:spPr bwMode="auto">
            <a:xfrm>
              <a:off x="7638033" y="4550242"/>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solidFill>
            <a:ln>
              <a:noFill/>
            </a:ln>
          </p:spPr>
          <p:txBody>
            <a:bodyPr lIns="0" tIns="0" rIns="0" bIns="0"/>
            <a:lstStyle/>
            <a:p>
              <a:endParaRPr lang="en-US" dirty="0"/>
            </a:p>
          </p:txBody>
        </p:sp>
        <p:grpSp>
          <p:nvGrpSpPr>
            <p:cNvPr id="74" name="Group 73">
              <a:extLst>
                <a:ext uri="{FF2B5EF4-FFF2-40B4-BE49-F238E27FC236}">
                  <a16:creationId xmlns:a16="http://schemas.microsoft.com/office/drawing/2014/main" id="{B99C341A-37DC-49A2-A7E4-C0C2C3F622BB}"/>
                </a:ext>
              </a:extLst>
            </p:cNvPr>
            <p:cNvGrpSpPr/>
            <p:nvPr/>
          </p:nvGrpSpPr>
          <p:grpSpPr>
            <a:xfrm>
              <a:off x="6985814" y="5056046"/>
              <a:ext cx="1697372" cy="834350"/>
              <a:chOff x="2126253" y="3896702"/>
              <a:chExt cx="1697372" cy="834350"/>
            </a:xfrm>
          </p:grpSpPr>
          <p:sp>
            <p:nvSpPr>
              <p:cNvPr id="75" name="Rectangle 17">
                <a:extLst>
                  <a:ext uri="{FF2B5EF4-FFF2-40B4-BE49-F238E27FC236}">
                    <a16:creationId xmlns:a16="http://schemas.microsoft.com/office/drawing/2014/main" id="{4C36FD6B-A91C-4323-AB29-C6BD7434179A}"/>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76" name="TextBox 75">
                <a:extLst>
                  <a:ext uri="{FF2B5EF4-FFF2-40B4-BE49-F238E27FC236}">
                    <a16:creationId xmlns:a16="http://schemas.microsoft.com/office/drawing/2014/main" id="{2BEA829C-0338-47A4-89E8-EC013C5C7C4A}"/>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14" name="Group 13">
            <a:extLst>
              <a:ext uri="{FF2B5EF4-FFF2-40B4-BE49-F238E27FC236}">
                <a16:creationId xmlns:a16="http://schemas.microsoft.com/office/drawing/2014/main" id="{B7FDDF3C-21EE-484F-8796-8C29864397A1}"/>
              </a:ext>
            </a:extLst>
          </p:cNvPr>
          <p:cNvGrpSpPr/>
          <p:nvPr/>
        </p:nvGrpSpPr>
        <p:grpSpPr>
          <a:xfrm>
            <a:off x="1165079" y="3719678"/>
            <a:ext cx="9871367" cy="1009824"/>
            <a:chOff x="1088161" y="3719678"/>
            <a:chExt cx="9871367" cy="1009824"/>
          </a:xfrm>
        </p:grpSpPr>
        <p:grpSp>
          <p:nvGrpSpPr>
            <p:cNvPr id="10" name="Group 9">
              <a:extLst>
                <a:ext uri="{FF2B5EF4-FFF2-40B4-BE49-F238E27FC236}">
                  <a16:creationId xmlns:a16="http://schemas.microsoft.com/office/drawing/2014/main" id="{15A748A5-D7D6-488A-A3EF-B75DC104F6DF}"/>
                </a:ext>
              </a:extLst>
            </p:cNvPr>
            <p:cNvGrpSpPr/>
            <p:nvPr/>
          </p:nvGrpSpPr>
          <p:grpSpPr>
            <a:xfrm>
              <a:off x="1088161" y="3761355"/>
              <a:ext cx="928704" cy="928704"/>
              <a:chOff x="1088161" y="3761355"/>
              <a:chExt cx="928704" cy="928704"/>
            </a:xfrm>
          </p:grpSpPr>
          <p:sp>
            <p:nvSpPr>
              <p:cNvPr id="38" name="Oval 37">
                <a:extLst>
                  <a:ext uri="{FF2B5EF4-FFF2-40B4-BE49-F238E27FC236}">
                    <a16:creationId xmlns:a16="http://schemas.microsoft.com/office/drawing/2014/main" id="{E73AE479-C6BF-4F1E-A80F-BBAB6E19C7A9}"/>
                  </a:ext>
                </a:extLst>
              </p:cNvPr>
              <p:cNvSpPr/>
              <p:nvPr/>
            </p:nvSpPr>
            <p:spPr>
              <a:xfrm>
                <a:off x="1088161" y="3761355"/>
                <a:ext cx="928704" cy="9287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5D36A7C6-6DDA-47A7-8297-447A670D5AF4}"/>
                  </a:ext>
                </a:extLst>
              </p:cNvPr>
              <p:cNvSpPr txBox="1"/>
              <p:nvPr/>
            </p:nvSpPr>
            <p:spPr>
              <a:xfrm>
                <a:off x="1232472" y="4064125"/>
                <a:ext cx="640082"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2015</a:t>
                </a:r>
              </a:p>
            </p:txBody>
          </p:sp>
        </p:grpSp>
        <p:grpSp>
          <p:nvGrpSpPr>
            <p:cNvPr id="12" name="Group 11">
              <a:extLst>
                <a:ext uri="{FF2B5EF4-FFF2-40B4-BE49-F238E27FC236}">
                  <a16:creationId xmlns:a16="http://schemas.microsoft.com/office/drawing/2014/main" id="{67FD3F6C-766B-4C03-A7FD-118CE8C7FA9B}"/>
                </a:ext>
              </a:extLst>
            </p:cNvPr>
            <p:cNvGrpSpPr/>
            <p:nvPr/>
          </p:nvGrpSpPr>
          <p:grpSpPr>
            <a:xfrm>
              <a:off x="5559493" y="3800798"/>
              <a:ext cx="928704" cy="928704"/>
              <a:chOff x="4545705" y="3800798"/>
              <a:chExt cx="928704" cy="928704"/>
            </a:xfrm>
          </p:grpSpPr>
          <p:sp>
            <p:nvSpPr>
              <p:cNvPr id="43" name="Oval 42">
                <a:extLst>
                  <a:ext uri="{FF2B5EF4-FFF2-40B4-BE49-F238E27FC236}">
                    <a16:creationId xmlns:a16="http://schemas.microsoft.com/office/drawing/2014/main" id="{70F9ED28-C74B-4909-BB98-C0AC47356BA6}"/>
                  </a:ext>
                </a:extLst>
              </p:cNvPr>
              <p:cNvSpPr/>
              <p:nvPr/>
            </p:nvSpPr>
            <p:spPr>
              <a:xfrm>
                <a:off x="4545705" y="3800798"/>
                <a:ext cx="928704" cy="9287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71CF2397-7F94-4AFF-98D9-1250EC225BEE}"/>
                  </a:ext>
                </a:extLst>
              </p:cNvPr>
              <p:cNvSpPr txBox="1"/>
              <p:nvPr/>
            </p:nvSpPr>
            <p:spPr>
              <a:xfrm>
                <a:off x="4690016" y="4103568"/>
                <a:ext cx="640082"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2016</a:t>
                </a:r>
              </a:p>
            </p:txBody>
          </p:sp>
        </p:grpSp>
        <p:grpSp>
          <p:nvGrpSpPr>
            <p:cNvPr id="13" name="Group 12">
              <a:extLst>
                <a:ext uri="{FF2B5EF4-FFF2-40B4-BE49-F238E27FC236}">
                  <a16:creationId xmlns:a16="http://schemas.microsoft.com/office/drawing/2014/main" id="{94B7451B-598E-4042-B221-FC8EA06F4D98}"/>
                </a:ext>
              </a:extLst>
            </p:cNvPr>
            <p:cNvGrpSpPr/>
            <p:nvPr/>
          </p:nvGrpSpPr>
          <p:grpSpPr>
            <a:xfrm>
              <a:off x="10030824" y="3719678"/>
              <a:ext cx="928704" cy="928704"/>
              <a:chOff x="8003249" y="3719678"/>
              <a:chExt cx="928704" cy="928704"/>
            </a:xfrm>
          </p:grpSpPr>
          <p:sp>
            <p:nvSpPr>
              <p:cNvPr id="45" name="Oval 44">
                <a:extLst>
                  <a:ext uri="{FF2B5EF4-FFF2-40B4-BE49-F238E27FC236}">
                    <a16:creationId xmlns:a16="http://schemas.microsoft.com/office/drawing/2014/main" id="{F5E3F5F6-32A0-40B8-BB56-335977542388}"/>
                  </a:ext>
                </a:extLst>
              </p:cNvPr>
              <p:cNvSpPr/>
              <p:nvPr/>
            </p:nvSpPr>
            <p:spPr>
              <a:xfrm>
                <a:off x="8003249" y="3719678"/>
                <a:ext cx="928704" cy="9287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4854D596-897E-49FC-AFD7-6A196D895E20}"/>
                  </a:ext>
                </a:extLst>
              </p:cNvPr>
              <p:cNvSpPr txBox="1"/>
              <p:nvPr/>
            </p:nvSpPr>
            <p:spPr>
              <a:xfrm>
                <a:off x="8147560" y="4022448"/>
                <a:ext cx="640082"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2017</a:t>
                </a:r>
              </a:p>
            </p:txBody>
          </p:sp>
        </p:grpSp>
      </p:grpSp>
    </p:spTree>
    <p:extLst>
      <p:ext uri="{BB962C8B-B14F-4D97-AF65-F5344CB8AC3E}">
        <p14:creationId xmlns:p14="http://schemas.microsoft.com/office/powerpoint/2010/main" val="2001923949"/>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8D3B08C1-B0C6-4AD0-9F1D-4AB983E86DCA}"/>
              </a:ext>
            </a:extLst>
          </p:cNvPr>
          <p:cNvPicPr>
            <a:picLocks noGrp="1" noChangeAspect="1"/>
          </p:cNvPicPr>
          <p:nvPr>
            <p:ph type="pic" sz="quarter" idx="162"/>
          </p:nvPr>
        </p:nvPicPr>
        <p:blipFill>
          <a:blip r:embed="rId3">
            <a:extLst>
              <a:ext uri="{28A0092B-C50C-407E-A947-70E740481C1C}">
                <a14:useLocalDpi xmlns:a14="http://schemas.microsoft.com/office/drawing/2010/main" val="0"/>
              </a:ext>
            </a:extLst>
          </a:blip>
          <a:srcRect t="33046" b="33046"/>
          <a:stretch>
            <a:fillRect/>
          </a:stretch>
        </p:blipFill>
        <p:spPr/>
      </p:pic>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89" name="TextBox 88">
            <a:extLst>
              <a:ext uri="{FF2B5EF4-FFF2-40B4-BE49-F238E27FC236}">
                <a16:creationId xmlns:a16="http://schemas.microsoft.com/office/drawing/2014/main" id="{5AFCC3D8-0611-44B1-80E3-427B16FFC167}"/>
              </a:ext>
            </a:extLst>
          </p:cNvPr>
          <p:cNvSpPr txBox="1"/>
          <p:nvPr/>
        </p:nvSpPr>
        <p:spPr>
          <a:xfrm>
            <a:off x="2386987" y="4961650"/>
            <a:ext cx="2028651" cy="553998"/>
          </a:xfrm>
          <a:prstGeom prst="rect">
            <a:avLst/>
          </a:prstGeom>
          <a:noFill/>
        </p:spPr>
        <p:txBody>
          <a:bodyPr wrap="square" rtlCol="0">
            <a:spAutoFit/>
          </a:bodyPr>
          <a:lstStyle/>
          <a:p>
            <a:pPr algn="r"/>
            <a:r>
              <a:rPr lang="en-US" sz="3000" b="1" dirty="0">
                <a:latin typeface="Roboto" panose="02000000000000000000" pitchFamily="2" charset="0"/>
                <a:ea typeface="Roboto" panose="02000000000000000000" pitchFamily="2" charset="0"/>
              </a:rPr>
              <a:t>2015</a:t>
            </a:r>
          </a:p>
        </p:txBody>
      </p:sp>
      <p:cxnSp>
        <p:nvCxnSpPr>
          <p:cNvPr id="49" name="Straight Connector 48">
            <a:extLst>
              <a:ext uri="{FF2B5EF4-FFF2-40B4-BE49-F238E27FC236}">
                <a16:creationId xmlns:a16="http://schemas.microsoft.com/office/drawing/2014/main" id="{6882D1F5-679B-45D6-B317-14BBBBC88FB1}"/>
              </a:ext>
            </a:extLst>
          </p:cNvPr>
          <p:cNvCxnSpPr/>
          <p:nvPr/>
        </p:nvCxnSpPr>
        <p:spPr>
          <a:xfrm>
            <a:off x="4684148" y="5227271"/>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6E23799-7A38-4947-A46A-5BCE3E166B90}"/>
              </a:ext>
            </a:extLst>
          </p:cNvPr>
          <p:cNvCxnSpPr/>
          <p:nvPr/>
        </p:nvCxnSpPr>
        <p:spPr>
          <a:xfrm>
            <a:off x="7444830" y="5227271"/>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B0AA7161-B686-4299-831B-2D8EC2F481AB}"/>
              </a:ext>
            </a:extLst>
          </p:cNvPr>
          <p:cNvSpPr txBox="1"/>
          <p:nvPr/>
        </p:nvSpPr>
        <p:spPr>
          <a:xfrm>
            <a:off x="4994290" y="4961650"/>
            <a:ext cx="2028651" cy="553998"/>
          </a:xfrm>
          <a:prstGeom prst="rect">
            <a:avLst/>
          </a:prstGeom>
          <a:noFill/>
        </p:spPr>
        <p:txBody>
          <a:bodyPr wrap="square" rtlCol="0">
            <a:spAutoFit/>
          </a:bodyPr>
          <a:lstStyle/>
          <a:p>
            <a:pPr algn="ctr"/>
            <a:r>
              <a:rPr lang="en-US" sz="3000" b="1" dirty="0">
                <a:latin typeface="Roboto" panose="02000000000000000000" pitchFamily="2" charset="0"/>
                <a:ea typeface="Roboto" panose="02000000000000000000" pitchFamily="2" charset="0"/>
              </a:rPr>
              <a:t>2016</a:t>
            </a:r>
          </a:p>
        </p:txBody>
      </p:sp>
      <p:sp>
        <p:nvSpPr>
          <p:cNvPr id="104" name="TextBox 103">
            <a:extLst>
              <a:ext uri="{FF2B5EF4-FFF2-40B4-BE49-F238E27FC236}">
                <a16:creationId xmlns:a16="http://schemas.microsoft.com/office/drawing/2014/main" id="{2CA6B1FD-6312-4BC3-88E5-6FD40D1A94E7}"/>
              </a:ext>
            </a:extLst>
          </p:cNvPr>
          <p:cNvSpPr txBox="1"/>
          <p:nvPr/>
        </p:nvSpPr>
        <p:spPr>
          <a:xfrm>
            <a:off x="7663187" y="4961650"/>
            <a:ext cx="2028651" cy="553998"/>
          </a:xfrm>
          <a:prstGeom prst="rect">
            <a:avLst/>
          </a:prstGeom>
          <a:noFill/>
        </p:spPr>
        <p:txBody>
          <a:bodyPr wrap="square" rtlCol="0">
            <a:spAutoFit/>
          </a:bodyPr>
          <a:lstStyle/>
          <a:p>
            <a:r>
              <a:rPr lang="en-US" sz="3000" b="1" dirty="0">
                <a:latin typeface="Roboto" panose="02000000000000000000" pitchFamily="2" charset="0"/>
                <a:ea typeface="Roboto" panose="02000000000000000000" pitchFamily="2" charset="0"/>
              </a:rPr>
              <a:t>2017</a:t>
            </a:r>
          </a:p>
        </p:txBody>
      </p:sp>
      <p:sp>
        <p:nvSpPr>
          <p:cNvPr id="52" name="Rectangle 51">
            <a:extLst>
              <a:ext uri="{FF2B5EF4-FFF2-40B4-BE49-F238E27FC236}">
                <a16:creationId xmlns:a16="http://schemas.microsoft.com/office/drawing/2014/main" id="{1184799A-7EBF-4926-841E-8EFBDAF84FC5}"/>
              </a:ext>
            </a:extLst>
          </p:cNvPr>
          <p:cNvSpPr/>
          <p:nvPr/>
        </p:nvSpPr>
        <p:spPr>
          <a:xfrm>
            <a:off x="638632" y="5518106"/>
            <a:ext cx="3777006" cy="605294"/>
          </a:xfrm>
          <a:prstGeom prst="rect">
            <a:avLst/>
          </a:prstGeom>
        </p:spPr>
        <p:txBody>
          <a:bodyPr wrap="square">
            <a:spAutoFit/>
          </a:bodyPr>
          <a:lstStyle/>
          <a:p>
            <a:pPr algn="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remaining essentially unchanged. </a:t>
            </a:r>
          </a:p>
        </p:txBody>
      </p:sp>
      <p:sp>
        <p:nvSpPr>
          <p:cNvPr id="53" name="Rectangle 52">
            <a:extLst>
              <a:ext uri="{FF2B5EF4-FFF2-40B4-BE49-F238E27FC236}">
                <a16:creationId xmlns:a16="http://schemas.microsoft.com/office/drawing/2014/main" id="{A3BCE728-6B89-439A-A75C-D067D0EDFEF7}"/>
              </a:ext>
            </a:extLst>
          </p:cNvPr>
          <p:cNvSpPr/>
          <p:nvPr/>
        </p:nvSpPr>
        <p:spPr>
          <a:xfrm>
            <a:off x="7663187" y="5518106"/>
            <a:ext cx="3690614" cy="60529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remaining essentially unchanged. </a:t>
            </a:r>
          </a:p>
        </p:txBody>
      </p:sp>
      <p:sp>
        <p:nvSpPr>
          <p:cNvPr id="56" name="Rectangle 55">
            <a:extLst>
              <a:ext uri="{FF2B5EF4-FFF2-40B4-BE49-F238E27FC236}">
                <a16:creationId xmlns:a16="http://schemas.microsoft.com/office/drawing/2014/main" id="{E294C637-6FA9-4913-BE79-4F3ED7ECC2F0}"/>
              </a:ext>
            </a:extLst>
          </p:cNvPr>
          <p:cNvSpPr/>
          <p:nvPr/>
        </p:nvSpPr>
        <p:spPr>
          <a:xfrm>
            <a:off x="4809564" y="5518106"/>
            <a:ext cx="239810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a:t>
            </a:r>
          </a:p>
        </p:txBody>
      </p:sp>
    </p:spTree>
    <p:extLst>
      <p:ext uri="{BB962C8B-B14F-4D97-AF65-F5344CB8AC3E}">
        <p14:creationId xmlns:p14="http://schemas.microsoft.com/office/powerpoint/2010/main" val="3164899645"/>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Placeholder 16">
            <a:extLst>
              <a:ext uri="{FF2B5EF4-FFF2-40B4-BE49-F238E27FC236}">
                <a16:creationId xmlns:a16="http://schemas.microsoft.com/office/drawing/2014/main" id="{4E70C38E-4EB1-4309-A66B-8F427F6067E3}"/>
              </a:ext>
            </a:extLst>
          </p:cNvPr>
          <p:cNvPicPr>
            <a:picLocks noGrp="1" noChangeAspect="1"/>
          </p:cNvPicPr>
          <p:nvPr>
            <p:ph type="pic" sz="quarter" idx="162"/>
          </p:nvPr>
        </p:nvPicPr>
        <p:blipFill>
          <a:blip r:embed="rId3">
            <a:extLst>
              <a:ext uri="{28A0092B-C50C-407E-A947-70E740481C1C}">
                <a14:useLocalDpi xmlns:a14="http://schemas.microsoft.com/office/drawing/2010/main" val="0"/>
              </a:ext>
            </a:extLst>
          </a:blip>
          <a:srcRect l="11661" r="11661"/>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aphicFrame>
        <p:nvGraphicFramePr>
          <p:cNvPr id="13" name="Chart 12">
            <a:extLst>
              <a:ext uri="{FF2B5EF4-FFF2-40B4-BE49-F238E27FC236}">
                <a16:creationId xmlns:a16="http://schemas.microsoft.com/office/drawing/2014/main" id="{839DAB08-D7A8-4725-A7EE-CAA69A277684}"/>
              </a:ext>
            </a:extLst>
          </p:cNvPr>
          <p:cNvGraphicFramePr/>
          <p:nvPr>
            <p:extLst>
              <p:ext uri="{D42A27DB-BD31-4B8C-83A1-F6EECF244321}">
                <p14:modId xmlns:p14="http://schemas.microsoft.com/office/powerpoint/2010/main" val="1352246222"/>
              </p:ext>
            </p:extLst>
          </p:nvPr>
        </p:nvGraphicFramePr>
        <p:xfrm>
          <a:off x="5089810" y="1795463"/>
          <a:ext cx="6324600" cy="3606073"/>
        </p:xfrm>
        <a:graphic>
          <a:graphicData uri="http://schemas.openxmlformats.org/drawingml/2006/chart">
            <c:chart xmlns:c="http://schemas.openxmlformats.org/drawingml/2006/chart" xmlns:r="http://schemas.openxmlformats.org/officeDocument/2006/relationships" r:id="rId4"/>
          </a:graphicData>
        </a:graphic>
      </p:graphicFrame>
      <p:sp>
        <p:nvSpPr>
          <p:cNvPr id="15" name="Rectangle 14">
            <a:extLst>
              <a:ext uri="{FF2B5EF4-FFF2-40B4-BE49-F238E27FC236}">
                <a16:creationId xmlns:a16="http://schemas.microsoft.com/office/drawing/2014/main" id="{FBA94FC7-8A7B-4789-BCDE-1A63F9312113}"/>
              </a:ext>
            </a:extLst>
          </p:cNvPr>
          <p:cNvSpPr/>
          <p:nvPr/>
        </p:nvSpPr>
        <p:spPr>
          <a:xfrm>
            <a:off x="1303791" y="5683181"/>
            <a:ext cx="9593943" cy="605294"/>
          </a:xfrm>
          <a:prstGeom prst="rect">
            <a:avLst/>
          </a:prstGeom>
        </p:spPr>
        <p:txBody>
          <a:bodyPr wrap="square">
            <a:spAutoFit/>
          </a:bodyPr>
          <a:lstStyle/>
          <a:p>
            <a:pPr algn="ctr">
              <a:lnSpc>
                <a:spcPts val="2000"/>
              </a:lnSpc>
            </a:pPr>
            <a:r>
              <a:rPr lang="en-US" sz="1200" b="1" dirty="0">
                <a:solidFill>
                  <a:sysClr val="windowText" lastClr="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Tree>
    <p:extLst>
      <p:ext uri="{BB962C8B-B14F-4D97-AF65-F5344CB8AC3E}">
        <p14:creationId xmlns:p14="http://schemas.microsoft.com/office/powerpoint/2010/main" val="3278443442"/>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Placeholder 16">
            <a:extLst>
              <a:ext uri="{FF2B5EF4-FFF2-40B4-BE49-F238E27FC236}">
                <a16:creationId xmlns:a16="http://schemas.microsoft.com/office/drawing/2014/main" id="{39CBB6FF-65CA-4B28-9073-3519142DA067}"/>
              </a:ext>
            </a:extLst>
          </p:cNvPr>
          <p:cNvPicPr>
            <a:picLocks noGrp="1" noChangeAspect="1"/>
          </p:cNvPicPr>
          <p:nvPr>
            <p:ph type="pic" sz="quarter" idx="163"/>
          </p:nvPr>
        </p:nvPicPr>
        <p:blipFill rotWithShape="1">
          <a:blip r:embed="rId3">
            <a:extLst>
              <a:ext uri="{28A0092B-C50C-407E-A947-70E740481C1C}">
                <a14:useLocalDpi xmlns:a14="http://schemas.microsoft.com/office/drawing/2010/main" val="0"/>
              </a:ext>
            </a:extLst>
          </a:blip>
          <a:srcRect t="64286" b="21916"/>
          <a:stretch/>
        </p:blipFill>
        <p:spPr>
          <a:xfrm>
            <a:off x="0" y="5733834"/>
            <a:ext cx="12192000" cy="1124166"/>
          </a:xfrm>
        </p:spPr>
      </p:pic>
      <p:pic>
        <p:nvPicPr>
          <p:cNvPr id="14" name="Picture Placeholder 13">
            <a:extLst>
              <a:ext uri="{FF2B5EF4-FFF2-40B4-BE49-F238E27FC236}">
                <a16:creationId xmlns:a16="http://schemas.microsoft.com/office/drawing/2014/main" id="{ED8A0F57-E790-4892-9152-7455462531BD}"/>
              </a:ext>
            </a:extLst>
          </p:cNvPr>
          <p:cNvPicPr>
            <a:picLocks noGrp="1" noChangeAspect="1"/>
          </p:cNvPicPr>
          <p:nvPr>
            <p:ph type="pic" sz="quarter" idx="162"/>
          </p:nvPr>
        </p:nvPicPr>
        <p:blipFill>
          <a:blip r:embed="rId4">
            <a:extLst>
              <a:ext uri="{28A0092B-C50C-407E-A947-70E740481C1C}">
                <a14:useLocalDpi xmlns:a14="http://schemas.microsoft.com/office/drawing/2010/main" val="0"/>
              </a:ext>
            </a:extLst>
          </a:blip>
          <a:srcRect l="4748" r="4748"/>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4" name="Group 3">
            <a:extLst>
              <a:ext uri="{FF2B5EF4-FFF2-40B4-BE49-F238E27FC236}">
                <a16:creationId xmlns:a16="http://schemas.microsoft.com/office/drawing/2014/main" id="{67FA698D-4D36-4E33-86B5-81494F5D7F0A}"/>
              </a:ext>
            </a:extLst>
          </p:cNvPr>
          <p:cNvGrpSpPr/>
          <p:nvPr/>
        </p:nvGrpSpPr>
        <p:grpSpPr>
          <a:xfrm>
            <a:off x="5415220" y="1789113"/>
            <a:ext cx="6090617" cy="3816493"/>
            <a:chOff x="1031722" y="2126867"/>
            <a:chExt cx="6090617" cy="3816493"/>
          </a:xfrm>
        </p:grpSpPr>
        <p:grpSp>
          <p:nvGrpSpPr>
            <p:cNvPr id="41" name="Group 40">
              <a:extLst>
                <a:ext uri="{FF2B5EF4-FFF2-40B4-BE49-F238E27FC236}">
                  <a16:creationId xmlns:a16="http://schemas.microsoft.com/office/drawing/2014/main" id="{019C56E3-D351-4C11-BE63-59C563A4C9A6}"/>
                </a:ext>
              </a:extLst>
            </p:cNvPr>
            <p:cNvGrpSpPr/>
            <p:nvPr/>
          </p:nvGrpSpPr>
          <p:grpSpPr>
            <a:xfrm>
              <a:off x="1561322" y="2358906"/>
              <a:ext cx="5561016" cy="3185961"/>
              <a:chOff x="5010150" y="1287463"/>
              <a:chExt cx="5561016" cy="3185961"/>
            </a:xfrm>
          </p:grpSpPr>
          <p:cxnSp>
            <p:nvCxnSpPr>
              <p:cNvPr id="61" name="Straight Connector 60">
                <a:extLst>
                  <a:ext uri="{FF2B5EF4-FFF2-40B4-BE49-F238E27FC236}">
                    <a16:creationId xmlns:a16="http://schemas.microsoft.com/office/drawing/2014/main" id="{9C752124-545C-4F80-91D9-99D06958340C}"/>
                  </a:ext>
                </a:extLst>
              </p:cNvPr>
              <p:cNvCxnSpPr>
                <a:cxnSpLocks/>
              </p:cNvCxnSpPr>
              <p:nvPr/>
            </p:nvCxnSpPr>
            <p:spPr>
              <a:xfrm>
                <a:off x="5010150" y="1287463"/>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9F2CE118-29A8-4EB2-946B-04E85BA38337}"/>
                  </a:ext>
                </a:extLst>
              </p:cNvPr>
              <p:cNvCxnSpPr>
                <a:cxnSpLocks/>
              </p:cNvCxnSpPr>
              <p:nvPr/>
            </p:nvCxnSpPr>
            <p:spPr>
              <a:xfrm>
                <a:off x="5010150" y="1924655"/>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3B26BE28-ECFF-4F25-970B-8785FBE455EA}"/>
                  </a:ext>
                </a:extLst>
              </p:cNvPr>
              <p:cNvCxnSpPr>
                <a:cxnSpLocks/>
              </p:cNvCxnSpPr>
              <p:nvPr/>
            </p:nvCxnSpPr>
            <p:spPr>
              <a:xfrm>
                <a:off x="5010150" y="1924655"/>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49056C82-1425-43DC-8542-F20D94FC4FF1}"/>
                  </a:ext>
                </a:extLst>
              </p:cNvPr>
              <p:cNvCxnSpPr>
                <a:cxnSpLocks/>
              </p:cNvCxnSpPr>
              <p:nvPr/>
            </p:nvCxnSpPr>
            <p:spPr>
              <a:xfrm>
                <a:off x="5010150" y="2243251"/>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BD9BF80D-6A12-47F4-9E67-4B2A22166FB4}"/>
                  </a:ext>
                </a:extLst>
              </p:cNvPr>
              <p:cNvCxnSpPr>
                <a:cxnSpLocks/>
              </p:cNvCxnSpPr>
              <p:nvPr/>
            </p:nvCxnSpPr>
            <p:spPr>
              <a:xfrm>
                <a:off x="5010150" y="2561847"/>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6463FCF-BDCC-4453-BB40-63F30A382428}"/>
                  </a:ext>
                </a:extLst>
              </p:cNvPr>
              <p:cNvCxnSpPr>
                <a:cxnSpLocks/>
              </p:cNvCxnSpPr>
              <p:nvPr/>
            </p:nvCxnSpPr>
            <p:spPr>
              <a:xfrm>
                <a:off x="5010150" y="2880443"/>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2FB361B-3DAD-471A-BA24-E5892F011914}"/>
                  </a:ext>
                </a:extLst>
              </p:cNvPr>
              <p:cNvCxnSpPr>
                <a:cxnSpLocks/>
              </p:cNvCxnSpPr>
              <p:nvPr/>
            </p:nvCxnSpPr>
            <p:spPr>
              <a:xfrm>
                <a:off x="5010150" y="3199039"/>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C9E61394-B43B-4FFD-944A-7B18D3D292D1}"/>
                  </a:ext>
                </a:extLst>
              </p:cNvPr>
              <p:cNvCxnSpPr>
                <a:cxnSpLocks/>
              </p:cNvCxnSpPr>
              <p:nvPr/>
            </p:nvCxnSpPr>
            <p:spPr>
              <a:xfrm>
                <a:off x="5010150" y="3517635"/>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044A0E57-A8ED-4770-BA7A-6312D13F67FF}"/>
                  </a:ext>
                </a:extLst>
              </p:cNvPr>
              <p:cNvCxnSpPr>
                <a:cxnSpLocks/>
              </p:cNvCxnSpPr>
              <p:nvPr/>
            </p:nvCxnSpPr>
            <p:spPr>
              <a:xfrm>
                <a:off x="5010150" y="3836231"/>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19F47DAF-BDC5-4885-85C1-B329D8646E00}"/>
                  </a:ext>
                </a:extLst>
              </p:cNvPr>
              <p:cNvCxnSpPr>
                <a:cxnSpLocks/>
              </p:cNvCxnSpPr>
              <p:nvPr/>
            </p:nvCxnSpPr>
            <p:spPr>
              <a:xfrm>
                <a:off x="5010150" y="4154827"/>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94D3FCEA-58A4-458A-A779-8078132DE54F}"/>
                  </a:ext>
                </a:extLst>
              </p:cNvPr>
              <p:cNvCxnSpPr>
                <a:cxnSpLocks/>
              </p:cNvCxnSpPr>
              <p:nvPr/>
            </p:nvCxnSpPr>
            <p:spPr>
              <a:xfrm>
                <a:off x="5010150" y="4473424"/>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B5B0340B-D497-4A8B-9D22-CF6D88CFDD1B}"/>
                </a:ext>
              </a:extLst>
            </p:cNvPr>
            <p:cNvGrpSpPr/>
            <p:nvPr/>
          </p:nvGrpSpPr>
          <p:grpSpPr>
            <a:xfrm>
              <a:off x="1752063" y="2361754"/>
              <a:ext cx="5370276" cy="3193777"/>
              <a:chOff x="6421438" y="1816100"/>
              <a:chExt cx="3963988" cy="2357438"/>
            </a:xfrm>
          </p:grpSpPr>
          <p:sp>
            <p:nvSpPr>
              <p:cNvPr id="55" name="Rectangle 30">
                <a:extLst>
                  <a:ext uri="{FF2B5EF4-FFF2-40B4-BE49-F238E27FC236}">
                    <a16:creationId xmlns:a16="http://schemas.microsoft.com/office/drawing/2014/main" id="{C07AC05D-4FF9-41D0-BC16-6F15D91EB346}"/>
                  </a:ext>
                </a:extLst>
              </p:cNvPr>
              <p:cNvSpPr>
                <a:spLocks noChangeArrowheads="1"/>
              </p:cNvSpPr>
              <p:nvPr/>
            </p:nvSpPr>
            <p:spPr bwMode="auto">
              <a:xfrm>
                <a:off x="6507163" y="3162300"/>
                <a:ext cx="569913" cy="9239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6" name="Rectangle 31">
                <a:extLst>
                  <a:ext uri="{FF2B5EF4-FFF2-40B4-BE49-F238E27FC236}">
                    <a16:creationId xmlns:a16="http://schemas.microsoft.com/office/drawing/2014/main" id="{DD085281-7267-43C8-B8F1-DC73BD94ABD5}"/>
                  </a:ext>
                </a:extLst>
              </p:cNvPr>
              <p:cNvSpPr>
                <a:spLocks noChangeArrowheads="1"/>
              </p:cNvSpPr>
              <p:nvPr/>
            </p:nvSpPr>
            <p:spPr bwMode="auto">
              <a:xfrm>
                <a:off x="7334250" y="2638425"/>
                <a:ext cx="569913" cy="144780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Rectangle 32">
                <a:extLst>
                  <a:ext uri="{FF2B5EF4-FFF2-40B4-BE49-F238E27FC236}">
                    <a16:creationId xmlns:a16="http://schemas.microsoft.com/office/drawing/2014/main" id="{3583E47F-C798-4B4F-9989-984B8766B4AC}"/>
                  </a:ext>
                </a:extLst>
              </p:cNvPr>
              <p:cNvSpPr>
                <a:spLocks noChangeArrowheads="1"/>
              </p:cNvSpPr>
              <p:nvPr/>
            </p:nvSpPr>
            <p:spPr bwMode="auto">
              <a:xfrm>
                <a:off x="8161338" y="2981325"/>
                <a:ext cx="569913" cy="110490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Rectangle 33">
                <a:extLst>
                  <a:ext uri="{FF2B5EF4-FFF2-40B4-BE49-F238E27FC236}">
                    <a16:creationId xmlns:a16="http://schemas.microsoft.com/office/drawing/2014/main" id="{CAA72925-AF27-4A83-96A2-53C75623D2CF}"/>
                  </a:ext>
                </a:extLst>
              </p:cNvPr>
              <p:cNvSpPr>
                <a:spLocks noChangeArrowheads="1"/>
              </p:cNvSpPr>
              <p:nvPr/>
            </p:nvSpPr>
            <p:spPr bwMode="auto">
              <a:xfrm>
                <a:off x="8988425" y="2043113"/>
                <a:ext cx="569913" cy="2043113"/>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Rectangle 34">
                <a:extLst>
                  <a:ext uri="{FF2B5EF4-FFF2-40B4-BE49-F238E27FC236}">
                    <a16:creationId xmlns:a16="http://schemas.microsoft.com/office/drawing/2014/main" id="{FA908258-995D-4C97-A9C6-C7F945AF0189}"/>
                  </a:ext>
                </a:extLst>
              </p:cNvPr>
              <p:cNvSpPr>
                <a:spLocks noChangeArrowheads="1"/>
              </p:cNvSpPr>
              <p:nvPr/>
            </p:nvSpPr>
            <p:spPr bwMode="auto">
              <a:xfrm>
                <a:off x="9813925" y="2501900"/>
                <a:ext cx="571500" cy="15843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0" name="Freeform 35">
                <a:extLst>
                  <a:ext uri="{FF2B5EF4-FFF2-40B4-BE49-F238E27FC236}">
                    <a16:creationId xmlns:a16="http://schemas.microsoft.com/office/drawing/2014/main" id="{BAD1C758-8299-4513-98BB-08F542F7E10D}"/>
                  </a:ext>
                </a:extLst>
              </p:cNvPr>
              <p:cNvSpPr>
                <a:spLocks/>
              </p:cNvSpPr>
              <p:nvPr/>
            </p:nvSpPr>
            <p:spPr bwMode="auto">
              <a:xfrm>
                <a:off x="6421438" y="1816100"/>
                <a:ext cx="3963988" cy="2357438"/>
              </a:xfrm>
              <a:custGeom>
                <a:avLst/>
                <a:gdLst>
                  <a:gd name="T0" fmla="*/ 2497 w 2497"/>
                  <a:gd name="T1" fmla="*/ 1485 h 1485"/>
                  <a:gd name="T2" fmla="*/ 0 w 2497"/>
                  <a:gd name="T3" fmla="*/ 1485 h 1485"/>
                  <a:gd name="T4" fmla="*/ 0 w 2497"/>
                  <a:gd name="T5" fmla="*/ 0 h 1485"/>
                </a:gdLst>
                <a:ahLst/>
                <a:cxnLst>
                  <a:cxn ang="0">
                    <a:pos x="T0" y="T1"/>
                  </a:cxn>
                  <a:cxn ang="0">
                    <a:pos x="T2" y="T3"/>
                  </a:cxn>
                  <a:cxn ang="0">
                    <a:pos x="T4" y="T5"/>
                  </a:cxn>
                </a:cxnLst>
                <a:rect l="0" t="0" r="r" b="b"/>
                <a:pathLst>
                  <a:path w="2497" h="1485">
                    <a:moveTo>
                      <a:pt x="2497" y="1485"/>
                    </a:moveTo>
                    <a:lnTo>
                      <a:pt x="0" y="1485"/>
                    </a:lnTo>
                    <a:lnTo>
                      <a:pt x="0" y="0"/>
                    </a:lnTo>
                  </a:path>
                </a:pathLst>
              </a:custGeom>
              <a:noFill/>
              <a:ln w="14288" cap="flat">
                <a:solidFill>
                  <a:srgbClr val="A7A9A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43" name="Rectangle 42">
              <a:extLst>
                <a:ext uri="{FF2B5EF4-FFF2-40B4-BE49-F238E27FC236}">
                  <a16:creationId xmlns:a16="http://schemas.microsoft.com/office/drawing/2014/main" id="{235B0D19-D831-4BFA-97A8-1802D1F92D83}"/>
                </a:ext>
              </a:extLst>
            </p:cNvPr>
            <p:cNvSpPr/>
            <p:nvPr/>
          </p:nvSpPr>
          <p:spPr>
            <a:xfrm>
              <a:off x="1940701" y="5620195"/>
              <a:ext cx="627095" cy="323165"/>
            </a:xfrm>
            <a:prstGeom prst="rect">
              <a:avLst/>
            </a:prstGeom>
          </p:spPr>
          <p:txBody>
            <a:bodyPr wrap="none">
              <a:spAutoFit/>
            </a:bodyPr>
            <a:lstStyle/>
            <a:p>
              <a:pPr algn="ctr"/>
              <a:r>
                <a:rPr lang="en-US" sz="1500" b="1" dirty="0">
                  <a:solidFill>
                    <a:schemeClr val="accent3"/>
                  </a:solidFill>
                  <a:latin typeface="Roboto" panose="02000000000000000000" pitchFamily="2" charset="0"/>
                  <a:ea typeface="Roboto" panose="02000000000000000000" pitchFamily="2" charset="0"/>
                  <a:cs typeface="Roboto" panose="02000000000000000000" pitchFamily="2" charset="0"/>
                </a:rPr>
                <a:t>2013</a:t>
              </a:r>
            </a:p>
          </p:txBody>
        </p:sp>
        <p:sp>
          <p:nvSpPr>
            <p:cNvPr id="48" name="Rectangle 47">
              <a:extLst>
                <a:ext uri="{FF2B5EF4-FFF2-40B4-BE49-F238E27FC236}">
                  <a16:creationId xmlns:a16="http://schemas.microsoft.com/office/drawing/2014/main" id="{C46D8E37-50DD-452C-9C4E-112CF02ADEE5}"/>
                </a:ext>
              </a:extLst>
            </p:cNvPr>
            <p:cNvSpPr/>
            <p:nvPr/>
          </p:nvSpPr>
          <p:spPr>
            <a:xfrm>
              <a:off x="3061211" y="5620195"/>
              <a:ext cx="627095" cy="323165"/>
            </a:xfrm>
            <a:prstGeom prst="rect">
              <a:avLst/>
            </a:prstGeom>
          </p:spPr>
          <p:txBody>
            <a:bodyPr wrap="none">
              <a:spAutoFit/>
            </a:bodyPr>
            <a:lstStyle/>
            <a:p>
              <a:pPr algn="ctr"/>
              <a:r>
                <a:rPr lang="en-US" sz="1500" b="1" dirty="0">
                  <a:solidFill>
                    <a:schemeClr val="accent3"/>
                  </a:solidFill>
                  <a:latin typeface="Roboto" panose="02000000000000000000" pitchFamily="2" charset="0"/>
                  <a:ea typeface="Roboto" panose="02000000000000000000" pitchFamily="2" charset="0"/>
                  <a:cs typeface="Roboto" panose="02000000000000000000" pitchFamily="2" charset="0"/>
                </a:rPr>
                <a:t>2014</a:t>
              </a:r>
            </a:p>
          </p:txBody>
        </p:sp>
        <p:sp>
          <p:nvSpPr>
            <p:cNvPr id="49" name="Rectangle 48">
              <a:extLst>
                <a:ext uri="{FF2B5EF4-FFF2-40B4-BE49-F238E27FC236}">
                  <a16:creationId xmlns:a16="http://schemas.microsoft.com/office/drawing/2014/main" id="{9D2A7D6C-1FAF-4F02-97AD-CCA8678DF4BA}"/>
                </a:ext>
              </a:extLst>
            </p:cNvPr>
            <p:cNvSpPr/>
            <p:nvPr/>
          </p:nvSpPr>
          <p:spPr>
            <a:xfrm>
              <a:off x="4181721" y="5620195"/>
              <a:ext cx="627095" cy="323165"/>
            </a:xfrm>
            <a:prstGeom prst="rect">
              <a:avLst/>
            </a:prstGeom>
          </p:spPr>
          <p:txBody>
            <a:bodyPr wrap="none">
              <a:spAutoFit/>
            </a:bodyPr>
            <a:lstStyle/>
            <a:p>
              <a:pPr algn="ctr"/>
              <a:r>
                <a:rPr lang="en-US" sz="1500" b="1" dirty="0">
                  <a:solidFill>
                    <a:schemeClr val="accent3"/>
                  </a:solidFill>
                  <a:latin typeface="Roboto" panose="02000000000000000000" pitchFamily="2" charset="0"/>
                  <a:ea typeface="Roboto" panose="02000000000000000000" pitchFamily="2" charset="0"/>
                  <a:cs typeface="Roboto" panose="02000000000000000000" pitchFamily="2" charset="0"/>
                </a:rPr>
                <a:t>2015</a:t>
              </a:r>
            </a:p>
          </p:txBody>
        </p:sp>
        <p:sp>
          <p:nvSpPr>
            <p:cNvPr id="50" name="Rectangle 49">
              <a:extLst>
                <a:ext uri="{FF2B5EF4-FFF2-40B4-BE49-F238E27FC236}">
                  <a16:creationId xmlns:a16="http://schemas.microsoft.com/office/drawing/2014/main" id="{2CD63CC8-25D8-4DFC-90EC-C3A0ACC4F987}"/>
                </a:ext>
              </a:extLst>
            </p:cNvPr>
            <p:cNvSpPr/>
            <p:nvPr/>
          </p:nvSpPr>
          <p:spPr>
            <a:xfrm>
              <a:off x="5302231" y="5620195"/>
              <a:ext cx="627095" cy="323165"/>
            </a:xfrm>
            <a:prstGeom prst="rect">
              <a:avLst/>
            </a:prstGeom>
          </p:spPr>
          <p:txBody>
            <a:bodyPr wrap="none">
              <a:spAutoFit/>
            </a:bodyPr>
            <a:lstStyle/>
            <a:p>
              <a:pPr algn="ctr"/>
              <a:r>
                <a:rPr lang="en-US" sz="1500" b="1" dirty="0">
                  <a:solidFill>
                    <a:schemeClr val="accent3"/>
                  </a:solidFill>
                  <a:latin typeface="Roboto" panose="02000000000000000000" pitchFamily="2" charset="0"/>
                  <a:ea typeface="Roboto" panose="02000000000000000000" pitchFamily="2" charset="0"/>
                  <a:cs typeface="Roboto" panose="02000000000000000000" pitchFamily="2" charset="0"/>
                </a:rPr>
                <a:t>2016</a:t>
              </a:r>
            </a:p>
          </p:txBody>
        </p:sp>
        <p:sp>
          <p:nvSpPr>
            <p:cNvPr id="51" name="Rectangle 50">
              <a:extLst>
                <a:ext uri="{FF2B5EF4-FFF2-40B4-BE49-F238E27FC236}">
                  <a16:creationId xmlns:a16="http://schemas.microsoft.com/office/drawing/2014/main" id="{08B5484F-4513-464D-883D-FDD81A410EDA}"/>
                </a:ext>
              </a:extLst>
            </p:cNvPr>
            <p:cNvSpPr/>
            <p:nvPr/>
          </p:nvSpPr>
          <p:spPr>
            <a:xfrm>
              <a:off x="6422741" y="5620195"/>
              <a:ext cx="627095" cy="323165"/>
            </a:xfrm>
            <a:prstGeom prst="rect">
              <a:avLst/>
            </a:prstGeom>
          </p:spPr>
          <p:txBody>
            <a:bodyPr wrap="none">
              <a:spAutoFit/>
            </a:bodyPr>
            <a:lstStyle/>
            <a:p>
              <a:pPr algn="ctr"/>
              <a:r>
                <a:rPr lang="en-US" sz="1500" b="1" dirty="0">
                  <a:solidFill>
                    <a:schemeClr val="accent3"/>
                  </a:solidFill>
                  <a:latin typeface="Roboto" panose="02000000000000000000" pitchFamily="2" charset="0"/>
                  <a:ea typeface="Roboto" panose="02000000000000000000" pitchFamily="2" charset="0"/>
                  <a:cs typeface="Roboto" panose="02000000000000000000" pitchFamily="2" charset="0"/>
                </a:rPr>
                <a:t>2017</a:t>
              </a:r>
            </a:p>
          </p:txBody>
        </p:sp>
        <p:sp>
          <p:nvSpPr>
            <p:cNvPr id="54" name="Rectangle 53">
              <a:extLst>
                <a:ext uri="{FF2B5EF4-FFF2-40B4-BE49-F238E27FC236}">
                  <a16:creationId xmlns:a16="http://schemas.microsoft.com/office/drawing/2014/main" id="{4E9BBC16-E5FF-4724-86E0-2215E22B3BC4}"/>
                </a:ext>
              </a:extLst>
            </p:cNvPr>
            <p:cNvSpPr/>
            <p:nvPr/>
          </p:nvSpPr>
          <p:spPr>
            <a:xfrm>
              <a:off x="1031722" y="2126867"/>
              <a:ext cx="662764" cy="3586879"/>
            </a:xfrm>
            <a:prstGeom prst="rect">
              <a:avLst/>
            </a:prstGeom>
          </p:spPr>
          <p:txBody>
            <a:bodyPr wrap="square">
              <a:spAutoFit/>
            </a:bodyPr>
            <a:lstStyle/>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100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90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80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70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60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50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40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30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20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10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00</a:t>
              </a:r>
            </a:p>
          </p:txBody>
        </p:sp>
      </p:grpSp>
    </p:spTree>
    <p:extLst>
      <p:ext uri="{BB962C8B-B14F-4D97-AF65-F5344CB8AC3E}">
        <p14:creationId xmlns:p14="http://schemas.microsoft.com/office/powerpoint/2010/main" val="3642618637"/>
      </p:ext>
    </p:extLst>
  </p:cSld>
  <p:clrMapOvr>
    <a:masterClrMapping/>
  </p:clrMapOvr>
  <p:transition spd="slow">
    <p:comb/>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340" name="TextBox 339">
            <a:extLst>
              <a:ext uri="{FF2B5EF4-FFF2-40B4-BE49-F238E27FC236}">
                <a16:creationId xmlns:a16="http://schemas.microsoft.com/office/drawing/2014/main" id="{BA4C305F-20EC-4EEB-B19F-C3BC5F744665}"/>
              </a:ext>
            </a:extLst>
          </p:cNvPr>
          <p:cNvSpPr txBox="1"/>
          <p:nvPr/>
        </p:nvSpPr>
        <p:spPr>
          <a:xfrm>
            <a:off x="2445448" y="4949594"/>
            <a:ext cx="2028651" cy="553998"/>
          </a:xfrm>
          <a:prstGeom prst="rect">
            <a:avLst/>
          </a:prstGeom>
          <a:noFill/>
        </p:spPr>
        <p:txBody>
          <a:bodyPr wrap="square" rtlCol="0">
            <a:spAutoFit/>
          </a:bodyPr>
          <a:lstStyle/>
          <a:p>
            <a:pPr algn="r"/>
            <a:r>
              <a:rPr lang="en-US" sz="3000" b="1" dirty="0">
                <a:latin typeface="Roboto" panose="02000000000000000000" pitchFamily="2" charset="0"/>
                <a:ea typeface="Roboto" panose="02000000000000000000" pitchFamily="2" charset="0"/>
              </a:rPr>
              <a:t>Title Text</a:t>
            </a:r>
          </a:p>
        </p:txBody>
      </p:sp>
      <p:sp>
        <p:nvSpPr>
          <p:cNvPr id="326" name="TextBox 325">
            <a:extLst>
              <a:ext uri="{FF2B5EF4-FFF2-40B4-BE49-F238E27FC236}">
                <a16:creationId xmlns:a16="http://schemas.microsoft.com/office/drawing/2014/main" id="{59DE9207-291B-4BD1-B784-9806114078DD}"/>
              </a:ext>
            </a:extLst>
          </p:cNvPr>
          <p:cNvSpPr txBox="1"/>
          <p:nvPr/>
        </p:nvSpPr>
        <p:spPr>
          <a:xfrm>
            <a:off x="7590260" y="4949594"/>
            <a:ext cx="1893094" cy="553998"/>
          </a:xfrm>
          <a:prstGeom prst="rect">
            <a:avLst/>
          </a:prstGeom>
          <a:noFill/>
        </p:spPr>
        <p:txBody>
          <a:bodyPr wrap="square" rtlCol="0">
            <a:spAutoFit/>
          </a:bodyPr>
          <a:lstStyle/>
          <a:p>
            <a:r>
              <a:rPr lang="en-US" sz="3000" b="1" dirty="0">
                <a:latin typeface="Roboto" panose="02000000000000000000" pitchFamily="2" charset="0"/>
                <a:ea typeface="Roboto" panose="02000000000000000000" pitchFamily="2" charset="0"/>
              </a:rPr>
              <a:t>Title Text</a:t>
            </a:r>
          </a:p>
        </p:txBody>
      </p:sp>
      <p:sp>
        <p:nvSpPr>
          <p:cNvPr id="312" name="TextBox 311">
            <a:extLst>
              <a:ext uri="{FF2B5EF4-FFF2-40B4-BE49-F238E27FC236}">
                <a16:creationId xmlns:a16="http://schemas.microsoft.com/office/drawing/2014/main" id="{4B7BE366-2F81-47C1-8971-C760F6C4382B}"/>
              </a:ext>
            </a:extLst>
          </p:cNvPr>
          <p:cNvSpPr txBox="1"/>
          <p:nvPr/>
        </p:nvSpPr>
        <p:spPr>
          <a:xfrm>
            <a:off x="4952415" y="4949594"/>
            <a:ext cx="2112401" cy="553998"/>
          </a:xfrm>
          <a:prstGeom prst="rect">
            <a:avLst/>
          </a:prstGeom>
          <a:noFill/>
        </p:spPr>
        <p:txBody>
          <a:bodyPr wrap="square" rtlCol="0">
            <a:spAutoFit/>
          </a:bodyPr>
          <a:lstStyle/>
          <a:p>
            <a:pPr algn="ctr"/>
            <a:r>
              <a:rPr lang="en-US" sz="3000" b="1" dirty="0">
                <a:latin typeface="Roboto" panose="02000000000000000000" pitchFamily="2" charset="0"/>
                <a:ea typeface="Roboto" panose="02000000000000000000" pitchFamily="2" charset="0"/>
              </a:rPr>
              <a:t>Title Text</a:t>
            </a:r>
          </a:p>
        </p:txBody>
      </p:sp>
      <p:cxnSp>
        <p:nvCxnSpPr>
          <p:cNvPr id="310" name="Straight Connector 309">
            <a:extLst>
              <a:ext uri="{FF2B5EF4-FFF2-40B4-BE49-F238E27FC236}">
                <a16:creationId xmlns:a16="http://schemas.microsoft.com/office/drawing/2014/main" id="{117E511C-B43F-4184-AB41-7D682FCC8EDB}"/>
              </a:ext>
            </a:extLst>
          </p:cNvPr>
          <p:cNvCxnSpPr/>
          <p:nvPr/>
        </p:nvCxnSpPr>
        <p:spPr>
          <a:xfrm>
            <a:off x="4688910" y="5147286"/>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3238B041-CBFB-44E2-9704-72761DBFCF42}"/>
              </a:ext>
            </a:extLst>
          </p:cNvPr>
          <p:cNvCxnSpPr/>
          <p:nvPr/>
        </p:nvCxnSpPr>
        <p:spPr>
          <a:xfrm>
            <a:off x="7449592" y="5147286"/>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07A70914-60AE-491F-BA13-F8F72621A509}"/>
              </a:ext>
            </a:extLst>
          </p:cNvPr>
          <p:cNvSpPr/>
          <p:nvPr/>
        </p:nvSpPr>
        <p:spPr>
          <a:xfrm>
            <a:off x="1477965" y="2211414"/>
            <a:ext cx="3210944" cy="21809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5" name="Rectangle 354">
            <a:extLst>
              <a:ext uri="{FF2B5EF4-FFF2-40B4-BE49-F238E27FC236}">
                <a16:creationId xmlns:a16="http://schemas.microsoft.com/office/drawing/2014/main" id="{89F933D6-FB7F-49DB-9C7A-B71D56E128D0}"/>
              </a:ext>
            </a:extLst>
          </p:cNvPr>
          <p:cNvSpPr/>
          <p:nvPr/>
        </p:nvSpPr>
        <p:spPr>
          <a:xfrm>
            <a:off x="7449592" y="2211414"/>
            <a:ext cx="3210944" cy="21809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6" name="Rectangle 355">
            <a:extLst>
              <a:ext uri="{FF2B5EF4-FFF2-40B4-BE49-F238E27FC236}">
                <a16:creationId xmlns:a16="http://schemas.microsoft.com/office/drawing/2014/main" id="{932CE057-BCA3-4DE6-85B8-4DC6A131B6DB}"/>
              </a:ext>
            </a:extLst>
          </p:cNvPr>
          <p:cNvSpPr/>
          <p:nvPr/>
        </p:nvSpPr>
        <p:spPr>
          <a:xfrm>
            <a:off x="4810363" y="2211414"/>
            <a:ext cx="2517776" cy="21809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9" name="Group 358">
            <a:extLst>
              <a:ext uri="{FF2B5EF4-FFF2-40B4-BE49-F238E27FC236}">
                <a16:creationId xmlns:a16="http://schemas.microsoft.com/office/drawing/2014/main" id="{81B56CE3-AA4D-4070-BD94-EC261B3499C9}"/>
              </a:ext>
            </a:extLst>
          </p:cNvPr>
          <p:cNvGrpSpPr/>
          <p:nvPr/>
        </p:nvGrpSpPr>
        <p:grpSpPr>
          <a:xfrm>
            <a:off x="1592774" y="2569863"/>
            <a:ext cx="2981327" cy="1464101"/>
            <a:chOff x="-4945063" y="1270000"/>
            <a:chExt cx="3028950" cy="1487488"/>
          </a:xfrm>
          <a:solidFill>
            <a:schemeClr val="tx1">
              <a:lumMod val="65000"/>
              <a:lumOff val="35000"/>
            </a:schemeClr>
          </a:solidFill>
        </p:grpSpPr>
        <p:sp>
          <p:nvSpPr>
            <p:cNvPr id="360" name="Freeform 182">
              <a:extLst>
                <a:ext uri="{FF2B5EF4-FFF2-40B4-BE49-F238E27FC236}">
                  <a16:creationId xmlns:a16="http://schemas.microsoft.com/office/drawing/2014/main" id="{079D44D5-2915-48E2-B2F5-114A38C26901}"/>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1" name="Freeform 183">
              <a:extLst>
                <a:ext uri="{FF2B5EF4-FFF2-40B4-BE49-F238E27FC236}">
                  <a16:creationId xmlns:a16="http://schemas.microsoft.com/office/drawing/2014/main" id="{8DA0234A-8953-43FF-B7D4-F41CDA195305}"/>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2" name="Freeform 184">
              <a:extLst>
                <a:ext uri="{FF2B5EF4-FFF2-40B4-BE49-F238E27FC236}">
                  <a16:creationId xmlns:a16="http://schemas.microsoft.com/office/drawing/2014/main" id="{7D284C45-3B4F-4F3E-9E64-A4CD26E3EC5E}"/>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3" name="Freeform 185">
              <a:extLst>
                <a:ext uri="{FF2B5EF4-FFF2-40B4-BE49-F238E27FC236}">
                  <a16:creationId xmlns:a16="http://schemas.microsoft.com/office/drawing/2014/main" id="{16B086E4-61A5-4D3C-88EC-55334E236E99}"/>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4" name="Freeform 186">
              <a:extLst>
                <a:ext uri="{FF2B5EF4-FFF2-40B4-BE49-F238E27FC236}">
                  <a16:creationId xmlns:a16="http://schemas.microsoft.com/office/drawing/2014/main" id="{3DF85AD0-3CD7-4882-AD13-D4796184857A}"/>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5" name="Freeform 187">
              <a:extLst>
                <a:ext uri="{FF2B5EF4-FFF2-40B4-BE49-F238E27FC236}">
                  <a16:creationId xmlns:a16="http://schemas.microsoft.com/office/drawing/2014/main" id="{9926C1F5-0198-412D-87F3-5FBD9F1A2150}"/>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6" name="Freeform 188">
              <a:extLst>
                <a:ext uri="{FF2B5EF4-FFF2-40B4-BE49-F238E27FC236}">
                  <a16:creationId xmlns:a16="http://schemas.microsoft.com/office/drawing/2014/main" id="{BF06A4D9-1DD9-411E-A51A-F82EF801058B}"/>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7" name="Freeform 189">
              <a:extLst>
                <a:ext uri="{FF2B5EF4-FFF2-40B4-BE49-F238E27FC236}">
                  <a16:creationId xmlns:a16="http://schemas.microsoft.com/office/drawing/2014/main" id="{E4EBB3B2-32B3-49BB-9B36-5B0738655707}"/>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8" name="Freeform 190">
              <a:extLst>
                <a:ext uri="{FF2B5EF4-FFF2-40B4-BE49-F238E27FC236}">
                  <a16:creationId xmlns:a16="http://schemas.microsoft.com/office/drawing/2014/main" id="{F3824AFF-4210-4139-B058-D719A925959F}"/>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9" name="Freeform 191">
              <a:extLst>
                <a:ext uri="{FF2B5EF4-FFF2-40B4-BE49-F238E27FC236}">
                  <a16:creationId xmlns:a16="http://schemas.microsoft.com/office/drawing/2014/main" id="{450B40F3-6A67-4395-B630-FDBC0CC3C7D1}"/>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0" name="Freeform 192">
              <a:extLst>
                <a:ext uri="{FF2B5EF4-FFF2-40B4-BE49-F238E27FC236}">
                  <a16:creationId xmlns:a16="http://schemas.microsoft.com/office/drawing/2014/main" id="{B24EF024-881E-429B-878C-25241BEC0CAF}"/>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1" name="Freeform 193">
              <a:extLst>
                <a:ext uri="{FF2B5EF4-FFF2-40B4-BE49-F238E27FC236}">
                  <a16:creationId xmlns:a16="http://schemas.microsoft.com/office/drawing/2014/main" id="{7EC82D6B-6C33-4D44-BCD3-CBC0EFB5B77E}"/>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2" name="Freeform 194">
              <a:extLst>
                <a:ext uri="{FF2B5EF4-FFF2-40B4-BE49-F238E27FC236}">
                  <a16:creationId xmlns:a16="http://schemas.microsoft.com/office/drawing/2014/main" id="{AAC31CF8-1EAB-44B3-B169-98806246FEEE}"/>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3" name="Freeform 195">
              <a:extLst>
                <a:ext uri="{FF2B5EF4-FFF2-40B4-BE49-F238E27FC236}">
                  <a16:creationId xmlns:a16="http://schemas.microsoft.com/office/drawing/2014/main" id="{C3187F39-9ED2-4D62-8321-73B8C9246C2A}"/>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4" name="Freeform 196">
              <a:extLst>
                <a:ext uri="{FF2B5EF4-FFF2-40B4-BE49-F238E27FC236}">
                  <a16:creationId xmlns:a16="http://schemas.microsoft.com/office/drawing/2014/main" id="{EE941DA4-B2C5-442C-BB95-D7695979610A}"/>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5" name="Freeform 197">
              <a:extLst>
                <a:ext uri="{FF2B5EF4-FFF2-40B4-BE49-F238E27FC236}">
                  <a16:creationId xmlns:a16="http://schemas.microsoft.com/office/drawing/2014/main" id="{F9FF46AB-1C4D-4F50-B08C-5CF02E0D49F3}"/>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6" name="Freeform 198">
              <a:extLst>
                <a:ext uri="{FF2B5EF4-FFF2-40B4-BE49-F238E27FC236}">
                  <a16:creationId xmlns:a16="http://schemas.microsoft.com/office/drawing/2014/main" id="{9238A791-A593-44DC-AEC4-711A79BAD28C}"/>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7" name="Freeform 199">
              <a:extLst>
                <a:ext uri="{FF2B5EF4-FFF2-40B4-BE49-F238E27FC236}">
                  <a16:creationId xmlns:a16="http://schemas.microsoft.com/office/drawing/2014/main" id="{F3C5430C-D65F-4FF4-8393-3D6D3BCD58E3}"/>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8" name="Freeform 200">
              <a:extLst>
                <a:ext uri="{FF2B5EF4-FFF2-40B4-BE49-F238E27FC236}">
                  <a16:creationId xmlns:a16="http://schemas.microsoft.com/office/drawing/2014/main" id="{9ACD60BF-CAB7-4976-A891-C8A89BC41FD8}"/>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9" name="Freeform 201">
              <a:extLst>
                <a:ext uri="{FF2B5EF4-FFF2-40B4-BE49-F238E27FC236}">
                  <a16:creationId xmlns:a16="http://schemas.microsoft.com/office/drawing/2014/main" id="{72510503-7FEB-43A3-9536-2BCED49098BB}"/>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0" name="Freeform 202">
              <a:extLst>
                <a:ext uri="{FF2B5EF4-FFF2-40B4-BE49-F238E27FC236}">
                  <a16:creationId xmlns:a16="http://schemas.microsoft.com/office/drawing/2014/main" id="{C8F4DD3E-372C-4DC4-BE29-F200317CB55A}"/>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1" name="Freeform 203">
              <a:extLst>
                <a:ext uri="{FF2B5EF4-FFF2-40B4-BE49-F238E27FC236}">
                  <a16:creationId xmlns:a16="http://schemas.microsoft.com/office/drawing/2014/main" id="{0EC48865-0267-49C8-A7EB-97432529EE5F}"/>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2" name="Freeform 204">
              <a:extLst>
                <a:ext uri="{FF2B5EF4-FFF2-40B4-BE49-F238E27FC236}">
                  <a16:creationId xmlns:a16="http://schemas.microsoft.com/office/drawing/2014/main" id="{713549F9-F917-4B66-8082-6F26C86C5416}"/>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3" name="Freeform 206">
              <a:extLst>
                <a:ext uri="{FF2B5EF4-FFF2-40B4-BE49-F238E27FC236}">
                  <a16:creationId xmlns:a16="http://schemas.microsoft.com/office/drawing/2014/main" id="{98D68679-65EB-401A-BD18-3202E442D7FE}"/>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4" name="Freeform 207">
              <a:extLst>
                <a:ext uri="{FF2B5EF4-FFF2-40B4-BE49-F238E27FC236}">
                  <a16:creationId xmlns:a16="http://schemas.microsoft.com/office/drawing/2014/main" id="{6B0AF18E-ADD2-4D09-A27D-537B6FD57868}"/>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5" name="Freeform 208">
              <a:extLst>
                <a:ext uri="{FF2B5EF4-FFF2-40B4-BE49-F238E27FC236}">
                  <a16:creationId xmlns:a16="http://schemas.microsoft.com/office/drawing/2014/main" id="{AB1DCC25-E427-4F87-B9B9-5E320A07C9C4}"/>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6" name="Freeform 209">
              <a:extLst>
                <a:ext uri="{FF2B5EF4-FFF2-40B4-BE49-F238E27FC236}">
                  <a16:creationId xmlns:a16="http://schemas.microsoft.com/office/drawing/2014/main" id="{556CAB16-125E-4BF3-B73B-97D9AAC98679}"/>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7" name="Freeform 210">
              <a:extLst>
                <a:ext uri="{FF2B5EF4-FFF2-40B4-BE49-F238E27FC236}">
                  <a16:creationId xmlns:a16="http://schemas.microsoft.com/office/drawing/2014/main" id="{768E8A78-D612-471C-8177-2807F4D4C20F}"/>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8" name="Freeform 211">
              <a:extLst>
                <a:ext uri="{FF2B5EF4-FFF2-40B4-BE49-F238E27FC236}">
                  <a16:creationId xmlns:a16="http://schemas.microsoft.com/office/drawing/2014/main" id="{16FF4908-C6FC-49E5-9953-02B091A9919E}"/>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9" name="Freeform 212">
              <a:extLst>
                <a:ext uri="{FF2B5EF4-FFF2-40B4-BE49-F238E27FC236}">
                  <a16:creationId xmlns:a16="http://schemas.microsoft.com/office/drawing/2014/main" id="{6BEE80FA-EE4E-4D4B-BDB6-38E9468B3548}"/>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0" name="Freeform 213">
              <a:extLst>
                <a:ext uri="{FF2B5EF4-FFF2-40B4-BE49-F238E27FC236}">
                  <a16:creationId xmlns:a16="http://schemas.microsoft.com/office/drawing/2014/main" id="{B8D1516B-F7CC-468D-8FF1-FE43FEFB822D}"/>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1" name="Freeform 214">
              <a:extLst>
                <a:ext uri="{FF2B5EF4-FFF2-40B4-BE49-F238E27FC236}">
                  <a16:creationId xmlns:a16="http://schemas.microsoft.com/office/drawing/2014/main" id="{B5E41532-67F6-49AA-9D5A-92480E8A7AF5}"/>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2" name="Freeform 215">
              <a:extLst>
                <a:ext uri="{FF2B5EF4-FFF2-40B4-BE49-F238E27FC236}">
                  <a16:creationId xmlns:a16="http://schemas.microsoft.com/office/drawing/2014/main" id="{F9FAA0F0-9E60-4356-8DCC-1D09CD0FA796}"/>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3" name="Freeform 216">
              <a:extLst>
                <a:ext uri="{FF2B5EF4-FFF2-40B4-BE49-F238E27FC236}">
                  <a16:creationId xmlns:a16="http://schemas.microsoft.com/office/drawing/2014/main" id="{B0E17BB9-09F6-490E-9103-BF5DD57502A8}"/>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4" name="Freeform 217">
              <a:extLst>
                <a:ext uri="{FF2B5EF4-FFF2-40B4-BE49-F238E27FC236}">
                  <a16:creationId xmlns:a16="http://schemas.microsoft.com/office/drawing/2014/main" id="{4E68C6CD-7E83-4442-91DE-D83A2C633F1C}"/>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5" name="Freeform 218">
              <a:extLst>
                <a:ext uri="{FF2B5EF4-FFF2-40B4-BE49-F238E27FC236}">
                  <a16:creationId xmlns:a16="http://schemas.microsoft.com/office/drawing/2014/main" id="{4102C9F4-0DE4-4CE5-948C-0648CA4956B7}"/>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6" name="Freeform 219">
              <a:extLst>
                <a:ext uri="{FF2B5EF4-FFF2-40B4-BE49-F238E27FC236}">
                  <a16:creationId xmlns:a16="http://schemas.microsoft.com/office/drawing/2014/main" id="{A067CC55-2B08-4449-B757-C6037750A66B}"/>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7" name="Freeform 220">
              <a:extLst>
                <a:ext uri="{FF2B5EF4-FFF2-40B4-BE49-F238E27FC236}">
                  <a16:creationId xmlns:a16="http://schemas.microsoft.com/office/drawing/2014/main" id="{4753B6AC-3BC5-4AD1-B860-4D89472FE919}"/>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8" name="Freeform 221">
              <a:extLst>
                <a:ext uri="{FF2B5EF4-FFF2-40B4-BE49-F238E27FC236}">
                  <a16:creationId xmlns:a16="http://schemas.microsoft.com/office/drawing/2014/main" id="{E5C0B569-306B-4C13-9908-B241EBDF1D44}"/>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9" name="Freeform 222">
              <a:extLst>
                <a:ext uri="{FF2B5EF4-FFF2-40B4-BE49-F238E27FC236}">
                  <a16:creationId xmlns:a16="http://schemas.microsoft.com/office/drawing/2014/main" id="{084939A7-B3D4-427E-8C0E-E2A925AB54D4}"/>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0" name="Freeform 223">
              <a:extLst>
                <a:ext uri="{FF2B5EF4-FFF2-40B4-BE49-F238E27FC236}">
                  <a16:creationId xmlns:a16="http://schemas.microsoft.com/office/drawing/2014/main" id="{EBCB3A83-6144-4C1C-A12E-0935FCB73D28}"/>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1" name="Freeform 224">
              <a:extLst>
                <a:ext uri="{FF2B5EF4-FFF2-40B4-BE49-F238E27FC236}">
                  <a16:creationId xmlns:a16="http://schemas.microsoft.com/office/drawing/2014/main" id="{653EB12B-F136-440E-BB02-A3973D8004AF}"/>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2" name="Freeform 225">
              <a:extLst>
                <a:ext uri="{FF2B5EF4-FFF2-40B4-BE49-F238E27FC236}">
                  <a16:creationId xmlns:a16="http://schemas.microsoft.com/office/drawing/2014/main" id="{D40BD3DC-FF72-4282-9382-C3FA2301C9E9}"/>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3" name="Freeform 226">
              <a:extLst>
                <a:ext uri="{FF2B5EF4-FFF2-40B4-BE49-F238E27FC236}">
                  <a16:creationId xmlns:a16="http://schemas.microsoft.com/office/drawing/2014/main" id="{A5D0E3BF-AF3E-4492-AAAB-D4A82588DBA6}"/>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4" name="Freeform 227">
              <a:extLst>
                <a:ext uri="{FF2B5EF4-FFF2-40B4-BE49-F238E27FC236}">
                  <a16:creationId xmlns:a16="http://schemas.microsoft.com/office/drawing/2014/main" id="{304FE3C4-8FF1-49E3-B483-B964AD7F4332}"/>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5" name="Freeform 228">
              <a:extLst>
                <a:ext uri="{FF2B5EF4-FFF2-40B4-BE49-F238E27FC236}">
                  <a16:creationId xmlns:a16="http://schemas.microsoft.com/office/drawing/2014/main" id="{AB563DA1-9B6E-457C-ABD9-01D64D898987}"/>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6" name="Freeform 229">
              <a:extLst>
                <a:ext uri="{FF2B5EF4-FFF2-40B4-BE49-F238E27FC236}">
                  <a16:creationId xmlns:a16="http://schemas.microsoft.com/office/drawing/2014/main" id="{EE075F0F-7370-46FE-A860-5406EB387309}"/>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7" name="Freeform 230">
              <a:extLst>
                <a:ext uri="{FF2B5EF4-FFF2-40B4-BE49-F238E27FC236}">
                  <a16:creationId xmlns:a16="http://schemas.microsoft.com/office/drawing/2014/main" id="{39372577-32A7-4E68-86BE-C6DF888861F5}"/>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8" name="Freeform 231">
              <a:extLst>
                <a:ext uri="{FF2B5EF4-FFF2-40B4-BE49-F238E27FC236}">
                  <a16:creationId xmlns:a16="http://schemas.microsoft.com/office/drawing/2014/main" id="{1DFF2D4C-A96C-441A-9B2D-312145FDC0FC}"/>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9" name="Freeform 232">
              <a:extLst>
                <a:ext uri="{FF2B5EF4-FFF2-40B4-BE49-F238E27FC236}">
                  <a16:creationId xmlns:a16="http://schemas.microsoft.com/office/drawing/2014/main" id="{D784ED2C-3757-4F7D-9501-E3FEDC11FF52}"/>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0" name="Freeform 233">
              <a:extLst>
                <a:ext uri="{FF2B5EF4-FFF2-40B4-BE49-F238E27FC236}">
                  <a16:creationId xmlns:a16="http://schemas.microsoft.com/office/drawing/2014/main" id="{6F0393FE-BC8C-4D0E-AA6B-C574CB2D5DA5}"/>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1" name="Freeform 234">
              <a:extLst>
                <a:ext uri="{FF2B5EF4-FFF2-40B4-BE49-F238E27FC236}">
                  <a16:creationId xmlns:a16="http://schemas.microsoft.com/office/drawing/2014/main" id="{458FC4BB-E6B1-4BEF-83C2-0B79980BA98E}"/>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2" name="Freeform 235">
              <a:extLst>
                <a:ext uri="{FF2B5EF4-FFF2-40B4-BE49-F238E27FC236}">
                  <a16:creationId xmlns:a16="http://schemas.microsoft.com/office/drawing/2014/main" id="{96394344-E6EE-4386-93B9-CC7B34A79FDA}"/>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3" name="Freeform 236">
              <a:extLst>
                <a:ext uri="{FF2B5EF4-FFF2-40B4-BE49-F238E27FC236}">
                  <a16:creationId xmlns:a16="http://schemas.microsoft.com/office/drawing/2014/main" id="{500BD95B-FCB1-4B7B-B2BD-7B5820AF636C}"/>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4" name="Freeform 237">
              <a:extLst>
                <a:ext uri="{FF2B5EF4-FFF2-40B4-BE49-F238E27FC236}">
                  <a16:creationId xmlns:a16="http://schemas.microsoft.com/office/drawing/2014/main" id="{6956E507-F28E-4724-9FD3-470583139A46}"/>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5" name="Freeform 238">
              <a:extLst>
                <a:ext uri="{FF2B5EF4-FFF2-40B4-BE49-F238E27FC236}">
                  <a16:creationId xmlns:a16="http://schemas.microsoft.com/office/drawing/2014/main" id="{217EDAE8-0A98-444C-8696-B50521B69873}"/>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6" name="Freeform 239">
              <a:extLst>
                <a:ext uri="{FF2B5EF4-FFF2-40B4-BE49-F238E27FC236}">
                  <a16:creationId xmlns:a16="http://schemas.microsoft.com/office/drawing/2014/main" id="{671BE660-5E61-4AE4-AB54-398D8FB060EE}"/>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7" name="Freeform 240">
              <a:extLst>
                <a:ext uri="{FF2B5EF4-FFF2-40B4-BE49-F238E27FC236}">
                  <a16:creationId xmlns:a16="http://schemas.microsoft.com/office/drawing/2014/main" id="{18A74335-4553-4ACF-B5CF-0E96FF1C2AEA}"/>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8" name="Freeform 241">
              <a:extLst>
                <a:ext uri="{FF2B5EF4-FFF2-40B4-BE49-F238E27FC236}">
                  <a16:creationId xmlns:a16="http://schemas.microsoft.com/office/drawing/2014/main" id="{AC362542-0675-49AB-83E0-46F6A89536B6}"/>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9" name="Freeform 242">
              <a:extLst>
                <a:ext uri="{FF2B5EF4-FFF2-40B4-BE49-F238E27FC236}">
                  <a16:creationId xmlns:a16="http://schemas.microsoft.com/office/drawing/2014/main" id="{1EA31B4E-47F0-425E-A27F-D1A631FD4BFD}"/>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0" name="Freeform 243">
              <a:extLst>
                <a:ext uri="{FF2B5EF4-FFF2-40B4-BE49-F238E27FC236}">
                  <a16:creationId xmlns:a16="http://schemas.microsoft.com/office/drawing/2014/main" id="{4DC3D9A7-BBC2-4A3A-BABE-555E259F6B9B}"/>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1" name="Freeform 244">
              <a:extLst>
                <a:ext uri="{FF2B5EF4-FFF2-40B4-BE49-F238E27FC236}">
                  <a16:creationId xmlns:a16="http://schemas.microsoft.com/office/drawing/2014/main" id="{C3FE4E16-1886-41B3-821F-B2B4F98E70A8}"/>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2" name="Freeform 245">
              <a:extLst>
                <a:ext uri="{FF2B5EF4-FFF2-40B4-BE49-F238E27FC236}">
                  <a16:creationId xmlns:a16="http://schemas.microsoft.com/office/drawing/2014/main" id="{0E9DABE1-B7DC-407D-96E0-02FF91F4BA18}"/>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3" name="Freeform 246">
              <a:extLst>
                <a:ext uri="{FF2B5EF4-FFF2-40B4-BE49-F238E27FC236}">
                  <a16:creationId xmlns:a16="http://schemas.microsoft.com/office/drawing/2014/main" id="{3BEB1C8A-428B-4876-B759-3C43DCD60351}"/>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4" name="Freeform 247">
              <a:extLst>
                <a:ext uri="{FF2B5EF4-FFF2-40B4-BE49-F238E27FC236}">
                  <a16:creationId xmlns:a16="http://schemas.microsoft.com/office/drawing/2014/main" id="{7F51E833-E656-4DDC-A20F-A57804FEB232}"/>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5" name="Freeform 248">
              <a:extLst>
                <a:ext uri="{FF2B5EF4-FFF2-40B4-BE49-F238E27FC236}">
                  <a16:creationId xmlns:a16="http://schemas.microsoft.com/office/drawing/2014/main" id="{6ABAF104-DE55-428A-93BF-65F16E274D9B}"/>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6" name="Freeform 249">
              <a:extLst>
                <a:ext uri="{FF2B5EF4-FFF2-40B4-BE49-F238E27FC236}">
                  <a16:creationId xmlns:a16="http://schemas.microsoft.com/office/drawing/2014/main" id="{2B30E477-FE07-4932-896F-4AAA6493EB17}"/>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7" name="Freeform 250">
              <a:extLst>
                <a:ext uri="{FF2B5EF4-FFF2-40B4-BE49-F238E27FC236}">
                  <a16:creationId xmlns:a16="http://schemas.microsoft.com/office/drawing/2014/main" id="{B671F0E0-BE6E-4691-8974-C5D0096B3798}"/>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8" name="Freeform 251">
              <a:extLst>
                <a:ext uri="{FF2B5EF4-FFF2-40B4-BE49-F238E27FC236}">
                  <a16:creationId xmlns:a16="http://schemas.microsoft.com/office/drawing/2014/main" id="{055AE562-453C-47C0-8FD5-31EE64BE5E68}"/>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9" name="Freeform 252">
              <a:extLst>
                <a:ext uri="{FF2B5EF4-FFF2-40B4-BE49-F238E27FC236}">
                  <a16:creationId xmlns:a16="http://schemas.microsoft.com/office/drawing/2014/main" id="{9C502540-928F-4601-ACC3-83BE609540BF}"/>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0" name="Freeform 253">
              <a:extLst>
                <a:ext uri="{FF2B5EF4-FFF2-40B4-BE49-F238E27FC236}">
                  <a16:creationId xmlns:a16="http://schemas.microsoft.com/office/drawing/2014/main" id="{78CEAE69-545C-4ED0-A9E9-9757EB9888B2}"/>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1" name="Freeform 254">
              <a:extLst>
                <a:ext uri="{FF2B5EF4-FFF2-40B4-BE49-F238E27FC236}">
                  <a16:creationId xmlns:a16="http://schemas.microsoft.com/office/drawing/2014/main" id="{8AE899D3-2A6F-4E27-B616-5B1272E5F239}"/>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2" name="Freeform 255">
              <a:extLst>
                <a:ext uri="{FF2B5EF4-FFF2-40B4-BE49-F238E27FC236}">
                  <a16:creationId xmlns:a16="http://schemas.microsoft.com/office/drawing/2014/main" id="{360C8D96-C2EB-494B-8F9A-E0AC44A44337}"/>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3" name="Freeform 256">
              <a:extLst>
                <a:ext uri="{FF2B5EF4-FFF2-40B4-BE49-F238E27FC236}">
                  <a16:creationId xmlns:a16="http://schemas.microsoft.com/office/drawing/2014/main" id="{26328126-D6D5-4B42-8E66-67EBB3B9DE8F}"/>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4" name="Freeform 257">
              <a:extLst>
                <a:ext uri="{FF2B5EF4-FFF2-40B4-BE49-F238E27FC236}">
                  <a16:creationId xmlns:a16="http://schemas.microsoft.com/office/drawing/2014/main" id="{B3B55580-7876-458E-93D6-CB94FF6DBC60}"/>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 name="Freeform 258">
              <a:extLst>
                <a:ext uri="{FF2B5EF4-FFF2-40B4-BE49-F238E27FC236}">
                  <a16:creationId xmlns:a16="http://schemas.microsoft.com/office/drawing/2014/main" id="{356BF6BC-00B7-4CBC-8632-93F6246E5A8A}"/>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6" name="Freeform 259">
              <a:extLst>
                <a:ext uri="{FF2B5EF4-FFF2-40B4-BE49-F238E27FC236}">
                  <a16:creationId xmlns:a16="http://schemas.microsoft.com/office/drawing/2014/main" id="{779F967E-B653-40B6-8B2F-0F077FD03207}"/>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7" name="Freeform 260">
              <a:extLst>
                <a:ext uri="{FF2B5EF4-FFF2-40B4-BE49-F238E27FC236}">
                  <a16:creationId xmlns:a16="http://schemas.microsoft.com/office/drawing/2014/main" id="{621C60AE-8BE9-4C0D-8C53-EE92C300495F}"/>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8" name="Freeform 261">
              <a:extLst>
                <a:ext uri="{FF2B5EF4-FFF2-40B4-BE49-F238E27FC236}">
                  <a16:creationId xmlns:a16="http://schemas.microsoft.com/office/drawing/2014/main" id="{0328B3DE-AC8E-4975-B3F0-6C4F65F0F1BC}"/>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9" name="Freeform 262">
              <a:extLst>
                <a:ext uri="{FF2B5EF4-FFF2-40B4-BE49-F238E27FC236}">
                  <a16:creationId xmlns:a16="http://schemas.microsoft.com/office/drawing/2014/main" id="{CFE52185-30A9-41A7-BB97-D1451331BB6B}"/>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0" name="Freeform 263">
              <a:extLst>
                <a:ext uri="{FF2B5EF4-FFF2-40B4-BE49-F238E27FC236}">
                  <a16:creationId xmlns:a16="http://schemas.microsoft.com/office/drawing/2014/main" id="{AD70E8CE-2F09-4E30-9D70-26D2202CAE79}"/>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1" name="Freeform 264">
              <a:extLst>
                <a:ext uri="{FF2B5EF4-FFF2-40B4-BE49-F238E27FC236}">
                  <a16:creationId xmlns:a16="http://schemas.microsoft.com/office/drawing/2014/main" id="{C76A1314-48E6-4761-A239-F70BE29D184C}"/>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2" name="Freeform 265">
              <a:extLst>
                <a:ext uri="{FF2B5EF4-FFF2-40B4-BE49-F238E27FC236}">
                  <a16:creationId xmlns:a16="http://schemas.microsoft.com/office/drawing/2014/main" id="{6F2942C6-FB58-416A-894E-34AEF9CED55E}"/>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3" name="Freeform 266">
              <a:extLst>
                <a:ext uri="{FF2B5EF4-FFF2-40B4-BE49-F238E27FC236}">
                  <a16:creationId xmlns:a16="http://schemas.microsoft.com/office/drawing/2014/main" id="{5E5F6CAC-AB16-4351-8CE9-556A023D1E26}"/>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4" name="Freeform 267">
              <a:extLst>
                <a:ext uri="{FF2B5EF4-FFF2-40B4-BE49-F238E27FC236}">
                  <a16:creationId xmlns:a16="http://schemas.microsoft.com/office/drawing/2014/main" id="{B018219B-6662-415E-BC43-A15BA3E0AAB3}"/>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5" name="Freeform 268">
              <a:extLst>
                <a:ext uri="{FF2B5EF4-FFF2-40B4-BE49-F238E27FC236}">
                  <a16:creationId xmlns:a16="http://schemas.microsoft.com/office/drawing/2014/main" id="{1D605BEB-45D7-4E6E-9B17-8A8BD0E0C37A}"/>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6" name="Freeform 269">
              <a:extLst>
                <a:ext uri="{FF2B5EF4-FFF2-40B4-BE49-F238E27FC236}">
                  <a16:creationId xmlns:a16="http://schemas.microsoft.com/office/drawing/2014/main" id="{CAFFB461-9A96-4E1E-B89B-B785BDEFB831}"/>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7" name="Freeform 270">
              <a:extLst>
                <a:ext uri="{FF2B5EF4-FFF2-40B4-BE49-F238E27FC236}">
                  <a16:creationId xmlns:a16="http://schemas.microsoft.com/office/drawing/2014/main" id="{ADFC9E35-22D2-4905-8722-C0C41396F67B}"/>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8" name="Freeform 271">
              <a:extLst>
                <a:ext uri="{FF2B5EF4-FFF2-40B4-BE49-F238E27FC236}">
                  <a16:creationId xmlns:a16="http://schemas.microsoft.com/office/drawing/2014/main" id="{E19EDF7F-09AA-47A3-8356-FC7281999720}"/>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9" name="Freeform 272">
              <a:extLst>
                <a:ext uri="{FF2B5EF4-FFF2-40B4-BE49-F238E27FC236}">
                  <a16:creationId xmlns:a16="http://schemas.microsoft.com/office/drawing/2014/main" id="{29B63795-E7D5-4899-BA41-6AFC70EBC963}"/>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 name="Freeform 273">
              <a:extLst>
                <a:ext uri="{FF2B5EF4-FFF2-40B4-BE49-F238E27FC236}">
                  <a16:creationId xmlns:a16="http://schemas.microsoft.com/office/drawing/2014/main" id="{23BCF785-95DD-4D7E-8FF1-E2114FAA2783}"/>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1" name="Freeform 274">
              <a:extLst>
                <a:ext uri="{FF2B5EF4-FFF2-40B4-BE49-F238E27FC236}">
                  <a16:creationId xmlns:a16="http://schemas.microsoft.com/office/drawing/2014/main" id="{5B179A20-97DD-40AD-B12B-EEA277D97A7D}"/>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2" name="Freeform 275">
              <a:extLst>
                <a:ext uri="{FF2B5EF4-FFF2-40B4-BE49-F238E27FC236}">
                  <a16:creationId xmlns:a16="http://schemas.microsoft.com/office/drawing/2014/main" id="{4BC7D527-ECAA-40A1-BB51-59ED719B711B}"/>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3" name="Freeform 276">
              <a:extLst>
                <a:ext uri="{FF2B5EF4-FFF2-40B4-BE49-F238E27FC236}">
                  <a16:creationId xmlns:a16="http://schemas.microsoft.com/office/drawing/2014/main" id="{6BA172FA-BBB2-4841-9173-85511F44FE59}"/>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4" name="Freeform 277">
              <a:extLst>
                <a:ext uri="{FF2B5EF4-FFF2-40B4-BE49-F238E27FC236}">
                  <a16:creationId xmlns:a16="http://schemas.microsoft.com/office/drawing/2014/main" id="{1B528A16-27FC-44E6-BA1C-C7E00F784EB6}"/>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5" name="Freeform 278">
              <a:extLst>
                <a:ext uri="{FF2B5EF4-FFF2-40B4-BE49-F238E27FC236}">
                  <a16:creationId xmlns:a16="http://schemas.microsoft.com/office/drawing/2014/main" id="{6860C6AA-64D2-46CC-9778-7A367167FD7B}"/>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6" name="Freeform 279">
              <a:extLst>
                <a:ext uri="{FF2B5EF4-FFF2-40B4-BE49-F238E27FC236}">
                  <a16:creationId xmlns:a16="http://schemas.microsoft.com/office/drawing/2014/main" id="{EA803AF9-6AA4-4C5E-9457-234F77DB8E73}"/>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7" name="Freeform 280">
              <a:extLst>
                <a:ext uri="{FF2B5EF4-FFF2-40B4-BE49-F238E27FC236}">
                  <a16:creationId xmlns:a16="http://schemas.microsoft.com/office/drawing/2014/main" id="{3F424174-7235-481D-81BF-01DA1DE05F62}"/>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8" name="Freeform 281">
              <a:extLst>
                <a:ext uri="{FF2B5EF4-FFF2-40B4-BE49-F238E27FC236}">
                  <a16:creationId xmlns:a16="http://schemas.microsoft.com/office/drawing/2014/main" id="{29C45F3E-2233-440F-BAFB-857C49702CA7}"/>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9" name="Freeform 282">
              <a:extLst>
                <a:ext uri="{FF2B5EF4-FFF2-40B4-BE49-F238E27FC236}">
                  <a16:creationId xmlns:a16="http://schemas.microsoft.com/office/drawing/2014/main" id="{B694A393-CC0E-4746-9033-EF954C87BCCA}"/>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0" name="Freeform 283">
              <a:extLst>
                <a:ext uri="{FF2B5EF4-FFF2-40B4-BE49-F238E27FC236}">
                  <a16:creationId xmlns:a16="http://schemas.microsoft.com/office/drawing/2014/main" id="{D872C729-DC53-4075-81B8-FF652DAD75AB}"/>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 name="Freeform 284">
              <a:extLst>
                <a:ext uri="{FF2B5EF4-FFF2-40B4-BE49-F238E27FC236}">
                  <a16:creationId xmlns:a16="http://schemas.microsoft.com/office/drawing/2014/main" id="{C22E90EF-56B5-438C-AF50-4ADB645CD3FC}"/>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2" name="Freeform 285">
              <a:extLst>
                <a:ext uri="{FF2B5EF4-FFF2-40B4-BE49-F238E27FC236}">
                  <a16:creationId xmlns:a16="http://schemas.microsoft.com/office/drawing/2014/main" id="{781A1E05-F3CD-4614-899E-878470BD5FAE}"/>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3" name="Freeform 286">
              <a:extLst>
                <a:ext uri="{FF2B5EF4-FFF2-40B4-BE49-F238E27FC236}">
                  <a16:creationId xmlns:a16="http://schemas.microsoft.com/office/drawing/2014/main" id="{AEB13251-439B-486E-AD0E-3AC4A754DA65}"/>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4" name="Freeform 287">
              <a:extLst>
                <a:ext uri="{FF2B5EF4-FFF2-40B4-BE49-F238E27FC236}">
                  <a16:creationId xmlns:a16="http://schemas.microsoft.com/office/drawing/2014/main" id="{FED3288F-D8CA-4EE5-B604-49C4F1BBA553}"/>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5" name="Freeform 288">
              <a:extLst>
                <a:ext uri="{FF2B5EF4-FFF2-40B4-BE49-F238E27FC236}">
                  <a16:creationId xmlns:a16="http://schemas.microsoft.com/office/drawing/2014/main" id="{B2619204-DB48-4BD3-B8C0-A8EE96A98A65}"/>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6" name="Freeform 289">
              <a:extLst>
                <a:ext uri="{FF2B5EF4-FFF2-40B4-BE49-F238E27FC236}">
                  <a16:creationId xmlns:a16="http://schemas.microsoft.com/office/drawing/2014/main" id="{18FE2B14-B698-44B4-8FB5-4441168E73C2}"/>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7" name="Freeform 290">
              <a:extLst>
                <a:ext uri="{FF2B5EF4-FFF2-40B4-BE49-F238E27FC236}">
                  <a16:creationId xmlns:a16="http://schemas.microsoft.com/office/drawing/2014/main" id="{A43BD07F-2185-4171-B6DA-D1D2BB8E5D10}"/>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8" name="Freeform 291">
              <a:extLst>
                <a:ext uri="{FF2B5EF4-FFF2-40B4-BE49-F238E27FC236}">
                  <a16:creationId xmlns:a16="http://schemas.microsoft.com/office/drawing/2014/main" id="{2B9B5E72-8C83-45E7-931C-26EA5ACC90FA}"/>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9" name="Freeform 292">
              <a:extLst>
                <a:ext uri="{FF2B5EF4-FFF2-40B4-BE49-F238E27FC236}">
                  <a16:creationId xmlns:a16="http://schemas.microsoft.com/office/drawing/2014/main" id="{121A39BE-DFF2-4FCF-9D45-4B7FC6B56529}"/>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0" name="Freeform 293">
              <a:extLst>
                <a:ext uri="{FF2B5EF4-FFF2-40B4-BE49-F238E27FC236}">
                  <a16:creationId xmlns:a16="http://schemas.microsoft.com/office/drawing/2014/main" id="{745E33CB-CB28-4BFD-8449-05A9FC08A2C3}"/>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1" name="Freeform 294">
              <a:extLst>
                <a:ext uri="{FF2B5EF4-FFF2-40B4-BE49-F238E27FC236}">
                  <a16:creationId xmlns:a16="http://schemas.microsoft.com/office/drawing/2014/main" id="{AD4D1D7B-8659-49C2-856A-7FD4A4610F7F}"/>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2" name="Freeform 295">
              <a:extLst>
                <a:ext uri="{FF2B5EF4-FFF2-40B4-BE49-F238E27FC236}">
                  <a16:creationId xmlns:a16="http://schemas.microsoft.com/office/drawing/2014/main" id="{EA717CFF-CBC5-4AFD-9CF9-C2C143B2FE67}"/>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3" name="Freeform 296">
              <a:extLst>
                <a:ext uri="{FF2B5EF4-FFF2-40B4-BE49-F238E27FC236}">
                  <a16:creationId xmlns:a16="http://schemas.microsoft.com/office/drawing/2014/main" id="{7B37B882-3827-4AD7-9A27-BCAC826DEFF3}"/>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4" name="Freeform 297">
              <a:extLst>
                <a:ext uri="{FF2B5EF4-FFF2-40B4-BE49-F238E27FC236}">
                  <a16:creationId xmlns:a16="http://schemas.microsoft.com/office/drawing/2014/main" id="{5F54751B-3489-4E29-8E11-10A6C7935069}"/>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5" name="Freeform 298">
              <a:extLst>
                <a:ext uri="{FF2B5EF4-FFF2-40B4-BE49-F238E27FC236}">
                  <a16:creationId xmlns:a16="http://schemas.microsoft.com/office/drawing/2014/main" id="{BDC875E7-B81D-421A-9977-82C070388F6E}"/>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6" name="Freeform 299">
              <a:extLst>
                <a:ext uri="{FF2B5EF4-FFF2-40B4-BE49-F238E27FC236}">
                  <a16:creationId xmlns:a16="http://schemas.microsoft.com/office/drawing/2014/main" id="{FAA08634-9028-45DD-8A99-22DBC4ADB4CE}"/>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7" name="Freeform 300">
              <a:extLst>
                <a:ext uri="{FF2B5EF4-FFF2-40B4-BE49-F238E27FC236}">
                  <a16:creationId xmlns:a16="http://schemas.microsoft.com/office/drawing/2014/main" id="{567E4505-FAFC-437B-B547-88B00C5FC133}"/>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8" name="Freeform 301">
              <a:extLst>
                <a:ext uri="{FF2B5EF4-FFF2-40B4-BE49-F238E27FC236}">
                  <a16:creationId xmlns:a16="http://schemas.microsoft.com/office/drawing/2014/main" id="{FC57DF14-CFEC-45CA-B044-210C33289C4F}"/>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9" name="Freeform 302">
              <a:extLst>
                <a:ext uri="{FF2B5EF4-FFF2-40B4-BE49-F238E27FC236}">
                  <a16:creationId xmlns:a16="http://schemas.microsoft.com/office/drawing/2014/main" id="{37D23DE5-F608-45AC-8B9D-22F3015EE949}"/>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0" name="Freeform 303">
              <a:extLst>
                <a:ext uri="{FF2B5EF4-FFF2-40B4-BE49-F238E27FC236}">
                  <a16:creationId xmlns:a16="http://schemas.microsoft.com/office/drawing/2014/main" id="{1CEA5699-6D9E-4B6A-8784-412195D2F8B4}"/>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1" name="Freeform 304">
              <a:extLst>
                <a:ext uri="{FF2B5EF4-FFF2-40B4-BE49-F238E27FC236}">
                  <a16:creationId xmlns:a16="http://schemas.microsoft.com/office/drawing/2014/main" id="{D64B6F8F-110D-47D3-A888-99EA66BB03D8}"/>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2" name="Freeform 305">
              <a:extLst>
                <a:ext uri="{FF2B5EF4-FFF2-40B4-BE49-F238E27FC236}">
                  <a16:creationId xmlns:a16="http://schemas.microsoft.com/office/drawing/2014/main" id="{8631EDC6-3DA5-46F1-A047-5EFB80AD5AAD}"/>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3" name="Freeform 306">
              <a:extLst>
                <a:ext uri="{FF2B5EF4-FFF2-40B4-BE49-F238E27FC236}">
                  <a16:creationId xmlns:a16="http://schemas.microsoft.com/office/drawing/2014/main" id="{E3E96E3A-E9BE-4F0F-982A-63532FED6A94}"/>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4" name="Freeform 307">
              <a:extLst>
                <a:ext uri="{FF2B5EF4-FFF2-40B4-BE49-F238E27FC236}">
                  <a16:creationId xmlns:a16="http://schemas.microsoft.com/office/drawing/2014/main" id="{38F2D390-7138-464A-96AC-A112C2213E70}"/>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5" name="Freeform 308">
              <a:extLst>
                <a:ext uri="{FF2B5EF4-FFF2-40B4-BE49-F238E27FC236}">
                  <a16:creationId xmlns:a16="http://schemas.microsoft.com/office/drawing/2014/main" id="{229FEF33-F5EF-4096-A37A-4D58B457EFDA}"/>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6" name="Freeform 309">
              <a:extLst>
                <a:ext uri="{FF2B5EF4-FFF2-40B4-BE49-F238E27FC236}">
                  <a16:creationId xmlns:a16="http://schemas.microsoft.com/office/drawing/2014/main" id="{353411EF-B20B-4B8E-B0F1-FC07C8DAA291}"/>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7" name="Freeform 310">
              <a:extLst>
                <a:ext uri="{FF2B5EF4-FFF2-40B4-BE49-F238E27FC236}">
                  <a16:creationId xmlns:a16="http://schemas.microsoft.com/office/drawing/2014/main" id="{E1B4A6ED-AFAC-46CD-92E2-A9F72A24A084}"/>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8" name="Freeform 311">
              <a:extLst>
                <a:ext uri="{FF2B5EF4-FFF2-40B4-BE49-F238E27FC236}">
                  <a16:creationId xmlns:a16="http://schemas.microsoft.com/office/drawing/2014/main" id="{A39A878E-7BFC-43B5-A2CC-FF28460C7490}"/>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9" name="Freeform 312">
              <a:extLst>
                <a:ext uri="{FF2B5EF4-FFF2-40B4-BE49-F238E27FC236}">
                  <a16:creationId xmlns:a16="http://schemas.microsoft.com/office/drawing/2014/main" id="{7A15511D-2D97-4840-A5A6-E040061C6E62}"/>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0" name="Freeform 313">
              <a:extLst>
                <a:ext uri="{FF2B5EF4-FFF2-40B4-BE49-F238E27FC236}">
                  <a16:creationId xmlns:a16="http://schemas.microsoft.com/office/drawing/2014/main" id="{AA780430-3CB9-4022-92A0-CEF31F28DF5E}"/>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1" name="Freeform 314">
              <a:extLst>
                <a:ext uri="{FF2B5EF4-FFF2-40B4-BE49-F238E27FC236}">
                  <a16:creationId xmlns:a16="http://schemas.microsoft.com/office/drawing/2014/main" id="{BC259866-8997-49B5-B347-4C83DAD71AA2}"/>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2" name="Freeform 315">
              <a:extLst>
                <a:ext uri="{FF2B5EF4-FFF2-40B4-BE49-F238E27FC236}">
                  <a16:creationId xmlns:a16="http://schemas.microsoft.com/office/drawing/2014/main" id="{EAF2C0C0-9C31-4A57-A269-871ACB230A24}"/>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3" name="Freeform 316">
              <a:extLst>
                <a:ext uri="{FF2B5EF4-FFF2-40B4-BE49-F238E27FC236}">
                  <a16:creationId xmlns:a16="http://schemas.microsoft.com/office/drawing/2014/main" id="{DE377FCC-2ECC-499F-A0D8-927EB3E385B8}"/>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4" name="Freeform 317">
              <a:extLst>
                <a:ext uri="{FF2B5EF4-FFF2-40B4-BE49-F238E27FC236}">
                  <a16:creationId xmlns:a16="http://schemas.microsoft.com/office/drawing/2014/main" id="{90A6CED3-F98F-477B-B0FB-01F1CB820DFA}"/>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5" name="Freeform 318">
              <a:extLst>
                <a:ext uri="{FF2B5EF4-FFF2-40B4-BE49-F238E27FC236}">
                  <a16:creationId xmlns:a16="http://schemas.microsoft.com/office/drawing/2014/main" id="{FF4F734B-285E-444B-894E-05794FBF7DDA}"/>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6" name="Freeform 319">
              <a:extLst>
                <a:ext uri="{FF2B5EF4-FFF2-40B4-BE49-F238E27FC236}">
                  <a16:creationId xmlns:a16="http://schemas.microsoft.com/office/drawing/2014/main" id="{78EA93CA-B9F2-4484-A50E-6E8359EEF414}"/>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7" name="Freeform 320">
              <a:extLst>
                <a:ext uri="{FF2B5EF4-FFF2-40B4-BE49-F238E27FC236}">
                  <a16:creationId xmlns:a16="http://schemas.microsoft.com/office/drawing/2014/main" id="{604BC9A8-D317-42FF-8CEB-8B674E10FDD3}"/>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8" name="Freeform 321">
              <a:extLst>
                <a:ext uri="{FF2B5EF4-FFF2-40B4-BE49-F238E27FC236}">
                  <a16:creationId xmlns:a16="http://schemas.microsoft.com/office/drawing/2014/main" id="{CE7F0D3F-D679-4EB9-879E-9BF452BD7DE1}"/>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9" name="Freeform 322">
              <a:extLst>
                <a:ext uri="{FF2B5EF4-FFF2-40B4-BE49-F238E27FC236}">
                  <a16:creationId xmlns:a16="http://schemas.microsoft.com/office/drawing/2014/main" id="{E609BA2C-B1AC-4E73-8262-4F999960311A}"/>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0" name="Freeform 323">
              <a:extLst>
                <a:ext uri="{FF2B5EF4-FFF2-40B4-BE49-F238E27FC236}">
                  <a16:creationId xmlns:a16="http://schemas.microsoft.com/office/drawing/2014/main" id="{09B478CA-94BE-45A9-B466-92706D3978A1}"/>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1" name="Freeform 324">
              <a:extLst>
                <a:ext uri="{FF2B5EF4-FFF2-40B4-BE49-F238E27FC236}">
                  <a16:creationId xmlns:a16="http://schemas.microsoft.com/office/drawing/2014/main" id="{0201B6A9-C320-405C-A820-83C4994F1A53}"/>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2" name="Freeform 325">
              <a:extLst>
                <a:ext uri="{FF2B5EF4-FFF2-40B4-BE49-F238E27FC236}">
                  <a16:creationId xmlns:a16="http://schemas.microsoft.com/office/drawing/2014/main" id="{997E44B9-C6C4-4D6B-8729-D15984DD1DC9}"/>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3" name="Freeform 326">
              <a:extLst>
                <a:ext uri="{FF2B5EF4-FFF2-40B4-BE49-F238E27FC236}">
                  <a16:creationId xmlns:a16="http://schemas.microsoft.com/office/drawing/2014/main" id="{38E5D829-AF21-48A0-9673-1E4A82090DA3}"/>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 name="Freeform 327">
              <a:extLst>
                <a:ext uri="{FF2B5EF4-FFF2-40B4-BE49-F238E27FC236}">
                  <a16:creationId xmlns:a16="http://schemas.microsoft.com/office/drawing/2014/main" id="{F3DBAB5D-34E3-4990-B8E3-358721853FD8}"/>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5" name="Freeform 328">
              <a:extLst>
                <a:ext uri="{FF2B5EF4-FFF2-40B4-BE49-F238E27FC236}">
                  <a16:creationId xmlns:a16="http://schemas.microsoft.com/office/drawing/2014/main" id="{1B7F89C2-9E51-489A-BAC1-E2709C788875}"/>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6" name="Freeform 329">
              <a:extLst>
                <a:ext uri="{FF2B5EF4-FFF2-40B4-BE49-F238E27FC236}">
                  <a16:creationId xmlns:a16="http://schemas.microsoft.com/office/drawing/2014/main" id="{DDC69647-1979-4DB2-9DA3-BBDC558A2CEE}"/>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7" name="Freeform 330">
              <a:extLst>
                <a:ext uri="{FF2B5EF4-FFF2-40B4-BE49-F238E27FC236}">
                  <a16:creationId xmlns:a16="http://schemas.microsoft.com/office/drawing/2014/main" id="{9664105E-654B-4490-8171-37494EE6DB14}"/>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8" name="Freeform 331">
              <a:extLst>
                <a:ext uri="{FF2B5EF4-FFF2-40B4-BE49-F238E27FC236}">
                  <a16:creationId xmlns:a16="http://schemas.microsoft.com/office/drawing/2014/main" id="{77F57672-FBE5-4F9B-BC35-682542671569}"/>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9" name="Freeform 332">
              <a:extLst>
                <a:ext uri="{FF2B5EF4-FFF2-40B4-BE49-F238E27FC236}">
                  <a16:creationId xmlns:a16="http://schemas.microsoft.com/office/drawing/2014/main" id="{C688892C-6586-495D-A986-01B3C03570D0}"/>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0" name="Freeform 333">
              <a:extLst>
                <a:ext uri="{FF2B5EF4-FFF2-40B4-BE49-F238E27FC236}">
                  <a16:creationId xmlns:a16="http://schemas.microsoft.com/office/drawing/2014/main" id="{B5A0DE21-3AD4-441F-A7B2-DD7392162F85}"/>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1" name="Freeform 334">
              <a:extLst>
                <a:ext uri="{FF2B5EF4-FFF2-40B4-BE49-F238E27FC236}">
                  <a16:creationId xmlns:a16="http://schemas.microsoft.com/office/drawing/2014/main" id="{BA208DE6-AD75-4DA3-A12D-DB43D62E9BE2}"/>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2" name="Freeform 335">
              <a:extLst>
                <a:ext uri="{FF2B5EF4-FFF2-40B4-BE49-F238E27FC236}">
                  <a16:creationId xmlns:a16="http://schemas.microsoft.com/office/drawing/2014/main" id="{EF8CF86F-9091-470F-B00C-134291DD67EA}"/>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3" name="Freeform 336">
              <a:extLst>
                <a:ext uri="{FF2B5EF4-FFF2-40B4-BE49-F238E27FC236}">
                  <a16:creationId xmlns:a16="http://schemas.microsoft.com/office/drawing/2014/main" id="{EA782724-F7A9-4D41-98E6-A4D18D0BA970}"/>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4" name="Freeform 337">
              <a:extLst>
                <a:ext uri="{FF2B5EF4-FFF2-40B4-BE49-F238E27FC236}">
                  <a16:creationId xmlns:a16="http://schemas.microsoft.com/office/drawing/2014/main" id="{1E90E69D-8336-48B0-9D4F-0561B8AA711F}"/>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5" name="Freeform 338">
              <a:extLst>
                <a:ext uri="{FF2B5EF4-FFF2-40B4-BE49-F238E27FC236}">
                  <a16:creationId xmlns:a16="http://schemas.microsoft.com/office/drawing/2014/main" id="{A73E39C4-F2DA-44B5-B05D-897C297465AB}"/>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6" name="Freeform 339">
              <a:extLst>
                <a:ext uri="{FF2B5EF4-FFF2-40B4-BE49-F238E27FC236}">
                  <a16:creationId xmlns:a16="http://schemas.microsoft.com/office/drawing/2014/main" id="{0DF99BDA-7026-44C8-86FA-4BACD09D46E9}"/>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7" name="Freeform 340">
              <a:extLst>
                <a:ext uri="{FF2B5EF4-FFF2-40B4-BE49-F238E27FC236}">
                  <a16:creationId xmlns:a16="http://schemas.microsoft.com/office/drawing/2014/main" id="{C7B8FF00-C906-4710-9B98-773A5C2CAD65}"/>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8" name="Freeform 341">
              <a:extLst>
                <a:ext uri="{FF2B5EF4-FFF2-40B4-BE49-F238E27FC236}">
                  <a16:creationId xmlns:a16="http://schemas.microsoft.com/office/drawing/2014/main" id="{24785D45-4872-489A-8E8E-C7E3F96348DB}"/>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9" name="Freeform 342">
              <a:extLst>
                <a:ext uri="{FF2B5EF4-FFF2-40B4-BE49-F238E27FC236}">
                  <a16:creationId xmlns:a16="http://schemas.microsoft.com/office/drawing/2014/main" id="{36D71DAC-35DE-429F-8C75-EE64769B3A74}"/>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0" name="Freeform 343">
              <a:extLst>
                <a:ext uri="{FF2B5EF4-FFF2-40B4-BE49-F238E27FC236}">
                  <a16:creationId xmlns:a16="http://schemas.microsoft.com/office/drawing/2014/main" id="{7B837470-4B78-4BB2-9AF1-6EFCF6CC8AAF}"/>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1" name="Freeform 344">
              <a:extLst>
                <a:ext uri="{FF2B5EF4-FFF2-40B4-BE49-F238E27FC236}">
                  <a16:creationId xmlns:a16="http://schemas.microsoft.com/office/drawing/2014/main" id="{FFD9D8D4-E301-4CAD-91E9-43683A98AEF8}"/>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2" name="Freeform 345">
              <a:extLst>
                <a:ext uri="{FF2B5EF4-FFF2-40B4-BE49-F238E27FC236}">
                  <a16:creationId xmlns:a16="http://schemas.microsoft.com/office/drawing/2014/main" id="{BF34469F-5918-48A4-8EB9-B42CB563F3D0}"/>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3" name="Freeform 346">
              <a:extLst>
                <a:ext uri="{FF2B5EF4-FFF2-40B4-BE49-F238E27FC236}">
                  <a16:creationId xmlns:a16="http://schemas.microsoft.com/office/drawing/2014/main" id="{72D26F25-96A0-4FCF-A801-687AA395A246}"/>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4" name="Freeform 347">
              <a:extLst>
                <a:ext uri="{FF2B5EF4-FFF2-40B4-BE49-F238E27FC236}">
                  <a16:creationId xmlns:a16="http://schemas.microsoft.com/office/drawing/2014/main" id="{95DEF0DA-987F-4069-90C9-F4FE7F929EF6}"/>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5" name="Freeform 348">
              <a:extLst>
                <a:ext uri="{FF2B5EF4-FFF2-40B4-BE49-F238E27FC236}">
                  <a16:creationId xmlns:a16="http://schemas.microsoft.com/office/drawing/2014/main" id="{F9A08B78-42F4-4962-B6E8-4C1ABAD1B364}"/>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6" name="Freeform 349">
              <a:extLst>
                <a:ext uri="{FF2B5EF4-FFF2-40B4-BE49-F238E27FC236}">
                  <a16:creationId xmlns:a16="http://schemas.microsoft.com/office/drawing/2014/main" id="{950FCD69-2F79-4DFF-8D9A-EA945145E413}"/>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7" name="Freeform 350">
              <a:extLst>
                <a:ext uri="{FF2B5EF4-FFF2-40B4-BE49-F238E27FC236}">
                  <a16:creationId xmlns:a16="http://schemas.microsoft.com/office/drawing/2014/main" id="{0A15229C-3902-4913-925A-27B8FF1DD43C}"/>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8" name="Freeform 351">
              <a:extLst>
                <a:ext uri="{FF2B5EF4-FFF2-40B4-BE49-F238E27FC236}">
                  <a16:creationId xmlns:a16="http://schemas.microsoft.com/office/drawing/2014/main" id="{0D00044B-9C7A-419A-95C7-0DB6A6C119B4}"/>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9" name="Freeform 352">
              <a:extLst>
                <a:ext uri="{FF2B5EF4-FFF2-40B4-BE49-F238E27FC236}">
                  <a16:creationId xmlns:a16="http://schemas.microsoft.com/office/drawing/2014/main" id="{1D3B4CD6-0ECB-4E20-8A4D-97E693E964B9}"/>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0" name="Freeform 353">
              <a:extLst>
                <a:ext uri="{FF2B5EF4-FFF2-40B4-BE49-F238E27FC236}">
                  <a16:creationId xmlns:a16="http://schemas.microsoft.com/office/drawing/2014/main" id="{0E0640DE-E8E1-45CF-B374-52BDFC61B2A9}"/>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1" name="Freeform 354">
              <a:extLst>
                <a:ext uri="{FF2B5EF4-FFF2-40B4-BE49-F238E27FC236}">
                  <a16:creationId xmlns:a16="http://schemas.microsoft.com/office/drawing/2014/main" id="{764AC267-19E6-46A9-AE31-52473330507F}"/>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2" name="Freeform 355">
              <a:extLst>
                <a:ext uri="{FF2B5EF4-FFF2-40B4-BE49-F238E27FC236}">
                  <a16:creationId xmlns:a16="http://schemas.microsoft.com/office/drawing/2014/main" id="{854FB260-09E5-4A86-8A23-0E499DA5BC20}"/>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3" name="Freeform 356">
              <a:extLst>
                <a:ext uri="{FF2B5EF4-FFF2-40B4-BE49-F238E27FC236}">
                  <a16:creationId xmlns:a16="http://schemas.microsoft.com/office/drawing/2014/main" id="{C4FADBCE-FDE8-435F-B6A6-151738DBC986}"/>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4" name="Freeform 357">
              <a:extLst>
                <a:ext uri="{FF2B5EF4-FFF2-40B4-BE49-F238E27FC236}">
                  <a16:creationId xmlns:a16="http://schemas.microsoft.com/office/drawing/2014/main" id="{1B30205A-5ED7-4C7E-B4FE-53F937458B66}"/>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5" name="Freeform 358">
              <a:extLst>
                <a:ext uri="{FF2B5EF4-FFF2-40B4-BE49-F238E27FC236}">
                  <a16:creationId xmlns:a16="http://schemas.microsoft.com/office/drawing/2014/main" id="{8EAFFC83-ACF6-4A4D-8FFD-15AFE63E8EB1}"/>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6" name="Freeform 359">
              <a:extLst>
                <a:ext uri="{FF2B5EF4-FFF2-40B4-BE49-F238E27FC236}">
                  <a16:creationId xmlns:a16="http://schemas.microsoft.com/office/drawing/2014/main" id="{AC6E3CA3-57F1-4F6D-9393-A62D32189A28}"/>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37" name="Group 536">
            <a:extLst>
              <a:ext uri="{FF2B5EF4-FFF2-40B4-BE49-F238E27FC236}">
                <a16:creationId xmlns:a16="http://schemas.microsoft.com/office/drawing/2014/main" id="{6D60F1D5-32EE-4AEE-8E65-6F063A9366B6}"/>
              </a:ext>
            </a:extLst>
          </p:cNvPr>
          <p:cNvGrpSpPr/>
          <p:nvPr/>
        </p:nvGrpSpPr>
        <p:grpSpPr>
          <a:xfrm>
            <a:off x="7764425" y="2515523"/>
            <a:ext cx="2581278" cy="1572780"/>
            <a:chOff x="-2347914" y="639763"/>
            <a:chExt cx="1023937" cy="623888"/>
          </a:xfrm>
          <a:solidFill>
            <a:schemeClr val="tx1">
              <a:lumMod val="65000"/>
              <a:lumOff val="35000"/>
            </a:schemeClr>
          </a:solidFill>
        </p:grpSpPr>
        <p:sp>
          <p:nvSpPr>
            <p:cNvPr id="538" name="Freeform 363">
              <a:extLst>
                <a:ext uri="{FF2B5EF4-FFF2-40B4-BE49-F238E27FC236}">
                  <a16:creationId xmlns:a16="http://schemas.microsoft.com/office/drawing/2014/main" id="{1D3069F1-1EA9-4A5F-9869-9874F4E73010}"/>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9" name="Freeform 364">
              <a:extLst>
                <a:ext uri="{FF2B5EF4-FFF2-40B4-BE49-F238E27FC236}">
                  <a16:creationId xmlns:a16="http://schemas.microsoft.com/office/drawing/2014/main" id="{9CBD558A-B804-480B-9D22-D18AFAC272C5}"/>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0" name="Freeform 365">
              <a:extLst>
                <a:ext uri="{FF2B5EF4-FFF2-40B4-BE49-F238E27FC236}">
                  <a16:creationId xmlns:a16="http://schemas.microsoft.com/office/drawing/2014/main" id="{1674AC58-964E-4A8C-88E9-C31038AA3C0A}"/>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1" name="Freeform 366">
              <a:extLst>
                <a:ext uri="{FF2B5EF4-FFF2-40B4-BE49-F238E27FC236}">
                  <a16:creationId xmlns:a16="http://schemas.microsoft.com/office/drawing/2014/main" id="{6B316152-631C-4AA0-A383-8586627FAD7F}"/>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2" name="Freeform 367">
              <a:extLst>
                <a:ext uri="{FF2B5EF4-FFF2-40B4-BE49-F238E27FC236}">
                  <a16:creationId xmlns:a16="http://schemas.microsoft.com/office/drawing/2014/main" id="{2CF66C78-B329-49B5-8C6E-57B2338366D5}"/>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3" name="Freeform 368">
              <a:extLst>
                <a:ext uri="{FF2B5EF4-FFF2-40B4-BE49-F238E27FC236}">
                  <a16:creationId xmlns:a16="http://schemas.microsoft.com/office/drawing/2014/main" id="{FF1F134E-918F-43B3-BD03-9BD0FA119178}"/>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4" name="Freeform 369">
              <a:extLst>
                <a:ext uri="{FF2B5EF4-FFF2-40B4-BE49-F238E27FC236}">
                  <a16:creationId xmlns:a16="http://schemas.microsoft.com/office/drawing/2014/main" id="{789F34B4-55E8-4B0A-ACB9-ACE2F7488284}"/>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5" name="Freeform 370">
              <a:extLst>
                <a:ext uri="{FF2B5EF4-FFF2-40B4-BE49-F238E27FC236}">
                  <a16:creationId xmlns:a16="http://schemas.microsoft.com/office/drawing/2014/main" id="{85DAA130-6263-4DE6-8803-D9A3551A988A}"/>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6" name="Freeform 371">
              <a:extLst>
                <a:ext uri="{FF2B5EF4-FFF2-40B4-BE49-F238E27FC236}">
                  <a16:creationId xmlns:a16="http://schemas.microsoft.com/office/drawing/2014/main" id="{0F3C0AE6-AF7A-444E-9D11-003C932D83E8}"/>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7" name="Freeform 372">
              <a:extLst>
                <a:ext uri="{FF2B5EF4-FFF2-40B4-BE49-F238E27FC236}">
                  <a16:creationId xmlns:a16="http://schemas.microsoft.com/office/drawing/2014/main" id="{85063A01-425F-439F-A61C-3712DC6E80C9}"/>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8" name="Freeform 373">
              <a:extLst>
                <a:ext uri="{FF2B5EF4-FFF2-40B4-BE49-F238E27FC236}">
                  <a16:creationId xmlns:a16="http://schemas.microsoft.com/office/drawing/2014/main" id="{82F521CB-5E92-4FFF-A6BA-5BC275AA965D}"/>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9" name="Freeform 374">
              <a:extLst>
                <a:ext uri="{FF2B5EF4-FFF2-40B4-BE49-F238E27FC236}">
                  <a16:creationId xmlns:a16="http://schemas.microsoft.com/office/drawing/2014/main" id="{799DF6A7-DB8D-4FC7-9D29-193301B99BC9}"/>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0" name="Freeform 375">
              <a:extLst>
                <a:ext uri="{FF2B5EF4-FFF2-40B4-BE49-F238E27FC236}">
                  <a16:creationId xmlns:a16="http://schemas.microsoft.com/office/drawing/2014/main" id="{B16D08DF-0A56-4E1A-AF29-B5FC4555C701}"/>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1" name="Freeform 376">
              <a:extLst>
                <a:ext uri="{FF2B5EF4-FFF2-40B4-BE49-F238E27FC236}">
                  <a16:creationId xmlns:a16="http://schemas.microsoft.com/office/drawing/2014/main" id="{6DAB6E6C-F9DB-4B5A-ACC4-E72265AB5283}"/>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2" name="Freeform 377">
              <a:extLst>
                <a:ext uri="{FF2B5EF4-FFF2-40B4-BE49-F238E27FC236}">
                  <a16:creationId xmlns:a16="http://schemas.microsoft.com/office/drawing/2014/main" id="{A4316187-341A-4DC9-A550-D771AFE6F053}"/>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3" name="Freeform 378">
              <a:extLst>
                <a:ext uri="{FF2B5EF4-FFF2-40B4-BE49-F238E27FC236}">
                  <a16:creationId xmlns:a16="http://schemas.microsoft.com/office/drawing/2014/main" id="{50AA5EDE-5687-4083-82E2-56496BBF5BF6}"/>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4" name="Freeform 379">
              <a:extLst>
                <a:ext uri="{FF2B5EF4-FFF2-40B4-BE49-F238E27FC236}">
                  <a16:creationId xmlns:a16="http://schemas.microsoft.com/office/drawing/2014/main" id="{DB1F863F-A94D-4E29-B737-713D605D23CC}"/>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5" name="Freeform 380">
              <a:extLst>
                <a:ext uri="{FF2B5EF4-FFF2-40B4-BE49-F238E27FC236}">
                  <a16:creationId xmlns:a16="http://schemas.microsoft.com/office/drawing/2014/main" id="{AD819207-74BA-4D73-AC92-6D6C136F9AEB}"/>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6" name="Freeform 381">
              <a:extLst>
                <a:ext uri="{FF2B5EF4-FFF2-40B4-BE49-F238E27FC236}">
                  <a16:creationId xmlns:a16="http://schemas.microsoft.com/office/drawing/2014/main" id="{DCD97AFC-7DB3-424D-88EC-021228725037}"/>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7" name="Freeform 382">
              <a:extLst>
                <a:ext uri="{FF2B5EF4-FFF2-40B4-BE49-F238E27FC236}">
                  <a16:creationId xmlns:a16="http://schemas.microsoft.com/office/drawing/2014/main" id="{F6619813-14AA-4D55-A30E-A3E54EAD2B6E}"/>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8" name="Freeform 383">
              <a:extLst>
                <a:ext uri="{FF2B5EF4-FFF2-40B4-BE49-F238E27FC236}">
                  <a16:creationId xmlns:a16="http://schemas.microsoft.com/office/drawing/2014/main" id="{B8A57528-A8E4-49ED-803D-3F20CA11DD66}"/>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9" name="Freeform 384">
              <a:extLst>
                <a:ext uri="{FF2B5EF4-FFF2-40B4-BE49-F238E27FC236}">
                  <a16:creationId xmlns:a16="http://schemas.microsoft.com/office/drawing/2014/main" id="{8C648E0E-7935-4C48-AEB9-9EB9D83B7B4E}"/>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0" name="Freeform 385">
              <a:extLst>
                <a:ext uri="{FF2B5EF4-FFF2-40B4-BE49-F238E27FC236}">
                  <a16:creationId xmlns:a16="http://schemas.microsoft.com/office/drawing/2014/main" id="{FE6AB0AF-7850-4182-B4EF-CFCF606BA5EC}"/>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1" name="Freeform 386">
              <a:extLst>
                <a:ext uri="{FF2B5EF4-FFF2-40B4-BE49-F238E27FC236}">
                  <a16:creationId xmlns:a16="http://schemas.microsoft.com/office/drawing/2014/main" id="{DF171E71-A5AB-4B6B-ACFD-BC97CCF98F76}"/>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2" name="Freeform 387">
              <a:extLst>
                <a:ext uri="{FF2B5EF4-FFF2-40B4-BE49-F238E27FC236}">
                  <a16:creationId xmlns:a16="http://schemas.microsoft.com/office/drawing/2014/main" id="{0E898622-DB9D-4F39-AD04-93CFDB29DBDA}"/>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3" name="Freeform 388">
              <a:extLst>
                <a:ext uri="{FF2B5EF4-FFF2-40B4-BE49-F238E27FC236}">
                  <a16:creationId xmlns:a16="http://schemas.microsoft.com/office/drawing/2014/main" id="{F9891012-8184-48AA-A14A-1B51393758CE}"/>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4" name="Freeform 389">
              <a:extLst>
                <a:ext uri="{FF2B5EF4-FFF2-40B4-BE49-F238E27FC236}">
                  <a16:creationId xmlns:a16="http://schemas.microsoft.com/office/drawing/2014/main" id="{8C6373FB-C5BE-47C9-B645-C53C96CC3ED6}"/>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5" name="Freeform 390">
              <a:extLst>
                <a:ext uri="{FF2B5EF4-FFF2-40B4-BE49-F238E27FC236}">
                  <a16:creationId xmlns:a16="http://schemas.microsoft.com/office/drawing/2014/main" id="{4D1C647D-CEF8-4137-A0E2-3F3E1E5C3817}"/>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6" name="Freeform 391">
              <a:extLst>
                <a:ext uri="{FF2B5EF4-FFF2-40B4-BE49-F238E27FC236}">
                  <a16:creationId xmlns:a16="http://schemas.microsoft.com/office/drawing/2014/main" id="{A1865345-425F-46F5-8E14-0A84E869DB49}"/>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7" name="Freeform 392">
              <a:extLst>
                <a:ext uri="{FF2B5EF4-FFF2-40B4-BE49-F238E27FC236}">
                  <a16:creationId xmlns:a16="http://schemas.microsoft.com/office/drawing/2014/main" id="{4B18E540-0F19-4F72-A901-A5F22327C07D}"/>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8" name="Freeform 393">
              <a:extLst>
                <a:ext uri="{FF2B5EF4-FFF2-40B4-BE49-F238E27FC236}">
                  <a16:creationId xmlns:a16="http://schemas.microsoft.com/office/drawing/2014/main" id="{5D6EA64F-1739-40A7-B2FA-8A79B873FE48}"/>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9" name="Freeform 394">
              <a:extLst>
                <a:ext uri="{FF2B5EF4-FFF2-40B4-BE49-F238E27FC236}">
                  <a16:creationId xmlns:a16="http://schemas.microsoft.com/office/drawing/2014/main" id="{BF1B76BD-BA54-44FE-BEF1-903C62C974E2}"/>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0" name="Freeform 395">
              <a:extLst>
                <a:ext uri="{FF2B5EF4-FFF2-40B4-BE49-F238E27FC236}">
                  <a16:creationId xmlns:a16="http://schemas.microsoft.com/office/drawing/2014/main" id="{7CA739E8-E807-4899-A236-00753F2E307E}"/>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1" name="Freeform 396">
              <a:extLst>
                <a:ext uri="{FF2B5EF4-FFF2-40B4-BE49-F238E27FC236}">
                  <a16:creationId xmlns:a16="http://schemas.microsoft.com/office/drawing/2014/main" id="{5928F5D5-E5F4-495E-B596-1EEFA2526B2E}"/>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2" name="Freeform 397">
              <a:extLst>
                <a:ext uri="{FF2B5EF4-FFF2-40B4-BE49-F238E27FC236}">
                  <a16:creationId xmlns:a16="http://schemas.microsoft.com/office/drawing/2014/main" id="{4CFC4F64-4CA3-4583-B95B-091B93E9FBFC}"/>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3" name="Freeform 398">
              <a:extLst>
                <a:ext uri="{FF2B5EF4-FFF2-40B4-BE49-F238E27FC236}">
                  <a16:creationId xmlns:a16="http://schemas.microsoft.com/office/drawing/2014/main" id="{5524D770-D52E-40FC-B6E2-27B49F5FA553}"/>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4" name="Freeform 399">
              <a:extLst>
                <a:ext uri="{FF2B5EF4-FFF2-40B4-BE49-F238E27FC236}">
                  <a16:creationId xmlns:a16="http://schemas.microsoft.com/office/drawing/2014/main" id="{112B94C9-CD94-4776-B141-0778C175B0CE}"/>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5" name="Freeform 400">
              <a:extLst>
                <a:ext uri="{FF2B5EF4-FFF2-40B4-BE49-F238E27FC236}">
                  <a16:creationId xmlns:a16="http://schemas.microsoft.com/office/drawing/2014/main" id="{E8B4C97A-1459-4ADC-BB05-3D69C717E215}"/>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6" name="Freeform 401">
              <a:extLst>
                <a:ext uri="{FF2B5EF4-FFF2-40B4-BE49-F238E27FC236}">
                  <a16:creationId xmlns:a16="http://schemas.microsoft.com/office/drawing/2014/main" id="{27E33422-BB95-4B39-A577-F6F052DBAE92}"/>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7" name="Freeform 402">
              <a:extLst>
                <a:ext uri="{FF2B5EF4-FFF2-40B4-BE49-F238E27FC236}">
                  <a16:creationId xmlns:a16="http://schemas.microsoft.com/office/drawing/2014/main" id="{6086B2EA-8FBA-41C2-B9EE-960D4DED1072}"/>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8" name="Freeform 403">
              <a:extLst>
                <a:ext uri="{FF2B5EF4-FFF2-40B4-BE49-F238E27FC236}">
                  <a16:creationId xmlns:a16="http://schemas.microsoft.com/office/drawing/2014/main" id="{0EA65926-4BF4-4A3F-B6F1-79CB6BEB750A}"/>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9" name="Freeform 404">
              <a:extLst>
                <a:ext uri="{FF2B5EF4-FFF2-40B4-BE49-F238E27FC236}">
                  <a16:creationId xmlns:a16="http://schemas.microsoft.com/office/drawing/2014/main" id="{9AD43493-A3F4-47A3-BBE6-83CA783D90FA}"/>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0" name="Freeform 405">
              <a:extLst>
                <a:ext uri="{FF2B5EF4-FFF2-40B4-BE49-F238E27FC236}">
                  <a16:creationId xmlns:a16="http://schemas.microsoft.com/office/drawing/2014/main" id="{335C2977-3CE0-47AE-B9DB-CD0F3F04F623}"/>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1" name="Freeform 406">
              <a:extLst>
                <a:ext uri="{FF2B5EF4-FFF2-40B4-BE49-F238E27FC236}">
                  <a16:creationId xmlns:a16="http://schemas.microsoft.com/office/drawing/2014/main" id="{2941F73C-D07E-4C3E-9336-CF683A7799C9}"/>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2" name="Line 407">
              <a:extLst>
                <a:ext uri="{FF2B5EF4-FFF2-40B4-BE49-F238E27FC236}">
                  <a16:creationId xmlns:a16="http://schemas.microsoft.com/office/drawing/2014/main" id="{F62872AC-4C34-447F-87EE-5410886E95BE}"/>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Line 408">
              <a:extLst>
                <a:ext uri="{FF2B5EF4-FFF2-40B4-BE49-F238E27FC236}">
                  <a16:creationId xmlns:a16="http://schemas.microsoft.com/office/drawing/2014/main" id="{E1D3BD1C-9001-4994-A8EF-F533EF1FDA52}"/>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584" name="Freeform 409">
              <a:extLst>
                <a:ext uri="{FF2B5EF4-FFF2-40B4-BE49-F238E27FC236}">
                  <a16:creationId xmlns:a16="http://schemas.microsoft.com/office/drawing/2014/main" id="{F60C8D2B-3598-4443-A219-D1AF3EA44BA2}"/>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5" name="Freeform 411">
              <a:extLst>
                <a:ext uri="{FF2B5EF4-FFF2-40B4-BE49-F238E27FC236}">
                  <a16:creationId xmlns:a16="http://schemas.microsoft.com/office/drawing/2014/main" id="{72C6DBB6-E134-472A-9FC7-EA7203762DF8}"/>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6" name="Freeform 412">
              <a:extLst>
                <a:ext uri="{FF2B5EF4-FFF2-40B4-BE49-F238E27FC236}">
                  <a16:creationId xmlns:a16="http://schemas.microsoft.com/office/drawing/2014/main" id="{8B3B5C3B-1C98-4791-A68A-A63D22E29C02}"/>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7" name="Freeform 413">
              <a:extLst>
                <a:ext uri="{FF2B5EF4-FFF2-40B4-BE49-F238E27FC236}">
                  <a16:creationId xmlns:a16="http://schemas.microsoft.com/office/drawing/2014/main" id="{3AB0B4CC-8D4E-41DA-A65D-03335300E610}"/>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8" name="Freeform 414">
              <a:extLst>
                <a:ext uri="{FF2B5EF4-FFF2-40B4-BE49-F238E27FC236}">
                  <a16:creationId xmlns:a16="http://schemas.microsoft.com/office/drawing/2014/main" id="{6B42967F-4110-4427-A0C4-62A1879956C1}"/>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9" name="Freeform 415">
              <a:extLst>
                <a:ext uri="{FF2B5EF4-FFF2-40B4-BE49-F238E27FC236}">
                  <a16:creationId xmlns:a16="http://schemas.microsoft.com/office/drawing/2014/main" id="{5A939B24-D8D2-4AF7-B033-8CA9F7B8C979}"/>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0" name="Freeform 416">
              <a:extLst>
                <a:ext uri="{FF2B5EF4-FFF2-40B4-BE49-F238E27FC236}">
                  <a16:creationId xmlns:a16="http://schemas.microsoft.com/office/drawing/2014/main" id="{1795BEAB-A6A2-488C-BC7C-D4FFE2D87719}"/>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1" name="Freeform 417">
              <a:extLst>
                <a:ext uri="{FF2B5EF4-FFF2-40B4-BE49-F238E27FC236}">
                  <a16:creationId xmlns:a16="http://schemas.microsoft.com/office/drawing/2014/main" id="{CC7D9D00-DC46-4AC7-9C84-38B3EFE7C788}"/>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418">
              <a:extLst>
                <a:ext uri="{FF2B5EF4-FFF2-40B4-BE49-F238E27FC236}">
                  <a16:creationId xmlns:a16="http://schemas.microsoft.com/office/drawing/2014/main" id="{40E0BF72-DF35-4557-816D-DE196EA28F4F}"/>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593" name="Freeform 419">
              <a:extLst>
                <a:ext uri="{FF2B5EF4-FFF2-40B4-BE49-F238E27FC236}">
                  <a16:creationId xmlns:a16="http://schemas.microsoft.com/office/drawing/2014/main" id="{CED771D9-387D-461C-9AE0-F2095FCCE1FC}"/>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4" name="Freeform 420">
              <a:extLst>
                <a:ext uri="{FF2B5EF4-FFF2-40B4-BE49-F238E27FC236}">
                  <a16:creationId xmlns:a16="http://schemas.microsoft.com/office/drawing/2014/main" id="{57BF876F-07F1-4D22-8AC9-90334D8137C2}"/>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421">
              <a:extLst>
                <a:ext uri="{FF2B5EF4-FFF2-40B4-BE49-F238E27FC236}">
                  <a16:creationId xmlns:a16="http://schemas.microsoft.com/office/drawing/2014/main" id="{A56E5D69-DDD9-4987-974E-25ED79B7F572}"/>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596" name="Freeform 422">
              <a:extLst>
                <a:ext uri="{FF2B5EF4-FFF2-40B4-BE49-F238E27FC236}">
                  <a16:creationId xmlns:a16="http://schemas.microsoft.com/office/drawing/2014/main" id="{96B9A7C7-2A68-4F61-8BDC-13D822306720}"/>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7" name="Freeform 423">
              <a:extLst>
                <a:ext uri="{FF2B5EF4-FFF2-40B4-BE49-F238E27FC236}">
                  <a16:creationId xmlns:a16="http://schemas.microsoft.com/office/drawing/2014/main" id="{8A941693-8023-483F-9F15-4F3A5F66EDC3}"/>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8" name="Freeform 424">
              <a:extLst>
                <a:ext uri="{FF2B5EF4-FFF2-40B4-BE49-F238E27FC236}">
                  <a16:creationId xmlns:a16="http://schemas.microsoft.com/office/drawing/2014/main" id="{68603433-4DB8-4C92-9866-6B285CBE4865}"/>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9" name="Freeform 425">
              <a:extLst>
                <a:ext uri="{FF2B5EF4-FFF2-40B4-BE49-F238E27FC236}">
                  <a16:creationId xmlns:a16="http://schemas.microsoft.com/office/drawing/2014/main" id="{F6C6F151-1BB6-4A3A-B344-0B6A4F3612F0}"/>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0" name="Freeform 426">
              <a:extLst>
                <a:ext uri="{FF2B5EF4-FFF2-40B4-BE49-F238E27FC236}">
                  <a16:creationId xmlns:a16="http://schemas.microsoft.com/office/drawing/2014/main" id="{7A871893-FC99-4C33-AF08-6DDF78C99510}"/>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1" name="Freeform 427">
              <a:extLst>
                <a:ext uri="{FF2B5EF4-FFF2-40B4-BE49-F238E27FC236}">
                  <a16:creationId xmlns:a16="http://schemas.microsoft.com/office/drawing/2014/main" id="{04E47FB7-640B-4C3A-A51A-29558EA417D8}"/>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2" name="Freeform 428">
              <a:extLst>
                <a:ext uri="{FF2B5EF4-FFF2-40B4-BE49-F238E27FC236}">
                  <a16:creationId xmlns:a16="http://schemas.microsoft.com/office/drawing/2014/main" id="{6CC8D32A-F425-40FD-84B8-8B6C7BB33BBF}"/>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3" name="Freeform 429">
              <a:extLst>
                <a:ext uri="{FF2B5EF4-FFF2-40B4-BE49-F238E27FC236}">
                  <a16:creationId xmlns:a16="http://schemas.microsoft.com/office/drawing/2014/main" id="{3CFE1785-3792-473F-AEBD-DB3B174A5529}"/>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4" name="Freeform 430">
              <a:extLst>
                <a:ext uri="{FF2B5EF4-FFF2-40B4-BE49-F238E27FC236}">
                  <a16:creationId xmlns:a16="http://schemas.microsoft.com/office/drawing/2014/main" id="{B26F1833-F8E6-4EA2-84E2-937E0570FF5C}"/>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5" name="Freeform 431">
              <a:extLst>
                <a:ext uri="{FF2B5EF4-FFF2-40B4-BE49-F238E27FC236}">
                  <a16:creationId xmlns:a16="http://schemas.microsoft.com/office/drawing/2014/main" id="{B969E06D-F1BB-4B2A-BF5F-4A2368ABCD4E}"/>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6" name="Freeform 432">
              <a:extLst>
                <a:ext uri="{FF2B5EF4-FFF2-40B4-BE49-F238E27FC236}">
                  <a16:creationId xmlns:a16="http://schemas.microsoft.com/office/drawing/2014/main" id="{C505A1AB-3220-4AE1-9FA8-A7DC6E887188}"/>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7" name="Freeform 433">
              <a:extLst>
                <a:ext uri="{FF2B5EF4-FFF2-40B4-BE49-F238E27FC236}">
                  <a16:creationId xmlns:a16="http://schemas.microsoft.com/office/drawing/2014/main" id="{7DE11F0B-3DC0-4833-9314-9B56FE60BA15}"/>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8" name="Freeform 434">
              <a:extLst>
                <a:ext uri="{FF2B5EF4-FFF2-40B4-BE49-F238E27FC236}">
                  <a16:creationId xmlns:a16="http://schemas.microsoft.com/office/drawing/2014/main" id="{1500CB29-201B-49FB-AC63-8BB83E956E90}"/>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9" name="Freeform 435">
              <a:extLst>
                <a:ext uri="{FF2B5EF4-FFF2-40B4-BE49-F238E27FC236}">
                  <a16:creationId xmlns:a16="http://schemas.microsoft.com/office/drawing/2014/main" id="{B3DCC6E0-A809-48BB-A25F-1C035048C4A1}"/>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0" name="Freeform 436">
              <a:extLst>
                <a:ext uri="{FF2B5EF4-FFF2-40B4-BE49-F238E27FC236}">
                  <a16:creationId xmlns:a16="http://schemas.microsoft.com/office/drawing/2014/main" id="{7371752E-7A62-4581-A374-C0DDC52DCF3C}"/>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1" name="Freeform 437">
              <a:extLst>
                <a:ext uri="{FF2B5EF4-FFF2-40B4-BE49-F238E27FC236}">
                  <a16:creationId xmlns:a16="http://schemas.microsoft.com/office/drawing/2014/main" id="{CBF4440F-6EDA-4246-A3DD-D61C03CD2C61}"/>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2" name="Freeform 438">
              <a:extLst>
                <a:ext uri="{FF2B5EF4-FFF2-40B4-BE49-F238E27FC236}">
                  <a16:creationId xmlns:a16="http://schemas.microsoft.com/office/drawing/2014/main" id="{45F81475-D909-4789-B092-EAE227346F62}"/>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3" name="Freeform 439">
              <a:extLst>
                <a:ext uri="{FF2B5EF4-FFF2-40B4-BE49-F238E27FC236}">
                  <a16:creationId xmlns:a16="http://schemas.microsoft.com/office/drawing/2014/main" id="{4BBA697F-75BD-44A1-8452-EA76402CD3AE}"/>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4" name="Freeform 440">
              <a:extLst>
                <a:ext uri="{FF2B5EF4-FFF2-40B4-BE49-F238E27FC236}">
                  <a16:creationId xmlns:a16="http://schemas.microsoft.com/office/drawing/2014/main" id="{BD45039C-1E26-463B-B7DD-58E025D8FF67}"/>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1" name="Freeform 441">
              <a:extLst>
                <a:ext uri="{FF2B5EF4-FFF2-40B4-BE49-F238E27FC236}">
                  <a16:creationId xmlns:a16="http://schemas.microsoft.com/office/drawing/2014/main" id="{2AA5E86A-BA95-4723-85CF-40F33A6C2EF8}"/>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2" name="Freeform 442">
              <a:extLst>
                <a:ext uri="{FF2B5EF4-FFF2-40B4-BE49-F238E27FC236}">
                  <a16:creationId xmlns:a16="http://schemas.microsoft.com/office/drawing/2014/main" id="{6703D027-9762-423B-A5D4-739A01AF7F3E}"/>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3" name="Freeform 443">
              <a:extLst>
                <a:ext uri="{FF2B5EF4-FFF2-40B4-BE49-F238E27FC236}">
                  <a16:creationId xmlns:a16="http://schemas.microsoft.com/office/drawing/2014/main" id="{83AC8141-F88D-48CC-8B04-45E1122CBFAD}"/>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4" name="Freeform 444">
              <a:extLst>
                <a:ext uri="{FF2B5EF4-FFF2-40B4-BE49-F238E27FC236}">
                  <a16:creationId xmlns:a16="http://schemas.microsoft.com/office/drawing/2014/main" id="{8BD2AF56-6B33-4B2A-BD0F-7AF1768FD7FF}"/>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5" name="Freeform 445">
              <a:extLst>
                <a:ext uri="{FF2B5EF4-FFF2-40B4-BE49-F238E27FC236}">
                  <a16:creationId xmlns:a16="http://schemas.microsoft.com/office/drawing/2014/main" id="{F4E0C770-5A19-4BE9-9CD4-A689EDF06590}"/>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6" name="Freeform 446">
              <a:extLst>
                <a:ext uri="{FF2B5EF4-FFF2-40B4-BE49-F238E27FC236}">
                  <a16:creationId xmlns:a16="http://schemas.microsoft.com/office/drawing/2014/main" id="{3F3B34E9-2F8A-4BD7-9E06-632FB2124D5E}"/>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7" name="Freeform 447">
              <a:extLst>
                <a:ext uri="{FF2B5EF4-FFF2-40B4-BE49-F238E27FC236}">
                  <a16:creationId xmlns:a16="http://schemas.microsoft.com/office/drawing/2014/main" id="{9CEDB1A1-D980-4473-82ED-64254C611B29}"/>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8" name="Freeform 448">
              <a:extLst>
                <a:ext uri="{FF2B5EF4-FFF2-40B4-BE49-F238E27FC236}">
                  <a16:creationId xmlns:a16="http://schemas.microsoft.com/office/drawing/2014/main" id="{1368CE9E-E819-4DC8-9389-D8A533B6FA5C}"/>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9" name="Freeform 449">
              <a:extLst>
                <a:ext uri="{FF2B5EF4-FFF2-40B4-BE49-F238E27FC236}">
                  <a16:creationId xmlns:a16="http://schemas.microsoft.com/office/drawing/2014/main" id="{20EFF4C6-E26A-454E-A578-049DBF881639}"/>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0" name="Freeform 450">
              <a:extLst>
                <a:ext uri="{FF2B5EF4-FFF2-40B4-BE49-F238E27FC236}">
                  <a16:creationId xmlns:a16="http://schemas.microsoft.com/office/drawing/2014/main" id="{473289C1-6D6D-41FD-8C73-E937B7327781}"/>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1" name="Freeform 451">
              <a:extLst>
                <a:ext uri="{FF2B5EF4-FFF2-40B4-BE49-F238E27FC236}">
                  <a16:creationId xmlns:a16="http://schemas.microsoft.com/office/drawing/2014/main" id="{E010C068-A8A5-4A37-B0DD-CFDADF38C265}"/>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2" name="Freeform 452">
              <a:extLst>
                <a:ext uri="{FF2B5EF4-FFF2-40B4-BE49-F238E27FC236}">
                  <a16:creationId xmlns:a16="http://schemas.microsoft.com/office/drawing/2014/main" id="{972B7F07-C949-42D7-81E7-2895F1CC912C}"/>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904" name="Freeform 453">
              <a:extLst>
                <a:ext uri="{FF2B5EF4-FFF2-40B4-BE49-F238E27FC236}">
                  <a16:creationId xmlns:a16="http://schemas.microsoft.com/office/drawing/2014/main" id="{EC20F011-B495-425B-A3B3-5C1198F4AF9F}"/>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5" name="Freeform 454">
              <a:extLst>
                <a:ext uri="{FF2B5EF4-FFF2-40B4-BE49-F238E27FC236}">
                  <a16:creationId xmlns:a16="http://schemas.microsoft.com/office/drawing/2014/main" id="{AE023FAC-C827-41D5-99CA-161255EFE8DA}"/>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6" name="Freeform 455">
              <a:extLst>
                <a:ext uri="{FF2B5EF4-FFF2-40B4-BE49-F238E27FC236}">
                  <a16:creationId xmlns:a16="http://schemas.microsoft.com/office/drawing/2014/main" id="{54FDB36A-D808-4673-8AFF-5A29D3D4B45F}"/>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7" name="Freeform 456">
              <a:extLst>
                <a:ext uri="{FF2B5EF4-FFF2-40B4-BE49-F238E27FC236}">
                  <a16:creationId xmlns:a16="http://schemas.microsoft.com/office/drawing/2014/main" id="{091A3A7B-264B-49CB-95A2-CE608BE136AC}"/>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8" name="Freeform 457">
              <a:extLst>
                <a:ext uri="{FF2B5EF4-FFF2-40B4-BE49-F238E27FC236}">
                  <a16:creationId xmlns:a16="http://schemas.microsoft.com/office/drawing/2014/main" id="{3262B041-443A-49E4-B71D-81673566B72F}"/>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9" name="Freeform 458">
              <a:extLst>
                <a:ext uri="{FF2B5EF4-FFF2-40B4-BE49-F238E27FC236}">
                  <a16:creationId xmlns:a16="http://schemas.microsoft.com/office/drawing/2014/main" id="{5E1E0CD3-20F8-4D26-A3A9-2ACE961B557A}"/>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0" name="Freeform 459">
              <a:extLst>
                <a:ext uri="{FF2B5EF4-FFF2-40B4-BE49-F238E27FC236}">
                  <a16:creationId xmlns:a16="http://schemas.microsoft.com/office/drawing/2014/main" id="{9831AA1E-8443-46B3-BFCB-AA293185EC40}"/>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1" name="Freeform 460">
              <a:extLst>
                <a:ext uri="{FF2B5EF4-FFF2-40B4-BE49-F238E27FC236}">
                  <a16:creationId xmlns:a16="http://schemas.microsoft.com/office/drawing/2014/main" id="{F325CD3F-B393-407D-855D-A207464E437D}"/>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2" name="Freeform 461">
              <a:extLst>
                <a:ext uri="{FF2B5EF4-FFF2-40B4-BE49-F238E27FC236}">
                  <a16:creationId xmlns:a16="http://schemas.microsoft.com/office/drawing/2014/main" id="{00AEDD5E-059B-4F2E-AFA8-8EBC57C28735}"/>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3" name="Freeform 462">
              <a:extLst>
                <a:ext uri="{FF2B5EF4-FFF2-40B4-BE49-F238E27FC236}">
                  <a16:creationId xmlns:a16="http://schemas.microsoft.com/office/drawing/2014/main" id="{A72735B5-5C62-444D-B63D-5AED9FADC721}"/>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914" name="Rectangle 913">
            <a:extLst>
              <a:ext uri="{FF2B5EF4-FFF2-40B4-BE49-F238E27FC236}">
                <a16:creationId xmlns:a16="http://schemas.microsoft.com/office/drawing/2014/main" id="{2B948051-E50B-4438-96B8-FB2DB8CBAB68}"/>
              </a:ext>
            </a:extLst>
          </p:cNvPr>
          <p:cNvSpPr/>
          <p:nvPr/>
        </p:nvSpPr>
        <p:spPr>
          <a:xfrm>
            <a:off x="5039149" y="2614546"/>
            <a:ext cx="2060205" cy="1374735"/>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remaining essentially unchanged. </a:t>
            </a:r>
          </a:p>
        </p:txBody>
      </p:sp>
      <p:sp>
        <p:nvSpPr>
          <p:cNvPr id="354" name="Rectangle 353">
            <a:extLst>
              <a:ext uri="{FF2B5EF4-FFF2-40B4-BE49-F238E27FC236}">
                <a16:creationId xmlns:a16="http://schemas.microsoft.com/office/drawing/2014/main" id="{9F74B49D-E7A6-474D-8A7D-CED96ED9307B}"/>
              </a:ext>
            </a:extLst>
          </p:cNvPr>
          <p:cNvSpPr/>
          <p:nvPr/>
        </p:nvSpPr>
        <p:spPr>
          <a:xfrm>
            <a:off x="638632" y="5518106"/>
            <a:ext cx="3777006" cy="605294"/>
          </a:xfrm>
          <a:prstGeom prst="rect">
            <a:avLst/>
          </a:prstGeom>
        </p:spPr>
        <p:txBody>
          <a:bodyPr wrap="square">
            <a:spAutoFit/>
          </a:bodyPr>
          <a:lstStyle/>
          <a:p>
            <a:pPr algn="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remaining essentially unchanged. </a:t>
            </a:r>
          </a:p>
        </p:txBody>
      </p:sp>
      <p:sp>
        <p:nvSpPr>
          <p:cNvPr id="357" name="Rectangle 356">
            <a:extLst>
              <a:ext uri="{FF2B5EF4-FFF2-40B4-BE49-F238E27FC236}">
                <a16:creationId xmlns:a16="http://schemas.microsoft.com/office/drawing/2014/main" id="{6AE7DA36-F9D8-4CE0-A4EF-ECF6C9568600}"/>
              </a:ext>
            </a:extLst>
          </p:cNvPr>
          <p:cNvSpPr/>
          <p:nvPr/>
        </p:nvSpPr>
        <p:spPr>
          <a:xfrm>
            <a:off x="7663187" y="5518106"/>
            <a:ext cx="3690614" cy="60529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remaining essentially unchanged. </a:t>
            </a:r>
          </a:p>
        </p:txBody>
      </p:sp>
      <p:sp>
        <p:nvSpPr>
          <p:cNvPr id="358" name="Rectangle 357">
            <a:extLst>
              <a:ext uri="{FF2B5EF4-FFF2-40B4-BE49-F238E27FC236}">
                <a16:creationId xmlns:a16="http://schemas.microsoft.com/office/drawing/2014/main" id="{F20396B0-65CA-4456-8030-3CFEBB71373E}"/>
              </a:ext>
            </a:extLst>
          </p:cNvPr>
          <p:cNvSpPr/>
          <p:nvPr/>
        </p:nvSpPr>
        <p:spPr>
          <a:xfrm>
            <a:off x="4809564" y="5518106"/>
            <a:ext cx="239810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a:t>
            </a:r>
          </a:p>
        </p:txBody>
      </p:sp>
    </p:spTree>
    <p:extLst>
      <p:ext uri="{BB962C8B-B14F-4D97-AF65-F5344CB8AC3E}">
        <p14:creationId xmlns:p14="http://schemas.microsoft.com/office/powerpoint/2010/main" val="1048425007"/>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75DC4B33-F952-4EA5-B4F6-D92FDA48B294}"/>
              </a:ext>
            </a:extLst>
          </p:cNvPr>
          <p:cNvSpPr/>
          <p:nvPr/>
        </p:nvSpPr>
        <p:spPr>
          <a:xfrm>
            <a:off x="0" y="951"/>
            <a:ext cx="12192000" cy="6856099"/>
          </a:xfrm>
          <a:prstGeom prst="rect">
            <a:avLst/>
          </a:prstGeom>
          <a:gradFill>
            <a:gsLst>
              <a:gs pos="100000">
                <a:schemeClr val="accent2"/>
              </a:gs>
              <a:gs pos="0">
                <a:schemeClr val="accent2">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30000" dirty="0"/>
          </a:p>
          <a:p>
            <a:pPr algn="ctr"/>
            <a:endParaRPr lang="en-US" baseline="30000" dirty="0"/>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grpSp>
        <p:nvGrpSpPr>
          <p:cNvPr id="62" name="Group 61">
            <a:extLst>
              <a:ext uri="{FF2B5EF4-FFF2-40B4-BE49-F238E27FC236}">
                <a16:creationId xmlns:a16="http://schemas.microsoft.com/office/drawing/2014/main" id="{E4787742-4991-472A-84C7-4120128D6D8E}"/>
              </a:ext>
            </a:extLst>
          </p:cNvPr>
          <p:cNvGrpSpPr/>
          <p:nvPr/>
        </p:nvGrpSpPr>
        <p:grpSpPr>
          <a:xfrm>
            <a:off x="2921000" y="3843713"/>
            <a:ext cx="6350000" cy="838851"/>
            <a:chOff x="2921000" y="3737041"/>
            <a:chExt cx="6350000" cy="838851"/>
          </a:xfrm>
        </p:grpSpPr>
        <p:sp>
          <p:nvSpPr>
            <p:cNvPr id="41" name="Rectangle 2">
              <a:extLst>
                <a:ext uri="{FF2B5EF4-FFF2-40B4-BE49-F238E27FC236}">
                  <a16:creationId xmlns:a16="http://schemas.microsoft.com/office/drawing/2014/main" id="{6542310F-96C5-4DD9-89CC-AE54A4ED8B76}"/>
                </a:ext>
              </a:extLst>
            </p:cNvPr>
            <p:cNvSpPr>
              <a:spLocks/>
            </p:cNvSpPr>
            <p:nvPr/>
          </p:nvSpPr>
          <p:spPr bwMode="auto">
            <a:xfrm>
              <a:off x="4846076" y="3737041"/>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bg1"/>
                  </a:solidFill>
                  <a:latin typeface="Roboto" panose="02000000000000000000" pitchFamily="2" charset="0"/>
                  <a:ea typeface="Roboto" panose="02000000000000000000" pitchFamily="2" charset="0"/>
                  <a:cs typeface="Lato Black" charset="0"/>
                  <a:sym typeface="Montserrat-Bold" charset="0"/>
                </a:rPr>
                <a:t>WELCOME</a:t>
              </a:r>
            </a:p>
          </p:txBody>
        </p:sp>
        <p:sp>
          <p:nvSpPr>
            <p:cNvPr id="48" name="Rectangle 4">
              <a:extLst>
                <a:ext uri="{FF2B5EF4-FFF2-40B4-BE49-F238E27FC236}">
                  <a16:creationId xmlns:a16="http://schemas.microsoft.com/office/drawing/2014/main" id="{985D218B-3B55-4427-A228-68C9F355A153}"/>
                </a:ext>
              </a:extLst>
            </p:cNvPr>
            <p:cNvSpPr>
              <a:spLocks/>
            </p:cNvSpPr>
            <p:nvPr/>
          </p:nvSpPr>
          <p:spPr bwMode="auto">
            <a:xfrm>
              <a:off x="2921000" y="4230051"/>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panose="02000000000000000000" pitchFamily="2" charset="0"/>
                  <a:ea typeface="Roboto" panose="02000000000000000000" pitchFamily="2" charset="0"/>
                  <a:cs typeface="Lato" charset="0"/>
                  <a:sym typeface="Montserrat-Regular" charset="0"/>
                </a:rPr>
                <a:t>This letterhead design is meant to project an image of professionalism and reliability. By using simple alignments we have created a very much</a:t>
              </a:r>
            </a:p>
          </p:txBody>
        </p:sp>
      </p:grpSp>
      <p:grpSp>
        <p:nvGrpSpPr>
          <p:cNvPr id="61" name="Group 60">
            <a:extLst>
              <a:ext uri="{FF2B5EF4-FFF2-40B4-BE49-F238E27FC236}">
                <a16:creationId xmlns:a16="http://schemas.microsoft.com/office/drawing/2014/main" id="{ECCC1158-63B5-4CAC-9A70-C1C300E5B5ED}"/>
              </a:ext>
            </a:extLst>
          </p:cNvPr>
          <p:cNvGrpSpPr/>
          <p:nvPr/>
        </p:nvGrpSpPr>
        <p:grpSpPr>
          <a:xfrm>
            <a:off x="5352081" y="2175436"/>
            <a:ext cx="1487838" cy="1485314"/>
            <a:chOff x="3397959" y="7622828"/>
            <a:chExt cx="3743325" cy="3736975"/>
          </a:xfrm>
        </p:grpSpPr>
        <p:sp>
          <p:nvSpPr>
            <p:cNvPr id="55" name="Oval 32">
              <a:extLst>
                <a:ext uri="{FF2B5EF4-FFF2-40B4-BE49-F238E27FC236}">
                  <a16:creationId xmlns:a16="http://schemas.microsoft.com/office/drawing/2014/main" id="{EE23C21F-F72C-4A89-A81E-D25F1420A759}"/>
                </a:ext>
              </a:extLst>
            </p:cNvPr>
            <p:cNvSpPr>
              <a:spLocks noChangeArrowheads="1"/>
            </p:cNvSpPr>
            <p:nvPr/>
          </p:nvSpPr>
          <p:spPr bwMode="auto">
            <a:xfrm>
              <a:off x="3397959" y="7622828"/>
              <a:ext cx="3743325" cy="3736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33">
              <a:extLst>
                <a:ext uri="{FF2B5EF4-FFF2-40B4-BE49-F238E27FC236}">
                  <a16:creationId xmlns:a16="http://schemas.microsoft.com/office/drawing/2014/main" id="{7949AD98-25DA-4DC5-A1F6-F1F322F773C9}"/>
                </a:ext>
              </a:extLst>
            </p:cNvPr>
            <p:cNvSpPr>
              <a:spLocks noChangeArrowheads="1"/>
            </p:cNvSpPr>
            <p:nvPr/>
          </p:nvSpPr>
          <p:spPr bwMode="auto">
            <a:xfrm>
              <a:off x="3624971" y="7849841"/>
              <a:ext cx="3289300" cy="3286125"/>
            </a:xfrm>
            <a:prstGeom prst="ellipse">
              <a:avLst/>
            </a:prstGeom>
            <a:solidFill>
              <a:srgbClr val="E041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34">
              <a:extLst>
                <a:ext uri="{FF2B5EF4-FFF2-40B4-BE49-F238E27FC236}">
                  <a16:creationId xmlns:a16="http://schemas.microsoft.com/office/drawing/2014/main" id="{94EBC28F-3D2C-4449-BE63-AE692B05B3ED}"/>
                </a:ext>
              </a:extLst>
            </p:cNvPr>
            <p:cNvSpPr>
              <a:spLocks/>
            </p:cNvSpPr>
            <p:nvPr/>
          </p:nvSpPr>
          <p:spPr bwMode="auto">
            <a:xfrm>
              <a:off x="5079121" y="7864128"/>
              <a:ext cx="1835150" cy="2047875"/>
            </a:xfrm>
            <a:custGeom>
              <a:avLst/>
              <a:gdLst>
                <a:gd name="T0" fmla="*/ 141 w 606"/>
                <a:gd name="T1" fmla="*/ 0 h 677"/>
                <a:gd name="T2" fmla="*/ 0 w 606"/>
                <a:gd name="T3" fmla="*/ 296 h 677"/>
                <a:gd name="T4" fmla="*/ 382 w 606"/>
                <a:gd name="T5" fmla="*/ 677 h 677"/>
                <a:gd name="T6" fmla="*/ 602 w 606"/>
                <a:gd name="T7" fmla="*/ 607 h 677"/>
                <a:gd name="T8" fmla="*/ 606 w 606"/>
                <a:gd name="T9" fmla="*/ 538 h 677"/>
                <a:gd name="T10" fmla="*/ 141 w 606"/>
                <a:gd name="T11" fmla="*/ 0 h 677"/>
              </a:gdLst>
              <a:ahLst/>
              <a:cxnLst>
                <a:cxn ang="0">
                  <a:pos x="T0" y="T1"/>
                </a:cxn>
                <a:cxn ang="0">
                  <a:pos x="T2" y="T3"/>
                </a:cxn>
                <a:cxn ang="0">
                  <a:pos x="T4" y="T5"/>
                </a:cxn>
                <a:cxn ang="0">
                  <a:pos x="T6" y="T7"/>
                </a:cxn>
                <a:cxn ang="0">
                  <a:pos x="T8" y="T9"/>
                </a:cxn>
                <a:cxn ang="0">
                  <a:pos x="T10" y="T11"/>
                </a:cxn>
              </a:cxnLst>
              <a:rect l="0" t="0" r="r" b="b"/>
              <a:pathLst>
                <a:path w="606" h="677">
                  <a:moveTo>
                    <a:pt x="141" y="0"/>
                  </a:moveTo>
                  <a:cubicBezTo>
                    <a:pt x="55" y="70"/>
                    <a:pt x="0" y="177"/>
                    <a:pt x="0" y="296"/>
                  </a:cubicBezTo>
                  <a:cubicBezTo>
                    <a:pt x="0" y="506"/>
                    <a:pt x="171" y="677"/>
                    <a:pt x="382" y="677"/>
                  </a:cubicBezTo>
                  <a:cubicBezTo>
                    <a:pt x="464" y="677"/>
                    <a:pt x="540" y="651"/>
                    <a:pt x="602" y="607"/>
                  </a:cubicBezTo>
                  <a:cubicBezTo>
                    <a:pt x="605" y="584"/>
                    <a:pt x="606" y="561"/>
                    <a:pt x="606" y="538"/>
                  </a:cubicBezTo>
                  <a:cubicBezTo>
                    <a:pt x="606" y="264"/>
                    <a:pt x="404" y="38"/>
                    <a:pt x="141" y="0"/>
                  </a:cubicBezTo>
                  <a:close/>
                </a:path>
              </a:pathLst>
            </a:custGeom>
            <a:gradFill>
              <a:gsLst>
                <a:gs pos="100000">
                  <a:schemeClr val="accent2"/>
                </a:gs>
                <a:gs pos="0">
                  <a:schemeClr val="accent3"/>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35">
              <a:extLst>
                <a:ext uri="{FF2B5EF4-FFF2-40B4-BE49-F238E27FC236}">
                  <a16:creationId xmlns:a16="http://schemas.microsoft.com/office/drawing/2014/main" id="{EBE329C8-01C4-4449-B072-CB96FABA7DFF}"/>
                </a:ext>
              </a:extLst>
            </p:cNvPr>
            <p:cNvSpPr>
              <a:spLocks/>
            </p:cNvSpPr>
            <p:nvPr/>
          </p:nvSpPr>
          <p:spPr bwMode="auto">
            <a:xfrm>
              <a:off x="4990221" y="9758016"/>
              <a:ext cx="1654175" cy="1377950"/>
            </a:xfrm>
            <a:custGeom>
              <a:avLst/>
              <a:gdLst>
                <a:gd name="T0" fmla="*/ 490 w 546"/>
                <a:gd name="T1" fmla="*/ 0 h 456"/>
                <a:gd name="T2" fmla="*/ 434 w 546"/>
                <a:gd name="T3" fmla="*/ 56 h 456"/>
                <a:gd name="T4" fmla="*/ 450 w 546"/>
                <a:gd name="T5" fmla="*/ 95 h 456"/>
                <a:gd name="T6" fmla="*/ 0 w 546"/>
                <a:gd name="T7" fmla="*/ 448 h 456"/>
                <a:gd name="T8" fmla="*/ 91 w 546"/>
                <a:gd name="T9" fmla="*/ 456 h 456"/>
                <a:gd name="T10" fmla="*/ 481 w 546"/>
                <a:gd name="T11" fmla="*/ 111 h 456"/>
                <a:gd name="T12" fmla="*/ 490 w 546"/>
                <a:gd name="T13" fmla="*/ 112 h 456"/>
                <a:gd name="T14" fmla="*/ 546 w 546"/>
                <a:gd name="T15" fmla="*/ 56 h 456"/>
                <a:gd name="T16" fmla="*/ 490 w 546"/>
                <a:gd name="T17"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456">
                  <a:moveTo>
                    <a:pt x="490" y="0"/>
                  </a:moveTo>
                  <a:cubicBezTo>
                    <a:pt x="459" y="0"/>
                    <a:pt x="434" y="25"/>
                    <a:pt x="434" y="56"/>
                  </a:cubicBezTo>
                  <a:cubicBezTo>
                    <a:pt x="434" y="71"/>
                    <a:pt x="440" y="85"/>
                    <a:pt x="450" y="95"/>
                  </a:cubicBezTo>
                  <a:cubicBezTo>
                    <a:pt x="340" y="273"/>
                    <a:pt x="177" y="405"/>
                    <a:pt x="0" y="448"/>
                  </a:cubicBezTo>
                  <a:cubicBezTo>
                    <a:pt x="29" y="453"/>
                    <a:pt x="60" y="455"/>
                    <a:pt x="91" y="456"/>
                  </a:cubicBezTo>
                  <a:cubicBezTo>
                    <a:pt x="245" y="394"/>
                    <a:pt x="384" y="270"/>
                    <a:pt x="481" y="111"/>
                  </a:cubicBezTo>
                  <a:cubicBezTo>
                    <a:pt x="484" y="111"/>
                    <a:pt x="487" y="112"/>
                    <a:pt x="490" y="112"/>
                  </a:cubicBezTo>
                  <a:cubicBezTo>
                    <a:pt x="521" y="112"/>
                    <a:pt x="546" y="87"/>
                    <a:pt x="546" y="56"/>
                  </a:cubicBezTo>
                  <a:cubicBezTo>
                    <a:pt x="546" y="25"/>
                    <a:pt x="521" y="0"/>
                    <a:pt x="49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36">
              <a:extLst>
                <a:ext uri="{FF2B5EF4-FFF2-40B4-BE49-F238E27FC236}">
                  <a16:creationId xmlns:a16="http://schemas.microsoft.com/office/drawing/2014/main" id="{9D205861-0F00-4B9E-AF0E-061392665DBC}"/>
                </a:ext>
              </a:extLst>
            </p:cNvPr>
            <p:cNvSpPr>
              <a:spLocks/>
            </p:cNvSpPr>
            <p:nvPr/>
          </p:nvSpPr>
          <p:spPr bwMode="auto">
            <a:xfrm>
              <a:off x="4382209" y="9337328"/>
              <a:ext cx="2052638" cy="1654175"/>
            </a:xfrm>
            <a:custGeom>
              <a:avLst/>
              <a:gdLst>
                <a:gd name="T0" fmla="*/ 622 w 678"/>
                <a:gd name="T1" fmla="*/ 0 h 547"/>
                <a:gd name="T2" fmla="*/ 566 w 678"/>
                <a:gd name="T3" fmla="*/ 55 h 547"/>
                <a:gd name="T4" fmla="*/ 587 w 678"/>
                <a:gd name="T5" fmla="*/ 98 h 547"/>
                <a:gd name="T6" fmla="*/ 51 w 678"/>
                <a:gd name="T7" fmla="*/ 512 h 547"/>
                <a:gd name="T8" fmla="*/ 48 w 678"/>
                <a:gd name="T9" fmla="*/ 512 h 547"/>
                <a:gd name="T10" fmla="*/ 0 w 678"/>
                <a:gd name="T11" fmla="*/ 509 h 547"/>
                <a:gd name="T12" fmla="*/ 71 w 678"/>
                <a:gd name="T13" fmla="*/ 547 h 547"/>
                <a:gd name="T14" fmla="*/ 619 w 678"/>
                <a:gd name="T15" fmla="*/ 111 h 547"/>
                <a:gd name="T16" fmla="*/ 622 w 678"/>
                <a:gd name="T17" fmla="*/ 111 h 547"/>
                <a:gd name="T18" fmla="*/ 678 w 678"/>
                <a:gd name="T19" fmla="*/ 55 h 547"/>
                <a:gd name="T20" fmla="*/ 622 w 678"/>
                <a:gd name="T21"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8" h="547">
                  <a:moveTo>
                    <a:pt x="622" y="0"/>
                  </a:moveTo>
                  <a:cubicBezTo>
                    <a:pt x="591" y="0"/>
                    <a:pt x="566" y="25"/>
                    <a:pt x="566" y="55"/>
                  </a:cubicBezTo>
                  <a:cubicBezTo>
                    <a:pt x="566" y="73"/>
                    <a:pt x="575" y="88"/>
                    <a:pt x="587" y="98"/>
                  </a:cubicBezTo>
                  <a:cubicBezTo>
                    <a:pt x="481" y="340"/>
                    <a:pt x="270" y="512"/>
                    <a:pt x="51" y="512"/>
                  </a:cubicBezTo>
                  <a:cubicBezTo>
                    <a:pt x="48" y="512"/>
                    <a:pt x="48" y="512"/>
                    <a:pt x="48" y="512"/>
                  </a:cubicBezTo>
                  <a:cubicBezTo>
                    <a:pt x="32" y="512"/>
                    <a:pt x="16" y="511"/>
                    <a:pt x="0" y="509"/>
                  </a:cubicBezTo>
                  <a:cubicBezTo>
                    <a:pt x="23" y="523"/>
                    <a:pt x="47" y="536"/>
                    <a:pt x="71" y="547"/>
                  </a:cubicBezTo>
                  <a:cubicBezTo>
                    <a:pt x="297" y="537"/>
                    <a:pt x="511" y="358"/>
                    <a:pt x="619" y="111"/>
                  </a:cubicBezTo>
                  <a:cubicBezTo>
                    <a:pt x="620" y="111"/>
                    <a:pt x="621" y="111"/>
                    <a:pt x="622" y="111"/>
                  </a:cubicBezTo>
                  <a:cubicBezTo>
                    <a:pt x="653" y="111"/>
                    <a:pt x="678" y="86"/>
                    <a:pt x="678" y="55"/>
                  </a:cubicBezTo>
                  <a:cubicBezTo>
                    <a:pt x="678" y="25"/>
                    <a:pt x="653" y="0"/>
                    <a:pt x="622" y="0"/>
                  </a:cubicBezTo>
                  <a:close/>
                </a:path>
              </a:pathLst>
            </a:custGeom>
            <a:solidFill>
              <a:srgbClr val="DFD8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37">
              <a:extLst>
                <a:ext uri="{FF2B5EF4-FFF2-40B4-BE49-F238E27FC236}">
                  <a16:creationId xmlns:a16="http://schemas.microsoft.com/office/drawing/2014/main" id="{9CC6D503-EB17-4660-8991-9A68B9A9D5D4}"/>
                </a:ext>
              </a:extLst>
            </p:cNvPr>
            <p:cNvSpPr>
              <a:spLocks/>
            </p:cNvSpPr>
            <p:nvPr/>
          </p:nvSpPr>
          <p:spPr bwMode="auto">
            <a:xfrm>
              <a:off x="3961521" y="8959503"/>
              <a:ext cx="2212975" cy="1778000"/>
            </a:xfrm>
            <a:custGeom>
              <a:avLst/>
              <a:gdLst>
                <a:gd name="T0" fmla="*/ 675 w 731"/>
                <a:gd name="T1" fmla="*/ 0 h 588"/>
                <a:gd name="T2" fmla="*/ 619 w 731"/>
                <a:gd name="T3" fmla="*/ 56 h 588"/>
                <a:gd name="T4" fmla="*/ 646 w 731"/>
                <a:gd name="T5" fmla="*/ 104 h 588"/>
                <a:gd name="T6" fmla="*/ 159 w 731"/>
                <a:gd name="T7" fmla="*/ 552 h 588"/>
                <a:gd name="T8" fmla="*/ 118 w 731"/>
                <a:gd name="T9" fmla="*/ 549 h 588"/>
                <a:gd name="T10" fmla="*/ 0 w 731"/>
                <a:gd name="T11" fmla="*/ 505 h 588"/>
                <a:gd name="T12" fmla="*/ 61 w 731"/>
                <a:gd name="T13" fmla="*/ 573 h 588"/>
                <a:gd name="T14" fmla="*/ 113 w 731"/>
                <a:gd name="T15" fmla="*/ 585 h 588"/>
                <a:gd name="T16" fmla="*/ 159 w 731"/>
                <a:gd name="T17" fmla="*/ 588 h 588"/>
                <a:gd name="T18" fmla="*/ 681 w 731"/>
                <a:gd name="T19" fmla="*/ 111 h 588"/>
                <a:gd name="T20" fmla="*/ 731 w 731"/>
                <a:gd name="T21" fmla="*/ 56 h 588"/>
                <a:gd name="T22" fmla="*/ 675 w 731"/>
                <a:gd name="T23" fmla="*/ 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1" h="588">
                  <a:moveTo>
                    <a:pt x="675" y="0"/>
                  </a:moveTo>
                  <a:cubicBezTo>
                    <a:pt x="644" y="0"/>
                    <a:pt x="619" y="25"/>
                    <a:pt x="619" y="56"/>
                  </a:cubicBezTo>
                  <a:cubicBezTo>
                    <a:pt x="619" y="76"/>
                    <a:pt x="630" y="94"/>
                    <a:pt x="646" y="104"/>
                  </a:cubicBezTo>
                  <a:cubicBezTo>
                    <a:pt x="569" y="361"/>
                    <a:pt x="363" y="552"/>
                    <a:pt x="159" y="552"/>
                  </a:cubicBezTo>
                  <a:cubicBezTo>
                    <a:pt x="145" y="552"/>
                    <a:pt x="131" y="551"/>
                    <a:pt x="118" y="549"/>
                  </a:cubicBezTo>
                  <a:cubicBezTo>
                    <a:pt x="75" y="544"/>
                    <a:pt x="35" y="529"/>
                    <a:pt x="0" y="505"/>
                  </a:cubicBezTo>
                  <a:cubicBezTo>
                    <a:pt x="18" y="529"/>
                    <a:pt x="39" y="552"/>
                    <a:pt x="61" y="573"/>
                  </a:cubicBezTo>
                  <a:cubicBezTo>
                    <a:pt x="78" y="578"/>
                    <a:pt x="95" y="582"/>
                    <a:pt x="113" y="585"/>
                  </a:cubicBezTo>
                  <a:cubicBezTo>
                    <a:pt x="128" y="587"/>
                    <a:pt x="144" y="588"/>
                    <a:pt x="159" y="588"/>
                  </a:cubicBezTo>
                  <a:cubicBezTo>
                    <a:pt x="379" y="588"/>
                    <a:pt x="600" y="384"/>
                    <a:pt x="681" y="111"/>
                  </a:cubicBezTo>
                  <a:cubicBezTo>
                    <a:pt x="709" y="108"/>
                    <a:pt x="731" y="85"/>
                    <a:pt x="731" y="56"/>
                  </a:cubicBezTo>
                  <a:cubicBezTo>
                    <a:pt x="731" y="25"/>
                    <a:pt x="706" y="0"/>
                    <a:pt x="67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41392471"/>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Freeform: Shape 35">
            <a:extLst>
              <a:ext uri="{FF2B5EF4-FFF2-40B4-BE49-F238E27FC236}">
                <a16:creationId xmlns:a16="http://schemas.microsoft.com/office/drawing/2014/main" id="{F2B2DFD3-E3BD-42A4-98F3-1B2590CF1208}"/>
              </a:ext>
            </a:extLst>
          </p:cNvPr>
          <p:cNvSpPr/>
          <p:nvPr/>
        </p:nvSpPr>
        <p:spPr>
          <a:xfrm>
            <a:off x="0" y="3236686"/>
            <a:ext cx="12192000" cy="2471737"/>
          </a:xfrm>
          <a:custGeom>
            <a:avLst/>
            <a:gdLst>
              <a:gd name="connsiteX0" fmla="*/ 0 w 10347248"/>
              <a:gd name="connsiteY0" fmla="*/ 0 h 2528420"/>
              <a:gd name="connsiteX1" fmla="*/ 10347248 w 10347248"/>
              <a:gd name="connsiteY1" fmla="*/ 0 h 2528420"/>
              <a:gd name="connsiteX2" fmla="*/ 10347248 w 10347248"/>
              <a:gd name="connsiteY2" fmla="*/ 2528420 h 2528420"/>
              <a:gd name="connsiteX3" fmla="*/ 0 w 10347248"/>
              <a:gd name="connsiteY3" fmla="*/ 2528420 h 2528420"/>
            </a:gdLst>
            <a:ahLst/>
            <a:cxnLst>
              <a:cxn ang="0">
                <a:pos x="connsiteX0" y="connsiteY0"/>
              </a:cxn>
              <a:cxn ang="0">
                <a:pos x="connsiteX1" y="connsiteY1"/>
              </a:cxn>
              <a:cxn ang="0">
                <a:pos x="connsiteX2" y="connsiteY2"/>
              </a:cxn>
              <a:cxn ang="0">
                <a:pos x="connsiteX3" y="connsiteY3"/>
              </a:cxn>
            </a:cxnLst>
            <a:rect l="l" t="t" r="r" b="b"/>
            <a:pathLst>
              <a:path w="10347248" h="2528420">
                <a:moveTo>
                  <a:pt x="0" y="0"/>
                </a:moveTo>
                <a:lnTo>
                  <a:pt x="10347248" y="0"/>
                </a:lnTo>
                <a:lnTo>
                  <a:pt x="10347248" y="2528420"/>
                </a:lnTo>
                <a:lnTo>
                  <a:pt x="0" y="252842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Placeholder 8">
            <a:extLst>
              <a:ext uri="{FF2B5EF4-FFF2-40B4-BE49-F238E27FC236}">
                <a16:creationId xmlns:a16="http://schemas.microsoft.com/office/drawing/2014/main" id="{53AC9AB2-3DE9-4B51-A275-C5C308D4649C}"/>
              </a:ext>
            </a:extLst>
          </p:cNvPr>
          <p:cNvPicPr>
            <a:picLocks noGrp="1" noChangeAspect="1"/>
          </p:cNvPicPr>
          <p:nvPr>
            <p:ph type="pic" sz="quarter" idx="162"/>
          </p:nvPr>
        </p:nvPicPr>
        <p:blipFill rotWithShape="1">
          <a:blip r:embed="rId3">
            <a:extLst>
              <a:ext uri="{28A0092B-C50C-407E-A947-70E740481C1C}">
                <a14:useLocalDpi xmlns:a14="http://schemas.microsoft.com/office/drawing/2010/main" val="0"/>
              </a:ext>
            </a:extLst>
          </a:blip>
          <a:srcRect t="22370" b="47236"/>
          <a:stretch/>
        </p:blipFill>
        <p:spPr>
          <a:xfrm>
            <a:off x="0" y="3236913"/>
            <a:ext cx="12192000" cy="2471737"/>
          </a:xfrm>
        </p:spPr>
      </p:pic>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37" name="Rectangle 36">
            <a:extLst>
              <a:ext uri="{FF2B5EF4-FFF2-40B4-BE49-F238E27FC236}">
                <a16:creationId xmlns:a16="http://schemas.microsoft.com/office/drawing/2014/main" id="{7B6F5BC5-F078-4DFE-87F0-309877F4CBDF}"/>
              </a:ext>
            </a:extLst>
          </p:cNvPr>
          <p:cNvSpPr/>
          <p:nvPr/>
        </p:nvSpPr>
        <p:spPr>
          <a:xfrm>
            <a:off x="1299029" y="5887584"/>
            <a:ext cx="959394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grpSp>
        <p:nvGrpSpPr>
          <p:cNvPr id="5" name="Group 4">
            <a:extLst>
              <a:ext uri="{FF2B5EF4-FFF2-40B4-BE49-F238E27FC236}">
                <a16:creationId xmlns:a16="http://schemas.microsoft.com/office/drawing/2014/main" id="{D6F229DF-E7D4-47E5-A28C-B36B8ECEC9A0}"/>
              </a:ext>
            </a:extLst>
          </p:cNvPr>
          <p:cNvGrpSpPr/>
          <p:nvPr/>
        </p:nvGrpSpPr>
        <p:grpSpPr>
          <a:xfrm>
            <a:off x="448709" y="2308277"/>
            <a:ext cx="11294583" cy="573940"/>
            <a:chOff x="424977" y="2554879"/>
            <a:chExt cx="11294583" cy="573940"/>
          </a:xfrm>
        </p:grpSpPr>
        <p:sp>
          <p:nvSpPr>
            <p:cNvPr id="13" name="Oval 12">
              <a:extLst>
                <a:ext uri="{FF2B5EF4-FFF2-40B4-BE49-F238E27FC236}">
                  <a16:creationId xmlns:a16="http://schemas.microsoft.com/office/drawing/2014/main" id="{7B209041-7B74-497C-AD9A-A0130A87F4D5}"/>
                </a:ext>
              </a:extLst>
            </p:cNvPr>
            <p:cNvSpPr/>
            <p:nvPr/>
          </p:nvSpPr>
          <p:spPr>
            <a:xfrm>
              <a:off x="424977" y="2618041"/>
              <a:ext cx="478971" cy="47897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DB959C1-6AB1-4DAD-B0A2-7CB71BE71B7A}"/>
                </a:ext>
              </a:extLst>
            </p:cNvPr>
            <p:cNvSpPr/>
            <p:nvPr/>
          </p:nvSpPr>
          <p:spPr>
            <a:xfrm>
              <a:off x="900092" y="2554879"/>
              <a:ext cx="2415267" cy="573940"/>
            </a:xfrm>
            <a:prstGeom prst="rect">
              <a:avLst/>
            </a:prstGeom>
          </p:spPr>
          <p:txBody>
            <a:bodyPr wrap="square">
              <a:spAutoFit/>
            </a:bodyPr>
            <a:lstStyle/>
            <a:p>
              <a:pPr>
                <a:lnSpc>
                  <a:spcPts val="2000"/>
                </a:lnSpc>
              </a:pPr>
              <a:r>
                <a:rPr lang="en-US" sz="1200" b="0" i="0" dirty="0">
                  <a:effectLst/>
                  <a:latin typeface="Lato" panose="020F0502020204030203" pitchFamily="34" charset="0"/>
                  <a:ea typeface="Lato" panose="020F0502020204030203" pitchFamily="34" charset="0"/>
                  <a:cs typeface="Lato" panose="020F0502020204030203" pitchFamily="34" charset="0"/>
                </a:rPr>
                <a:t>commonly used to demonstrate graphic elements of a document.</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5" name="TextBox 14">
              <a:extLst>
                <a:ext uri="{FF2B5EF4-FFF2-40B4-BE49-F238E27FC236}">
                  <a16:creationId xmlns:a16="http://schemas.microsoft.com/office/drawing/2014/main" id="{ACF4D1F2-F912-43FE-842D-E9ED2FF118C8}"/>
                </a:ext>
              </a:extLst>
            </p:cNvPr>
            <p:cNvSpPr txBox="1"/>
            <p:nvPr/>
          </p:nvSpPr>
          <p:spPr>
            <a:xfrm>
              <a:off x="531679" y="2672860"/>
              <a:ext cx="26556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16" name="Oval 15">
              <a:extLst>
                <a:ext uri="{FF2B5EF4-FFF2-40B4-BE49-F238E27FC236}">
                  <a16:creationId xmlns:a16="http://schemas.microsoft.com/office/drawing/2014/main" id="{5747DF72-0E55-4339-8F44-2A9CAECD57DD}"/>
                </a:ext>
              </a:extLst>
            </p:cNvPr>
            <p:cNvSpPr/>
            <p:nvPr/>
          </p:nvSpPr>
          <p:spPr>
            <a:xfrm>
              <a:off x="4627078" y="2618041"/>
              <a:ext cx="478971" cy="4789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BB2098B-7AB7-45A1-B9F0-5BF13EF8CC53}"/>
                </a:ext>
              </a:extLst>
            </p:cNvPr>
            <p:cNvSpPr/>
            <p:nvPr/>
          </p:nvSpPr>
          <p:spPr>
            <a:xfrm>
              <a:off x="5102193" y="2554879"/>
              <a:ext cx="2415267" cy="573940"/>
            </a:xfrm>
            <a:prstGeom prst="rect">
              <a:avLst/>
            </a:prstGeom>
          </p:spPr>
          <p:txBody>
            <a:bodyPr wrap="square">
              <a:spAutoFit/>
            </a:bodyPr>
            <a:lstStyle/>
            <a:p>
              <a:pPr>
                <a:lnSpc>
                  <a:spcPts val="2000"/>
                </a:lnSpc>
              </a:pPr>
              <a:r>
                <a:rPr lang="en-US" sz="1200" b="0" i="0" dirty="0">
                  <a:effectLst/>
                  <a:latin typeface="Lato" panose="020F0502020204030203" pitchFamily="34" charset="0"/>
                  <a:ea typeface="Lato" panose="020F0502020204030203" pitchFamily="34" charset="0"/>
                  <a:cs typeface="Lato" panose="020F0502020204030203" pitchFamily="34" charset="0"/>
                </a:rPr>
                <a:t>commonly used to demonstrate graphic elements of a document.</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9" name="TextBox 18">
              <a:extLst>
                <a:ext uri="{FF2B5EF4-FFF2-40B4-BE49-F238E27FC236}">
                  <a16:creationId xmlns:a16="http://schemas.microsoft.com/office/drawing/2014/main" id="{A09BB86C-0E68-481E-B267-51F3379F102E}"/>
                </a:ext>
              </a:extLst>
            </p:cNvPr>
            <p:cNvSpPr txBox="1"/>
            <p:nvPr/>
          </p:nvSpPr>
          <p:spPr>
            <a:xfrm>
              <a:off x="4733780" y="2672860"/>
              <a:ext cx="26556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20" name="Oval 19">
              <a:extLst>
                <a:ext uri="{FF2B5EF4-FFF2-40B4-BE49-F238E27FC236}">
                  <a16:creationId xmlns:a16="http://schemas.microsoft.com/office/drawing/2014/main" id="{AB2949AC-0FC7-49A6-BC83-5D4ACBD7872F}"/>
                </a:ext>
              </a:extLst>
            </p:cNvPr>
            <p:cNvSpPr/>
            <p:nvPr/>
          </p:nvSpPr>
          <p:spPr>
            <a:xfrm>
              <a:off x="8829178" y="2618041"/>
              <a:ext cx="478971" cy="4789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C5CF0746-C966-44A7-B9C2-CA20B2E67401}"/>
                </a:ext>
              </a:extLst>
            </p:cNvPr>
            <p:cNvSpPr/>
            <p:nvPr/>
          </p:nvSpPr>
          <p:spPr>
            <a:xfrm>
              <a:off x="9304293" y="2554879"/>
              <a:ext cx="2415267" cy="573940"/>
            </a:xfrm>
            <a:prstGeom prst="rect">
              <a:avLst/>
            </a:prstGeom>
          </p:spPr>
          <p:txBody>
            <a:bodyPr wrap="square">
              <a:spAutoFit/>
            </a:bodyPr>
            <a:lstStyle/>
            <a:p>
              <a:pPr>
                <a:lnSpc>
                  <a:spcPts val="2000"/>
                </a:lnSpc>
              </a:pPr>
              <a:r>
                <a:rPr lang="en-US" sz="1200" b="0" i="0" dirty="0">
                  <a:effectLst/>
                  <a:latin typeface="Lato" panose="020F0502020204030203" pitchFamily="34" charset="0"/>
                  <a:ea typeface="Lato" panose="020F0502020204030203" pitchFamily="34" charset="0"/>
                  <a:cs typeface="Lato" panose="020F0502020204030203" pitchFamily="34" charset="0"/>
                </a:rPr>
                <a:t>commonly used to demonstrate graphic elements of a document.</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a16="http://schemas.microsoft.com/office/drawing/2014/main" id="{5E7F1337-2A03-4729-AA6D-734F99519FDB}"/>
                </a:ext>
              </a:extLst>
            </p:cNvPr>
            <p:cNvSpPr txBox="1"/>
            <p:nvPr/>
          </p:nvSpPr>
          <p:spPr>
            <a:xfrm>
              <a:off x="8935880" y="2672860"/>
              <a:ext cx="26556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grpSp>
    </p:spTree>
    <p:extLst>
      <p:ext uri="{BB962C8B-B14F-4D97-AF65-F5344CB8AC3E}">
        <p14:creationId xmlns:p14="http://schemas.microsoft.com/office/powerpoint/2010/main" val="27805934"/>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Placeholder 19">
            <a:extLst>
              <a:ext uri="{FF2B5EF4-FFF2-40B4-BE49-F238E27FC236}">
                <a16:creationId xmlns:a16="http://schemas.microsoft.com/office/drawing/2014/main" id="{A615C182-465F-4D3A-8722-27A16B03F11B}"/>
              </a:ext>
            </a:extLst>
          </p:cNvPr>
          <p:cNvPicPr>
            <a:picLocks noGrp="1" noChangeAspect="1"/>
          </p:cNvPicPr>
          <p:nvPr>
            <p:ph type="pic" sz="quarter" idx="162"/>
          </p:nvPr>
        </p:nvPicPr>
        <p:blipFill>
          <a:blip r:embed="rId3">
            <a:extLst>
              <a:ext uri="{28A0092B-C50C-407E-A947-70E740481C1C}">
                <a14:useLocalDpi xmlns:a14="http://schemas.microsoft.com/office/drawing/2010/main" val="0"/>
              </a:ext>
            </a:extLst>
          </a:blip>
          <a:srcRect t="24493" b="24493"/>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pic>
        <p:nvPicPr>
          <p:cNvPr id="22" name="Picture Placeholder 21">
            <a:extLst>
              <a:ext uri="{FF2B5EF4-FFF2-40B4-BE49-F238E27FC236}">
                <a16:creationId xmlns:a16="http://schemas.microsoft.com/office/drawing/2014/main" id="{B4CB2D04-C926-4884-850B-D82E0A83A108}"/>
              </a:ext>
            </a:extLst>
          </p:cNvPr>
          <p:cNvPicPr>
            <a:picLocks noGrp="1" noChangeAspect="1"/>
          </p:cNvPicPr>
          <p:nvPr>
            <p:ph type="pic" sz="quarter" idx="163"/>
          </p:nvPr>
        </p:nvPicPr>
        <p:blipFill>
          <a:blip r:embed="rId4">
            <a:extLst>
              <a:ext uri="{28A0092B-C50C-407E-A947-70E740481C1C}">
                <a14:useLocalDpi xmlns:a14="http://schemas.microsoft.com/office/drawing/2010/main" val="0"/>
              </a:ext>
            </a:extLst>
          </a:blip>
          <a:srcRect t="17080" b="17080"/>
          <a:stretch>
            <a:fillRect/>
          </a:stretch>
        </p:blipFill>
        <p:spPr/>
      </p:pic>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27" name="Rectangle 26">
            <a:extLst>
              <a:ext uri="{FF2B5EF4-FFF2-40B4-BE49-F238E27FC236}">
                <a16:creationId xmlns:a16="http://schemas.microsoft.com/office/drawing/2014/main" id="{5BBD44DB-9F2F-44A1-86E2-B2BC209C0E0D}"/>
              </a:ext>
            </a:extLst>
          </p:cNvPr>
          <p:cNvSpPr/>
          <p:nvPr/>
        </p:nvSpPr>
        <p:spPr>
          <a:xfrm>
            <a:off x="6569922" y="1814513"/>
            <a:ext cx="5622078" cy="24924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B5B14C5C-AFEB-49B7-85C6-16384EBEA526}"/>
              </a:ext>
            </a:extLst>
          </p:cNvPr>
          <p:cNvSpPr/>
          <p:nvPr/>
        </p:nvSpPr>
        <p:spPr>
          <a:xfrm>
            <a:off x="6844590" y="2245127"/>
            <a:ext cx="5072742" cy="1631216"/>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0" name="Rectangle 29">
            <a:extLst>
              <a:ext uri="{FF2B5EF4-FFF2-40B4-BE49-F238E27FC236}">
                <a16:creationId xmlns:a16="http://schemas.microsoft.com/office/drawing/2014/main" id="{BA28C076-6708-4930-A122-16E8627672E9}"/>
              </a:ext>
            </a:extLst>
          </p:cNvPr>
          <p:cNvSpPr/>
          <p:nvPr/>
        </p:nvSpPr>
        <p:spPr>
          <a:xfrm>
            <a:off x="385732" y="4822810"/>
            <a:ext cx="5419981" cy="137473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1320396306"/>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F02AEBD7-1085-42C1-847C-3C20CF54C648}"/>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835" b="7835"/>
          <a:stretch>
            <a:fillRect/>
          </a:stretch>
        </p:blipFill>
        <p:spPr>
          <a:xfrm>
            <a:off x="0" y="0"/>
            <a:ext cx="12192000" cy="6858000"/>
          </a:xfrm>
        </p:spPr>
      </p:pic>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solidFill>
                  <a:schemeClr val="bg1"/>
                </a:solidFill>
              </a:rPr>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7" name="Rectangle 6">
            <a:extLst>
              <a:ext uri="{FF2B5EF4-FFF2-40B4-BE49-F238E27FC236}">
                <a16:creationId xmlns:a16="http://schemas.microsoft.com/office/drawing/2014/main" id="{B687AE6B-54C6-4C0A-9932-539C650D9915}"/>
              </a:ext>
            </a:extLst>
          </p:cNvPr>
          <p:cNvSpPr/>
          <p:nvPr/>
        </p:nvSpPr>
        <p:spPr>
          <a:xfrm>
            <a:off x="0" y="2705160"/>
            <a:ext cx="12191999" cy="2247900"/>
          </a:xfrm>
          <a:prstGeom prst="rect">
            <a:avLst/>
          </a:pr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10027440-6FC7-4B5E-9AF7-BC1AA1433711}"/>
              </a:ext>
            </a:extLst>
          </p:cNvPr>
          <p:cNvGrpSpPr/>
          <p:nvPr/>
        </p:nvGrpSpPr>
        <p:grpSpPr>
          <a:xfrm>
            <a:off x="838200" y="3478602"/>
            <a:ext cx="4291056" cy="701016"/>
            <a:chOff x="6515648" y="3244527"/>
            <a:chExt cx="4291056" cy="701016"/>
          </a:xfrm>
        </p:grpSpPr>
        <p:grpSp>
          <p:nvGrpSpPr>
            <p:cNvPr id="25" name="Group 24">
              <a:extLst>
                <a:ext uri="{FF2B5EF4-FFF2-40B4-BE49-F238E27FC236}">
                  <a16:creationId xmlns:a16="http://schemas.microsoft.com/office/drawing/2014/main" id="{A124576C-1409-4974-A781-66745DBA6531}"/>
                </a:ext>
              </a:extLst>
            </p:cNvPr>
            <p:cNvGrpSpPr/>
            <p:nvPr/>
          </p:nvGrpSpPr>
          <p:grpSpPr>
            <a:xfrm>
              <a:off x="8901621" y="3244607"/>
              <a:ext cx="1905083" cy="684249"/>
              <a:chOff x="8643580" y="4305951"/>
              <a:chExt cx="1905083" cy="684249"/>
            </a:xfrm>
          </p:grpSpPr>
          <p:grpSp>
            <p:nvGrpSpPr>
              <p:cNvPr id="32" name="Group 31">
                <a:extLst>
                  <a:ext uri="{FF2B5EF4-FFF2-40B4-BE49-F238E27FC236}">
                    <a16:creationId xmlns:a16="http://schemas.microsoft.com/office/drawing/2014/main" id="{033D62C3-6013-419F-8A8B-14CBA53340DB}"/>
                  </a:ext>
                </a:extLst>
              </p:cNvPr>
              <p:cNvGrpSpPr/>
              <p:nvPr/>
            </p:nvGrpSpPr>
            <p:grpSpPr>
              <a:xfrm>
                <a:off x="9378532" y="4305951"/>
                <a:ext cx="1170131" cy="684249"/>
                <a:chOff x="9519152" y="3025166"/>
                <a:chExt cx="1170131" cy="684249"/>
              </a:xfrm>
            </p:grpSpPr>
            <p:sp>
              <p:nvSpPr>
                <p:cNvPr id="34" name="TextBox 116">
                  <a:extLst>
                    <a:ext uri="{FF2B5EF4-FFF2-40B4-BE49-F238E27FC236}">
                      <a16:creationId xmlns:a16="http://schemas.microsoft.com/office/drawing/2014/main" id="{43E7AD19-7132-4124-9B53-4500325A1875}"/>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300.8K</a:t>
                  </a:r>
                </a:p>
              </p:txBody>
            </p:sp>
            <p:sp>
              <p:nvSpPr>
                <p:cNvPr id="35" name="TextBox 117">
                  <a:extLst>
                    <a:ext uri="{FF2B5EF4-FFF2-40B4-BE49-F238E27FC236}">
                      <a16:creationId xmlns:a16="http://schemas.microsoft.com/office/drawing/2014/main" id="{C4C3F3CC-A6F6-48CA-91AA-92E2C289BBC8}"/>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sp>
            <p:nvSpPr>
              <p:cNvPr id="33" name="Freeform 6">
                <a:extLst>
                  <a:ext uri="{FF2B5EF4-FFF2-40B4-BE49-F238E27FC236}">
                    <a16:creationId xmlns:a16="http://schemas.microsoft.com/office/drawing/2014/main" id="{50FC368A-E411-4D3D-84E8-058E933AA0D7}"/>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26" name="Group 25">
              <a:extLst>
                <a:ext uri="{FF2B5EF4-FFF2-40B4-BE49-F238E27FC236}">
                  <a16:creationId xmlns:a16="http://schemas.microsoft.com/office/drawing/2014/main" id="{57E38CB1-53A4-42B7-9EB0-C5CC37AC00DA}"/>
                </a:ext>
              </a:extLst>
            </p:cNvPr>
            <p:cNvGrpSpPr/>
            <p:nvPr/>
          </p:nvGrpSpPr>
          <p:grpSpPr>
            <a:xfrm>
              <a:off x="6515648" y="3244527"/>
              <a:ext cx="1944139" cy="701016"/>
              <a:chOff x="8604524" y="3171729"/>
              <a:chExt cx="1944139" cy="701016"/>
            </a:xfrm>
          </p:grpSpPr>
          <p:sp>
            <p:nvSpPr>
              <p:cNvPr id="28" name="Freeform 5">
                <a:extLst>
                  <a:ext uri="{FF2B5EF4-FFF2-40B4-BE49-F238E27FC236}">
                    <a16:creationId xmlns:a16="http://schemas.microsoft.com/office/drawing/2014/main" id="{C927E48F-1BCC-4931-A419-27820C850C71}"/>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29" name="Group 28">
                <a:extLst>
                  <a:ext uri="{FF2B5EF4-FFF2-40B4-BE49-F238E27FC236}">
                    <a16:creationId xmlns:a16="http://schemas.microsoft.com/office/drawing/2014/main" id="{606C62AE-4254-4549-994A-27927B009D9E}"/>
                  </a:ext>
                </a:extLst>
              </p:cNvPr>
              <p:cNvGrpSpPr/>
              <p:nvPr/>
            </p:nvGrpSpPr>
            <p:grpSpPr>
              <a:xfrm>
                <a:off x="9378532" y="3171729"/>
                <a:ext cx="1170131" cy="684249"/>
                <a:chOff x="9519152" y="3025166"/>
                <a:chExt cx="1170131" cy="684249"/>
              </a:xfrm>
            </p:grpSpPr>
            <p:sp>
              <p:nvSpPr>
                <p:cNvPr id="30" name="TextBox 112">
                  <a:extLst>
                    <a:ext uri="{FF2B5EF4-FFF2-40B4-BE49-F238E27FC236}">
                      <a16:creationId xmlns:a16="http://schemas.microsoft.com/office/drawing/2014/main" id="{45FDEAB7-3ADD-45E6-813C-7572F2DD0F98}"/>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300.8K</a:t>
                  </a:r>
                </a:p>
              </p:txBody>
            </p:sp>
            <p:sp>
              <p:nvSpPr>
                <p:cNvPr id="31" name="TextBox 113">
                  <a:extLst>
                    <a:ext uri="{FF2B5EF4-FFF2-40B4-BE49-F238E27FC236}">
                      <a16:creationId xmlns:a16="http://schemas.microsoft.com/office/drawing/2014/main" id="{B805E85A-E309-481C-B439-BF922F63AA1B}"/>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27" name="Straight Connector 26">
              <a:extLst>
                <a:ext uri="{FF2B5EF4-FFF2-40B4-BE49-F238E27FC236}">
                  <a16:creationId xmlns:a16="http://schemas.microsoft.com/office/drawing/2014/main" id="{86449596-7174-46FC-9CB6-A150D9596572}"/>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Rectangle 9">
            <a:extLst>
              <a:ext uri="{FF2B5EF4-FFF2-40B4-BE49-F238E27FC236}">
                <a16:creationId xmlns:a16="http://schemas.microsoft.com/office/drawing/2014/main" id="{017C58C8-3D65-4D50-BF97-79FD9F8D3F2F}"/>
              </a:ext>
            </a:extLst>
          </p:cNvPr>
          <p:cNvSpPr/>
          <p:nvPr/>
        </p:nvSpPr>
        <p:spPr>
          <a:xfrm>
            <a:off x="5192756" y="3545024"/>
            <a:ext cx="45719" cy="5714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5B90FB0B-1C18-4851-A835-94C211B20D28}"/>
              </a:ext>
            </a:extLst>
          </p:cNvPr>
          <p:cNvSpPr/>
          <p:nvPr/>
        </p:nvSpPr>
        <p:spPr>
          <a:xfrm>
            <a:off x="5507049" y="3402496"/>
            <a:ext cx="5877961" cy="784830"/>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typesetting, remaining essentially unchanged. </a:t>
            </a:r>
          </a:p>
        </p:txBody>
      </p:sp>
    </p:spTree>
    <p:extLst>
      <p:ext uri="{BB962C8B-B14F-4D97-AF65-F5344CB8AC3E}">
        <p14:creationId xmlns:p14="http://schemas.microsoft.com/office/powerpoint/2010/main" val="3934867527"/>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Placeholder 9">
            <a:extLst>
              <a:ext uri="{FF2B5EF4-FFF2-40B4-BE49-F238E27FC236}">
                <a16:creationId xmlns:a16="http://schemas.microsoft.com/office/drawing/2014/main" id="{D83A2AE2-B58F-4274-B8DD-A1B466A0671A}"/>
              </a:ext>
            </a:extLst>
          </p:cNvPr>
          <p:cNvPicPr>
            <a:picLocks noGrp="1" noChangeAspect="1"/>
          </p:cNvPicPr>
          <p:nvPr>
            <p:ph type="pic" sz="quarter" idx="162"/>
          </p:nvPr>
        </p:nvPicPr>
        <p:blipFill>
          <a:blip r:embed="rId3">
            <a:extLst>
              <a:ext uri="{28A0092B-C50C-407E-A947-70E740481C1C}">
                <a14:useLocalDpi xmlns:a14="http://schemas.microsoft.com/office/drawing/2010/main" val="0"/>
              </a:ext>
            </a:extLst>
          </a:blip>
          <a:srcRect l="23078" r="23078"/>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pic>
        <p:nvPicPr>
          <p:cNvPr id="12" name="Picture Placeholder 11">
            <a:extLst>
              <a:ext uri="{FF2B5EF4-FFF2-40B4-BE49-F238E27FC236}">
                <a16:creationId xmlns:a16="http://schemas.microsoft.com/office/drawing/2014/main" id="{B5481EDF-9482-4818-B8DB-23BBF12C2920}"/>
              </a:ext>
            </a:extLst>
          </p:cNvPr>
          <p:cNvPicPr>
            <a:picLocks noGrp="1" noChangeAspect="1"/>
          </p:cNvPicPr>
          <p:nvPr>
            <p:ph type="pic" sz="quarter" idx="163"/>
          </p:nvPr>
        </p:nvPicPr>
        <p:blipFill>
          <a:blip r:embed="rId4">
            <a:extLst>
              <a:ext uri="{28A0092B-C50C-407E-A947-70E740481C1C}">
                <a14:useLocalDpi xmlns:a14="http://schemas.microsoft.com/office/drawing/2010/main" val="0"/>
              </a:ext>
            </a:extLst>
          </a:blip>
          <a:srcRect t="25886" b="25886"/>
          <a:stretch>
            <a:fillRect/>
          </a:stretch>
        </p:blipFill>
        <p:spPr/>
      </p:pic>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25" name="TextBox 8">
            <a:extLst>
              <a:ext uri="{FF2B5EF4-FFF2-40B4-BE49-F238E27FC236}">
                <a16:creationId xmlns:a16="http://schemas.microsoft.com/office/drawing/2014/main" id="{17C7A63C-3F36-405E-968F-99AB3A25539B}"/>
              </a:ext>
            </a:extLst>
          </p:cNvPr>
          <p:cNvSpPr txBox="1"/>
          <p:nvPr/>
        </p:nvSpPr>
        <p:spPr>
          <a:xfrm>
            <a:off x="4973157" y="1857150"/>
            <a:ext cx="5869013" cy="1446550"/>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en-US" sz="1100" dirty="0" err="1">
                <a:latin typeface="Roboto" panose="02000000000000000000" pitchFamily="2" charset="0"/>
                <a:ea typeface="Roboto" panose="02000000000000000000" pitchFamily="2" charset="0"/>
                <a:cs typeface="Aller" charset="0"/>
              </a:rPr>
              <a:t>Lorem</a:t>
            </a:r>
            <a:r>
              <a:rPr lang="en-US" sz="1100" dirty="0">
                <a:latin typeface="Roboto" panose="02000000000000000000" pitchFamily="2" charset="0"/>
                <a:ea typeface="Roboto" panose="02000000000000000000" pitchFamily="2" charset="0"/>
                <a:cs typeface="Aller" charset="0"/>
              </a:rPr>
              <a:t> </a:t>
            </a:r>
            <a:r>
              <a:rPr lang="en-US" sz="1100" dirty="0" err="1">
                <a:latin typeface="Roboto" panose="02000000000000000000" pitchFamily="2" charset="0"/>
                <a:ea typeface="Roboto" panose="02000000000000000000" pitchFamily="2" charset="0"/>
                <a:cs typeface="Aller" charset="0"/>
              </a:rPr>
              <a:t>Ipsum</a:t>
            </a:r>
            <a:r>
              <a:rPr lang="en-US" sz="1100" dirty="0">
                <a:latin typeface="Roboto" panose="02000000000000000000" pitchFamily="2" charset="0"/>
                <a:ea typeface="Roboto" panose="02000000000000000000" pitchFamily="2" charset="0"/>
                <a:cs typeface="Aller" charset="0"/>
              </a:rPr>
              <a:t> is simply dummy text of the printing and typesetting industry. </a:t>
            </a:r>
            <a:r>
              <a:rPr lang="en-US" sz="1100" dirty="0" err="1">
                <a:latin typeface="Roboto" panose="02000000000000000000" pitchFamily="2" charset="0"/>
                <a:ea typeface="Roboto" panose="02000000000000000000" pitchFamily="2" charset="0"/>
                <a:cs typeface="Aller" charset="0"/>
              </a:rPr>
              <a:t>Lorem</a:t>
            </a:r>
            <a:r>
              <a:rPr lang="en-US" sz="1100" dirty="0">
                <a:latin typeface="Roboto" panose="02000000000000000000" pitchFamily="2" charset="0"/>
                <a:ea typeface="Roboto" panose="02000000000000000000" pitchFamily="2" charset="0"/>
                <a:cs typeface="Aller" charset="0"/>
              </a:rPr>
              <a:t> </a:t>
            </a:r>
            <a:r>
              <a:rPr lang="en-US" sz="1100" dirty="0" err="1">
                <a:latin typeface="Roboto" panose="02000000000000000000" pitchFamily="2" charset="0"/>
                <a:ea typeface="Roboto" panose="02000000000000000000" pitchFamily="2" charset="0"/>
                <a:cs typeface="Aller" charset="0"/>
              </a:rPr>
              <a:t>Ipsum</a:t>
            </a:r>
            <a:r>
              <a:rPr lang="en-US" sz="1100" dirty="0">
                <a:latin typeface="Roboto" panose="02000000000000000000" pitchFamily="2" charset="0"/>
                <a:ea typeface="Roboto" panose="02000000000000000000" pitchFamily="2" charset="0"/>
                <a:cs typeface="Aller" charset="0"/>
              </a:rPr>
              <a:t> has been the industry's standard dummy text ever since the 1500s, when an unknown printer took a galley of type and scrambled it to make a type specimen book. </a:t>
            </a:r>
            <a:r>
              <a:rPr lang="en-US" sz="1100" dirty="0" err="1">
                <a:latin typeface="Roboto" panose="02000000000000000000" pitchFamily="2" charset="0"/>
                <a:ea typeface="Roboto" panose="02000000000000000000" pitchFamily="2" charset="0"/>
                <a:cs typeface="Aller" charset="0"/>
              </a:rPr>
              <a:t>Lorem</a:t>
            </a:r>
            <a:r>
              <a:rPr lang="en-US" sz="1100" dirty="0">
                <a:latin typeface="Roboto" panose="02000000000000000000" pitchFamily="2" charset="0"/>
                <a:ea typeface="Roboto" panose="02000000000000000000" pitchFamily="2" charset="0"/>
                <a:cs typeface="Aller" charset="0"/>
              </a:rPr>
              <a:t> </a:t>
            </a:r>
            <a:r>
              <a:rPr lang="en-US" sz="1100" dirty="0" err="1">
                <a:latin typeface="Roboto" panose="02000000000000000000" pitchFamily="2" charset="0"/>
                <a:ea typeface="Roboto" panose="02000000000000000000" pitchFamily="2" charset="0"/>
                <a:cs typeface="Aller" charset="0"/>
              </a:rPr>
              <a:t>Ipsum</a:t>
            </a:r>
            <a:r>
              <a:rPr lang="en-US" sz="1100" dirty="0">
                <a:latin typeface="Roboto" panose="02000000000000000000" pitchFamily="2" charset="0"/>
                <a:ea typeface="Roboto" panose="02000000000000000000" pitchFamily="2" charset="0"/>
                <a:cs typeface="Aller" charset="0"/>
              </a:rPr>
              <a:t> is simply dummy text of the printing and typesetting industry.</a:t>
            </a:r>
          </a:p>
        </p:txBody>
      </p:sp>
    </p:spTree>
    <p:extLst>
      <p:ext uri="{BB962C8B-B14F-4D97-AF65-F5344CB8AC3E}">
        <p14:creationId xmlns:p14="http://schemas.microsoft.com/office/powerpoint/2010/main" val="4186692310"/>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15" name="Isosceles Triangle 14">
            <a:extLst>
              <a:ext uri="{FF2B5EF4-FFF2-40B4-BE49-F238E27FC236}">
                <a16:creationId xmlns:a16="http://schemas.microsoft.com/office/drawing/2014/main" id="{F0C35512-C05D-4B9E-9607-519D53E1B56C}"/>
              </a:ext>
            </a:extLst>
          </p:cNvPr>
          <p:cNvSpPr/>
          <p:nvPr/>
        </p:nvSpPr>
        <p:spPr>
          <a:xfrm rot="10800000">
            <a:off x="2948670" y="4450724"/>
            <a:ext cx="464058" cy="40005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0DAF3404-7EA3-47A0-A7AE-7E3C2D2DDAA5}"/>
              </a:ext>
            </a:extLst>
          </p:cNvPr>
          <p:cNvSpPr/>
          <p:nvPr/>
        </p:nvSpPr>
        <p:spPr>
          <a:xfrm rot="10800000">
            <a:off x="5891895" y="4450724"/>
            <a:ext cx="464058" cy="40005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5D3B2191-2EFB-48B7-827C-9D2A1D9F0DDF}"/>
              </a:ext>
            </a:extLst>
          </p:cNvPr>
          <p:cNvSpPr/>
          <p:nvPr/>
        </p:nvSpPr>
        <p:spPr>
          <a:xfrm rot="10800000">
            <a:off x="8835120" y="4450724"/>
            <a:ext cx="464058" cy="40005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6957AC19-ECFA-4C89-A201-1CE389948D6C}"/>
              </a:ext>
            </a:extLst>
          </p:cNvPr>
          <p:cNvCxnSpPr>
            <a:cxnSpLocks/>
          </p:cNvCxnSpPr>
          <p:nvPr/>
        </p:nvCxnSpPr>
        <p:spPr>
          <a:xfrm>
            <a:off x="838200" y="4942395"/>
            <a:ext cx="1057144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55767499-8C26-48AF-9053-9312619DB576}"/>
              </a:ext>
            </a:extLst>
          </p:cNvPr>
          <p:cNvSpPr/>
          <p:nvPr/>
        </p:nvSpPr>
        <p:spPr>
          <a:xfrm>
            <a:off x="838200" y="4857209"/>
            <a:ext cx="170372" cy="1703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BEEF7CCA-651B-4384-9580-BEB42644D075}"/>
              </a:ext>
            </a:extLst>
          </p:cNvPr>
          <p:cNvSpPr/>
          <p:nvPr/>
        </p:nvSpPr>
        <p:spPr>
          <a:xfrm>
            <a:off x="11239277" y="4857209"/>
            <a:ext cx="170372" cy="1703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222B64C1-A730-4FBB-9D9A-F1832349291E}"/>
              </a:ext>
            </a:extLst>
          </p:cNvPr>
          <p:cNvSpPr/>
          <p:nvPr/>
        </p:nvSpPr>
        <p:spPr>
          <a:xfrm>
            <a:off x="3095512" y="4857209"/>
            <a:ext cx="170372" cy="1703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E87BEA37-471D-439B-AF10-648E4F3DA56C}"/>
              </a:ext>
            </a:extLst>
          </p:cNvPr>
          <p:cNvSpPr/>
          <p:nvPr/>
        </p:nvSpPr>
        <p:spPr>
          <a:xfrm>
            <a:off x="6041895" y="4857209"/>
            <a:ext cx="170372" cy="1703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BE46851F-B9F1-43CD-AE65-5ADAB793A1B2}"/>
              </a:ext>
            </a:extLst>
          </p:cNvPr>
          <p:cNvSpPr/>
          <p:nvPr/>
        </p:nvSpPr>
        <p:spPr>
          <a:xfrm>
            <a:off x="8981963" y="4857209"/>
            <a:ext cx="170372" cy="1703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Placeholder 8">
            <a:extLst>
              <a:ext uri="{FF2B5EF4-FFF2-40B4-BE49-F238E27FC236}">
                <a16:creationId xmlns:a16="http://schemas.microsoft.com/office/drawing/2014/main" id="{FABAE00A-B8E3-4EAB-8112-C667DC50B227}"/>
              </a:ext>
            </a:extLst>
          </p:cNvPr>
          <p:cNvPicPr>
            <a:picLocks noGrp="1" noChangeAspect="1"/>
          </p:cNvPicPr>
          <p:nvPr>
            <p:ph type="pic" sz="quarter" idx="162"/>
          </p:nvPr>
        </p:nvPicPr>
        <p:blipFill>
          <a:blip r:embed="rId3">
            <a:extLst>
              <a:ext uri="{28A0092B-C50C-407E-A947-70E740481C1C}">
                <a14:useLocalDpi xmlns:a14="http://schemas.microsoft.com/office/drawing/2010/main" val="0"/>
              </a:ext>
            </a:extLst>
          </a:blip>
          <a:srcRect t="33058" b="33058"/>
          <a:stretch>
            <a:fillRect/>
          </a:stretch>
        </p:blipFill>
        <p:spPr/>
      </p:pic>
      <p:sp>
        <p:nvSpPr>
          <p:cNvPr id="57" name="TextBox 8">
            <a:extLst>
              <a:ext uri="{FF2B5EF4-FFF2-40B4-BE49-F238E27FC236}">
                <a16:creationId xmlns:a16="http://schemas.microsoft.com/office/drawing/2014/main" id="{97AF3006-176B-453A-A07B-236B5D34A985}"/>
              </a:ext>
            </a:extLst>
          </p:cNvPr>
          <p:cNvSpPr txBox="1"/>
          <p:nvPr/>
        </p:nvSpPr>
        <p:spPr>
          <a:xfrm>
            <a:off x="1943000" y="5267445"/>
            <a:ext cx="2475393" cy="707886"/>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600"/>
              </a:lnSpc>
            </a:pPr>
            <a:r>
              <a:rPr lang="en-US" sz="1100" dirty="0">
                <a:latin typeface="Roboto" panose="02000000000000000000" pitchFamily="2" charset="0"/>
                <a:ea typeface="Roboto" panose="02000000000000000000" pitchFamily="2" charset="0"/>
                <a:cs typeface="Aller" charset="0"/>
              </a:rPr>
              <a:t>Lorem Ipsum is simply dummy text of the printing and typesetting and typesetting industry.</a:t>
            </a:r>
          </a:p>
        </p:txBody>
      </p:sp>
      <p:sp>
        <p:nvSpPr>
          <p:cNvPr id="59" name="TextBox 8">
            <a:extLst>
              <a:ext uri="{FF2B5EF4-FFF2-40B4-BE49-F238E27FC236}">
                <a16:creationId xmlns:a16="http://schemas.microsoft.com/office/drawing/2014/main" id="{B1DCEA7D-C7FD-4676-8C51-D080F2105C8F}"/>
              </a:ext>
            </a:extLst>
          </p:cNvPr>
          <p:cNvSpPr txBox="1"/>
          <p:nvPr/>
        </p:nvSpPr>
        <p:spPr>
          <a:xfrm>
            <a:off x="4886226" y="5267445"/>
            <a:ext cx="2475393" cy="707886"/>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600"/>
              </a:lnSpc>
            </a:pPr>
            <a:r>
              <a:rPr lang="en-US" sz="1100" dirty="0">
                <a:latin typeface="Roboto" panose="02000000000000000000" pitchFamily="2" charset="0"/>
                <a:ea typeface="Roboto" panose="02000000000000000000" pitchFamily="2" charset="0"/>
                <a:cs typeface="Aller" charset="0"/>
              </a:rPr>
              <a:t>Lorem Ipsum is simply dummy text of the printing and typesetting and typesetting industry.</a:t>
            </a:r>
          </a:p>
        </p:txBody>
      </p:sp>
      <p:sp>
        <p:nvSpPr>
          <p:cNvPr id="72" name="TextBox 8">
            <a:extLst>
              <a:ext uri="{FF2B5EF4-FFF2-40B4-BE49-F238E27FC236}">
                <a16:creationId xmlns:a16="http://schemas.microsoft.com/office/drawing/2014/main" id="{F6A8479C-E3A5-4FC9-8313-B7117CBCAB33}"/>
              </a:ext>
            </a:extLst>
          </p:cNvPr>
          <p:cNvSpPr txBox="1"/>
          <p:nvPr/>
        </p:nvSpPr>
        <p:spPr>
          <a:xfrm>
            <a:off x="7829452" y="5267445"/>
            <a:ext cx="2475393" cy="707886"/>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600"/>
              </a:lnSpc>
            </a:pPr>
            <a:r>
              <a:rPr lang="en-US" sz="1100" dirty="0">
                <a:latin typeface="Roboto" panose="02000000000000000000" pitchFamily="2" charset="0"/>
                <a:ea typeface="Roboto" panose="02000000000000000000" pitchFamily="2" charset="0"/>
                <a:cs typeface="Aller" charset="0"/>
              </a:rPr>
              <a:t>Lorem Ipsum is simply dummy text of the printing and typesetting and typesetting industry.</a:t>
            </a:r>
          </a:p>
        </p:txBody>
      </p:sp>
    </p:spTree>
    <p:extLst>
      <p:ext uri="{BB962C8B-B14F-4D97-AF65-F5344CB8AC3E}">
        <p14:creationId xmlns:p14="http://schemas.microsoft.com/office/powerpoint/2010/main" val="4262343232"/>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16205CA-237D-4193-B006-6E788B263C45}"/>
              </a:ext>
            </a:extLst>
          </p:cNvPr>
          <p:cNvSpPr/>
          <p:nvPr/>
        </p:nvSpPr>
        <p:spPr>
          <a:xfrm>
            <a:off x="0" y="951"/>
            <a:ext cx="12192000" cy="6856099"/>
          </a:xfrm>
          <a:prstGeom prst="rect">
            <a:avLst/>
          </a:prstGeom>
          <a:gradFill>
            <a:gsLst>
              <a:gs pos="100000">
                <a:schemeClr val="accent2"/>
              </a:gs>
              <a:gs pos="0">
                <a:schemeClr val="accent2">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30000" dirty="0"/>
          </a:p>
          <a:p>
            <a:pPr algn="ctr"/>
            <a:endParaRPr lang="en-US" baseline="30000" dirty="0"/>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grpSp>
        <p:nvGrpSpPr>
          <p:cNvPr id="6" name="Group 5">
            <a:extLst>
              <a:ext uri="{FF2B5EF4-FFF2-40B4-BE49-F238E27FC236}">
                <a16:creationId xmlns:a16="http://schemas.microsoft.com/office/drawing/2014/main" id="{2FC29A6E-B2A2-47EA-B6E1-5EECB5853B84}"/>
              </a:ext>
            </a:extLst>
          </p:cNvPr>
          <p:cNvGrpSpPr/>
          <p:nvPr/>
        </p:nvGrpSpPr>
        <p:grpSpPr>
          <a:xfrm>
            <a:off x="2921000" y="2192487"/>
            <a:ext cx="6350000" cy="2473026"/>
            <a:chOff x="2921000" y="2102866"/>
            <a:chExt cx="6350000" cy="2473026"/>
          </a:xfrm>
        </p:grpSpPr>
        <p:grpSp>
          <p:nvGrpSpPr>
            <p:cNvPr id="12" name="Group 11">
              <a:extLst>
                <a:ext uri="{FF2B5EF4-FFF2-40B4-BE49-F238E27FC236}">
                  <a16:creationId xmlns:a16="http://schemas.microsoft.com/office/drawing/2014/main" id="{EE04BFE0-EB0B-456A-A55E-F7C34BAF3E15}"/>
                </a:ext>
              </a:extLst>
            </p:cNvPr>
            <p:cNvGrpSpPr/>
            <p:nvPr/>
          </p:nvGrpSpPr>
          <p:grpSpPr>
            <a:xfrm>
              <a:off x="5352081" y="2102866"/>
              <a:ext cx="1487838" cy="1485314"/>
              <a:chOff x="3397959" y="7622828"/>
              <a:chExt cx="3743325" cy="3736975"/>
            </a:xfrm>
          </p:grpSpPr>
          <p:sp>
            <p:nvSpPr>
              <p:cNvPr id="13" name="Oval 32">
                <a:extLst>
                  <a:ext uri="{FF2B5EF4-FFF2-40B4-BE49-F238E27FC236}">
                    <a16:creationId xmlns:a16="http://schemas.microsoft.com/office/drawing/2014/main" id="{14F8EF65-693E-4221-B7E0-95CC4D27EB31}"/>
                  </a:ext>
                </a:extLst>
              </p:cNvPr>
              <p:cNvSpPr>
                <a:spLocks noChangeArrowheads="1"/>
              </p:cNvSpPr>
              <p:nvPr/>
            </p:nvSpPr>
            <p:spPr bwMode="auto">
              <a:xfrm>
                <a:off x="3397959" y="7622828"/>
                <a:ext cx="3743325" cy="3736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33">
                <a:extLst>
                  <a:ext uri="{FF2B5EF4-FFF2-40B4-BE49-F238E27FC236}">
                    <a16:creationId xmlns:a16="http://schemas.microsoft.com/office/drawing/2014/main" id="{1ABB2A16-F6BF-4751-AEA9-7E65421CC398}"/>
                  </a:ext>
                </a:extLst>
              </p:cNvPr>
              <p:cNvSpPr>
                <a:spLocks noChangeArrowheads="1"/>
              </p:cNvSpPr>
              <p:nvPr/>
            </p:nvSpPr>
            <p:spPr bwMode="auto">
              <a:xfrm>
                <a:off x="3624971" y="7849841"/>
                <a:ext cx="3289300" cy="3286125"/>
              </a:xfrm>
              <a:prstGeom prst="ellipse">
                <a:avLst/>
              </a:prstGeom>
              <a:solidFill>
                <a:srgbClr val="E041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34">
                <a:extLst>
                  <a:ext uri="{FF2B5EF4-FFF2-40B4-BE49-F238E27FC236}">
                    <a16:creationId xmlns:a16="http://schemas.microsoft.com/office/drawing/2014/main" id="{F10C3C79-7AC3-4BB0-94F9-447D7DEFA611}"/>
                  </a:ext>
                </a:extLst>
              </p:cNvPr>
              <p:cNvSpPr>
                <a:spLocks/>
              </p:cNvSpPr>
              <p:nvPr/>
            </p:nvSpPr>
            <p:spPr bwMode="auto">
              <a:xfrm>
                <a:off x="5079121" y="7864128"/>
                <a:ext cx="1835150" cy="2047875"/>
              </a:xfrm>
              <a:custGeom>
                <a:avLst/>
                <a:gdLst>
                  <a:gd name="T0" fmla="*/ 141 w 606"/>
                  <a:gd name="T1" fmla="*/ 0 h 677"/>
                  <a:gd name="T2" fmla="*/ 0 w 606"/>
                  <a:gd name="T3" fmla="*/ 296 h 677"/>
                  <a:gd name="T4" fmla="*/ 382 w 606"/>
                  <a:gd name="T5" fmla="*/ 677 h 677"/>
                  <a:gd name="T6" fmla="*/ 602 w 606"/>
                  <a:gd name="T7" fmla="*/ 607 h 677"/>
                  <a:gd name="T8" fmla="*/ 606 w 606"/>
                  <a:gd name="T9" fmla="*/ 538 h 677"/>
                  <a:gd name="T10" fmla="*/ 141 w 606"/>
                  <a:gd name="T11" fmla="*/ 0 h 677"/>
                </a:gdLst>
                <a:ahLst/>
                <a:cxnLst>
                  <a:cxn ang="0">
                    <a:pos x="T0" y="T1"/>
                  </a:cxn>
                  <a:cxn ang="0">
                    <a:pos x="T2" y="T3"/>
                  </a:cxn>
                  <a:cxn ang="0">
                    <a:pos x="T4" y="T5"/>
                  </a:cxn>
                  <a:cxn ang="0">
                    <a:pos x="T6" y="T7"/>
                  </a:cxn>
                  <a:cxn ang="0">
                    <a:pos x="T8" y="T9"/>
                  </a:cxn>
                  <a:cxn ang="0">
                    <a:pos x="T10" y="T11"/>
                  </a:cxn>
                </a:cxnLst>
                <a:rect l="0" t="0" r="r" b="b"/>
                <a:pathLst>
                  <a:path w="606" h="677">
                    <a:moveTo>
                      <a:pt x="141" y="0"/>
                    </a:moveTo>
                    <a:cubicBezTo>
                      <a:pt x="55" y="70"/>
                      <a:pt x="0" y="177"/>
                      <a:pt x="0" y="296"/>
                    </a:cubicBezTo>
                    <a:cubicBezTo>
                      <a:pt x="0" y="506"/>
                      <a:pt x="171" y="677"/>
                      <a:pt x="382" y="677"/>
                    </a:cubicBezTo>
                    <a:cubicBezTo>
                      <a:pt x="464" y="677"/>
                      <a:pt x="540" y="651"/>
                      <a:pt x="602" y="607"/>
                    </a:cubicBezTo>
                    <a:cubicBezTo>
                      <a:pt x="605" y="584"/>
                      <a:pt x="606" y="561"/>
                      <a:pt x="606" y="538"/>
                    </a:cubicBezTo>
                    <a:cubicBezTo>
                      <a:pt x="606" y="264"/>
                      <a:pt x="404" y="38"/>
                      <a:pt x="141" y="0"/>
                    </a:cubicBezTo>
                    <a:close/>
                  </a:path>
                </a:pathLst>
              </a:custGeom>
              <a:gradFill>
                <a:gsLst>
                  <a:gs pos="100000">
                    <a:schemeClr val="accent2"/>
                  </a:gs>
                  <a:gs pos="0">
                    <a:schemeClr val="accent3"/>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35">
                <a:extLst>
                  <a:ext uri="{FF2B5EF4-FFF2-40B4-BE49-F238E27FC236}">
                    <a16:creationId xmlns:a16="http://schemas.microsoft.com/office/drawing/2014/main" id="{0F6459D7-275A-4DD6-B46D-51746178ADDD}"/>
                  </a:ext>
                </a:extLst>
              </p:cNvPr>
              <p:cNvSpPr>
                <a:spLocks/>
              </p:cNvSpPr>
              <p:nvPr/>
            </p:nvSpPr>
            <p:spPr bwMode="auto">
              <a:xfrm>
                <a:off x="4990221" y="9758016"/>
                <a:ext cx="1654175" cy="1377950"/>
              </a:xfrm>
              <a:custGeom>
                <a:avLst/>
                <a:gdLst>
                  <a:gd name="T0" fmla="*/ 490 w 546"/>
                  <a:gd name="T1" fmla="*/ 0 h 456"/>
                  <a:gd name="T2" fmla="*/ 434 w 546"/>
                  <a:gd name="T3" fmla="*/ 56 h 456"/>
                  <a:gd name="T4" fmla="*/ 450 w 546"/>
                  <a:gd name="T5" fmla="*/ 95 h 456"/>
                  <a:gd name="T6" fmla="*/ 0 w 546"/>
                  <a:gd name="T7" fmla="*/ 448 h 456"/>
                  <a:gd name="T8" fmla="*/ 91 w 546"/>
                  <a:gd name="T9" fmla="*/ 456 h 456"/>
                  <a:gd name="T10" fmla="*/ 481 w 546"/>
                  <a:gd name="T11" fmla="*/ 111 h 456"/>
                  <a:gd name="T12" fmla="*/ 490 w 546"/>
                  <a:gd name="T13" fmla="*/ 112 h 456"/>
                  <a:gd name="T14" fmla="*/ 546 w 546"/>
                  <a:gd name="T15" fmla="*/ 56 h 456"/>
                  <a:gd name="T16" fmla="*/ 490 w 546"/>
                  <a:gd name="T17"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456">
                    <a:moveTo>
                      <a:pt x="490" y="0"/>
                    </a:moveTo>
                    <a:cubicBezTo>
                      <a:pt x="459" y="0"/>
                      <a:pt x="434" y="25"/>
                      <a:pt x="434" y="56"/>
                    </a:cubicBezTo>
                    <a:cubicBezTo>
                      <a:pt x="434" y="71"/>
                      <a:pt x="440" y="85"/>
                      <a:pt x="450" y="95"/>
                    </a:cubicBezTo>
                    <a:cubicBezTo>
                      <a:pt x="340" y="273"/>
                      <a:pt x="177" y="405"/>
                      <a:pt x="0" y="448"/>
                    </a:cubicBezTo>
                    <a:cubicBezTo>
                      <a:pt x="29" y="453"/>
                      <a:pt x="60" y="455"/>
                      <a:pt x="91" y="456"/>
                    </a:cubicBezTo>
                    <a:cubicBezTo>
                      <a:pt x="245" y="394"/>
                      <a:pt x="384" y="270"/>
                      <a:pt x="481" y="111"/>
                    </a:cubicBezTo>
                    <a:cubicBezTo>
                      <a:pt x="484" y="111"/>
                      <a:pt x="487" y="112"/>
                      <a:pt x="490" y="112"/>
                    </a:cubicBezTo>
                    <a:cubicBezTo>
                      <a:pt x="521" y="112"/>
                      <a:pt x="546" y="87"/>
                      <a:pt x="546" y="56"/>
                    </a:cubicBezTo>
                    <a:cubicBezTo>
                      <a:pt x="546" y="25"/>
                      <a:pt x="521" y="0"/>
                      <a:pt x="49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36">
                <a:extLst>
                  <a:ext uri="{FF2B5EF4-FFF2-40B4-BE49-F238E27FC236}">
                    <a16:creationId xmlns:a16="http://schemas.microsoft.com/office/drawing/2014/main" id="{BEE270D0-66FA-4802-AA7F-6BFDB6C0F832}"/>
                  </a:ext>
                </a:extLst>
              </p:cNvPr>
              <p:cNvSpPr>
                <a:spLocks/>
              </p:cNvSpPr>
              <p:nvPr/>
            </p:nvSpPr>
            <p:spPr bwMode="auto">
              <a:xfrm>
                <a:off x="4382209" y="9337328"/>
                <a:ext cx="2052638" cy="1654175"/>
              </a:xfrm>
              <a:custGeom>
                <a:avLst/>
                <a:gdLst>
                  <a:gd name="T0" fmla="*/ 622 w 678"/>
                  <a:gd name="T1" fmla="*/ 0 h 547"/>
                  <a:gd name="T2" fmla="*/ 566 w 678"/>
                  <a:gd name="T3" fmla="*/ 55 h 547"/>
                  <a:gd name="T4" fmla="*/ 587 w 678"/>
                  <a:gd name="T5" fmla="*/ 98 h 547"/>
                  <a:gd name="T6" fmla="*/ 51 w 678"/>
                  <a:gd name="T7" fmla="*/ 512 h 547"/>
                  <a:gd name="T8" fmla="*/ 48 w 678"/>
                  <a:gd name="T9" fmla="*/ 512 h 547"/>
                  <a:gd name="T10" fmla="*/ 0 w 678"/>
                  <a:gd name="T11" fmla="*/ 509 h 547"/>
                  <a:gd name="T12" fmla="*/ 71 w 678"/>
                  <a:gd name="T13" fmla="*/ 547 h 547"/>
                  <a:gd name="T14" fmla="*/ 619 w 678"/>
                  <a:gd name="T15" fmla="*/ 111 h 547"/>
                  <a:gd name="T16" fmla="*/ 622 w 678"/>
                  <a:gd name="T17" fmla="*/ 111 h 547"/>
                  <a:gd name="T18" fmla="*/ 678 w 678"/>
                  <a:gd name="T19" fmla="*/ 55 h 547"/>
                  <a:gd name="T20" fmla="*/ 622 w 678"/>
                  <a:gd name="T21" fmla="*/ 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8" h="547">
                    <a:moveTo>
                      <a:pt x="622" y="0"/>
                    </a:moveTo>
                    <a:cubicBezTo>
                      <a:pt x="591" y="0"/>
                      <a:pt x="566" y="25"/>
                      <a:pt x="566" y="55"/>
                    </a:cubicBezTo>
                    <a:cubicBezTo>
                      <a:pt x="566" y="73"/>
                      <a:pt x="575" y="88"/>
                      <a:pt x="587" y="98"/>
                    </a:cubicBezTo>
                    <a:cubicBezTo>
                      <a:pt x="481" y="340"/>
                      <a:pt x="270" y="512"/>
                      <a:pt x="51" y="512"/>
                    </a:cubicBezTo>
                    <a:cubicBezTo>
                      <a:pt x="48" y="512"/>
                      <a:pt x="48" y="512"/>
                      <a:pt x="48" y="512"/>
                    </a:cubicBezTo>
                    <a:cubicBezTo>
                      <a:pt x="32" y="512"/>
                      <a:pt x="16" y="511"/>
                      <a:pt x="0" y="509"/>
                    </a:cubicBezTo>
                    <a:cubicBezTo>
                      <a:pt x="23" y="523"/>
                      <a:pt x="47" y="536"/>
                      <a:pt x="71" y="547"/>
                    </a:cubicBezTo>
                    <a:cubicBezTo>
                      <a:pt x="297" y="537"/>
                      <a:pt x="511" y="358"/>
                      <a:pt x="619" y="111"/>
                    </a:cubicBezTo>
                    <a:cubicBezTo>
                      <a:pt x="620" y="111"/>
                      <a:pt x="621" y="111"/>
                      <a:pt x="622" y="111"/>
                    </a:cubicBezTo>
                    <a:cubicBezTo>
                      <a:pt x="653" y="111"/>
                      <a:pt x="678" y="86"/>
                      <a:pt x="678" y="55"/>
                    </a:cubicBezTo>
                    <a:cubicBezTo>
                      <a:pt x="678" y="25"/>
                      <a:pt x="653" y="0"/>
                      <a:pt x="622" y="0"/>
                    </a:cubicBezTo>
                    <a:close/>
                  </a:path>
                </a:pathLst>
              </a:custGeom>
              <a:solidFill>
                <a:srgbClr val="DFD8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37">
                <a:extLst>
                  <a:ext uri="{FF2B5EF4-FFF2-40B4-BE49-F238E27FC236}">
                    <a16:creationId xmlns:a16="http://schemas.microsoft.com/office/drawing/2014/main" id="{C2DC443D-8C9E-4D7A-8376-DE69EDC4C7F6}"/>
                  </a:ext>
                </a:extLst>
              </p:cNvPr>
              <p:cNvSpPr>
                <a:spLocks/>
              </p:cNvSpPr>
              <p:nvPr/>
            </p:nvSpPr>
            <p:spPr bwMode="auto">
              <a:xfrm>
                <a:off x="3961521" y="8959503"/>
                <a:ext cx="2212975" cy="1778000"/>
              </a:xfrm>
              <a:custGeom>
                <a:avLst/>
                <a:gdLst>
                  <a:gd name="T0" fmla="*/ 675 w 731"/>
                  <a:gd name="T1" fmla="*/ 0 h 588"/>
                  <a:gd name="T2" fmla="*/ 619 w 731"/>
                  <a:gd name="T3" fmla="*/ 56 h 588"/>
                  <a:gd name="T4" fmla="*/ 646 w 731"/>
                  <a:gd name="T5" fmla="*/ 104 h 588"/>
                  <a:gd name="T6" fmla="*/ 159 w 731"/>
                  <a:gd name="T7" fmla="*/ 552 h 588"/>
                  <a:gd name="T8" fmla="*/ 118 w 731"/>
                  <a:gd name="T9" fmla="*/ 549 h 588"/>
                  <a:gd name="T10" fmla="*/ 0 w 731"/>
                  <a:gd name="T11" fmla="*/ 505 h 588"/>
                  <a:gd name="T12" fmla="*/ 61 w 731"/>
                  <a:gd name="T13" fmla="*/ 573 h 588"/>
                  <a:gd name="T14" fmla="*/ 113 w 731"/>
                  <a:gd name="T15" fmla="*/ 585 h 588"/>
                  <a:gd name="T16" fmla="*/ 159 w 731"/>
                  <a:gd name="T17" fmla="*/ 588 h 588"/>
                  <a:gd name="T18" fmla="*/ 681 w 731"/>
                  <a:gd name="T19" fmla="*/ 111 h 588"/>
                  <a:gd name="T20" fmla="*/ 731 w 731"/>
                  <a:gd name="T21" fmla="*/ 56 h 588"/>
                  <a:gd name="T22" fmla="*/ 675 w 731"/>
                  <a:gd name="T23" fmla="*/ 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1" h="588">
                    <a:moveTo>
                      <a:pt x="675" y="0"/>
                    </a:moveTo>
                    <a:cubicBezTo>
                      <a:pt x="644" y="0"/>
                      <a:pt x="619" y="25"/>
                      <a:pt x="619" y="56"/>
                    </a:cubicBezTo>
                    <a:cubicBezTo>
                      <a:pt x="619" y="76"/>
                      <a:pt x="630" y="94"/>
                      <a:pt x="646" y="104"/>
                    </a:cubicBezTo>
                    <a:cubicBezTo>
                      <a:pt x="569" y="361"/>
                      <a:pt x="363" y="552"/>
                      <a:pt x="159" y="552"/>
                    </a:cubicBezTo>
                    <a:cubicBezTo>
                      <a:pt x="145" y="552"/>
                      <a:pt x="131" y="551"/>
                      <a:pt x="118" y="549"/>
                    </a:cubicBezTo>
                    <a:cubicBezTo>
                      <a:pt x="75" y="544"/>
                      <a:pt x="35" y="529"/>
                      <a:pt x="0" y="505"/>
                    </a:cubicBezTo>
                    <a:cubicBezTo>
                      <a:pt x="18" y="529"/>
                      <a:pt x="39" y="552"/>
                      <a:pt x="61" y="573"/>
                    </a:cubicBezTo>
                    <a:cubicBezTo>
                      <a:pt x="78" y="578"/>
                      <a:pt x="95" y="582"/>
                      <a:pt x="113" y="585"/>
                    </a:cubicBezTo>
                    <a:cubicBezTo>
                      <a:pt x="128" y="587"/>
                      <a:pt x="144" y="588"/>
                      <a:pt x="159" y="588"/>
                    </a:cubicBezTo>
                    <a:cubicBezTo>
                      <a:pt x="379" y="588"/>
                      <a:pt x="600" y="384"/>
                      <a:pt x="681" y="111"/>
                    </a:cubicBezTo>
                    <a:cubicBezTo>
                      <a:pt x="709" y="108"/>
                      <a:pt x="731" y="85"/>
                      <a:pt x="731" y="56"/>
                    </a:cubicBezTo>
                    <a:cubicBezTo>
                      <a:pt x="731" y="25"/>
                      <a:pt x="706" y="0"/>
                      <a:pt x="67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1" name="Group 20">
              <a:extLst>
                <a:ext uri="{FF2B5EF4-FFF2-40B4-BE49-F238E27FC236}">
                  <a16:creationId xmlns:a16="http://schemas.microsoft.com/office/drawing/2014/main" id="{D926EB16-5A1B-4B7A-A091-496E35D96C19}"/>
                </a:ext>
              </a:extLst>
            </p:cNvPr>
            <p:cNvGrpSpPr/>
            <p:nvPr/>
          </p:nvGrpSpPr>
          <p:grpSpPr>
            <a:xfrm>
              <a:off x="2921000" y="3737041"/>
              <a:ext cx="6350000" cy="838851"/>
              <a:chOff x="2921000" y="4007074"/>
              <a:chExt cx="6350000" cy="838851"/>
            </a:xfrm>
          </p:grpSpPr>
          <p:sp>
            <p:nvSpPr>
              <p:cNvPr id="22" name="Rectangle 2">
                <a:extLst>
                  <a:ext uri="{FF2B5EF4-FFF2-40B4-BE49-F238E27FC236}">
                    <a16:creationId xmlns:a16="http://schemas.microsoft.com/office/drawing/2014/main" id="{E13DBC44-086E-43F1-9079-64C32EC16DD4}"/>
                  </a:ext>
                </a:extLst>
              </p:cNvPr>
              <p:cNvSpPr>
                <a:spLocks/>
              </p:cNvSpPr>
              <p:nvPr/>
            </p:nvSpPr>
            <p:spPr bwMode="auto">
              <a:xfrm>
                <a:off x="4846076" y="4007074"/>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bg1"/>
                    </a:solidFill>
                    <a:latin typeface="Roboto" panose="02000000000000000000" pitchFamily="2" charset="0"/>
                    <a:ea typeface="Roboto" panose="02000000000000000000" pitchFamily="2" charset="0"/>
                    <a:cs typeface="Lato Black" charset="0"/>
                    <a:sym typeface="Montserrat-Bold" charset="0"/>
                  </a:rPr>
                  <a:t>THE END</a:t>
                </a:r>
              </a:p>
            </p:txBody>
          </p:sp>
          <p:sp>
            <p:nvSpPr>
              <p:cNvPr id="23" name="Rectangle 4">
                <a:extLst>
                  <a:ext uri="{FF2B5EF4-FFF2-40B4-BE49-F238E27FC236}">
                    <a16:creationId xmlns:a16="http://schemas.microsoft.com/office/drawing/2014/main" id="{610FCD70-DBB8-4749-ABF0-B4BA126F82C2}"/>
                  </a:ext>
                </a:extLst>
              </p:cNvPr>
              <p:cNvSpPr>
                <a:spLocks/>
              </p:cNvSpPr>
              <p:nvPr/>
            </p:nvSpPr>
            <p:spPr bwMode="auto">
              <a:xfrm>
                <a:off x="2921000" y="4500084"/>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panose="02000000000000000000" pitchFamily="2" charset="0"/>
                    <a:ea typeface="Roboto" panose="02000000000000000000" pitchFamily="2" charset="0"/>
                    <a:cs typeface="Lato" charset="0"/>
                    <a:sym typeface="Montserrat-Regular" charset="0"/>
                  </a:rPr>
                  <a:t>This letterhead design is meant to project an image of professionalism and reliability. By using simple alignments we have created a very much</a:t>
                </a:r>
              </a:p>
            </p:txBody>
          </p:sp>
        </p:grpSp>
      </p:grpSp>
    </p:spTree>
    <p:extLst>
      <p:ext uri="{BB962C8B-B14F-4D97-AF65-F5344CB8AC3E}">
        <p14:creationId xmlns:p14="http://schemas.microsoft.com/office/powerpoint/2010/main" val="8150162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Picture Placeholder 35">
            <a:extLst>
              <a:ext uri="{FF2B5EF4-FFF2-40B4-BE49-F238E27FC236}">
                <a16:creationId xmlns:a16="http://schemas.microsoft.com/office/drawing/2014/main" id="{DAD012EA-9562-49A4-8150-279F61C349E9}"/>
              </a:ext>
            </a:extLst>
          </p:cNvPr>
          <p:cNvPicPr>
            <a:picLocks noGrp="1" noChangeAspect="1"/>
          </p:cNvPicPr>
          <p:nvPr>
            <p:ph type="pic" sz="quarter" idx="158"/>
          </p:nvPr>
        </p:nvPicPr>
        <p:blipFill rotWithShape="1">
          <a:blip r:embed="rId3">
            <a:extLst>
              <a:ext uri="{28A0092B-C50C-407E-A947-70E740481C1C}">
                <a14:useLocalDpi xmlns:a14="http://schemas.microsoft.com/office/drawing/2010/main" val="0"/>
              </a:ext>
            </a:extLst>
          </a:blip>
          <a:srcRect t="37745" b="6561"/>
          <a:stretch/>
        </p:blipFill>
        <p:spPr>
          <a:xfrm>
            <a:off x="4737150" y="2531247"/>
            <a:ext cx="6528333" cy="3103003"/>
          </a:xfrm>
        </p:spPr>
      </p:pic>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7" name="Title 6">
            <a:extLst>
              <a:ext uri="{FF2B5EF4-FFF2-40B4-BE49-F238E27FC236}">
                <a16:creationId xmlns:a16="http://schemas.microsoft.com/office/drawing/2014/main" id="{FEA2543D-3536-4789-AD81-E489902F87A8}"/>
              </a:ext>
            </a:extLst>
          </p:cNvPr>
          <p:cNvSpPr>
            <a:spLocks noGrp="1"/>
          </p:cNvSpPr>
          <p:nvPr>
            <p:ph type="title" idx="4294967295"/>
          </p:nvPr>
        </p:nvSpPr>
        <p:spPr>
          <a:xfrm>
            <a:off x="838200" y="481013"/>
            <a:ext cx="10515600" cy="679450"/>
          </a:xfrm>
        </p:spPr>
        <p:txBody>
          <a:bodyPr/>
          <a:lstStyle/>
          <a:p>
            <a:r>
              <a:rPr lang="en-US" b="1" dirty="0"/>
              <a:t>Welcome Message</a:t>
            </a:r>
          </a:p>
        </p:txBody>
      </p:sp>
      <p:sp>
        <p:nvSpPr>
          <p:cNvPr id="9" name="Subtitle 8">
            <a:extLst>
              <a:ext uri="{FF2B5EF4-FFF2-40B4-BE49-F238E27FC236}">
                <a16:creationId xmlns:a16="http://schemas.microsoft.com/office/drawing/2014/main" id="{EC43F955-9033-4A81-92AE-5E10997E32C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5" name="Group 4">
            <a:extLst>
              <a:ext uri="{FF2B5EF4-FFF2-40B4-BE49-F238E27FC236}">
                <a16:creationId xmlns:a16="http://schemas.microsoft.com/office/drawing/2014/main" id="{97982606-9374-4A38-9BC5-9DD437397A8A}"/>
              </a:ext>
            </a:extLst>
          </p:cNvPr>
          <p:cNvGrpSpPr/>
          <p:nvPr/>
        </p:nvGrpSpPr>
        <p:grpSpPr>
          <a:xfrm>
            <a:off x="926518" y="2531247"/>
            <a:ext cx="3106770" cy="3191690"/>
            <a:chOff x="840881" y="2531247"/>
            <a:chExt cx="3106770" cy="3191690"/>
          </a:xfrm>
        </p:grpSpPr>
        <p:grpSp>
          <p:nvGrpSpPr>
            <p:cNvPr id="11" name="Group 10">
              <a:extLst>
                <a:ext uri="{FF2B5EF4-FFF2-40B4-BE49-F238E27FC236}">
                  <a16:creationId xmlns:a16="http://schemas.microsoft.com/office/drawing/2014/main" id="{80B4CFB7-5884-46BE-B496-EF96FB861FBD}"/>
                </a:ext>
              </a:extLst>
            </p:cNvPr>
            <p:cNvGrpSpPr/>
            <p:nvPr/>
          </p:nvGrpSpPr>
          <p:grpSpPr>
            <a:xfrm>
              <a:off x="938276" y="5417075"/>
              <a:ext cx="958829" cy="305862"/>
              <a:chOff x="4052943" y="5412792"/>
              <a:chExt cx="958829" cy="305862"/>
            </a:xfrm>
          </p:grpSpPr>
          <p:grpSp>
            <p:nvGrpSpPr>
              <p:cNvPr id="23" name="Group 22">
                <a:extLst>
                  <a:ext uri="{FF2B5EF4-FFF2-40B4-BE49-F238E27FC236}">
                    <a16:creationId xmlns:a16="http://schemas.microsoft.com/office/drawing/2014/main" id="{4ECB4640-B0F5-4A5D-AC5D-3626278A2B67}"/>
                  </a:ext>
                </a:extLst>
              </p:cNvPr>
              <p:cNvGrpSpPr/>
              <p:nvPr/>
            </p:nvGrpSpPr>
            <p:grpSpPr>
              <a:xfrm>
                <a:off x="4052943" y="5412793"/>
                <a:ext cx="305861" cy="305861"/>
                <a:chOff x="1324575" y="5760204"/>
                <a:chExt cx="305861" cy="305861"/>
              </a:xfrm>
            </p:grpSpPr>
            <p:sp>
              <p:nvSpPr>
                <p:cNvPr id="30" name="Oval 29">
                  <a:extLst>
                    <a:ext uri="{FF2B5EF4-FFF2-40B4-BE49-F238E27FC236}">
                      <a16:creationId xmlns:a16="http://schemas.microsoft.com/office/drawing/2014/main" id="{FBBCA802-A84B-44C0-AABC-40D67E504A9F}"/>
                    </a:ext>
                  </a:extLst>
                </p:cNvPr>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1">
                  <a:extLst>
                    <a:ext uri="{FF2B5EF4-FFF2-40B4-BE49-F238E27FC236}">
                      <a16:creationId xmlns:a16="http://schemas.microsoft.com/office/drawing/2014/main" id="{5AD3AD4E-CBB7-4B26-8AED-226378659F9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4" name="Group 23">
                <a:extLst>
                  <a:ext uri="{FF2B5EF4-FFF2-40B4-BE49-F238E27FC236}">
                    <a16:creationId xmlns:a16="http://schemas.microsoft.com/office/drawing/2014/main" id="{80B68F19-7D52-4976-BCAB-0416E043D0D8}"/>
                  </a:ext>
                </a:extLst>
              </p:cNvPr>
              <p:cNvGrpSpPr/>
              <p:nvPr/>
            </p:nvGrpSpPr>
            <p:grpSpPr>
              <a:xfrm>
                <a:off x="4379427" y="5412793"/>
                <a:ext cx="305861" cy="305861"/>
                <a:chOff x="1684215" y="5760204"/>
                <a:chExt cx="305861" cy="305861"/>
              </a:xfrm>
            </p:grpSpPr>
            <p:sp>
              <p:nvSpPr>
                <p:cNvPr id="28" name="Oval 27">
                  <a:extLst>
                    <a:ext uri="{FF2B5EF4-FFF2-40B4-BE49-F238E27FC236}">
                      <a16:creationId xmlns:a16="http://schemas.microsoft.com/office/drawing/2014/main" id="{D829D824-EF7F-4183-95AE-3F1DCAC853E5}"/>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AutoShape 21">
                  <a:extLst>
                    <a:ext uri="{FF2B5EF4-FFF2-40B4-BE49-F238E27FC236}">
                      <a16:creationId xmlns:a16="http://schemas.microsoft.com/office/drawing/2014/main" id="{8E9A2AD2-8582-48DB-88D1-BC56A66E91A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5" name="Group 24">
                <a:extLst>
                  <a:ext uri="{FF2B5EF4-FFF2-40B4-BE49-F238E27FC236}">
                    <a16:creationId xmlns:a16="http://schemas.microsoft.com/office/drawing/2014/main" id="{600A9352-81EF-41F8-9013-8BE37992AE54}"/>
                  </a:ext>
                </a:extLst>
              </p:cNvPr>
              <p:cNvGrpSpPr/>
              <p:nvPr/>
            </p:nvGrpSpPr>
            <p:grpSpPr>
              <a:xfrm>
                <a:off x="4705911" y="5412792"/>
                <a:ext cx="305861" cy="305861"/>
                <a:chOff x="2177216" y="5760204"/>
                <a:chExt cx="305861" cy="305861"/>
              </a:xfrm>
            </p:grpSpPr>
            <p:sp>
              <p:nvSpPr>
                <p:cNvPr id="26" name="Oval 25">
                  <a:extLst>
                    <a:ext uri="{FF2B5EF4-FFF2-40B4-BE49-F238E27FC236}">
                      <a16:creationId xmlns:a16="http://schemas.microsoft.com/office/drawing/2014/main" id="{E658B047-93D2-462A-8AE2-2D846E11F13D}"/>
                    </a:ext>
                  </a:extLst>
                </p:cNvPr>
                <p:cNvSpPr/>
                <p:nvPr/>
              </p:nvSpPr>
              <p:spPr>
                <a:xfrm>
                  <a:off x="2177216" y="5760204"/>
                  <a:ext cx="305861" cy="305861"/>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7" name="AutoShape 18">
                  <a:extLst>
                    <a:ext uri="{FF2B5EF4-FFF2-40B4-BE49-F238E27FC236}">
                      <a16:creationId xmlns:a16="http://schemas.microsoft.com/office/drawing/2014/main" id="{027C380A-C8D2-4D91-830F-3595404E23A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2" name="TextBox 11">
              <a:extLst>
                <a:ext uri="{FF2B5EF4-FFF2-40B4-BE49-F238E27FC236}">
                  <a16:creationId xmlns:a16="http://schemas.microsoft.com/office/drawing/2014/main" id="{C9392ADE-AFB4-4DF1-B0C2-061B5620272C}"/>
                </a:ext>
              </a:extLst>
            </p:cNvPr>
            <p:cNvSpPr txBox="1"/>
            <p:nvPr/>
          </p:nvSpPr>
          <p:spPr>
            <a:xfrm>
              <a:off x="840882" y="4773120"/>
              <a:ext cx="2540947" cy="425758"/>
            </a:xfrm>
            <a:prstGeom prst="rect">
              <a:avLst/>
            </a:prstGeom>
            <a:noFill/>
          </p:spPr>
          <p:txBody>
            <a:bodyPr wrap="square" rtlCol="0">
              <a:spAutoFit/>
            </a:bodyPr>
            <a:lstStyle/>
            <a:p>
              <a:pPr>
                <a:lnSpc>
                  <a:spcPts val="1300"/>
                </a:lnSpc>
              </a:pPr>
              <a:r>
                <a:rPr lang="en-US" sz="1000" b="1" spc="200" dirty="0">
                  <a:latin typeface="Roboto" panose="02000000000000000000" pitchFamily="2" charset="0"/>
                  <a:ea typeface="Roboto" panose="02000000000000000000" pitchFamily="2" charset="0"/>
                </a:rPr>
                <a:t>www.website/ fb/ you tube/</a:t>
              </a:r>
            </a:p>
            <a:p>
              <a:pPr>
                <a:lnSpc>
                  <a:spcPts val="1300"/>
                </a:lnSpc>
              </a:pPr>
              <a:r>
                <a:rPr lang="en-US" sz="1000" b="1" spc="200" dirty="0">
                  <a:latin typeface="Roboto" panose="02000000000000000000" pitchFamily="2" charset="0"/>
                  <a:ea typeface="Roboto" panose="02000000000000000000" pitchFamily="2" charset="0"/>
                </a:rPr>
                <a:t>company name.com</a:t>
              </a:r>
            </a:p>
          </p:txBody>
        </p:sp>
        <p:grpSp>
          <p:nvGrpSpPr>
            <p:cNvPr id="16" name="Group 15">
              <a:extLst>
                <a:ext uri="{FF2B5EF4-FFF2-40B4-BE49-F238E27FC236}">
                  <a16:creationId xmlns:a16="http://schemas.microsoft.com/office/drawing/2014/main" id="{501A60FF-A393-43CF-9D8D-3007F8DB3709}"/>
                </a:ext>
              </a:extLst>
            </p:cNvPr>
            <p:cNvGrpSpPr/>
            <p:nvPr/>
          </p:nvGrpSpPr>
          <p:grpSpPr>
            <a:xfrm>
              <a:off x="840881" y="2531247"/>
              <a:ext cx="3106770" cy="682781"/>
              <a:chOff x="2468336" y="1925550"/>
              <a:chExt cx="2564202" cy="682781"/>
            </a:xfrm>
          </p:grpSpPr>
          <p:sp>
            <p:nvSpPr>
              <p:cNvPr id="20" name="TextBox 19">
                <a:extLst>
                  <a:ext uri="{FF2B5EF4-FFF2-40B4-BE49-F238E27FC236}">
                    <a16:creationId xmlns:a16="http://schemas.microsoft.com/office/drawing/2014/main" id="{967B249A-E2DC-409B-A06A-620765C7E7AA}"/>
                  </a:ext>
                </a:extLst>
              </p:cNvPr>
              <p:cNvSpPr txBox="1"/>
              <p:nvPr/>
            </p:nvSpPr>
            <p:spPr>
              <a:xfrm>
                <a:off x="2468336" y="1925550"/>
                <a:ext cx="1378857" cy="400110"/>
              </a:xfrm>
              <a:prstGeom prst="rect">
                <a:avLst/>
              </a:prstGeom>
              <a:noFill/>
            </p:spPr>
            <p:txBody>
              <a:bodyPr wrap="square" rtlCol="0">
                <a:spAutoFit/>
              </a:bodyPr>
              <a:lstStyle/>
              <a:p>
                <a:r>
                  <a:rPr lang="en-US" sz="2000" b="1" spc="200" dirty="0">
                    <a:latin typeface="Roboto" panose="02000000000000000000" pitchFamily="2" charset="0"/>
                    <a:ea typeface="Roboto" panose="02000000000000000000" pitchFamily="2" charset="0"/>
                  </a:rPr>
                  <a:t>HELLO”</a:t>
                </a:r>
              </a:p>
            </p:txBody>
          </p:sp>
          <p:sp>
            <p:nvSpPr>
              <p:cNvPr id="22" name="TextBox 21">
                <a:extLst>
                  <a:ext uri="{FF2B5EF4-FFF2-40B4-BE49-F238E27FC236}">
                    <a16:creationId xmlns:a16="http://schemas.microsoft.com/office/drawing/2014/main" id="{F3D103DC-E661-405C-B4F2-218AB31292DA}"/>
                  </a:ext>
                </a:extLst>
              </p:cNvPr>
              <p:cNvSpPr txBox="1"/>
              <p:nvPr/>
            </p:nvSpPr>
            <p:spPr>
              <a:xfrm>
                <a:off x="2468337" y="2269777"/>
                <a:ext cx="2564201" cy="338554"/>
              </a:xfrm>
              <a:prstGeom prst="rect">
                <a:avLst/>
              </a:prstGeom>
              <a:noFill/>
            </p:spPr>
            <p:txBody>
              <a:bodyPr wrap="square" rtlCol="0">
                <a:spAutoFit/>
              </a:bodyPr>
              <a:lstStyle/>
              <a:p>
                <a:r>
                  <a:rPr lang="en-US" sz="1600" dirty="0" err="1">
                    <a:solidFill>
                      <a:schemeClr val="tx1">
                        <a:lumMod val="50000"/>
                        <a:lumOff val="50000"/>
                      </a:schemeClr>
                    </a:solidFill>
                    <a:latin typeface="Roboto" panose="02000000000000000000" pitchFamily="2" charset="0"/>
                    <a:ea typeface="Roboto" panose="02000000000000000000" pitchFamily="2" charset="0"/>
                  </a:rPr>
                  <a:t>Iam</a:t>
                </a:r>
                <a:r>
                  <a:rPr lang="en-US" sz="1600" dirty="0">
                    <a:solidFill>
                      <a:schemeClr val="tx1">
                        <a:lumMod val="50000"/>
                        <a:lumOff val="50000"/>
                      </a:schemeClr>
                    </a:solidFill>
                    <a:latin typeface="Roboto" panose="02000000000000000000" pitchFamily="2" charset="0"/>
                    <a:ea typeface="Roboto" panose="02000000000000000000" pitchFamily="2" charset="0"/>
                  </a:rPr>
                  <a:t> John Deo, Your Presenter!</a:t>
                </a:r>
              </a:p>
            </p:txBody>
          </p:sp>
        </p:grpSp>
        <p:sp>
          <p:nvSpPr>
            <p:cNvPr id="17" name="Rectangle 9">
              <a:extLst>
                <a:ext uri="{FF2B5EF4-FFF2-40B4-BE49-F238E27FC236}">
                  <a16:creationId xmlns:a16="http://schemas.microsoft.com/office/drawing/2014/main" id="{BF0650CF-7D5D-451B-A392-7B20FCE4AD3A}"/>
                </a:ext>
              </a:extLst>
            </p:cNvPr>
            <p:cNvSpPr>
              <a:spLocks/>
            </p:cNvSpPr>
            <p:nvPr/>
          </p:nvSpPr>
          <p:spPr bwMode="auto">
            <a:xfrm>
              <a:off x="937262" y="3447793"/>
              <a:ext cx="3010389" cy="820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professionalism</a:t>
              </a:r>
            </a:p>
          </p:txBody>
        </p:sp>
        <p:cxnSp>
          <p:nvCxnSpPr>
            <p:cNvPr id="15" name="Straight Connector 14">
              <a:extLst>
                <a:ext uri="{FF2B5EF4-FFF2-40B4-BE49-F238E27FC236}">
                  <a16:creationId xmlns:a16="http://schemas.microsoft.com/office/drawing/2014/main" id="{337C8DAC-0A3D-43B7-81C3-4A2D0E0612D8}"/>
                </a:ext>
              </a:extLst>
            </p:cNvPr>
            <p:cNvCxnSpPr>
              <a:cxnSpLocks/>
            </p:cNvCxnSpPr>
            <p:nvPr/>
          </p:nvCxnSpPr>
          <p:spPr>
            <a:xfrm>
              <a:off x="937262" y="4549181"/>
              <a:ext cx="274936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45775262"/>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a:extLst>
              <a:ext uri="{FF2B5EF4-FFF2-40B4-BE49-F238E27FC236}">
                <a16:creationId xmlns:a16="http://schemas.microsoft.com/office/drawing/2014/main" id="{3B923105-6259-412D-9FEC-2B3E9F9F827F}"/>
              </a:ext>
            </a:extLst>
          </p:cNvPr>
          <p:cNvPicPr>
            <a:picLocks noGrp="1" noChangeAspect="1"/>
          </p:cNvPicPr>
          <p:nvPr>
            <p:ph type="pic" sz="quarter" idx="158"/>
          </p:nvPr>
        </p:nvPicPr>
        <p:blipFill>
          <a:blip r:embed="rId3">
            <a:extLst>
              <a:ext uri="{28A0092B-C50C-407E-A947-70E740481C1C}">
                <a14:useLocalDpi xmlns:a14="http://schemas.microsoft.com/office/drawing/2010/main" val="0"/>
              </a:ext>
            </a:extLst>
          </a:blip>
          <a:srcRect t="26663" b="26663"/>
          <a:stretch>
            <a:fillRect/>
          </a:stretch>
        </p:blipFill>
        <p:spPr/>
      </p:pic>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4" name="Title 3">
            <a:extLst>
              <a:ext uri="{FF2B5EF4-FFF2-40B4-BE49-F238E27FC236}">
                <a16:creationId xmlns:a16="http://schemas.microsoft.com/office/drawing/2014/main" id="{518CAE39-BC0F-4FBC-B263-719781375911}"/>
              </a:ext>
            </a:extLst>
          </p:cNvPr>
          <p:cNvSpPr>
            <a:spLocks noGrp="1"/>
          </p:cNvSpPr>
          <p:nvPr>
            <p:ph type="title" idx="4294967295"/>
          </p:nvPr>
        </p:nvSpPr>
        <p:spPr>
          <a:xfrm>
            <a:off x="838200" y="481013"/>
            <a:ext cx="10515600" cy="679450"/>
          </a:xfrm>
        </p:spPr>
        <p:txBody>
          <a:bodyPr>
            <a:normAutofit/>
          </a:bodyPr>
          <a:lstStyle/>
          <a:p>
            <a:r>
              <a:rPr lang="en-US" sz="4000" b="1" dirty="0"/>
              <a:t>About us</a:t>
            </a:r>
          </a:p>
        </p:txBody>
      </p:sp>
      <p:sp>
        <p:nvSpPr>
          <p:cNvPr id="5" name="Subtitle 4">
            <a:extLst>
              <a:ext uri="{FF2B5EF4-FFF2-40B4-BE49-F238E27FC236}">
                <a16:creationId xmlns:a16="http://schemas.microsoft.com/office/drawing/2014/main" id="{9A9B276A-587F-42E7-B1CA-BFF7E9A3AAA8}"/>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2" name="Parallelogram 31">
            <a:extLst>
              <a:ext uri="{FF2B5EF4-FFF2-40B4-BE49-F238E27FC236}">
                <a16:creationId xmlns:a16="http://schemas.microsoft.com/office/drawing/2014/main" id="{C844D7D7-C991-4D51-98FF-1DCCFB940A38}"/>
              </a:ext>
            </a:extLst>
          </p:cNvPr>
          <p:cNvSpPr/>
          <p:nvPr/>
        </p:nvSpPr>
        <p:spPr>
          <a:xfrm>
            <a:off x="6320690" y="1899377"/>
            <a:ext cx="4702629" cy="3803402"/>
          </a:xfrm>
          <a:prstGeom prst="parallelogram">
            <a:avLst/>
          </a:prstGeom>
          <a:solidFill>
            <a:schemeClr val="accent6">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Parallelogram 35">
            <a:extLst>
              <a:ext uri="{FF2B5EF4-FFF2-40B4-BE49-F238E27FC236}">
                <a16:creationId xmlns:a16="http://schemas.microsoft.com/office/drawing/2014/main" id="{CC97AD86-6B92-4D7B-ACE6-067BB4B4EB63}"/>
              </a:ext>
            </a:extLst>
          </p:cNvPr>
          <p:cNvSpPr/>
          <p:nvPr/>
        </p:nvSpPr>
        <p:spPr>
          <a:xfrm>
            <a:off x="1168681" y="1899377"/>
            <a:ext cx="4702629" cy="3803402"/>
          </a:xfrm>
          <a:prstGeom prst="parallelogram">
            <a:avLst/>
          </a:prstGeom>
          <a:solidFill>
            <a:schemeClr val="accent5">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71745F41-64C8-4875-A5B1-3BFB3DCF0AB3}"/>
              </a:ext>
            </a:extLst>
          </p:cNvPr>
          <p:cNvGrpSpPr/>
          <p:nvPr/>
        </p:nvGrpSpPr>
        <p:grpSpPr>
          <a:xfrm>
            <a:off x="2176207" y="2678740"/>
            <a:ext cx="2687576" cy="2205691"/>
            <a:chOff x="631673" y="4279741"/>
            <a:chExt cx="2687576" cy="2205691"/>
          </a:xfrm>
        </p:grpSpPr>
        <p:sp>
          <p:nvSpPr>
            <p:cNvPr id="39" name="TextBox 39">
              <a:extLst>
                <a:ext uri="{FF2B5EF4-FFF2-40B4-BE49-F238E27FC236}">
                  <a16:creationId xmlns:a16="http://schemas.microsoft.com/office/drawing/2014/main" id="{553D72AA-F093-442C-81E5-E8F4DCEC6B6E}"/>
                </a:ext>
              </a:extLst>
            </p:cNvPr>
            <p:cNvSpPr txBox="1"/>
            <p:nvPr/>
          </p:nvSpPr>
          <p:spPr>
            <a:xfrm>
              <a:off x="631673" y="5547226"/>
              <a:ext cx="2687576"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a:t>
              </a:r>
              <a:r>
                <a:rPr lang="en-US" sz="1100" dirty="0" err="1">
                  <a:solidFill>
                    <a:schemeClr val="bg1"/>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a:t>
              </a:r>
            </a:p>
          </p:txBody>
        </p:sp>
        <p:sp>
          <p:nvSpPr>
            <p:cNvPr id="60" name="Oval 59">
              <a:extLst>
                <a:ext uri="{FF2B5EF4-FFF2-40B4-BE49-F238E27FC236}">
                  <a16:creationId xmlns:a16="http://schemas.microsoft.com/office/drawing/2014/main" id="{277ED648-2C79-47DD-9BBE-92105356468F}"/>
                </a:ext>
              </a:extLst>
            </p:cNvPr>
            <p:cNvSpPr/>
            <p:nvPr/>
          </p:nvSpPr>
          <p:spPr>
            <a:xfrm>
              <a:off x="798948" y="4279741"/>
              <a:ext cx="729890" cy="729890"/>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53" name="Freeform 5">
              <a:extLst>
                <a:ext uri="{FF2B5EF4-FFF2-40B4-BE49-F238E27FC236}">
                  <a16:creationId xmlns:a16="http://schemas.microsoft.com/office/drawing/2014/main" id="{23D0906C-3AFD-4F7B-89BF-55BA607C2BA7}"/>
                </a:ext>
              </a:extLst>
            </p:cNvPr>
            <p:cNvSpPr>
              <a:spLocks noEditPoints="1"/>
            </p:cNvSpPr>
            <p:nvPr/>
          </p:nvSpPr>
          <p:spPr bwMode="auto">
            <a:xfrm>
              <a:off x="965882" y="4479980"/>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sp>
          <p:nvSpPr>
            <p:cNvPr id="61" name="TextBox 17">
              <a:extLst>
                <a:ext uri="{FF2B5EF4-FFF2-40B4-BE49-F238E27FC236}">
                  <a16:creationId xmlns:a16="http://schemas.microsoft.com/office/drawing/2014/main" id="{64863A27-4B0D-40D2-BB37-7DA9A30036D4}"/>
                </a:ext>
              </a:extLst>
            </p:cNvPr>
            <p:cNvSpPr txBox="1"/>
            <p:nvPr/>
          </p:nvSpPr>
          <p:spPr>
            <a:xfrm>
              <a:off x="631673" y="5188554"/>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grpSp>
        <p:nvGrpSpPr>
          <p:cNvPr id="14" name="Group 13">
            <a:extLst>
              <a:ext uri="{FF2B5EF4-FFF2-40B4-BE49-F238E27FC236}">
                <a16:creationId xmlns:a16="http://schemas.microsoft.com/office/drawing/2014/main" id="{F54A5E95-1FF5-4926-B6CF-68104DF1D16C}"/>
              </a:ext>
            </a:extLst>
          </p:cNvPr>
          <p:cNvGrpSpPr/>
          <p:nvPr/>
        </p:nvGrpSpPr>
        <p:grpSpPr>
          <a:xfrm>
            <a:off x="7576545" y="2678740"/>
            <a:ext cx="2190918" cy="2244676"/>
            <a:chOff x="3905082" y="4279741"/>
            <a:chExt cx="2190918" cy="2244676"/>
          </a:xfrm>
        </p:grpSpPr>
        <p:sp>
          <p:nvSpPr>
            <p:cNvPr id="43" name="TextBox 42">
              <a:extLst>
                <a:ext uri="{FF2B5EF4-FFF2-40B4-BE49-F238E27FC236}">
                  <a16:creationId xmlns:a16="http://schemas.microsoft.com/office/drawing/2014/main" id="{932A0F56-F5FC-4112-96D3-A7EB92D7B355}"/>
                </a:ext>
              </a:extLst>
            </p:cNvPr>
            <p:cNvSpPr txBox="1"/>
            <p:nvPr/>
          </p:nvSpPr>
          <p:spPr>
            <a:xfrm>
              <a:off x="3905082" y="5547226"/>
              <a:ext cx="2190918" cy="97719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a:t>
              </a:r>
            </a:p>
          </p:txBody>
        </p:sp>
        <p:sp>
          <p:nvSpPr>
            <p:cNvPr id="52" name="Oval 51">
              <a:extLst>
                <a:ext uri="{FF2B5EF4-FFF2-40B4-BE49-F238E27FC236}">
                  <a16:creationId xmlns:a16="http://schemas.microsoft.com/office/drawing/2014/main" id="{A34585E3-0623-42C4-A299-82562DBFA3F4}"/>
                </a:ext>
              </a:extLst>
            </p:cNvPr>
            <p:cNvSpPr/>
            <p:nvPr/>
          </p:nvSpPr>
          <p:spPr>
            <a:xfrm rot="10800000">
              <a:off x="4072357" y="4279741"/>
              <a:ext cx="729890" cy="729890"/>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endParaRPr>
            </a:p>
          </p:txBody>
        </p:sp>
        <p:sp>
          <p:nvSpPr>
            <p:cNvPr id="51" name="Freeform 11">
              <a:extLst>
                <a:ext uri="{FF2B5EF4-FFF2-40B4-BE49-F238E27FC236}">
                  <a16:creationId xmlns:a16="http://schemas.microsoft.com/office/drawing/2014/main" id="{00BCCB48-FB8E-4B66-A754-E1D9E60DF344}"/>
                </a:ext>
              </a:extLst>
            </p:cNvPr>
            <p:cNvSpPr>
              <a:spLocks/>
            </p:cNvSpPr>
            <p:nvPr/>
          </p:nvSpPr>
          <p:spPr bwMode="auto">
            <a:xfrm>
              <a:off x="4259692" y="4498793"/>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sp>
          <p:nvSpPr>
            <p:cNvPr id="62" name="TextBox 17">
              <a:extLst>
                <a:ext uri="{FF2B5EF4-FFF2-40B4-BE49-F238E27FC236}">
                  <a16:creationId xmlns:a16="http://schemas.microsoft.com/office/drawing/2014/main" id="{C626FE5A-126D-444D-92B2-337AE7F0603E}"/>
                </a:ext>
              </a:extLst>
            </p:cNvPr>
            <p:cNvSpPr txBox="1"/>
            <p:nvPr/>
          </p:nvSpPr>
          <p:spPr>
            <a:xfrm>
              <a:off x="3905082" y="5188554"/>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sp>
        <p:nvSpPr>
          <p:cNvPr id="47" name="Rectangle 46">
            <a:extLst>
              <a:ext uri="{FF2B5EF4-FFF2-40B4-BE49-F238E27FC236}">
                <a16:creationId xmlns:a16="http://schemas.microsoft.com/office/drawing/2014/main" id="{FAFB36B4-3711-4DC6-A5EB-A91C61DEFC14}"/>
              </a:ext>
            </a:extLst>
          </p:cNvPr>
          <p:cNvSpPr/>
          <p:nvPr/>
        </p:nvSpPr>
        <p:spPr>
          <a:xfrm>
            <a:off x="1299029" y="5878289"/>
            <a:ext cx="959394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Tree>
    <p:extLst>
      <p:ext uri="{BB962C8B-B14F-4D97-AF65-F5344CB8AC3E}">
        <p14:creationId xmlns:p14="http://schemas.microsoft.com/office/powerpoint/2010/main" val="404858596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Placeholder 8">
            <a:extLst>
              <a:ext uri="{FF2B5EF4-FFF2-40B4-BE49-F238E27FC236}">
                <a16:creationId xmlns:a16="http://schemas.microsoft.com/office/drawing/2014/main" id="{9E104CB8-EE0A-437A-ABA4-030F315EB895}"/>
              </a:ext>
            </a:extLst>
          </p:cNvPr>
          <p:cNvPicPr>
            <a:picLocks noGrp="1" noChangeAspect="1"/>
          </p:cNvPicPr>
          <p:nvPr>
            <p:ph type="pic" sz="quarter" idx="158"/>
          </p:nvPr>
        </p:nvPicPr>
        <p:blipFill>
          <a:blip r:embed="rId3">
            <a:extLst>
              <a:ext uri="{28A0092B-C50C-407E-A947-70E740481C1C}">
                <a14:useLocalDpi xmlns:a14="http://schemas.microsoft.com/office/drawing/2010/main" val="0"/>
              </a:ext>
            </a:extLst>
          </a:blip>
          <a:srcRect l="6207" r="6207"/>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8" name="Text Placeholder 3">
            <a:extLst>
              <a:ext uri="{FF2B5EF4-FFF2-40B4-BE49-F238E27FC236}">
                <a16:creationId xmlns:a16="http://schemas.microsoft.com/office/drawing/2014/main" id="{43709F83-9197-4CE4-B27D-486677A194F3}"/>
              </a:ext>
            </a:extLst>
          </p:cNvPr>
          <p:cNvSpPr>
            <a:spLocks noGrp="1"/>
          </p:cNvSpPr>
          <p:nvPr/>
        </p:nvSpPr>
        <p:spPr>
          <a:xfrm>
            <a:off x="838200" y="1268282"/>
            <a:ext cx="10515600" cy="26621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1" kern="1200" baseline="0">
                <a:solidFill>
                  <a:schemeClr val="bg2">
                    <a:lumMod val="75000"/>
                  </a:schemeClr>
                </a:solidFill>
                <a:latin typeface="Aller" charset="0"/>
                <a:ea typeface="Aller" charset="0"/>
                <a:cs typeface="Aller" charset="0"/>
              </a:defRPr>
            </a:lvl1pPr>
            <a:lvl2pPr marL="4572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Aller" charset="0"/>
                <a:ea typeface="Aller" charset="0"/>
                <a:cs typeface="Aller" charset="0"/>
              </a:defRPr>
            </a:lvl2pPr>
            <a:lvl3pPr marL="914400" indent="0" algn="l"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ller" charset="0"/>
                <a:ea typeface="Aller" charset="0"/>
                <a:cs typeface="Aller"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Aller" charset="0"/>
                <a:ea typeface="Aller" charset="0"/>
                <a:cs typeface="Aller" charset="0"/>
              </a:defRPr>
            </a:lvl4pPr>
            <a:lvl5pPr marL="18288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Aller" charset="0"/>
                <a:ea typeface="Aller" charset="0"/>
                <a:cs typeface="Aller"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tx1"/>
                </a:solidFill>
                <a:latin typeface="Roboto" panose="02000000000000000000" pitchFamily="2" charset="0"/>
                <a:ea typeface="Roboto" panose="02000000000000000000" pitchFamily="2" charset="0"/>
              </a:rPr>
              <a:t>Lorem</a:t>
            </a:r>
            <a:r>
              <a:rPr lang="en-US" sz="1400" dirty="0">
                <a:solidFill>
                  <a:schemeClr val="tx1"/>
                </a:solidFill>
                <a:latin typeface="Roboto" panose="02000000000000000000" pitchFamily="2" charset="0"/>
                <a:ea typeface="Roboto" panose="02000000000000000000" pitchFamily="2" charset="0"/>
              </a:rPr>
              <a:t> </a:t>
            </a:r>
            <a:r>
              <a:rPr lang="en-US" sz="1400" dirty="0" err="1">
                <a:solidFill>
                  <a:schemeClr val="tx1"/>
                </a:solidFill>
                <a:latin typeface="Roboto" panose="02000000000000000000" pitchFamily="2" charset="0"/>
                <a:ea typeface="Roboto" panose="02000000000000000000" pitchFamily="2" charset="0"/>
              </a:rPr>
              <a:t>Ipsum</a:t>
            </a:r>
            <a:r>
              <a:rPr lang="en-US" sz="1400" dirty="0">
                <a:solidFill>
                  <a:schemeClr val="tx1"/>
                </a:solidFill>
                <a:latin typeface="Roboto" panose="02000000000000000000" pitchFamily="2" charset="0"/>
                <a:ea typeface="Roboto" panose="02000000000000000000" pitchFamily="2" charset="0"/>
              </a:rPr>
              <a:t> is simply dummy text of the printing and typesetting industry.</a:t>
            </a:r>
          </a:p>
        </p:txBody>
      </p:sp>
      <p:sp>
        <p:nvSpPr>
          <p:cNvPr id="39" name="Title 4">
            <a:extLst>
              <a:ext uri="{FF2B5EF4-FFF2-40B4-BE49-F238E27FC236}">
                <a16:creationId xmlns:a16="http://schemas.microsoft.com/office/drawing/2014/main" id="{31A28FA5-BEAD-4089-855B-7F016DDEF316}"/>
              </a:ext>
            </a:extLst>
          </p:cNvPr>
          <p:cNvSpPr>
            <a:spLocks noGrp="1"/>
          </p:cNvSpPr>
          <p:nvPr/>
        </p:nvSpPr>
        <p:spPr>
          <a:xfrm>
            <a:off x="838200" y="739342"/>
            <a:ext cx="10515600" cy="4784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500" b="1" i="0" kern="1200" spc="400" baseline="0">
                <a:solidFill>
                  <a:schemeClr val="tx1"/>
                </a:solidFill>
                <a:latin typeface="+mj-lt"/>
                <a:ea typeface="Montserrat" charset="0"/>
                <a:cs typeface="Montserrat" charset="0"/>
              </a:defRPr>
            </a:lvl1pPr>
          </a:lstStyle>
          <a:p>
            <a:r>
              <a:rPr lang="en-US" sz="3000" dirty="0">
                <a:latin typeface="Roboto" panose="02000000000000000000" pitchFamily="2" charset="0"/>
                <a:ea typeface="Roboto" panose="02000000000000000000" pitchFamily="2" charset="0"/>
              </a:rPr>
              <a:t>About us</a:t>
            </a:r>
          </a:p>
        </p:txBody>
      </p:sp>
      <p:sp>
        <p:nvSpPr>
          <p:cNvPr id="6" name="Rectangle 5">
            <a:extLst>
              <a:ext uri="{FF2B5EF4-FFF2-40B4-BE49-F238E27FC236}">
                <a16:creationId xmlns:a16="http://schemas.microsoft.com/office/drawing/2014/main" id="{F7C92F37-CEB6-41F8-BE35-17E1EFFF74FB}"/>
              </a:ext>
            </a:extLst>
          </p:cNvPr>
          <p:cNvSpPr/>
          <p:nvPr/>
        </p:nvSpPr>
        <p:spPr>
          <a:xfrm>
            <a:off x="944217" y="1677553"/>
            <a:ext cx="993913" cy="9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018FB12A-ACAD-40E5-A20E-D81EFFE53321}"/>
              </a:ext>
            </a:extLst>
          </p:cNvPr>
          <p:cNvGrpSpPr/>
          <p:nvPr/>
        </p:nvGrpSpPr>
        <p:grpSpPr>
          <a:xfrm>
            <a:off x="6952788" y="2509243"/>
            <a:ext cx="3716632" cy="571938"/>
            <a:chOff x="7693017" y="1899377"/>
            <a:chExt cx="3716632" cy="571938"/>
          </a:xfrm>
        </p:grpSpPr>
        <p:sp>
          <p:nvSpPr>
            <p:cNvPr id="25" name="Rectangle 4">
              <a:extLst>
                <a:ext uri="{FF2B5EF4-FFF2-40B4-BE49-F238E27FC236}">
                  <a16:creationId xmlns:a16="http://schemas.microsoft.com/office/drawing/2014/main" id="{BCCF69B2-A59A-41A0-8941-F00C949050DB}"/>
                </a:ext>
              </a:extLst>
            </p:cNvPr>
            <p:cNvSpPr>
              <a:spLocks/>
            </p:cNvSpPr>
            <p:nvPr/>
          </p:nvSpPr>
          <p:spPr bwMode="auto">
            <a:xfrm>
              <a:off x="8328497" y="1899377"/>
              <a:ext cx="3081152" cy="57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a:t>
              </a:r>
            </a:p>
          </p:txBody>
        </p:sp>
        <p:grpSp>
          <p:nvGrpSpPr>
            <p:cNvPr id="26" name="Group 25">
              <a:extLst>
                <a:ext uri="{FF2B5EF4-FFF2-40B4-BE49-F238E27FC236}">
                  <a16:creationId xmlns:a16="http://schemas.microsoft.com/office/drawing/2014/main" id="{03170A83-7605-49E4-A05B-6665C3FA7DDD}"/>
                </a:ext>
              </a:extLst>
            </p:cNvPr>
            <p:cNvGrpSpPr/>
            <p:nvPr/>
          </p:nvGrpSpPr>
          <p:grpSpPr>
            <a:xfrm>
              <a:off x="7693017" y="1984345"/>
              <a:ext cx="402002" cy="402002"/>
              <a:chOff x="7693017" y="1899377"/>
              <a:chExt cx="402002" cy="402002"/>
            </a:xfrm>
          </p:grpSpPr>
          <p:sp>
            <p:nvSpPr>
              <p:cNvPr id="27" name="Oval 26">
                <a:extLst>
                  <a:ext uri="{FF2B5EF4-FFF2-40B4-BE49-F238E27FC236}">
                    <a16:creationId xmlns:a16="http://schemas.microsoft.com/office/drawing/2014/main" id="{8572A548-6828-49D7-BE5E-AA3FA429DB5C}"/>
                  </a:ext>
                </a:extLst>
              </p:cNvPr>
              <p:cNvSpPr/>
              <p:nvPr/>
            </p:nvSpPr>
            <p:spPr>
              <a:xfrm>
                <a:off x="7693017" y="1899377"/>
                <a:ext cx="402002" cy="4020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5F7CD52C-F622-4C31-ADED-0FF415FFDCA7}"/>
                  </a:ext>
                </a:extLst>
              </p:cNvPr>
              <p:cNvSpPr txBox="1"/>
              <p:nvPr/>
            </p:nvSpPr>
            <p:spPr>
              <a:xfrm>
                <a:off x="7739411" y="1938796"/>
                <a:ext cx="309214" cy="323165"/>
              </a:xfrm>
              <a:prstGeom prst="rect">
                <a:avLst/>
              </a:prstGeom>
              <a:noFill/>
            </p:spPr>
            <p:txBody>
              <a:bodyPr wrap="square" rtlCol="0">
                <a:spAutoFit/>
              </a:bodyPr>
              <a:lstStyle/>
              <a:p>
                <a:pPr algn="ctr"/>
                <a:r>
                  <a:rPr lang="en-US" sz="1500" dirty="0">
                    <a:solidFill>
                      <a:schemeClr val="bg1"/>
                    </a:solidFill>
                    <a:latin typeface="Raleway" panose="020B0503030101060003" pitchFamily="34" charset="0"/>
                  </a:rPr>
                  <a:t>1</a:t>
                </a:r>
              </a:p>
            </p:txBody>
          </p:sp>
        </p:grpSp>
      </p:grpSp>
      <p:grpSp>
        <p:nvGrpSpPr>
          <p:cNvPr id="29" name="Group 28">
            <a:extLst>
              <a:ext uri="{FF2B5EF4-FFF2-40B4-BE49-F238E27FC236}">
                <a16:creationId xmlns:a16="http://schemas.microsoft.com/office/drawing/2014/main" id="{1DC5DB95-D292-4B06-B5DE-882729031051}"/>
              </a:ext>
            </a:extLst>
          </p:cNvPr>
          <p:cNvGrpSpPr/>
          <p:nvPr/>
        </p:nvGrpSpPr>
        <p:grpSpPr>
          <a:xfrm>
            <a:off x="6952788" y="3432024"/>
            <a:ext cx="3716632" cy="571938"/>
            <a:chOff x="7693017" y="1899377"/>
            <a:chExt cx="3716632" cy="571938"/>
          </a:xfrm>
        </p:grpSpPr>
        <p:sp>
          <p:nvSpPr>
            <p:cNvPr id="30" name="Rectangle 4">
              <a:extLst>
                <a:ext uri="{FF2B5EF4-FFF2-40B4-BE49-F238E27FC236}">
                  <a16:creationId xmlns:a16="http://schemas.microsoft.com/office/drawing/2014/main" id="{02205DD3-88DC-49C2-8D76-9A18EF09DBAA}"/>
                </a:ext>
              </a:extLst>
            </p:cNvPr>
            <p:cNvSpPr>
              <a:spLocks/>
            </p:cNvSpPr>
            <p:nvPr/>
          </p:nvSpPr>
          <p:spPr bwMode="auto">
            <a:xfrm>
              <a:off x="8328497" y="1899377"/>
              <a:ext cx="3081152" cy="57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a:t>
              </a:r>
            </a:p>
          </p:txBody>
        </p:sp>
        <p:grpSp>
          <p:nvGrpSpPr>
            <p:cNvPr id="31" name="Group 30">
              <a:extLst>
                <a:ext uri="{FF2B5EF4-FFF2-40B4-BE49-F238E27FC236}">
                  <a16:creationId xmlns:a16="http://schemas.microsoft.com/office/drawing/2014/main" id="{074B15E0-510E-4D91-B7A3-50DC2F90D6BA}"/>
                </a:ext>
              </a:extLst>
            </p:cNvPr>
            <p:cNvGrpSpPr/>
            <p:nvPr/>
          </p:nvGrpSpPr>
          <p:grpSpPr>
            <a:xfrm>
              <a:off x="7693017" y="1984345"/>
              <a:ext cx="402002" cy="402002"/>
              <a:chOff x="7693017" y="1899377"/>
              <a:chExt cx="402002" cy="402002"/>
            </a:xfrm>
          </p:grpSpPr>
          <p:sp>
            <p:nvSpPr>
              <p:cNvPr id="32" name="Oval 31">
                <a:extLst>
                  <a:ext uri="{FF2B5EF4-FFF2-40B4-BE49-F238E27FC236}">
                    <a16:creationId xmlns:a16="http://schemas.microsoft.com/office/drawing/2014/main" id="{328E54C5-6F5D-43B2-8A06-8169DE3A3D67}"/>
                  </a:ext>
                </a:extLst>
              </p:cNvPr>
              <p:cNvSpPr/>
              <p:nvPr/>
            </p:nvSpPr>
            <p:spPr>
              <a:xfrm>
                <a:off x="7693017" y="1899377"/>
                <a:ext cx="402002" cy="4020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E79D7DE1-E28D-43D7-9AAE-7005630DCC07}"/>
                  </a:ext>
                </a:extLst>
              </p:cNvPr>
              <p:cNvSpPr txBox="1"/>
              <p:nvPr/>
            </p:nvSpPr>
            <p:spPr>
              <a:xfrm>
                <a:off x="7739411" y="1938796"/>
                <a:ext cx="309214" cy="323165"/>
              </a:xfrm>
              <a:prstGeom prst="rect">
                <a:avLst/>
              </a:prstGeom>
              <a:noFill/>
            </p:spPr>
            <p:txBody>
              <a:bodyPr wrap="square" rtlCol="0">
                <a:spAutoFit/>
              </a:bodyPr>
              <a:lstStyle/>
              <a:p>
                <a:pPr algn="ctr"/>
                <a:r>
                  <a:rPr lang="en-US" sz="1500" dirty="0">
                    <a:solidFill>
                      <a:schemeClr val="bg1"/>
                    </a:solidFill>
                    <a:latin typeface="Raleway" panose="020B0503030101060003" pitchFamily="34" charset="0"/>
                  </a:rPr>
                  <a:t>2</a:t>
                </a:r>
              </a:p>
            </p:txBody>
          </p:sp>
        </p:grpSp>
      </p:grpSp>
      <p:grpSp>
        <p:nvGrpSpPr>
          <p:cNvPr id="34" name="Group 33">
            <a:extLst>
              <a:ext uri="{FF2B5EF4-FFF2-40B4-BE49-F238E27FC236}">
                <a16:creationId xmlns:a16="http://schemas.microsoft.com/office/drawing/2014/main" id="{B50E5044-3741-4803-BE86-4CA9C95CAF1B}"/>
              </a:ext>
            </a:extLst>
          </p:cNvPr>
          <p:cNvGrpSpPr/>
          <p:nvPr/>
        </p:nvGrpSpPr>
        <p:grpSpPr>
          <a:xfrm>
            <a:off x="6952788" y="4354805"/>
            <a:ext cx="3716632" cy="571938"/>
            <a:chOff x="7693017" y="1899377"/>
            <a:chExt cx="3716632" cy="571938"/>
          </a:xfrm>
        </p:grpSpPr>
        <p:sp>
          <p:nvSpPr>
            <p:cNvPr id="35" name="Rectangle 4">
              <a:extLst>
                <a:ext uri="{FF2B5EF4-FFF2-40B4-BE49-F238E27FC236}">
                  <a16:creationId xmlns:a16="http://schemas.microsoft.com/office/drawing/2014/main" id="{065C774C-53B2-4710-9EE7-EA5EF41E69E4}"/>
                </a:ext>
              </a:extLst>
            </p:cNvPr>
            <p:cNvSpPr>
              <a:spLocks/>
            </p:cNvSpPr>
            <p:nvPr/>
          </p:nvSpPr>
          <p:spPr bwMode="auto">
            <a:xfrm>
              <a:off x="8328497" y="1899377"/>
              <a:ext cx="3081152" cy="57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a:t>
              </a:r>
            </a:p>
          </p:txBody>
        </p:sp>
        <p:grpSp>
          <p:nvGrpSpPr>
            <p:cNvPr id="36" name="Group 35">
              <a:extLst>
                <a:ext uri="{FF2B5EF4-FFF2-40B4-BE49-F238E27FC236}">
                  <a16:creationId xmlns:a16="http://schemas.microsoft.com/office/drawing/2014/main" id="{79020966-1F5A-4496-BAF7-CDE63C6EBAF4}"/>
                </a:ext>
              </a:extLst>
            </p:cNvPr>
            <p:cNvGrpSpPr/>
            <p:nvPr/>
          </p:nvGrpSpPr>
          <p:grpSpPr>
            <a:xfrm>
              <a:off x="7693017" y="1984345"/>
              <a:ext cx="402002" cy="402002"/>
              <a:chOff x="7693017" y="1899377"/>
              <a:chExt cx="402002" cy="402002"/>
            </a:xfrm>
          </p:grpSpPr>
          <p:sp>
            <p:nvSpPr>
              <p:cNvPr id="37" name="Oval 36">
                <a:extLst>
                  <a:ext uri="{FF2B5EF4-FFF2-40B4-BE49-F238E27FC236}">
                    <a16:creationId xmlns:a16="http://schemas.microsoft.com/office/drawing/2014/main" id="{BCB3A80D-EE5C-4FEA-ABEB-EF610E154319}"/>
                  </a:ext>
                </a:extLst>
              </p:cNvPr>
              <p:cNvSpPr/>
              <p:nvPr/>
            </p:nvSpPr>
            <p:spPr>
              <a:xfrm>
                <a:off x="7693017" y="1899377"/>
                <a:ext cx="402002" cy="4020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D21ABAA6-C629-41B4-95BE-F7AFF460C22A}"/>
                  </a:ext>
                </a:extLst>
              </p:cNvPr>
              <p:cNvSpPr txBox="1"/>
              <p:nvPr/>
            </p:nvSpPr>
            <p:spPr>
              <a:xfrm>
                <a:off x="7739411" y="1938796"/>
                <a:ext cx="309214" cy="323165"/>
              </a:xfrm>
              <a:prstGeom prst="rect">
                <a:avLst/>
              </a:prstGeom>
              <a:noFill/>
            </p:spPr>
            <p:txBody>
              <a:bodyPr wrap="square" rtlCol="0">
                <a:spAutoFit/>
              </a:bodyPr>
              <a:lstStyle/>
              <a:p>
                <a:pPr algn="ctr"/>
                <a:r>
                  <a:rPr lang="en-US" sz="1500" dirty="0">
                    <a:solidFill>
                      <a:schemeClr val="bg1"/>
                    </a:solidFill>
                    <a:latin typeface="Raleway" panose="020B0503030101060003" pitchFamily="34" charset="0"/>
                  </a:rPr>
                  <a:t>3</a:t>
                </a:r>
              </a:p>
            </p:txBody>
          </p:sp>
        </p:grpSp>
      </p:grpSp>
      <p:grpSp>
        <p:nvGrpSpPr>
          <p:cNvPr id="41" name="Group 40">
            <a:extLst>
              <a:ext uri="{FF2B5EF4-FFF2-40B4-BE49-F238E27FC236}">
                <a16:creationId xmlns:a16="http://schemas.microsoft.com/office/drawing/2014/main" id="{8F77A3DA-3891-4FDB-AAD1-9EC1DBB261D9}"/>
              </a:ext>
            </a:extLst>
          </p:cNvPr>
          <p:cNvGrpSpPr/>
          <p:nvPr/>
        </p:nvGrpSpPr>
        <p:grpSpPr>
          <a:xfrm>
            <a:off x="6952788" y="5277585"/>
            <a:ext cx="3716632" cy="571938"/>
            <a:chOff x="7693017" y="1899377"/>
            <a:chExt cx="3716632" cy="571938"/>
          </a:xfrm>
        </p:grpSpPr>
        <p:sp>
          <p:nvSpPr>
            <p:cNvPr id="42" name="Rectangle 4">
              <a:extLst>
                <a:ext uri="{FF2B5EF4-FFF2-40B4-BE49-F238E27FC236}">
                  <a16:creationId xmlns:a16="http://schemas.microsoft.com/office/drawing/2014/main" id="{D0421ACA-24F8-4AB1-BB43-780B0C4181E6}"/>
                </a:ext>
              </a:extLst>
            </p:cNvPr>
            <p:cNvSpPr>
              <a:spLocks/>
            </p:cNvSpPr>
            <p:nvPr/>
          </p:nvSpPr>
          <p:spPr bwMode="auto">
            <a:xfrm>
              <a:off x="8328497" y="1899377"/>
              <a:ext cx="3081152" cy="57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a:t>
              </a:r>
            </a:p>
          </p:txBody>
        </p:sp>
        <p:grpSp>
          <p:nvGrpSpPr>
            <p:cNvPr id="44" name="Group 43">
              <a:extLst>
                <a:ext uri="{FF2B5EF4-FFF2-40B4-BE49-F238E27FC236}">
                  <a16:creationId xmlns:a16="http://schemas.microsoft.com/office/drawing/2014/main" id="{B98167E9-3D95-4170-B5B3-89E75B8303D3}"/>
                </a:ext>
              </a:extLst>
            </p:cNvPr>
            <p:cNvGrpSpPr/>
            <p:nvPr/>
          </p:nvGrpSpPr>
          <p:grpSpPr>
            <a:xfrm>
              <a:off x="7693017" y="1984345"/>
              <a:ext cx="402002" cy="402002"/>
              <a:chOff x="7693017" y="1899377"/>
              <a:chExt cx="402002" cy="402002"/>
            </a:xfrm>
          </p:grpSpPr>
          <p:sp>
            <p:nvSpPr>
              <p:cNvPr id="47" name="Oval 46">
                <a:extLst>
                  <a:ext uri="{FF2B5EF4-FFF2-40B4-BE49-F238E27FC236}">
                    <a16:creationId xmlns:a16="http://schemas.microsoft.com/office/drawing/2014/main" id="{DFF8FE09-F47B-47B1-8D4E-A7995A93DAC5}"/>
                  </a:ext>
                </a:extLst>
              </p:cNvPr>
              <p:cNvSpPr/>
              <p:nvPr/>
            </p:nvSpPr>
            <p:spPr>
              <a:xfrm>
                <a:off x="7693017" y="1899377"/>
                <a:ext cx="402002" cy="402002"/>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0DEA46EA-2A81-4BB3-A55B-0095C09709F6}"/>
                  </a:ext>
                </a:extLst>
              </p:cNvPr>
              <p:cNvSpPr txBox="1"/>
              <p:nvPr/>
            </p:nvSpPr>
            <p:spPr>
              <a:xfrm>
                <a:off x="7739411" y="1938796"/>
                <a:ext cx="309214" cy="323165"/>
              </a:xfrm>
              <a:prstGeom prst="rect">
                <a:avLst/>
              </a:prstGeom>
              <a:noFill/>
            </p:spPr>
            <p:txBody>
              <a:bodyPr wrap="square" rtlCol="0">
                <a:spAutoFit/>
              </a:bodyPr>
              <a:lstStyle/>
              <a:p>
                <a:pPr algn="ctr"/>
                <a:r>
                  <a:rPr lang="en-US" sz="1500" dirty="0">
                    <a:solidFill>
                      <a:schemeClr val="bg1"/>
                    </a:solidFill>
                    <a:latin typeface="Raleway" panose="020B0503030101060003" pitchFamily="34" charset="0"/>
                  </a:rPr>
                  <a:t>4</a:t>
                </a:r>
              </a:p>
            </p:txBody>
          </p:sp>
        </p:grpSp>
      </p:grpSp>
    </p:spTree>
    <p:extLst>
      <p:ext uri="{BB962C8B-B14F-4D97-AF65-F5344CB8AC3E}">
        <p14:creationId xmlns:p14="http://schemas.microsoft.com/office/powerpoint/2010/main" val="42296177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0" name="Picture Placeholder 69">
            <a:extLst>
              <a:ext uri="{FF2B5EF4-FFF2-40B4-BE49-F238E27FC236}">
                <a16:creationId xmlns:a16="http://schemas.microsoft.com/office/drawing/2014/main" id="{3E664FAC-5BCB-4CEC-9A80-4C5F26B07034}"/>
              </a:ext>
            </a:extLst>
          </p:cNvPr>
          <p:cNvPicPr>
            <a:picLocks noGrp="1" noChangeAspect="1"/>
          </p:cNvPicPr>
          <p:nvPr>
            <p:ph type="pic" sz="quarter" idx="161"/>
          </p:nvPr>
        </p:nvPicPr>
        <p:blipFill>
          <a:blip r:embed="rId3" cstate="print">
            <a:extLst>
              <a:ext uri="{28A0092B-C50C-407E-A947-70E740481C1C}">
                <a14:useLocalDpi xmlns:a14="http://schemas.microsoft.com/office/drawing/2010/main" val="0"/>
              </a:ext>
            </a:extLst>
          </a:blip>
          <a:srcRect l="13731" r="13731"/>
          <a:stretch>
            <a:fillRect/>
          </a:stretch>
        </p:blipFill>
        <p:spPr/>
      </p:pic>
      <p:pic>
        <p:nvPicPr>
          <p:cNvPr id="31" name="Picture Placeholder 30">
            <a:extLst>
              <a:ext uri="{FF2B5EF4-FFF2-40B4-BE49-F238E27FC236}">
                <a16:creationId xmlns:a16="http://schemas.microsoft.com/office/drawing/2014/main" id="{2F2066B3-BA2F-417A-A75D-B9F47E7CFA37}"/>
              </a:ext>
            </a:extLst>
          </p:cNvPr>
          <p:cNvPicPr>
            <a:picLocks noGrp="1" noChangeAspect="1"/>
          </p:cNvPicPr>
          <p:nvPr>
            <p:ph type="pic" sz="quarter" idx="160"/>
          </p:nvPr>
        </p:nvPicPr>
        <p:blipFill>
          <a:blip r:embed="rId4" cstate="print">
            <a:extLst>
              <a:ext uri="{28A0092B-C50C-407E-A947-70E740481C1C}">
                <a14:useLocalDpi xmlns:a14="http://schemas.microsoft.com/office/drawing/2010/main" val="0"/>
              </a:ext>
            </a:extLst>
          </a:blip>
          <a:srcRect l="13440" r="13440"/>
          <a:stretch>
            <a:fillRect/>
          </a:stretch>
        </p:blipFill>
        <p:spPr/>
      </p:pic>
      <p:pic>
        <p:nvPicPr>
          <p:cNvPr id="19" name="Picture Placeholder 18">
            <a:extLst>
              <a:ext uri="{FF2B5EF4-FFF2-40B4-BE49-F238E27FC236}">
                <a16:creationId xmlns:a16="http://schemas.microsoft.com/office/drawing/2014/main" id="{CD6E5D82-3384-4AC1-9201-C47DA40C1052}"/>
              </a:ext>
            </a:extLst>
          </p:cNvPr>
          <p:cNvPicPr>
            <a:picLocks noGrp="1" noChangeAspect="1"/>
          </p:cNvPicPr>
          <p:nvPr>
            <p:ph type="pic" sz="quarter" idx="159"/>
          </p:nvPr>
        </p:nvPicPr>
        <p:blipFill>
          <a:blip r:embed="rId5" cstate="print">
            <a:extLst>
              <a:ext uri="{28A0092B-C50C-407E-A947-70E740481C1C}">
                <a14:useLocalDpi xmlns:a14="http://schemas.microsoft.com/office/drawing/2010/main" val="0"/>
              </a:ext>
            </a:extLst>
          </a:blip>
          <a:srcRect l="13498" r="13498"/>
          <a:stretch>
            <a:fillRect/>
          </a:stretch>
        </p:blipFill>
        <p:spPr/>
      </p:pic>
      <p:pic>
        <p:nvPicPr>
          <p:cNvPr id="16" name="Picture Placeholder 15">
            <a:extLst>
              <a:ext uri="{FF2B5EF4-FFF2-40B4-BE49-F238E27FC236}">
                <a16:creationId xmlns:a16="http://schemas.microsoft.com/office/drawing/2014/main" id="{3F47DBA2-C392-4D76-8DD2-7D22832D4F2A}"/>
              </a:ext>
            </a:extLst>
          </p:cNvPr>
          <p:cNvPicPr>
            <a:picLocks noGrp="1" noChangeAspect="1"/>
          </p:cNvPicPr>
          <p:nvPr>
            <p:ph type="pic" sz="quarter" idx="158"/>
          </p:nvPr>
        </p:nvPicPr>
        <p:blipFill>
          <a:blip r:embed="rId6" cstate="print">
            <a:extLst>
              <a:ext uri="{28A0092B-C50C-407E-A947-70E740481C1C}">
                <a14:useLocalDpi xmlns:a14="http://schemas.microsoft.com/office/drawing/2010/main" val="0"/>
              </a:ext>
            </a:extLst>
          </a:blip>
          <a:srcRect l="13498" r="13498"/>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5" name="Title 4">
            <a:extLst>
              <a:ext uri="{FF2B5EF4-FFF2-40B4-BE49-F238E27FC236}">
                <a16:creationId xmlns:a16="http://schemas.microsoft.com/office/drawing/2014/main" id="{F353A2AB-4511-4D8B-9021-D03F4ADEBE69}"/>
              </a:ext>
            </a:extLst>
          </p:cNvPr>
          <p:cNvSpPr>
            <a:spLocks noGrp="1"/>
          </p:cNvSpPr>
          <p:nvPr>
            <p:ph type="title" idx="4294967295"/>
          </p:nvPr>
        </p:nvSpPr>
        <p:spPr>
          <a:xfrm>
            <a:off x="838200" y="481013"/>
            <a:ext cx="10515600" cy="679450"/>
          </a:xfrm>
        </p:spPr>
        <p:txBody>
          <a:bodyPr/>
          <a:lstStyle/>
          <a:p>
            <a:r>
              <a:rPr lang="en-US" b="1" dirty="0"/>
              <a:t>Our Services 1</a:t>
            </a:r>
          </a:p>
        </p:txBody>
      </p:sp>
      <p:sp>
        <p:nvSpPr>
          <p:cNvPr id="6" name="Subtitle 5">
            <a:extLst>
              <a:ext uri="{FF2B5EF4-FFF2-40B4-BE49-F238E27FC236}">
                <a16:creationId xmlns:a16="http://schemas.microsoft.com/office/drawing/2014/main" id="{FACADC02-C100-43FA-BEAB-0572BF06636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5" name="Rectangle 24">
            <a:extLst>
              <a:ext uri="{FF2B5EF4-FFF2-40B4-BE49-F238E27FC236}">
                <a16:creationId xmlns:a16="http://schemas.microsoft.com/office/drawing/2014/main" id="{E339BF9F-3314-4195-BFED-D101185FE99A}"/>
              </a:ext>
            </a:extLst>
          </p:cNvPr>
          <p:cNvSpPr/>
          <p:nvPr/>
        </p:nvSpPr>
        <p:spPr>
          <a:xfrm>
            <a:off x="838200" y="1984960"/>
            <a:ext cx="2574864" cy="243464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E260D2A-3E70-4B60-9B04-9BEF184CD181}"/>
              </a:ext>
            </a:extLst>
          </p:cNvPr>
          <p:cNvSpPr/>
          <p:nvPr/>
        </p:nvSpPr>
        <p:spPr>
          <a:xfrm>
            <a:off x="3503728" y="1984960"/>
            <a:ext cx="2574864" cy="243464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82399EF-652B-4C43-9B77-C3B4B7964D65}"/>
              </a:ext>
            </a:extLst>
          </p:cNvPr>
          <p:cNvSpPr/>
          <p:nvPr/>
        </p:nvSpPr>
        <p:spPr>
          <a:xfrm>
            <a:off x="6169256" y="1984960"/>
            <a:ext cx="2574864" cy="24346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B3AF7EFC-CDFE-43DA-965A-9720E6BFD4F8}"/>
              </a:ext>
            </a:extLst>
          </p:cNvPr>
          <p:cNvSpPr/>
          <p:nvPr/>
        </p:nvSpPr>
        <p:spPr>
          <a:xfrm>
            <a:off x="8834784" y="1984960"/>
            <a:ext cx="2574864" cy="243464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D47FEB23-29A8-426E-BA35-97B537330451}"/>
              </a:ext>
            </a:extLst>
          </p:cNvPr>
          <p:cNvGrpSpPr/>
          <p:nvPr/>
        </p:nvGrpSpPr>
        <p:grpSpPr>
          <a:xfrm>
            <a:off x="1276946" y="2349842"/>
            <a:ext cx="1697372" cy="1704876"/>
            <a:chOff x="1823938" y="2860164"/>
            <a:chExt cx="1697372" cy="1704876"/>
          </a:xfrm>
        </p:grpSpPr>
        <p:grpSp>
          <p:nvGrpSpPr>
            <p:cNvPr id="33" name="Group 32">
              <a:extLst>
                <a:ext uri="{FF2B5EF4-FFF2-40B4-BE49-F238E27FC236}">
                  <a16:creationId xmlns:a16="http://schemas.microsoft.com/office/drawing/2014/main" id="{0E6612C9-A05C-404B-8FE9-561B96158509}"/>
                </a:ext>
              </a:extLst>
            </p:cNvPr>
            <p:cNvGrpSpPr/>
            <p:nvPr/>
          </p:nvGrpSpPr>
          <p:grpSpPr>
            <a:xfrm>
              <a:off x="1823938" y="3730690"/>
              <a:ext cx="1697372" cy="834350"/>
              <a:chOff x="2126253" y="3896702"/>
              <a:chExt cx="1697372" cy="834350"/>
            </a:xfrm>
          </p:grpSpPr>
          <p:sp>
            <p:nvSpPr>
              <p:cNvPr id="35" name="Rectangle 17">
                <a:extLst>
                  <a:ext uri="{FF2B5EF4-FFF2-40B4-BE49-F238E27FC236}">
                    <a16:creationId xmlns:a16="http://schemas.microsoft.com/office/drawing/2014/main" id="{5C513FB0-5EB3-45BF-A899-01DB063C64B6}"/>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6" name="TextBox 35">
                <a:extLst>
                  <a:ext uri="{FF2B5EF4-FFF2-40B4-BE49-F238E27FC236}">
                    <a16:creationId xmlns:a16="http://schemas.microsoft.com/office/drawing/2014/main" id="{35AC0EEB-C1A5-49BD-AF8E-8133493D7CEE}"/>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34" name="AutoShape 49">
              <a:extLst>
                <a:ext uri="{FF2B5EF4-FFF2-40B4-BE49-F238E27FC236}">
                  <a16:creationId xmlns:a16="http://schemas.microsoft.com/office/drawing/2014/main" id="{CF5FFAF9-F9F0-4E60-B930-9EBAB789A162}"/>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grpSp>
        <p:nvGrpSpPr>
          <p:cNvPr id="37" name="Group 36">
            <a:extLst>
              <a:ext uri="{FF2B5EF4-FFF2-40B4-BE49-F238E27FC236}">
                <a16:creationId xmlns:a16="http://schemas.microsoft.com/office/drawing/2014/main" id="{FF7F3841-5BB9-4BE8-8679-8044E7B9E28F}"/>
              </a:ext>
            </a:extLst>
          </p:cNvPr>
          <p:cNvGrpSpPr/>
          <p:nvPr/>
        </p:nvGrpSpPr>
        <p:grpSpPr>
          <a:xfrm>
            <a:off x="3942474" y="2338325"/>
            <a:ext cx="1697372" cy="1727910"/>
            <a:chOff x="5247313" y="2837129"/>
            <a:chExt cx="1697372" cy="1727910"/>
          </a:xfrm>
        </p:grpSpPr>
        <p:sp>
          <p:nvSpPr>
            <p:cNvPr id="38" name="AutoShape 9">
              <a:extLst>
                <a:ext uri="{FF2B5EF4-FFF2-40B4-BE49-F238E27FC236}">
                  <a16:creationId xmlns:a16="http://schemas.microsoft.com/office/drawing/2014/main" id="{C0C77187-8F08-45E8-8AD6-B0D60B498B1D}"/>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39" name="Group 38">
              <a:extLst>
                <a:ext uri="{FF2B5EF4-FFF2-40B4-BE49-F238E27FC236}">
                  <a16:creationId xmlns:a16="http://schemas.microsoft.com/office/drawing/2014/main" id="{906AC015-99E5-4C89-8F0C-B34C5A505C49}"/>
                </a:ext>
              </a:extLst>
            </p:cNvPr>
            <p:cNvGrpSpPr/>
            <p:nvPr/>
          </p:nvGrpSpPr>
          <p:grpSpPr>
            <a:xfrm>
              <a:off x="5247313" y="3730689"/>
              <a:ext cx="1697372" cy="834350"/>
              <a:chOff x="2126253" y="3896702"/>
              <a:chExt cx="1697372" cy="834350"/>
            </a:xfrm>
          </p:grpSpPr>
          <p:sp>
            <p:nvSpPr>
              <p:cNvPr id="40" name="Rectangle 17">
                <a:extLst>
                  <a:ext uri="{FF2B5EF4-FFF2-40B4-BE49-F238E27FC236}">
                    <a16:creationId xmlns:a16="http://schemas.microsoft.com/office/drawing/2014/main" id="{C7B21EFD-4B8B-43B8-A92C-6707F3CC267F}"/>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4" name="TextBox 43">
                <a:extLst>
                  <a:ext uri="{FF2B5EF4-FFF2-40B4-BE49-F238E27FC236}">
                    <a16:creationId xmlns:a16="http://schemas.microsoft.com/office/drawing/2014/main" id="{7494E0F3-BDE2-4CE0-A1D9-A4C9CCEED1C0}"/>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46" name="Group 45">
            <a:extLst>
              <a:ext uri="{FF2B5EF4-FFF2-40B4-BE49-F238E27FC236}">
                <a16:creationId xmlns:a16="http://schemas.microsoft.com/office/drawing/2014/main" id="{281C49CD-BFDF-470E-8C96-E49E71B27D93}"/>
              </a:ext>
            </a:extLst>
          </p:cNvPr>
          <p:cNvGrpSpPr/>
          <p:nvPr/>
        </p:nvGrpSpPr>
        <p:grpSpPr>
          <a:xfrm>
            <a:off x="6608002" y="2349842"/>
            <a:ext cx="1697372" cy="1704876"/>
            <a:chOff x="1823938" y="2860164"/>
            <a:chExt cx="1697372" cy="1704876"/>
          </a:xfrm>
        </p:grpSpPr>
        <p:grpSp>
          <p:nvGrpSpPr>
            <p:cNvPr id="51" name="Group 50">
              <a:extLst>
                <a:ext uri="{FF2B5EF4-FFF2-40B4-BE49-F238E27FC236}">
                  <a16:creationId xmlns:a16="http://schemas.microsoft.com/office/drawing/2014/main" id="{E04E9A21-FDFA-4B33-B0FA-38EF88F7A544}"/>
                </a:ext>
              </a:extLst>
            </p:cNvPr>
            <p:cNvGrpSpPr/>
            <p:nvPr/>
          </p:nvGrpSpPr>
          <p:grpSpPr>
            <a:xfrm>
              <a:off x="1823938" y="3730690"/>
              <a:ext cx="1697372" cy="834350"/>
              <a:chOff x="2126253" y="3896702"/>
              <a:chExt cx="1697372" cy="834350"/>
            </a:xfrm>
          </p:grpSpPr>
          <p:sp>
            <p:nvSpPr>
              <p:cNvPr id="58" name="Rectangle 17">
                <a:extLst>
                  <a:ext uri="{FF2B5EF4-FFF2-40B4-BE49-F238E27FC236}">
                    <a16:creationId xmlns:a16="http://schemas.microsoft.com/office/drawing/2014/main" id="{D6B630C7-7CB1-45C6-AE35-0A8D308E8DC6}"/>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9" name="TextBox 58">
                <a:extLst>
                  <a:ext uri="{FF2B5EF4-FFF2-40B4-BE49-F238E27FC236}">
                    <a16:creationId xmlns:a16="http://schemas.microsoft.com/office/drawing/2014/main" id="{412AE5E1-D5D8-4672-ACF0-F85A8CF97BE7}"/>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56" name="AutoShape 49">
              <a:extLst>
                <a:ext uri="{FF2B5EF4-FFF2-40B4-BE49-F238E27FC236}">
                  <a16:creationId xmlns:a16="http://schemas.microsoft.com/office/drawing/2014/main" id="{F8961BFB-0B1C-439F-A0FA-25C535B6660E}"/>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grpSp>
        <p:nvGrpSpPr>
          <p:cNvPr id="60" name="Group 59">
            <a:extLst>
              <a:ext uri="{FF2B5EF4-FFF2-40B4-BE49-F238E27FC236}">
                <a16:creationId xmlns:a16="http://schemas.microsoft.com/office/drawing/2014/main" id="{FB490FB2-C5DB-4E09-BA9E-F7641F9B37E2}"/>
              </a:ext>
            </a:extLst>
          </p:cNvPr>
          <p:cNvGrpSpPr/>
          <p:nvPr/>
        </p:nvGrpSpPr>
        <p:grpSpPr>
          <a:xfrm>
            <a:off x="9273530" y="2338325"/>
            <a:ext cx="1697372" cy="1727910"/>
            <a:chOff x="5247313" y="2837129"/>
            <a:chExt cx="1697372" cy="1727910"/>
          </a:xfrm>
        </p:grpSpPr>
        <p:sp>
          <p:nvSpPr>
            <p:cNvPr id="61" name="AutoShape 9">
              <a:extLst>
                <a:ext uri="{FF2B5EF4-FFF2-40B4-BE49-F238E27FC236}">
                  <a16:creationId xmlns:a16="http://schemas.microsoft.com/office/drawing/2014/main" id="{8B60A589-DC7D-4B8A-904B-3900FB961138}"/>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62" name="Group 61">
              <a:extLst>
                <a:ext uri="{FF2B5EF4-FFF2-40B4-BE49-F238E27FC236}">
                  <a16:creationId xmlns:a16="http://schemas.microsoft.com/office/drawing/2014/main" id="{C246394E-EF9C-4DAB-948C-83A27D7A473E}"/>
                </a:ext>
              </a:extLst>
            </p:cNvPr>
            <p:cNvGrpSpPr/>
            <p:nvPr/>
          </p:nvGrpSpPr>
          <p:grpSpPr>
            <a:xfrm>
              <a:off x="5247313" y="3730689"/>
              <a:ext cx="1697372" cy="834350"/>
              <a:chOff x="2126253" y="3896702"/>
              <a:chExt cx="1697372" cy="834350"/>
            </a:xfrm>
          </p:grpSpPr>
          <p:sp>
            <p:nvSpPr>
              <p:cNvPr id="63" name="Rectangle 17">
                <a:extLst>
                  <a:ext uri="{FF2B5EF4-FFF2-40B4-BE49-F238E27FC236}">
                    <a16:creationId xmlns:a16="http://schemas.microsoft.com/office/drawing/2014/main" id="{99BF0C0D-E32A-44A3-B0D1-EED4F2AF5B56}"/>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4" name="TextBox 63">
                <a:extLst>
                  <a:ext uri="{FF2B5EF4-FFF2-40B4-BE49-F238E27FC236}">
                    <a16:creationId xmlns:a16="http://schemas.microsoft.com/office/drawing/2014/main" id="{2FB9288B-6923-4891-A01E-7EB806E264AD}"/>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spTree>
    <p:extLst>
      <p:ext uri="{BB962C8B-B14F-4D97-AF65-F5344CB8AC3E}">
        <p14:creationId xmlns:p14="http://schemas.microsoft.com/office/powerpoint/2010/main" val="10543443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Placeholder 29">
            <a:extLst>
              <a:ext uri="{FF2B5EF4-FFF2-40B4-BE49-F238E27FC236}">
                <a16:creationId xmlns:a16="http://schemas.microsoft.com/office/drawing/2014/main" id="{0F1FC950-35E5-4D3F-85C9-EBEA86254DB0}"/>
              </a:ext>
            </a:extLst>
          </p:cNvPr>
          <p:cNvPicPr>
            <a:picLocks noGrp="1" noChangeAspect="1"/>
          </p:cNvPicPr>
          <p:nvPr>
            <p:ph type="pic" sz="quarter" idx="161"/>
          </p:nvPr>
        </p:nvPicPr>
        <p:blipFill>
          <a:blip r:embed="rId3">
            <a:extLst>
              <a:ext uri="{28A0092B-C50C-407E-A947-70E740481C1C}">
                <a14:useLocalDpi xmlns:a14="http://schemas.microsoft.com/office/drawing/2010/main" val="0"/>
              </a:ext>
            </a:extLst>
          </a:blip>
          <a:srcRect t="11824" b="11824"/>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20" name="Title 19">
            <a:extLst>
              <a:ext uri="{FF2B5EF4-FFF2-40B4-BE49-F238E27FC236}">
                <a16:creationId xmlns:a16="http://schemas.microsoft.com/office/drawing/2014/main" id="{E70F7250-B7A1-478D-BE63-661CB157FC5A}"/>
              </a:ext>
            </a:extLst>
          </p:cNvPr>
          <p:cNvSpPr>
            <a:spLocks noGrp="1"/>
          </p:cNvSpPr>
          <p:nvPr>
            <p:ph type="title" idx="4294967295"/>
          </p:nvPr>
        </p:nvSpPr>
        <p:spPr>
          <a:xfrm>
            <a:off x="838199" y="481013"/>
            <a:ext cx="10515600" cy="679450"/>
          </a:xfrm>
        </p:spPr>
        <p:txBody>
          <a:bodyPr/>
          <a:lstStyle/>
          <a:p>
            <a:r>
              <a:rPr lang="en-US" b="1" dirty="0"/>
              <a:t>Our Services 2</a:t>
            </a:r>
          </a:p>
        </p:txBody>
      </p:sp>
      <p:sp>
        <p:nvSpPr>
          <p:cNvPr id="22" name="Subtitle 21">
            <a:extLst>
              <a:ext uri="{FF2B5EF4-FFF2-40B4-BE49-F238E27FC236}">
                <a16:creationId xmlns:a16="http://schemas.microsoft.com/office/drawing/2014/main" id="{28232625-DB1B-455A-A32B-4311EC69E5C2}"/>
              </a:ext>
            </a:extLst>
          </p:cNvPr>
          <p:cNvSpPr>
            <a:spLocks noGrp="1"/>
          </p:cNvSpPr>
          <p:nvPr>
            <p:ph type="subTitle" idx="4294967295"/>
          </p:nvPr>
        </p:nvSpPr>
        <p:spPr>
          <a:xfrm>
            <a:off x="838199"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4" name="Rectangle 13">
            <a:extLst>
              <a:ext uri="{FF2B5EF4-FFF2-40B4-BE49-F238E27FC236}">
                <a16:creationId xmlns:a16="http://schemas.microsoft.com/office/drawing/2014/main" id="{3ACCA6A4-5B90-4981-93A4-60FDD5E10421}"/>
              </a:ext>
            </a:extLst>
          </p:cNvPr>
          <p:cNvSpPr/>
          <p:nvPr/>
        </p:nvSpPr>
        <p:spPr>
          <a:xfrm>
            <a:off x="0" y="1618868"/>
            <a:ext cx="3007718" cy="2641598"/>
          </a:xfrm>
          <a:prstGeom prst="rect">
            <a:avLst/>
          </a:prstGeom>
          <a:solidFill>
            <a:schemeClr val="tx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41701187-EB7B-4EC6-B517-53DFBFE4B230}"/>
              </a:ext>
            </a:extLst>
          </p:cNvPr>
          <p:cNvSpPr/>
          <p:nvPr/>
        </p:nvSpPr>
        <p:spPr>
          <a:xfrm>
            <a:off x="6122855" y="1618868"/>
            <a:ext cx="3007718" cy="2641598"/>
          </a:xfrm>
          <a:prstGeom prst="rect">
            <a:avLst/>
          </a:prstGeom>
          <a:solidFill>
            <a:schemeClr val="bg1">
              <a:lumMod val="9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5190E812-CF09-4051-AA5E-AA9A33EED927}"/>
              </a:ext>
            </a:extLst>
          </p:cNvPr>
          <p:cNvSpPr/>
          <p:nvPr/>
        </p:nvSpPr>
        <p:spPr>
          <a:xfrm>
            <a:off x="3061427" y="4306872"/>
            <a:ext cx="3007718" cy="2551128"/>
          </a:xfrm>
          <a:prstGeom prst="rect">
            <a:avLst/>
          </a:prstGeom>
          <a:solidFill>
            <a:schemeClr val="tx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40C4BE86-44D1-4EAB-B228-16BF36105BA9}"/>
              </a:ext>
            </a:extLst>
          </p:cNvPr>
          <p:cNvSpPr/>
          <p:nvPr/>
        </p:nvSpPr>
        <p:spPr>
          <a:xfrm>
            <a:off x="9184282" y="4306872"/>
            <a:ext cx="3007718" cy="2551128"/>
          </a:xfrm>
          <a:prstGeom prst="rect">
            <a:avLst/>
          </a:prstGeom>
          <a:solidFill>
            <a:schemeClr val="accent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2D617EC9-94B4-4C90-97A6-C387C2ED759C}"/>
              </a:ext>
            </a:extLst>
          </p:cNvPr>
          <p:cNvGrpSpPr/>
          <p:nvPr/>
        </p:nvGrpSpPr>
        <p:grpSpPr>
          <a:xfrm>
            <a:off x="655173" y="2087229"/>
            <a:ext cx="1697372" cy="1704876"/>
            <a:chOff x="1823938" y="2860164"/>
            <a:chExt cx="1697372" cy="1704876"/>
          </a:xfrm>
        </p:grpSpPr>
        <p:grpSp>
          <p:nvGrpSpPr>
            <p:cNvPr id="45" name="Group 44">
              <a:extLst>
                <a:ext uri="{FF2B5EF4-FFF2-40B4-BE49-F238E27FC236}">
                  <a16:creationId xmlns:a16="http://schemas.microsoft.com/office/drawing/2014/main" id="{93F4DE94-E3E8-4DF5-BF11-A611BB040E1C}"/>
                </a:ext>
              </a:extLst>
            </p:cNvPr>
            <p:cNvGrpSpPr/>
            <p:nvPr/>
          </p:nvGrpSpPr>
          <p:grpSpPr>
            <a:xfrm>
              <a:off x="1823938" y="3730690"/>
              <a:ext cx="1697372" cy="834350"/>
              <a:chOff x="2126253" y="3896702"/>
              <a:chExt cx="1697372" cy="834350"/>
            </a:xfrm>
          </p:grpSpPr>
          <p:sp>
            <p:nvSpPr>
              <p:cNvPr id="47" name="Rectangle 17">
                <a:extLst>
                  <a:ext uri="{FF2B5EF4-FFF2-40B4-BE49-F238E27FC236}">
                    <a16:creationId xmlns:a16="http://schemas.microsoft.com/office/drawing/2014/main" id="{93498736-E6CC-4960-9829-2F1D6F76B719}"/>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8" name="TextBox 47">
                <a:extLst>
                  <a:ext uri="{FF2B5EF4-FFF2-40B4-BE49-F238E27FC236}">
                    <a16:creationId xmlns:a16="http://schemas.microsoft.com/office/drawing/2014/main" id="{0CB4DAB5-8E68-4DB3-A4BE-CE63F273C0D9}"/>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46" name="AutoShape 49">
              <a:extLst>
                <a:ext uri="{FF2B5EF4-FFF2-40B4-BE49-F238E27FC236}">
                  <a16:creationId xmlns:a16="http://schemas.microsoft.com/office/drawing/2014/main" id="{D1228FC0-B1E5-4699-9577-77C7F25E20C6}"/>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grpSp>
        <p:nvGrpSpPr>
          <p:cNvPr id="49" name="Group 48">
            <a:extLst>
              <a:ext uri="{FF2B5EF4-FFF2-40B4-BE49-F238E27FC236}">
                <a16:creationId xmlns:a16="http://schemas.microsoft.com/office/drawing/2014/main" id="{F7B29EF8-94B8-402B-8D03-3FAF42F79A61}"/>
              </a:ext>
            </a:extLst>
          </p:cNvPr>
          <p:cNvGrpSpPr/>
          <p:nvPr/>
        </p:nvGrpSpPr>
        <p:grpSpPr>
          <a:xfrm>
            <a:off x="3716600" y="4718481"/>
            <a:ext cx="1697372" cy="1727910"/>
            <a:chOff x="5247313" y="2837129"/>
            <a:chExt cx="1697372" cy="1727910"/>
          </a:xfrm>
        </p:grpSpPr>
        <p:sp>
          <p:nvSpPr>
            <p:cNvPr id="50" name="AutoShape 9">
              <a:extLst>
                <a:ext uri="{FF2B5EF4-FFF2-40B4-BE49-F238E27FC236}">
                  <a16:creationId xmlns:a16="http://schemas.microsoft.com/office/drawing/2014/main" id="{2BB10BFE-ECF7-4FB9-B924-FDD74F35BB82}"/>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53" name="Group 52">
              <a:extLst>
                <a:ext uri="{FF2B5EF4-FFF2-40B4-BE49-F238E27FC236}">
                  <a16:creationId xmlns:a16="http://schemas.microsoft.com/office/drawing/2014/main" id="{D32F7861-F2ED-434C-B1F9-430F1035ACA2}"/>
                </a:ext>
              </a:extLst>
            </p:cNvPr>
            <p:cNvGrpSpPr/>
            <p:nvPr/>
          </p:nvGrpSpPr>
          <p:grpSpPr>
            <a:xfrm>
              <a:off x="5247313" y="3730689"/>
              <a:ext cx="1697372" cy="834350"/>
              <a:chOff x="2126253" y="3896702"/>
              <a:chExt cx="1697372" cy="834350"/>
            </a:xfrm>
          </p:grpSpPr>
          <p:sp>
            <p:nvSpPr>
              <p:cNvPr id="54" name="Rectangle 17">
                <a:extLst>
                  <a:ext uri="{FF2B5EF4-FFF2-40B4-BE49-F238E27FC236}">
                    <a16:creationId xmlns:a16="http://schemas.microsoft.com/office/drawing/2014/main" id="{ADDEBB75-8E6C-4FBA-9D58-651C5E8971C9}"/>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7" name="TextBox 56">
                <a:extLst>
                  <a:ext uri="{FF2B5EF4-FFF2-40B4-BE49-F238E27FC236}">
                    <a16:creationId xmlns:a16="http://schemas.microsoft.com/office/drawing/2014/main" id="{FE16947A-1BDB-4FB3-A1EF-2A046809A8B6}"/>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60" name="Group 59">
            <a:extLst>
              <a:ext uri="{FF2B5EF4-FFF2-40B4-BE49-F238E27FC236}">
                <a16:creationId xmlns:a16="http://schemas.microsoft.com/office/drawing/2014/main" id="{C2A552DC-0C4B-4FBA-8012-A749279D51E7}"/>
              </a:ext>
            </a:extLst>
          </p:cNvPr>
          <p:cNvGrpSpPr/>
          <p:nvPr/>
        </p:nvGrpSpPr>
        <p:grpSpPr>
          <a:xfrm>
            <a:off x="6778028" y="2087229"/>
            <a:ext cx="1697372" cy="1704876"/>
            <a:chOff x="1823938" y="2860164"/>
            <a:chExt cx="1697372" cy="1704876"/>
          </a:xfrm>
        </p:grpSpPr>
        <p:grpSp>
          <p:nvGrpSpPr>
            <p:cNvPr id="63" name="Group 62">
              <a:extLst>
                <a:ext uri="{FF2B5EF4-FFF2-40B4-BE49-F238E27FC236}">
                  <a16:creationId xmlns:a16="http://schemas.microsoft.com/office/drawing/2014/main" id="{ADE698D5-941F-47B2-835F-D444C4E6A706}"/>
                </a:ext>
              </a:extLst>
            </p:cNvPr>
            <p:cNvGrpSpPr/>
            <p:nvPr/>
          </p:nvGrpSpPr>
          <p:grpSpPr>
            <a:xfrm>
              <a:off x="1823938" y="3730690"/>
              <a:ext cx="1697372" cy="834350"/>
              <a:chOff x="2126253" y="3896702"/>
              <a:chExt cx="1697372" cy="834350"/>
            </a:xfrm>
          </p:grpSpPr>
          <p:sp>
            <p:nvSpPr>
              <p:cNvPr id="67" name="Rectangle 17">
                <a:extLst>
                  <a:ext uri="{FF2B5EF4-FFF2-40B4-BE49-F238E27FC236}">
                    <a16:creationId xmlns:a16="http://schemas.microsoft.com/office/drawing/2014/main" id="{3CDE47C6-379D-4410-978A-6CB5BCC2A23A}"/>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8" name="TextBox 67">
                <a:extLst>
                  <a:ext uri="{FF2B5EF4-FFF2-40B4-BE49-F238E27FC236}">
                    <a16:creationId xmlns:a16="http://schemas.microsoft.com/office/drawing/2014/main" id="{ED4D9905-E4C4-4DDD-8B62-CAF080765546}"/>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66" name="AutoShape 49">
              <a:extLst>
                <a:ext uri="{FF2B5EF4-FFF2-40B4-BE49-F238E27FC236}">
                  <a16:creationId xmlns:a16="http://schemas.microsoft.com/office/drawing/2014/main" id="{C07F0853-6AB7-4ADA-BD44-58AB06D57424}"/>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tx1"/>
            </a:solidFill>
            <a:ln>
              <a:noFill/>
            </a:ln>
          </p:spPr>
          <p:txBody>
            <a:bodyPr lIns="0" tIns="0" rIns="0" bIns="0"/>
            <a:lstStyle/>
            <a:p>
              <a:endParaRPr lang="en-US" dirty="0"/>
            </a:p>
          </p:txBody>
        </p:sp>
      </p:grpSp>
      <p:grpSp>
        <p:nvGrpSpPr>
          <p:cNvPr id="69" name="Group 68">
            <a:extLst>
              <a:ext uri="{FF2B5EF4-FFF2-40B4-BE49-F238E27FC236}">
                <a16:creationId xmlns:a16="http://schemas.microsoft.com/office/drawing/2014/main" id="{43D7D1F5-F130-4850-93C0-BBCBEA6EA49F}"/>
              </a:ext>
            </a:extLst>
          </p:cNvPr>
          <p:cNvGrpSpPr/>
          <p:nvPr/>
        </p:nvGrpSpPr>
        <p:grpSpPr>
          <a:xfrm>
            <a:off x="9839455" y="4718481"/>
            <a:ext cx="1697372" cy="1727910"/>
            <a:chOff x="5247313" y="2837129"/>
            <a:chExt cx="1697372" cy="1727910"/>
          </a:xfrm>
        </p:grpSpPr>
        <p:sp>
          <p:nvSpPr>
            <p:cNvPr id="70" name="AutoShape 9">
              <a:extLst>
                <a:ext uri="{FF2B5EF4-FFF2-40B4-BE49-F238E27FC236}">
                  <a16:creationId xmlns:a16="http://schemas.microsoft.com/office/drawing/2014/main" id="{1C0962E8-5C5A-4BCF-9C54-88755E4B18A1}"/>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71" name="Group 70">
              <a:extLst>
                <a:ext uri="{FF2B5EF4-FFF2-40B4-BE49-F238E27FC236}">
                  <a16:creationId xmlns:a16="http://schemas.microsoft.com/office/drawing/2014/main" id="{CC785D2D-8A7B-45F2-9463-08119B108288}"/>
                </a:ext>
              </a:extLst>
            </p:cNvPr>
            <p:cNvGrpSpPr/>
            <p:nvPr/>
          </p:nvGrpSpPr>
          <p:grpSpPr>
            <a:xfrm>
              <a:off x="5247313" y="3730689"/>
              <a:ext cx="1697372" cy="834350"/>
              <a:chOff x="2126253" y="3896702"/>
              <a:chExt cx="1697372" cy="834350"/>
            </a:xfrm>
          </p:grpSpPr>
          <p:sp>
            <p:nvSpPr>
              <p:cNvPr id="72" name="Rectangle 17">
                <a:extLst>
                  <a:ext uri="{FF2B5EF4-FFF2-40B4-BE49-F238E27FC236}">
                    <a16:creationId xmlns:a16="http://schemas.microsoft.com/office/drawing/2014/main" id="{8259252F-59EA-4EA7-AF17-EB272CA8C488}"/>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73" name="TextBox 72">
                <a:extLst>
                  <a:ext uri="{FF2B5EF4-FFF2-40B4-BE49-F238E27FC236}">
                    <a16:creationId xmlns:a16="http://schemas.microsoft.com/office/drawing/2014/main" id="{2F1B0B55-F055-4795-BF61-33D5A5264BD3}"/>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spTree>
    <p:extLst>
      <p:ext uri="{BB962C8B-B14F-4D97-AF65-F5344CB8AC3E}">
        <p14:creationId xmlns:p14="http://schemas.microsoft.com/office/powerpoint/2010/main" val="10845771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CF63E79F-886A-4BA9-BAD3-688741025553}"/>
              </a:ext>
            </a:extLst>
          </p:cNvPr>
          <p:cNvPicPr>
            <a:picLocks noGrp="1" noChangeAspect="1"/>
          </p:cNvPicPr>
          <p:nvPr>
            <p:ph type="pic" sz="quarter" idx="158"/>
          </p:nvPr>
        </p:nvPicPr>
        <p:blipFill>
          <a:blip r:embed="rId3">
            <a:extLst>
              <a:ext uri="{28A0092B-C50C-407E-A947-70E740481C1C}">
                <a14:useLocalDpi xmlns:a14="http://schemas.microsoft.com/office/drawing/2010/main" val="0"/>
              </a:ext>
            </a:extLst>
          </a:blip>
          <a:srcRect t="36648" b="36648"/>
          <a:stretch>
            <a:fillRect/>
          </a:stretch>
        </p:blipFill>
        <p:spPr/>
      </p:pic>
      <p:sp>
        <p:nvSpPr>
          <p:cNvPr id="2" name="Rectangle 1">
            <a:extLst>
              <a:ext uri="{FF2B5EF4-FFF2-40B4-BE49-F238E27FC236}">
                <a16:creationId xmlns:a16="http://schemas.microsoft.com/office/drawing/2014/main" id="{A85813D9-A4D7-4964-8FB0-17F7298B72B1}"/>
              </a:ext>
            </a:extLst>
          </p:cNvPr>
          <p:cNvSpPr/>
          <p:nvPr/>
        </p:nvSpPr>
        <p:spPr>
          <a:xfrm>
            <a:off x="0" y="4673122"/>
            <a:ext cx="12191996" cy="2172769"/>
          </a:xfrm>
          <a:prstGeom prst="rect">
            <a:avLst/>
          </a:prstGeom>
          <a:solidFill>
            <a:schemeClr val="accent6">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198"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198"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9" name="Oval 38">
            <a:extLst>
              <a:ext uri="{FF2B5EF4-FFF2-40B4-BE49-F238E27FC236}">
                <a16:creationId xmlns:a16="http://schemas.microsoft.com/office/drawing/2014/main" id="{3471A461-50A1-4BE5-963A-458D04936825}"/>
              </a:ext>
            </a:extLst>
          </p:cNvPr>
          <p:cNvSpPr/>
          <p:nvPr/>
        </p:nvSpPr>
        <p:spPr>
          <a:xfrm>
            <a:off x="1784182" y="1969538"/>
            <a:ext cx="2088184" cy="20881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0CDFE2A7-AE9A-48A5-A53F-04D1A8476E68}"/>
              </a:ext>
            </a:extLst>
          </p:cNvPr>
          <p:cNvSpPr/>
          <p:nvPr/>
        </p:nvSpPr>
        <p:spPr>
          <a:xfrm>
            <a:off x="5079831" y="1969538"/>
            <a:ext cx="2088184" cy="20881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25E59823-DC50-480F-9F9E-C2EA36A959BD}"/>
              </a:ext>
            </a:extLst>
          </p:cNvPr>
          <p:cNvSpPr/>
          <p:nvPr/>
        </p:nvSpPr>
        <p:spPr>
          <a:xfrm>
            <a:off x="8375480" y="1969538"/>
            <a:ext cx="2088184" cy="208818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Arrow Connector 41">
            <a:extLst>
              <a:ext uri="{FF2B5EF4-FFF2-40B4-BE49-F238E27FC236}">
                <a16:creationId xmlns:a16="http://schemas.microsoft.com/office/drawing/2014/main" id="{7DE4AD08-340B-4461-A1DD-DB778731845D}"/>
              </a:ext>
            </a:extLst>
          </p:cNvPr>
          <p:cNvCxnSpPr>
            <a:cxnSpLocks/>
            <a:stCxn id="39" idx="4"/>
          </p:cNvCxnSpPr>
          <p:nvPr/>
        </p:nvCxnSpPr>
        <p:spPr>
          <a:xfrm>
            <a:off x="2828274" y="4057722"/>
            <a:ext cx="0"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9BCD9C7F-1B6D-4EAF-947B-6355E0D0E346}"/>
              </a:ext>
            </a:extLst>
          </p:cNvPr>
          <p:cNvCxnSpPr>
            <a:cxnSpLocks/>
            <a:stCxn id="40" idx="4"/>
          </p:cNvCxnSpPr>
          <p:nvPr/>
        </p:nvCxnSpPr>
        <p:spPr>
          <a:xfrm>
            <a:off x="6123923" y="4057722"/>
            <a:ext cx="1"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36459C7B-0C7A-421E-BA52-7657F6539E42}"/>
              </a:ext>
            </a:extLst>
          </p:cNvPr>
          <p:cNvCxnSpPr>
            <a:cxnSpLocks/>
            <a:stCxn id="41" idx="4"/>
          </p:cNvCxnSpPr>
          <p:nvPr/>
        </p:nvCxnSpPr>
        <p:spPr>
          <a:xfrm>
            <a:off x="9419572" y="4057722"/>
            <a:ext cx="2" cy="817756"/>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1003E35-DCEF-4300-AC0C-1AC740F99E3C}"/>
              </a:ext>
            </a:extLst>
          </p:cNvPr>
          <p:cNvGrpSpPr/>
          <p:nvPr/>
        </p:nvGrpSpPr>
        <p:grpSpPr>
          <a:xfrm>
            <a:off x="2126122" y="2404343"/>
            <a:ext cx="1404304" cy="1218575"/>
            <a:chOff x="2126122" y="2417042"/>
            <a:chExt cx="1404304" cy="1218575"/>
          </a:xfrm>
        </p:grpSpPr>
        <p:sp>
          <p:nvSpPr>
            <p:cNvPr id="52" name="AutoShape 9">
              <a:extLst>
                <a:ext uri="{FF2B5EF4-FFF2-40B4-BE49-F238E27FC236}">
                  <a16:creationId xmlns:a16="http://schemas.microsoft.com/office/drawing/2014/main" id="{7F418996-2388-4E2E-AA3B-0F647B3482FC}"/>
                </a:ext>
              </a:extLst>
            </p:cNvPr>
            <p:cNvSpPr>
              <a:spLocks/>
            </p:cNvSpPr>
            <p:nvPr/>
          </p:nvSpPr>
          <p:spPr bwMode="auto">
            <a:xfrm>
              <a:off x="2621259" y="2417042"/>
              <a:ext cx="414030" cy="431442"/>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58" name="Rectangle 17">
              <a:extLst>
                <a:ext uri="{FF2B5EF4-FFF2-40B4-BE49-F238E27FC236}">
                  <a16:creationId xmlns:a16="http://schemas.microsoft.com/office/drawing/2014/main" id="{E0EC6C58-D5C5-4717-A0F5-C701F0A86FA7}"/>
                </a:ext>
              </a:extLst>
            </p:cNvPr>
            <p:cNvSpPr>
              <a:spLocks/>
            </p:cNvSpPr>
            <p:nvPr/>
          </p:nvSpPr>
          <p:spPr bwMode="auto">
            <a:xfrm>
              <a:off x="2331839" y="2964422"/>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300" b="1" dirty="0">
                  <a:solidFill>
                    <a:schemeClr val="bg1"/>
                  </a:solidFill>
                  <a:latin typeface="Roboto" panose="02000000000000000000" pitchFamily="2" charset="0"/>
                  <a:ea typeface="Roboto" panose="02000000000000000000" pitchFamily="2" charset="0"/>
                  <a:cs typeface="Open Sans Condensed" panose="020B0806030504020204" pitchFamily="34" charset="0"/>
                  <a:sym typeface="Montserrat-Regular" charset="0"/>
                </a:rPr>
                <a:t>PORTFOLIO</a:t>
              </a:r>
            </a:p>
          </p:txBody>
        </p:sp>
        <p:sp>
          <p:nvSpPr>
            <p:cNvPr id="59" name="Rectangle 17">
              <a:extLst>
                <a:ext uri="{FF2B5EF4-FFF2-40B4-BE49-F238E27FC236}">
                  <a16:creationId xmlns:a16="http://schemas.microsoft.com/office/drawing/2014/main" id="{ECBDFFCA-90F7-4110-ADEB-C65B61FBC973}"/>
                </a:ext>
              </a:extLst>
            </p:cNvPr>
            <p:cNvSpPr>
              <a:spLocks/>
            </p:cNvSpPr>
            <p:nvPr/>
          </p:nvSpPr>
          <p:spPr bwMode="auto">
            <a:xfrm>
              <a:off x="2126122" y="3221713"/>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you professionalism.</a:t>
              </a:r>
            </a:p>
          </p:txBody>
        </p:sp>
      </p:grpSp>
      <p:grpSp>
        <p:nvGrpSpPr>
          <p:cNvPr id="68" name="Group 67">
            <a:extLst>
              <a:ext uri="{FF2B5EF4-FFF2-40B4-BE49-F238E27FC236}">
                <a16:creationId xmlns:a16="http://schemas.microsoft.com/office/drawing/2014/main" id="{8932E857-35D5-4B4F-A15F-B2F78B4C9D84}"/>
              </a:ext>
            </a:extLst>
          </p:cNvPr>
          <p:cNvGrpSpPr/>
          <p:nvPr/>
        </p:nvGrpSpPr>
        <p:grpSpPr>
          <a:xfrm>
            <a:off x="5421771" y="2434201"/>
            <a:ext cx="1404304" cy="1158859"/>
            <a:chOff x="5567241" y="2751192"/>
            <a:chExt cx="1404304" cy="1158859"/>
          </a:xfrm>
        </p:grpSpPr>
        <p:sp>
          <p:nvSpPr>
            <p:cNvPr id="71" name="Freeform 11">
              <a:extLst>
                <a:ext uri="{FF2B5EF4-FFF2-40B4-BE49-F238E27FC236}">
                  <a16:creationId xmlns:a16="http://schemas.microsoft.com/office/drawing/2014/main" id="{FB778D4A-416B-4459-86AC-5E752072A2E1}"/>
                </a:ext>
              </a:extLst>
            </p:cNvPr>
            <p:cNvSpPr>
              <a:spLocks/>
            </p:cNvSpPr>
            <p:nvPr/>
          </p:nvSpPr>
          <p:spPr bwMode="auto">
            <a:xfrm>
              <a:off x="6079474" y="2751192"/>
              <a:ext cx="379838" cy="31201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72" name="Rectangle 17">
              <a:extLst>
                <a:ext uri="{FF2B5EF4-FFF2-40B4-BE49-F238E27FC236}">
                  <a16:creationId xmlns:a16="http://schemas.microsoft.com/office/drawing/2014/main" id="{A8638176-BDB7-49AE-A454-34417ED2E3B4}"/>
                </a:ext>
              </a:extLst>
            </p:cNvPr>
            <p:cNvSpPr>
              <a:spLocks/>
            </p:cNvSpPr>
            <p:nvPr/>
          </p:nvSpPr>
          <p:spPr bwMode="auto">
            <a:xfrm>
              <a:off x="5772958" y="3238856"/>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300" b="1" dirty="0">
                  <a:solidFill>
                    <a:schemeClr val="bg1"/>
                  </a:solidFill>
                  <a:latin typeface="Roboto" panose="02000000000000000000" pitchFamily="2" charset="0"/>
                  <a:ea typeface="Roboto" panose="02000000000000000000" pitchFamily="2" charset="0"/>
                  <a:cs typeface="Open Sans Condensed" panose="020B0806030504020204" pitchFamily="34" charset="0"/>
                  <a:sym typeface="Montserrat-Regular" charset="0"/>
                </a:rPr>
                <a:t>PORTFOLIO</a:t>
              </a:r>
            </a:p>
          </p:txBody>
        </p:sp>
        <p:sp>
          <p:nvSpPr>
            <p:cNvPr id="73" name="Rectangle 17">
              <a:extLst>
                <a:ext uri="{FF2B5EF4-FFF2-40B4-BE49-F238E27FC236}">
                  <a16:creationId xmlns:a16="http://schemas.microsoft.com/office/drawing/2014/main" id="{4E313D45-E434-462B-9324-9F168539EE58}"/>
                </a:ext>
              </a:extLst>
            </p:cNvPr>
            <p:cNvSpPr>
              <a:spLocks/>
            </p:cNvSpPr>
            <p:nvPr/>
          </p:nvSpPr>
          <p:spPr bwMode="auto">
            <a:xfrm>
              <a:off x="5567241" y="3496147"/>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you professionalism.</a:t>
              </a:r>
            </a:p>
          </p:txBody>
        </p:sp>
      </p:grpSp>
      <p:grpSp>
        <p:nvGrpSpPr>
          <p:cNvPr id="75" name="Group 74">
            <a:extLst>
              <a:ext uri="{FF2B5EF4-FFF2-40B4-BE49-F238E27FC236}">
                <a16:creationId xmlns:a16="http://schemas.microsoft.com/office/drawing/2014/main" id="{2C4B5DC2-1AE5-4999-8A5D-C0CD61CA0909}"/>
              </a:ext>
            </a:extLst>
          </p:cNvPr>
          <p:cNvGrpSpPr/>
          <p:nvPr/>
        </p:nvGrpSpPr>
        <p:grpSpPr>
          <a:xfrm>
            <a:off x="8717420" y="2413516"/>
            <a:ext cx="1404304" cy="1200228"/>
            <a:chOff x="8717422" y="2730507"/>
            <a:chExt cx="1404304" cy="1200228"/>
          </a:xfrm>
        </p:grpSpPr>
        <p:sp>
          <p:nvSpPr>
            <p:cNvPr id="77" name="AutoShape 23">
              <a:extLst>
                <a:ext uri="{FF2B5EF4-FFF2-40B4-BE49-F238E27FC236}">
                  <a16:creationId xmlns:a16="http://schemas.microsoft.com/office/drawing/2014/main" id="{9CD6B8FA-A769-42EE-A9FB-E0CAA76E6B1E}"/>
                </a:ext>
              </a:extLst>
            </p:cNvPr>
            <p:cNvSpPr>
              <a:spLocks/>
            </p:cNvSpPr>
            <p:nvPr/>
          </p:nvSpPr>
          <p:spPr bwMode="auto">
            <a:xfrm>
              <a:off x="9269579" y="2730507"/>
              <a:ext cx="299991" cy="394748"/>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
          <p:nvSpPr>
            <p:cNvPr id="78" name="Rectangle 17">
              <a:extLst>
                <a:ext uri="{FF2B5EF4-FFF2-40B4-BE49-F238E27FC236}">
                  <a16:creationId xmlns:a16="http://schemas.microsoft.com/office/drawing/2014/main" id="{ECD03805-34DA-468B-9DA8-EEFF6D29281F}"/>
                </a:ext>
              </a:extLst>
            </p:cNvPr>
            <p:cNvSpPr>
              <a:spLocks/>
            </p:cNvSpPr>
            <p:nvPr/>
          </p:nvSpPr>
          <p:spPr bwMode="auto">
            <a:xfrm>
              <a:off x="8923139" y="3259540"/>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300" b="1" dirty="0">
                  <a:solidFill>
                    <a:schemeClr val="bg1"/>
                  </a:solidFill>
                  <a:latin typeface="Roboto" panose="02000000000000000000" pitchFamily="2" charset="0"/>
                  <a:ea typeface="Roboto" panose="02000000000000000000" pitchFamily="2" charset="0"/>
                  <a:cs typeface="Open Sans Condensed" panose="020B0806030504020204" pitchFamily="34" charset="0"/>
                  <a:sym typeface="Montserrat-Regular" charset="0"/>
                </a:rPr>
                <a:t>PORTFOLIO</a:t>
              </a:r>
            </a:p>
          </p:txBody>
        </p:sp>
        <p:sp>
          <p:nvSpPr>
            <p:cNvPr id="79" name="Rectangle 17">
              <a:extLst>
                <a:ext uri="{FF2B5EF4-FFF2-40B4-BE49-F238E27FC236}">
                  <a16:creationId xmlns:a16="http://schemas.microsoft.com/office/drawing/2014/main" id="{00A35533-F198-4834-8F41-EF6E5936B78B}"/>
                </a:ext>
              </a:extLst>
            </p:cNvPr>
            <p:cNvSpPr>
              <a:spLocks/>
            </p:cNvSpPr>
            <p:nvPr/>
          </p:nvSpPr>
          <p:spPr bwMode="auto">
            <a:xfrm>
              <a:off x="8717422" y="3516831"/>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you professionalism.</a:t>
              </a:r>
            </a:p>
          </p:txBody>
        </p:sp>
      </p:grpSp>
      <p:sp>
        <p:nvSpPr>
          <p:cNvPr id="80" name="Rectangle 79">
            <a:extLst>
              <a:ext uri="{FF2B5EF4-FFF2-40B4-BE49-F238E27FC236}">
                <a16:creationId xmlns:a16="http://schemas.microsoft.com/office/drawing/2014/main" id="{D0C31F7C-BEE6-4DB8-A9AD-7810B1B850BC}"/>
              </a:ext>
            </a:extLst>
          </p:cNvPr>
          <p:cNvSpPr/>
          <p:nvPr/>
        </p:nvSpPr>
        <p:spPr>
          <a:xfrm>
            <a:off x="1299027" y="5328619"/>
            <a:ext cx="9593943"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417293619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2" name="Rectangle 21">
            <a:extLst>
              <a:ext uri="{FF2B5EF4-FFF2-40B4-BE49-F238E27FC236}">
                <a16:creationId xmlns:a16="http://schemas.microsoft.com/office/drawing/2014/main" id="{A8DA3DC5-290D-4087-B7A3-898632FEECC2}"/>
              </a:ext>
            </a:extLst>
          </p:cNvPr>
          <p:cNvSpPr/>
          <p:nvPr/>
        </p:nvSpPr>
        <p:spPr>
          <a:xfrm>
            <a:off x="5067300" y="0"/>
            <a:ext cx="7124700" cy="1695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A15E438-B703-48A5-BA3C-61A52AAFDA9E}"/>
              </a:ext>
            </a:extLst>
          </p:cNvPr>
          <p:cNvSpPr/>
          <p:nvPr/>
        </p:nvSpPr>
        <p:spPr>
          <a:xfrm>
            <a:off x="5067300" y="1828800"/>
            <a:ext cx="7124700" cy="5029200"/>
          </a:xfrm>
          <a:prstGeom prst="rect">
            <a:avLst/>
          </a:prstGeom>
          <a:solidFill>
            <a:schemeClr val="tx1">
              <a:alpha val="9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D31D731-24FE-4D53-BDA1-6B72E75B3DA9}"/>
              </a:ext>
            </a:extLst>
          </p:cNvPr>
          <p:cNvSpPr/>
          <p:nvPr/>
        </p:nvSpPr>
        <p:spPr>
          <a:xfrm>
            <a:off x="5448538" y="321341"/>
            <a:ext cx="2135521" cy="630942"/>
          </a:xfrm>
          <a:prstGeom prst="rect">
            <a:avLst/>
          </a:prstGeom>
        </p:spPr>
        <p:txBody>
          <a:bodyPr wrap="none">
            <a:spAutoFit/>
          </a:bodyPr>
          <a:lstStyle/>
          <a:p>
            <a:r>
              <a:rPr lang="en-US" sz="3500" b="1" dirty="0">
                <a:latin typeface="Roboto" panose="02000000000000000000" pitchFamily="2" charset="0"/>
                <a:ea typeface="Roboto" panose="02000000000000000000" pitchFamily="2" charset="0"/>
              </a:rPr>
              <a:t>Our</a:t>
            </a:r>
            <a:r>
              <a:rPr lang="en-US" sz="3500" dirty="0">
                <a:latin typeface="Roboto" panose="02000000000000000000" pitchFamily="2" charset="0"/>
                <a:ea typeface="Roboto" panose="02000000000000000000" pitchFamily="2" charset="0"/>
              </a:rPr>
              <a:t> </a:t>
            </a:r>
            <a:r>
              <a:rPr lang="en-US" sz="3500" b="1" dirty="0">
                <a:latin typeface="Roboto" panose="02000000000000000000" pitchFamily="2" charset="0"/>
                <a:ea typeface="Roboto" panose="02000000000000000000" pitchFamily="2" charset="0"/>
              </a:rPr>
              <a:t>Team</a:t>
            </a:r>
            <a:endParaRPr lang="en-US" sz="3500" dirty="0">
              <a:latin typeface="Roboto" panose="02000000000000000000" pitchFamily="2" charset="0"/>
              <a:ea typeface="Roboto" panose="02000000000000000000" pitchFamily="2" charset="0"/>
            </a:endParaRPr>
          </a:p>
        </p:txBody>
      </p:sp>
      <p:sp>
        <p:nvSpPr>
          <p:cNvPr id="9" name="Rectangle 8">
            <a:extLst>
              <a:ext uri="{FF2B5EF4-FFF2-40B4-BE49-F238E27FC236}">
                <a16:creationId xmlns:a16="http://schemas.microsoft.com/office/drawing/2014/main" id="{B1CDC249-6805-4212-BAF7-E9692136684E}"/>
              </a:ext>
            </a:extLst>
          </p:cNvPr>
          <p:cNvSpPr/>
          <p:nvPr/>
        </p:nvSpPr>
        <p:spPr>
          <a:xfrm>
            <a:off x="5448538" y="900967"/>
            <a:ext cx="5290231" cy="369332"/>
          </a:xfrm>
          <a:prstGeom prst="rect">
            <a:avLst/>
          </a:prstGeom>
        </p:spPr>
        <p:txBody>
          <a:bodyPr wrap="none">
            <a:spAutoFit/>
          </a:bodyPr>
          <a:lstStyle/>
          <a:p>
            <a:r>
              <a:rPr lang="en-US" b="1" dirty="0">
                <a:latin typeface="Lato" panose="020F0502020204030203" pitchFamily="34" charset="0"/>
                <a:ea typeface="Lato" panose="020F0502020204030203" pitchFamily="34" charset="0"/>
                <a:cs typeface="Lato" panose="020F0502020204030203" pitchFamily="34" charset="0"/>
              </a:rPr>
              <a:t>Lorem Ipsum</a:t>
            </a:r>
            <a:r>
              <a:rPr lang="en-US" dirty="0">
                <a:latin typeface="Lato" panose="020F0502020204030203" pitchFamily="34" charset="0"/>
                <a:ea typeface="Lato" panose="020F0502020204030203" pitchFamily="34" charset="0"/>
                <a:cs typeface="Lato" panose="020F0502020204030203" pitchFamily="34" charset="0"/>
              </a:rPr>
              <a:t> is simply dummy text of the printing </a:t>
            </a:r>
            <a:endParaRPr lang="en-US" dirty="0"/>
          </a:p>
        </p:txBody>
      </p:sp>
      <p:grpSp>
        <p:nvGrpSpPr>
          <p:cNvPr id="12" name="Group 11">
            <a:extLst>
              <a:ext uri="{FF2B5EF4-FFF2-40B4-BE49-F238E27FC236}">
                <a16:creationId xmlns:a16="http://schemas.microsoft.com/office/drawing/2014/main" id="{6773B1C9-3211-4F1A-B2C9-EA434E3FFEBB}"/>
              </a:ext>
            </a:extLst>
          </p:cNvPr>
          <p:cNvGrpSpPr/>
          <p:nvPr/>
        </p:nvGrpSpPr>
        <p:grpSpPr>
          <a:xfrm>
            <a:off x="5871223" y="2563777"/>
            <a:ext cx="5516855" cy="3559247"/>
            <a:chOff x="5682829" y="2504282"/>
            <a:chExt cx="5516855" cy="3559247"/>
          </a:xfrm>
        </p:grpSpPr>
        <p:grpSp>
          <p:nvGrpSpPr>
            <p:cNvPr id="10" name="Group 9">
              <a:extLst>
                <a:ext uri="{FF2B5EF4-FFF2-40B4-BE49-F238E27FC236}">
                  <a16:creationId xmlns:a16="http://schemas.microsoft.com/office/drawing/2014/main" id="{8A794F7B-AA05-4F55-B896-D0E3A50EC4C7}"/>
                </a:ext>
              </a:extLst>
            </p:cNvPr>
            <p:cNvGrpSpPr/>
            <p:nvPr/>
          </p:nvGrpSpPr>
          <p:grpSpPr>
            <a:xfrm>
              <a:off x="5682829" y="2504282"/>
              <a:ext cx="5055940" cy="1672253"/>
              <a:chOff x="5682829" y="2596417"/>
              <a:chExt cx="5055940" cy="1672253"/>
            </a:xfrm>
          </p:grpSpPr>
          <p:sp>
            <p:nvSpPr>
              <p:cNvPr id="31" name="Rectangle 30">
                <a:extLst>
                  <a:ext uri="{FF2B5EF4-FFF2-40B4-BE49-F238E27FC236}">
                    <a16:creationId xmlns:a16="http://schemas.microsoft.com/office/drawing/2014/main" id="{D5C1DFC9-62FC-4A9A-853D-FF33495FC163}"/>
                  </a:ext>
                </a:extLst>
              </p:cNvPr>
              <p:cNvSpPr/>
              <p:nvPr/>
            </p:nvSpPr>
            <p:spPr>
              <a:xfrm>
                <a:off x="5682829" y="3150415"/>
                <a:ext cx="5055940" cy="1118255"/>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essentially unchanged. </a:t>
                </a:r>
              </a:p>
            </p:txBody>
          </p:sp>
          <p:sp>
            <p:nvSpPr>
              <p:cNvPr id="32" name="TextBox 31">
                <a:extLst>
                  <a:ext uri="{FF2B5EF4-FFF2-40B4-BE49-F238E27FC236}">
                    <a16:creationId xmlns:a16="http://schemas.microsoft.com/office/drawing/2014/main" id="{F40FF03E-667B-42CD-84AF-B9B08C23617D}"/>
                  </a:ext>
                </a:extLst>
              </p:cNvPr>
              <p:cNvSpPr txBox="1"/>
              <p:nvPr/>
            </p:nvSpPr>
            <p:spPr>
              <a:xfrm>
                <a:off x="5682829" y="2596417"/>
                <a:ext cx="2162772" cy="553998"/>
              </a:xfrm>
              <a:prstGeom prst="rect">
                <a:avLst/>
              </a:prstGeom>
              <a:noFill/>
            </p:spPr>
            <p:txBody>
              <a:bodyPr wrap="square" rtlCol="0">
                <a:spAutoFit/>
              </a:bodyPr>
              <a:lstStyle/>
              <a:p>
                <a:r>
                  <a:rPr lang="en-US" sz="3000" b="1" dirty="0">
                    <a:solidFill>
                      <a:schemeClr val="bg1"/>
                    </a:solidFill>
                    <a:latin typeface="Roboto" panose="02000000000000000000" pitchFamily="2" charset="0"/>
                    <a:ea typeface="Roboto" panose="02000000000000000000" pitchFamily="2" charset="0"/>
                    <a:cs typeface="Lato" panose="020F0502020204030203" pitchFamily="34" charset="0"/>
                  </a:rPr>
                  <a:t>JOHN DEO</a:t>
                </a:r>
              </a:p>
            </p:txBody>
          </p:sp>
        </p:grpSp>
        <p:grpSp>
          <p:nvGrpSpPr>
            <p:cNvPr id="137" name="Group 136">
              <a:extLst>
                <a:ext uri="{FF2B5EF4-FFF2-40B4-BE49-F238E27FC236}">
                  <a16:creationId xmlns:a16="http://schemas.microsoft.com/office/drawing/2014/main" id="{12ECE7FD-2166-4A33-A25E-2AE678C0A8DA}"/>
                </a:ext>
              </a:extLst>
            </p:cNvPr>
            <p:cNvGrpSpPr/>
            <p:nvPr/>
          </p:nvGrpSpPr>
          <p:grpSpPr>
            <a:xfrm>
              <a:off x="5682829" y="4625258"/>
              <a:ext cx="2570034" cy="1438271"/>
              <a:chOff x="5630527" y="3704118"/>
              <a:chExt cx="2570034" cy="1438271"/>
            </a:xfrm>
          </p:grpSpPr>
          <p:sp>
            <p:nvSpPr>
              <p:cNvPr id="138" name="Rectangle 137">
                <a:extLst>
                  <a:ext uri="{FF2B5EF4-FFF2-40B4-BE49-F238E27FC236}">
                    <a16:creationId xmlns:a16="http://schemas.microsoft.com/office/drawing/2014/main" id="{8AC78A46-CEDE-453D-869F-A20F3597D694}"/>
                  </a:ext>
                </a:extLst>
              </p:cNvPr>
              <p:cNvSpPr/>
              <p:nvPr/>
            </p:nvSpPr>
            <p:spPr>
              <a:xfrm>
                <a:off x="6121126" y="4362178"/>
                <a:ext cx="1093589" cy="64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0" name="Rectangle 139">
                <a:extLst>
                  <a:ext uri="{FF2B5EF4-FFF2-40B4-BE49-F238E27FC236}">
                    <a16:creationId xmlns:a16="http://schemas.microsoft.com/office/drawing/2014/main" id="{33E5A8D4-77A0-4919-9920-1868E08E1B10}"/>
                  </a:ext>
                </a:extLst>
              </p:cNvPr>
              <p:cNvSpPr/>
              <p:nvPr/>
            </p:nvSpPr>
            <p:spPr>
              <a:xfrm>
                <a:off x="6121126" y="4565137"/>
                <a:ext cx="1431020" cy="64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1" name="Rectangle 140">
                <a:extLst>
                  <a:ext uri="{FF2B5EF4-FFF2-40B4-BE49-F238E27FC236}">
                    <a16:creationId xmlns:a16="http://schemas.microsoft.com/office/drawing/2014/main" id="{0A81B8CD-46EA-41FD-98D8-95B980B316A5}"/>
                  </a:ext>
                </a:extLst>
              </p:cNvPr>
              <p:cNvSpPr/>
              <p:nvPr/>
            </p:nvSpPr>
            <p:spPr>
              <a:xfrm>
                <a:off x="6121126" y="4768096"/>
                <a:ext cx="1576264" cy="64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3" name="Rectangle 142">
                <a:extLst>
                  <a:ext uri="{FF2B5EF4-FFF2-40B4-BE49-F238E27FC236}">
                    <a16:creationId xmlns:a16="http://schemas.microsoft.com/office/drawing/2014/main" id="{197C0ADF-3399-408A-839E-D13A7ECF9336}"/>
                  </a:ext>
                </a:extLst>
              </p:cNvPr>
              <p:cNvSpPr/>
              <p:nvPr/>
            </p:nvSpPr>
            <p:spPr>
              <a:xfrm>
                <a:off x="6121126" y="4971056"/>
                <a:ext cx="959482" cy="64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4" name="TextBox 50">
                <a:extLst>
                  <a:ext uri="{FF2B5EF4-FFF2-40B4-BE49-F238E27FC236}">
                    <a16:creationId xmlns:a16="http://schemas.microsoft.com/office/drawing/2014/main" id="{B0AF0108-F4C0-4898-BDDE-C583D46524A5}"/>
                  </a:ext>
                </a:extLst>
              </p:cNvPr>
              <p:cNvSpPr txBox="1"/>
              <p:nvPr/>
            </p:nvSpPr>
            <p:spPr>
              <a:xfrm>
                <a:off x="5630527" y="3704118"/>
                <a:ext cx="1943838" cy="4770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Post Title</a:t>
                </a:r>
              </a:p>
              <a:p>
                <a:r>
                  <a:rPr lang="en-US" sz="1400" b="1" dirty="0" err="1">
                    <a:solidFill>
                      <a:schemeClr val="bg1"/>
                    </a:solidFill>
                    <a:latin typeface="Roboto" panose="02000000000000000000" pitchFamily="2" charset="0"/>
                    <a:ea typeface="Roboto" panose="02000000000000000000" pitchFamily="2" charset="0"/>
                    <a:cs typeface="Open Sans Extrabold" panose="020B0906030804020204" pitchFamily="34" charset="0"/>
                  </a:rPr>
                  <a:t>Jawa</a:t>
                </a:r>
                <a:r>
                  <a:rPr lang="en-US" sz="14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a:t>
                </a:r>
                <a:r>
                  <a:rPr lang="en-US" sz="1400" b="1" dirty="0" err="1">
                    <a:solidFill>
                      <a:schemeClr val="bg1"/>
                    </a:solidFill>
                    <a:latin typeface="Roboto" panose="02000000000000000000" pitchFamily="2" charset="0"/>
                    <a:ea typeface="Roboto" panose="02000000000000000000" pitchFamily="2" charset="0"/>
                    <a:cs typeface="Open Sans Extrabold" panose="020B0906030804020204" pitchFamily="34" charset="0"/>
                  </a:rPr>
                  <a:t>Heri</a:t>
                </a:r>
                <a:endParaRPr lang="en-US" sz="1400" b="1" dirty="0">
                  <a:solidFill>
                    <a:schemeClr val="bg1"/>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145" name="TextBox 51">
                <a:extLst>
                  <a:ext uri="{FF2B5EF4-FFF2-40B4-BE49-F238E27FC236}">
                    <a16:creationId xmlns:a16="http://schemas.microsoft.com/office/drawing/2014/main" id="{A54167B1-A368-47D7-8B1D-017CB3CB1D76}"/>
                  </a:ext>
                </a:extLst>
              </p:cNvPr>
              <p:cNvSpPr txBox="1"/>
              <p:nvPr/>
            </p:nvSpPr>
            <p:spPr>
              <a:xfrm>
                <a:off x="5630527" y="4219059"/>
                <a:ext cx="593890" cy="923330"/>
              </a:xfrm>
              <a:prstGeom prst="rect">
                <a:avLst/>
              </a:prstGeom>
              <a:noFill/>
            </p:spPr>
            <p:txBody>
              <a:bodyPr wrap="square" numCol="1" spcCol="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Ai</a:t>
                </a:r>
              </a:p>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PSD</a:t>
                </a:r>
              </a:p>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HTML</a:t>
                </a:r>
              </a:p>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CSS</a:t>
                </a:r>
              </a:p>
            </p:txBody>
          </p:sp>
          <p:sp>
            <p:nvSpPr>
              <p:cNvPr id="146" name="TextBox 52">
                <a:extLst>
                  <a:ext uri="{FF2B5EF4-FFF2-40B4-BE49-F238E27FC236}">
                    <a16:creationId xmlns:a16="http://schemas.microsoft.com/office/drawing/2014/main" id="{04C81EA9-285B-46AC-BA5C-DC4B09309A35}"/>
                  </a:ext>
                </a:extLst>
              </p:cNvPr>
              <p:cNvSpPr txBox="1"/>
              <p:nvPr/>
            </p:nvSpPr>
            <p:spPr>
              <a:xfrm>
                <a:off x="7063002" y="4222977"/>
                <a:ext cx="1137559" cy="913070"/>
              </a:xfrm>
              <a:prstGeom prst="rect">
                <a:avLst/>
              </a:prstGeom>
              <a:noFill/>
            </p:spPr>
            <p:txBody>
              <a:bodyPr wrap="square" numCol="1" spcCol="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60%</a:t>
                </a:r>
              </a:p>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85%</a:t>
                </a:r>
              </a:p>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95%</a:t>
                </a:r>
              </a:p>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48%</a:t>
                </a:r>
              </a:p>
            </p:txBody>
          </p:sp>
        </p:grpSp>
        <p:grpSp>
          <p:nvGrpSpPr>
            <p:cNvPr id="26" name="Group 25">
              <a:extLst>
                <a:ext uri="{FF2B5EF4-FFF2-40B4-BE49-F238E27FC236}">
                  <a16:creationId xmlns:a16="http://schemas.microsoft.com/office/drawing/2014/main" id="{3B833A09-3825-4448-8EA1-90D263693AFA}"/>
                </a:ext>
              </a:extLst>
            </p:cNvPr>
            <p:cNvGrpSpPr/>
            <p:nvPr/>
          </p:nvGrpSpPr>
          <p:grpSpPr>
            <a:xfrm>
              <a:off x="8629650" y="4625258"/>
              <a:ext cx="2570034" cy="1438271"/>
              <a:chOff x="5630527" y="3704118"/>
              <a:chExt cx="2570034" cy="1438271"/>
            </a:xfrm>
          </p:grpSpPr>
          <p:sp>
            <p:nvSpPr>
              <p:cNvPr id="27" name="Rectangle 26">
                <a:extLst>
                  <a:ext uri="{FF2B5EF4-FFF2-40B4-BE49-F238E27FC236}">
                    <a16:creationId xmlns:a16="http://schemas.microsoft.com/office/drawing/2014/main" id="{88698CE9-BEDE-4035-B361-B3EF66F07834}"/>
                  </a:ext>
                </a:extLst>
              </p:cNvPr>
              <p:cNvSpPr/>
              <p:nvPr/>
            </p:nvSpPr>
            <p:spPr>
              <a:xfrm>
                <a:off x="6121126" y="4362178"/>
                <a:ext cx="1093589" cy="64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8" name="Rectangle 27">
                <a:extLst>
                  <a:ext uri="{FF2B5EF4-FFF2-40B4-BE49-F238E27FC236}">
                    <a16:creationId xmlns:a16="http://schemas.microsoft.com/office/drawing/2014/main" id="{DAE85872-9924-46C1-93B0-23152297F8B1}"/>
                  </a:ext>
                </a:extLst>
              </p:cNvPr>
              <p:cNvSpPr/>
              <p:nvPr/>
            </p:nvSpPr>
            <p:spPr>
              <a:xfrm>
                <a:off x="6121126" y="4565137"/>
                <a:ext cx="1431020" cy="64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9" name="Rectangle 28">
                <a:extLst>
                  <a:ext uri="{FF2B5EF4-FFF2-40B4-BE49-F238E27FC236}">
                    <a16:creationId xmlns:a16="http://schemas.microsoft.com/office/drawing/2014/main" id="{126B5A12-81F5-466F-8D01-588894CB1966}"/>
                  </a:ext>
                </a:extLst>
              </p:cNvPr>
              <p:cNvSpPr/>
              <p:nvPr/>
            </p:nvSpPr>
            <p:spPr>
              <a:xfrm>
                <a:off x="6121126" y="4768096"/>
                <a:ext cx="1576264" cy="64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 name="Rectangle 29">
                <a:extLst>
                  <a:ext uri="{FF2B5EF4-FFF2-40B4-BE49-F238E27FC236}">
                    <a16:creationId xmlns:a16="http://schemas.microsoft.com/office/drawing/2014/main" id="{F8B8A363-42C0-4064-9970-77A7A70471A4}"/>
                  </a:ext>
                </a:extLst>
              </p:cNvPr>
              <p:cNvSpPr/>
              <p:nvPr/>
            </p:nvSpPr>
            <p:spPr>
              <a:xfrm>
                <a:off x="6121126" y="4971056"/>
                <a:ext cx="959482" cy="64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3" name="TextBox 50">
                <a:extLst>
                  <a:ext uri="{FF2B5EF4-FFF2-40B4-BE49-F238E27FC236}">
                    <a16:creationId xmlns:a16="http://schemas.microsoft.com/office/drawing/2014/main" id="{1517AA91-46D3-427C-B8AC-14F867597D49}"/>
                  </a:ext>
                </a:extLst>
              </p:cNvPr>
              <p:cNvSpPr txBox="1"/>
              <p:nvPr/>
            </p:nvSpPr>
            <p:spPr>
              <a:xfrm>
                <a:off x="5630527" y="3704118"/>
                <a:ext cx="1943838" cy="4770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Post Title</a:t>
                </a:r>
              </a:p>
              <a:p>
                <a:r>
                  <a:rPr lang="en-US" sz="1400" b="1" dirty="0" err="1">
                    <a:solidFill>
                      <a:schemeClr val="bg1"/>
                    </a:solidFill>
                    <a:latin typeface="Roboto" panose="02000000000000000000" pitchFamily="2" charset="0"/>
                    <a:ea typeface="Roboto" panose="02000000000000000000" pitchFamily="2" charset="0"/>
                    <a:cs typeface="Open Sans Extrabold" panose="020B0906030804020204" pitchFamily="34" charset="0"/>
                  </a:rPr>
                  <a:t>Jawa</a:t>
                </a:r>
                <a:r>
                  <a:rPr lang="en-US" sz="14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a:t>
                </a:r>
                <a:r>
                  <a:rPr lang="en-US" sz="1400" b="1" dirty="0" err="1">
                    <a:solidFill>
                      <a:schemeClr val="bg1"/>
                    </a:solidFill>
                    <a:latin typeface="Roboto" panose="02000000000000000000" pitchFamily="2" charset="0"/>
                    <a:ea typeface="Roboto" panose="02000000000000000000" pitchFamily="2" charset="0"/>
                    <a:cs typeface="Open Sans Extrabold" panose="020B0906030804020204" pitchFamily="34" charset="0"/>
                  </a:rPr>
                  <a:t>Heri</a:t>
                </a:r>
                <a:endParaRPr lang="en-US" sz="1400" b="1" dirty="0">
                  <a:solidFill>
                    <a:schemeClr val="bg1"/>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35" name="TextBox 51">
                <a:extLst>
                  <a:ext uri="{FF2B5EF4-FFF2-40B4-BE49-F238E27FC236}">
                    <a16:creationId xmlns:a16="http://schemas.microsoft.com/office/drawing/2014/main" id="{A2B748F2-457E-4D91-8F00-08BD3DE94CB9}"/>
                  </a:ext>
                </a:extLst>
              </p:cNvPr>
              <p:cNvSpPr txBox="1"/>
              <p:nvPr/>
            </p:nvSpPr>
            <p:spPr>
              <a:xfrm>
                <a:off x="5630527" y="4219059"/>
                <a:ext cx="593890" cy="923330"/>
              </a:xfrm>
              <a:prstGeom prst="rect">
                <a:avLst/>
              </a:prstGeom>
              <a:noFill/>
            </p:spPr>
            <p:txBody>
              <a:bodyPr wrap="square" numCol="1" spcCol="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Ai</a:t>
                </a:r>
              </a:p>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PSD</a:t>
                </a:r>
              </a:p>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HTML</a:t>
                </a:r>
              </a:p>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CSS</a:t>
                </a:r>
              </a:p>
            </p:txBody>
          </p:sp>
          <p:sp>
            <p:nvSpPr>
              <p:cNvPr id="36" name="TextBox 52">
                <a:extLst>
                  <a:ext uri="{FF2B5EF4-FFF2-40B4-BE49-F238E27FC236}">
                    <a16:creationId xmlns:a16="http://schemas.microsoft.com/office/drawing/2014/main" id="{4C12DEE0-F215-462D-BDE0-E62B0BE57D1E}"/>
                  </a:ext>
                </a:extLst>
              </p:cNvPr>
              <p:cNvSpPr txBox="1"/>
              <p:nvPr/>
            </p:nvSpPr>
            <p:spPr>
              <a:xfrm>
                <a:off x="7063002" y="4222977"/>
                <a:ext cx="1137559" cy="913070"/>
              </a:xfrm>
              <a:prstGeom prst="rect">
                <a:avLst/>
              </a:prstGeom>
              <a:noFill/>
            </p:spPr>
            <p:txBody>
              <a:bodyPr wrap="square" numCol="1" spcCol="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60%</a:t>
                </a:r>
              </a:p>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85%</a:t>
                </a:r>
              </a:p>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95%</a:t>
                </a:r>
              </a:p>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48%</a:t>
                </a:r>
              </a:p>
            </p:txBody>
          </p:sp>
        </p:grpSp>
      </p:grpSp>
      <p:pic>
        <p:nvPicPr>
          <p:cNvPr id="42" name="Picture Placeholder 41">
            <a:extLst>
              <a:ext uri="{FF2B5EF4-FFF2-40B4-BE49-F238E27FC236}">
                <a16:creationId xmlns:a16="http://schemas.microsoft.com/office/drawing/2014/main" id="{CD989F37-A9ED-4407-A723-D9AAC3914F4A}"/>
              </a:ext>
            </a:extLst>
          </p:cNvPr>
          <p:cNvPicPr>
            <a:picLocks noGrp="1" noChangeAspect="1"/>
          </p:cNvPicPr>
          <p:nvPr>
            <p:ph type="pic" sz="quarter" idx="158"/>
          </p:nvPr>
        </p:nvPicPr>
        <p:blipFill>
          <a:blip r:embed="rId3">
            <a:extLst>
              <a:ext uri="{28A0092B-C50C-407E-A947-70E740481C1C}">
                <a14:useLocalDpi xmlns:a14="http://schemas.microsoft.com/office/drawing/2010/main" val="0"/>
              </a:ext>
            </a:extLst>
          </a:blip>
          <a:srcRect l="26284" r="26284"/>
          <a:stretch>
            <a:fillRect/>
          </a:stretch>
        </p:blipFill>
        <p:spPr/>
      </p:pic>
    </p:spTree>
    <p:extLst>
      <p:ext uri="{BB962C8B-B14F-4D97-AF65-F5344CB8AC3E}">
        <p14:creationId xmlns:p14="http://schemas.microsoft.com/office/powerpoint/2010/main" val="24491930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15980</TotalTime>
  <Words>1028</Words>
  <Application>Microsoft Office PowerPoint</Application>
  <PresentationFormat>Widescreen</PresentationFormat>
  <Paragraphs>230</Paragraphs>
  <Slides>25</Slides>
  <Notes>24</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25</vt:i4>
      </vt:variant>
    </vt:vector>
  </HeadingPairs>
  <TitlesOfParts>
    <vt:vector size="41" baseType="lpstr">
      <vt:lpstr>Aller</vt:lpstr>
      <vt:lpstr>Arial</vt:lpstr>
      <vt:lpstr>Calibri</vt:lpstr>
      <vt:lpstr>Lato</vt:lpstr>
      <vt:lpstr>Lato Black</vt:lpstr>
      <vt:lpstr>Montserrat</vt:lpstr>
      <vt:lpstr>Montserrat-Bold</vt:lpstr>
      <vt:lpstr>Montserrat-Regular</vt:lpstr>
      <vt:lpstr>Open Sans</vt:lpstr>
      <vt:lpstr>Open Sans Condensed</vt:lpstr>
      <vt:lpstr>Open Sans Condensed Light</vt:lpstr>
      <vt:lpstr>Open Sans Extrabold</vt:lpstr>
      <vt:lpstr>Raleway</vt:lpstr>
      <vt:lpstr>Roboto</vt:lpstr>
      <vt:lpstr>Roboto Slab</vt:lpstr>
      <vt:lpstr>Office Theme</vt:lpstr>
      <vt:lpstr>PowerPoint Presentation</vt:lpstr>
      <vt:lpstr>PowerPoint Presentation</vt:lpstr>
      <vt:lpstr>Welcome Message</vt:lpstr>
      <vt:lpstr>About us</vt:lpstr>
      <vt:lpstr>PowerPoint Presentation</vt:lpstr>
      <vt:lpstr>Our Services 1</vt:lpstr>
      <vt:lpstr>Our Services 2</vt:lpstr>
      <vt:lpstr>Our Services</vt:lpstr>
      <vt:lpstr>PowerPoint Presentation</vt:lpstr>
      <vt:lpstr>Our Team</vt:lpstr>
      <vt:lpstr>Our Portfolilo</vt:lpstr>
      <vt:lpstr>Our Portfolio</vt:lpstr>
      <vt:lpstr>Our Portfolilo</vt:lpstr>
      <vt:lpstr>Our 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2573</cp:revision>
  <dcterms:created xsi:type="dcterms:W3CDTF">2017-07-18T09:08:44Z</dcterms:created>
  <dcterms:modified xsi:type="dcterms:W3CDTF">2017-12-06T18:44:30Z</dcterms:modified>
</cp:coreProperties>
</file>