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8" r:id="rId3"/>
    <p:sldMasterId id="214748367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embeddedFontLst>
    <p:embeddedFont>
      <p:font typeface="Montserrat"/>
      <p:regular r:id="rId28"/>
      <p:bold r:id="rId29"/>
      <p:italic r:id="rId30"/>
      <p:boldItalic r:id="rId31"/>
    </p:embeddedFont>
    <p:embeddedFont>
      <p:font typeface="Montserrat Light"/>
      <p:regular r:id="rId32"/>
      <p:bold r:id="rId33"/>
      <p:italic r:id="rId34"/>
      <p:boldItalic r:id="rId35"/>
    </p:embeddedFont>
    <p:embeddedFont>
      <p:font typeface="Montserrat Thin"/>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Montserrat-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boldItalic.fntdata"/><Relationship Id="rId30" Type="http://schemas.openxmlformats.org/officeDocument/2006/relationships/font" Target="fonts/Montserrat-italic.fntdata"/><Relationship Id="rId11" Type="http://schemas.openxmlformats.org/officeDocument/2006/relationships/slide" Target="slides/slide6.xml"/><Relationship Id="rId33" Type="http://schemas.openxmlformats.org/officeDocument/2006/relationships/font" Target="fonts/MontserratLight-bold.fntdata"/><Relationship Id="rId10" Type="http://schemas.openxmlformats.org/officeDocument/2006/relationships/slide" Target="slides/slide5.xml"/><Relationship Id="rId32" Type="http://schemas.openxmlformats.org/officeDocument/2006/relationships/font" Target="fonts/MontserratLight-regular.fntdata"/><Relationship Id="rId13" Type="http://schemas.openxmlformats.org/officeDocument/2006/relationships/slide" Target="slides/slide8.xml"/><Relationship Id="rId35" Type="http://schemas.openxmlformats.org/officeDocument/2006/relationships/font" Target="fonts/MontserratLight-boldItalic.fntdata"/><Relationship Id="rId12" Type="http://schemas.openxmlformats.org/officeDocument/2006/relationships/slide" Target="slides/slide7.xml"/><Relationship Id="rId34" Type="http://schemas.openxmlformats.org/officeDocument/2006/relationships/font" Target="fonts/MontserratLight-italic.fntdata"/><Relationship Id="rId15" Type="http://schemas.openxmlformats.org/officeDocument/2006/relationships/slide" Target="slides/slide10.xml"/><Relationship Id="rId37" Type="http://schemas.openxmlformats.org/officeDocument/2006/relationships/font" Target="fonts/MontserratThin-bold.fntdata"/><Relationship Id="rId14" Type="http://schemas.openxmlformats.org/officeDocument/2006/relationships/slide" Target="slides/slide9.xml"/><Relationship Id="rId36" Type="http://schemas.openxmlformats.org/officeDocument/2006/relationships/font" Target="fonts/MontserratThin-regular.fntdata"/><Relationship Id="rId17" Type="http://schemas.openxmlformats.org/officeDocument/2006/relationships/slide" Target="slides/slide12.xml"/><Relationship Id="rId39" Type="http://schemas.openxmlformats.org/officeDocument/2006/relationships/font" Target="fonts/MontserratThin-boldItalic.fntdata"/><Relationship Id="rId16" Type="http://schemas.openxmlformats.org/officeDocument/2006/relationships/slide" Target="slides/slide11.xml"/><Relationship Id="rId38" Type="http://schemas.openxmlformats.org/officeDocument/2006/relationships/font" Target="fonts/MontserratThin-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4db2ae02ae_2_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4db2ae02ae_2_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Google Shape;380;g4db2ae02ae_2_32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g4db2ae02ae_2_3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4db2ae02ae_2_33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g4db2ae02ae_2_3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g4db2ae02ae_2_35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g4db2ae02ae_2_3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Google Shape;431;g4db2ae02ae_2_37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g4db2ae02ae_2_3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0" name="Shape 450"/>
        <p:cNvGrpSpPr/>
        <p:nvPr/>
      </p:nvGrpSpPr>
      <p:grpSpPr>
        <a:xfrm>
          <a:off x="0" y="0"/>
          <a:ext cx="0" cy="0"/>
          <a:chOff x="0" y="0"/>
          <a:chExt cx="0" cy="0"/>
        </a:xfrm>
      </p:grpSpPr>
      <p:sp>
        <p:nvSpPr>
          <p:cNvPr id="451" name="Google Shape;451;g4db2ae02ae_2_3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g4db2ae02ae_2_3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Google Shape;466;g4db2ae02ae_2_4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g4db2ae02ae_2_4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g4db2ae02ae_2_4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g4db2ae02ae_2_4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4" name="Shape 484"/>
        <p:cNvGrpSpPr/>
        <p:nvPr/>
      </p:nvGrpSpPr>
      <p:grpSpPr>
        <a:xfrm>
          <a:off x="0" y="0"/>
          <a:ext cx="0" cy="0"/>
          <a:chOff x="0" y="0"/>
          <a:chExt cx="0" cy="0"/>
        </a:xfrm>
      </p:grpSpPr>
      <p:sp>
        <p:nvSpPr>
          <p:cNvPr id="485" name="Google Shape;485;g4db2ae02ae_2_42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g4db2ae02ae_2_4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4db2ae02ae_2_44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g4db2ae02ae_2_4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g4db2ae02ae_2_45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g4db2ae02ae_2_4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4db2ae02ae_2_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4db2ae02ae_2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0" name="Shape 530"/>
        <p:cNvGrpSpPr/>
        <p:nvPr/>
      </p:nvGrpSpPr>
      <p:grpSpPr>
        <a:xfrm>
          <a:off x="0" y="0"/>
          <a:ext cx="0" cy="0"/>
          <a:chOff x="0" y="0"/>
          <a:chExt cx="0" cy="0"/>
        </a:xfrm>
      </p:grpSpPr>
      <p:sp>
        <p:nvSpPr>
          <p:cNvPr id="531" name="Google Shape;531;g4db2ae02ae_2_4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g4db2ae02ae_2_4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8" name="Shape 538"/>
        <p:cNvGrpSpPr/>
        <p:nvPr/>
      </p:nvGrpSpPr>
      <p:grpSpPr>
        <a:xfrm>
          <a:off x="0" y="0"/>
          <a:ext cx="0" cy="0"/>
          <a:chOff x="0" y="0"/>
          <a:chExt cx="0" cy="0"/>
        </a:xfrm>
      </p:grpSpPr>
      <p:sp>
        <p:nvSpPr>
          <p:cNvPr id="539" name="Google Shape;539;g4db2ae02ae_2_4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g4db2ae02ae_2_4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5" name="Shape 565"/>
        <p:cNvGrpSpPr/>
        <p:nvPr/>
      </p:nvGrpSpPr>
      <p:grpSpPr>
        <a:xfrm>
          <a:off x="0" y="0"/>
          <a:ext cx="0" cy="0"/>
          <a:chOff x="0" y="0"/>
          <a:chExt cx="0" cy="0"/>
        </a:xfrm>
      </p:grpSpPr>
      <p:sp>
        <p:nvSpPr>
          <p:cNvPr id="566" name="Google Shape;566;g4db2ae02ae_2_5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g4db2ae02ae_2_5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4db2ae02ae_2_8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4db2ae02ae_2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4db2ae02ae_2_2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g4db2ae02ae_2_2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4db2ae02ae_2_23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g4db2ae02ae_2_2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4db2ae02ae_2_26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g4db2ae02ae_2_2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4db2ae02ae_2_2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g4db2ae02ae_2_2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4db2ae02ae_2_30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g4db2ae02ae_2_3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g4db2ae02ae_2_3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4db2ae02ae_2_3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out Header &amp; Footer">
  <p:cSld name="Full Image without Header &amp; Footer">
    <p:spTree>
      <p:nvGrpSpPr>
        <p:cNvPr id="56" name="Shape 56"/>
        <p:cNvGrpSpPr/>
        <p:nvPr/>
      </p:nvGrpSpPr>
      <p:grpSpPr>
        <a:xfrm>
          <a:off x="0" y="0"/>
          <a:ext cx="0" cy="0"/>
          <a:chOff x="0" y="0"/>
          <a:chExt cx="0" cy="0"/>
        </a:xfrm>
      </p:grpSpPr>
      <p:sp>
        <p:nvSpPr>
          <p:cNvPr id="57" name="Google Shape;57;p14"/>
          <p:cNvSpPr/>
          <p:nvPr>
            <p:ph idx="2" type="pic"/>
          </p:nvPr>
        </p:nvSpPr>
        <p:spPr>
          <a:xfrm>
            <a:off x="0" y="0"/>
            <a:ext cx="9143999" cy="515652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Title Page">
  <p:cSld name="31_Title Page">
    <p:spTree>
      <p:nvGrpSpPr>
        <p:cNvPr id="58" name="Shape 58"/>
        <p:cNvGrpSpPr/>
        <p:nvPr/>
      </p:nvGrpSpPr>
      <p:grpSpPr>
        <a:xfrm>
          <a:off x="0" y="0"/>
          <a:ext cx="0" cy="0"/>
          <a:chOff x="0" y="0"/>
          <a:chExt cx="0" cy="0"/>
        </a:xfrm>
      </p:grpSpPr>
      <p:sp>
        <p:nvSpPr>
          <p:cNvPr id="59" name="Google Shape;59;p15"/>
          <p:cNvSpPr/>
          <p:nvPr>
            <p:ph idx="2" type="pic"/>
          </p:nvPr>
        </p:nvSpPr>
        <p:spPr>
          <a:xfrm>
            <a:off x="342899" y="342899"/>
            <a:ext cx="8458201" cy="44576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6_Title Page">
  <p:cSld name="46_Title Page">
    <p:spTree>
      <p:nvGrpSpPr>
        <p:cNvPr id="60" name="Shape 60"/>
        <p:cNvGrpSpPr/>
        <p:nvPr/>
      </p:nvGrpSpPr>
      <p:grpSpPr>
        <a:xfrm>
          <a:off x="0" y="0"/>
          <a:ext cx="0" cy="0"/>
          <a:chOff x="0" y="0"/>
          <a:chExt cx="0" cy="0"/>
        </a:xfrm>
      </p:grpSpPr>
      <p:grpSp>
        <p:nvGrpSpPr>
          <p:cNvPr id="61" name="Google Shape;61;p16"/>
          <p:cNvGrpSpPr/>
          <p:nvPr/>
        </p:nvGrpSpPr>
        <p:grpSpPr>
          <a:xfrm>
            <a:off x="8722788" y="4906808"/>
            <a:ext cx="292625" cy="128841"/>
            <a:chOff x="11125576" y="6251575"/>
            <a:chExt cx="288549" cy="117476"/>
          </a:xfrm>
        </p:grpSpPr>
        <p:sp>
          <p:nvSpPr>
            <p:cNvPr id="62" name="Google Shape;62;p16">
              <a:hlinkClick action="ppaction://hlinkshowjump?jump=nextslide"/>
            </p:cNvPr>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63" name="Google Shape;63;p16">
              <a:hlinkClick action="ppaction://hlinkshowjump?jump=previousslide"/>
            </p:cNvPr>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cxnSp>
          <p:nvCxnSpPr>
            <p:cNvPr id="64" name="Google Shape;64;p16"/>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
        <p:nvSpPr>
          <p:cNvPr id="65" name="Google Shape;65;p16"/>
          <p:cNvSpPr txBox="1"/>
          <p:nvPr>
            <p:ph idx="1" type="body"/>
          </p:nvPr>
        </p:nvSpPr>
        <p:spPr>
          <a:xfrm>
            <a:off x="6408196" y="4885567"/>
            <a:ext cx="2248701" cy="152885"/>
          </a:xfrm>
          <a:prstGeom prst="rect">
            <a:avLst/>
          </a:prstGeom>
          <a:noFill/>
          <a:ln>
            <a:noFill/>
          </a:ln>
        </p:spPr>
        <p:txBody>
          <a:bodyPr anchorCtr="0" anchor="t" bIns="34275" lIns="68575" spcFirstLastPara="1" rIns="68575" wrap="square" tIns="34275"/>
          <a:lstStyle>
            <a:lvl1pPr indent="-228600" lvl="0" marL="457200" algn="r">
              <a:lnSpc>
                <a:spcPct val="90000"/>
              </a:lnSpc>
              <a:spcBef>
                <a:spcPts val="800"/>
              </a:spcBef>
              <a:spcAft>
                <a:spcPts val="0"/>
              </a:spcAft>
              <a:buClr>
                <a:schemeClr val="lt2"/>
              </a:buClr>
              <a:buSzPts val="600"/>
              <a:buNone/>
              <a:defRPr b="0" i="0" sz="600">
                <a:solidFill>
                  <a:schemeClr val="lt2"/>
                </a:solidFill>
                <a:latin typeface="Montserrat Light"/>
                <a:ea typeface="Montserrat Light"/>
                <a:cs typeface="Montserrat Light"/>
                <a:sym typeface="Montserrat Light"/>
              </a:defRPr>
            </a:lvl1pPr>
            <a:lvl2pPr indent="-228600" lvl="1" marL="914400" algn="r">
              <a:lnSpc>
                <a:spcPct val="90000"/>
              </a:lnSpc>
              <a:spcBef>
                <a:spcPts val="400"/>
              </a:spcBef>
              <a:spcAft>
                <a:spcPts val="0"/>
              </a:spcAft>
              <a:buClr>
                <a:schemeClr val="lt2"/>
              </a:buClr>
              <a:buSzPts val="600"/>
              <a:buNone/>
              <a:defRPr b="0" i="0" sz="600">
                <a:solidFill>
                  <a:schemeClr val="lt2"/>
                </a:solidFill>
                <a:latin typeface="Montserrat Light"/>
                <a:ea typeface="Montserrat Light"/>
                <a:cs typeface="Montserrat Light"/>
                <a:sym typeface="Montserrat Light"/>
              </a:defRPr>
            </a:lvl2pPr>
            <a:lvl3pPr indent="-228600" lvl="2" marL="1371600" algn="r">
              <a:lnSpc>
                <a:spcPct val="90000"/>
              </a:lnSpc>
              <a:spcBef>
                <a:spcPts val="400"/>
              </a:spcBef>
              <a:spcAft>
                <a:spcPts val="0"/>
              </a:spcAft>
              <a:buClr>
                <a:schemeClr val="lt2"/>
              </a:buClr>
              <a:buSzPts val="600"/>
              <a:buNone/>
              <a:defRPr b="0" i="0" sz="600">
                <a:solidFill>
                  <a:schemeClr val="lt2"/>
                </a:solidFill>
                <a:latin typeface="Montserrat Light"/>
                <a:ea typeface="Montserrat Light"/>
                <a:cs typeface="Montserrat Light"/>
                <a:sym typeface="Montserrat Light"/>
              </a:defRPr>
            </a:lvl3pPr>
            <a:lvl4pPr indent="-228600" lvl="3" marL="1828800" algn="r">
              <a:lnSpc>
                <a:spcPct val="90000"/>
              </a:lnSpc>
              <a:spcBef>
                <a:spcPts val="400"/>
              </a:spcBef>
              <a:spcAft>
                <a:spcPts val="0"/>
              </a:spcAft>
              <a:buClr>
                <a:schemeClr val="lt2"/>
              </a:buClr>
              <a:buSzPts val="600"/>
              <a:buNone/>
              <a:defRPr b="0" i="0" sz="600">
                <a:solidFill>
                  <a:schemeClr val="lt2"/>
                </a:solidFill>
                <a:latin typeface="Montserrat Light"/>
                <a:ea typeface="Montserrat Light"/>
                <a:cs typeface="Montserrat Light"/>
                <a:sym typeface="Montserrat Light"/>
              </a:defRPr>
            </a:lvl4pPr>
            <a:lvl5pPr indent="-228600" lvl="4" marL="2286000" algn="r">
              <a:lnSpc>
                <a:spcPct val="90000"/>
              </a:lnSpc>
              <a:spcBef>
                <a:spcPts val="400"/>
              </a:spcBef>
              <a:spcAft>
                <a:spcPts val="0"/>
              </a:spcAft>
              <a:buClr>
                <a:schemeClr val="lt2"/>
              </a:buClr>
              <a:buSzPts val="600"/>
              <a:buNone/>
              <a:defRPr b="0" i="0" sz="600">
                <a:solidFill>
                  <a:schemeClr val="lt2"/>
                </a:solidFill>
                <a:latin typeface="Montserrat Light"/>
                <a:ea typeface="Montserrat Light"/>
                <a:cs typeface="Montserrat Light"/>
                <a:sym typeface="Montserrat Light"/>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7_Title Page">
  <p:cSld name="47_Title Page">
    <p:spTree>
      <p:nvGrpSpPr>
        <p:cNvPr id="66" name="Shape 66"/>
        <p:cNvGrpSpPr/>
        <p:nvPr/>
      </p:nvGrpSpPr>
      <p:grpSpPr>
        <a:xfrm>
          <a:off x="0" y="0"/>
          <a:ext cx="0" cy="0"/>
          <a:chOff x="0" y="0"/>
          <a:chExt cx="0" cy="0"/>
        </a:xfrm>
      </p:grpSpPr>
      <p:sp>
        <p:nvSpPr>
          <p:cNvPr id="67" name="Google Shape;67;p17"/>
          <p:cNvSpPr/>
          <p:nvPr>
            <p:ph idx="2" type="pic"/>
          </p:nvPr>
        </p:nvSpPr>
        <p:spPr>
          <a:xfrm>
            <a:off x="3124201" y="0"/>
            <a:ext cx="6019799"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68" name="Shape 68"/>
        <p:cNvGrpSpPr/>
        <p:nvPr/>
      </p:nvGrpSpPr>
      <p:grpSpPr>
        <a:xfrm>
          <a:off x="0" y="0"/>
          <a:ext cx="0" cy="0"/>
          <a:chOff x="0" y="0"/>
          <a:chExt cx="0" cy="0"/>
        </a:xfrm>
      </p:grpSpPr>
      <p:sp>
        <p:nvSpPr>
          <p:cNvPr id="69" name="Google Shape;69;p18"/>
          <p:cNvSpPr/>
          <p:nvPr>
            <p:ph idx="2" type="pic"/>
          </p:nvPr>
        </p:nvSpPr>
        <p:spPr>
          <a:xfrm>
            <a:off x="-1" y="0"/>
            <a:ext cx="5715001" cy="515652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70" name="Shape 70"/>
        <p:cNvGrpSpPr/>
        <p:nvPr/>
      </p:nvGrpSpPr>
      <p:grpSpPr>
        <a:xfrm>
          <a:off x="0" y="0"/>
          <a:ext cx="0" cy="0"/>
          <a:chOff x="0" y="0"/>
          <a:chExt cx="0" cy="0"/>
        </a:xfrm>
      </p:grpSpPr>
      <p:sp>
        <p:nvSpPr>
          <p:cNvPr id="71" name="Google Shape;71;p19"/>
          <p:cNvSpPr/>
          <p:nvPr>
            <p:ph idx="2" type="pic"/>
          </p:nvPr>
        </p:nvSpPr>
        <p:spPr>
          <a:xfrm>
            <a:off x="571500" y="746762"/>
            <a:ext cx="2757488" cy="364997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Page">
  <p:cSld name="22_Title Page">
    <p:spTree>
      <p:nvGrpSpPr>
        <p:cNvPr id="72" name="Shape 72"/>
        <p:cNvGrpSpPr/>
        <p:nvPr/>
      </p:nvGrpSpPr>
      <p:grpSpPr>
        <a:xfrm>
          <a:off x="0" y="0"/>
          <a:ext cx="0" cy="0"/>
          <a:chOff x="0" y="0"/>
          <a:chExt cx="0" cy="0"/>
        </a:xfrm>
      </p:grpSpPr>
      <p:sp>
        <p:nvSpPr>
          <p:cNvPr id="73" name="Google Shape;73;p20"/>
          <p:cNvSpPr/>
          <p:nvPr>
            <p:ph idx="2" type="pic"/>
          </p:nvPr>
        </p:nvSpPr>
        <p:spPr>
          <a:xfrm>
            <a:off x="936174" y="1798432"/>
            <a:ext cx="4713513" cy="283654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4" name="Google Shape;74;p20"/>
          <p:cNvSpPr/>
          <p:nvPr>
            <p:ph idx="3" type="pic"/>
          </p:nvPr>
        </p:nvSpPr>
        <p:spPr>
          <a:xfrm>
            <a:off x="5649686" y="3216702"/>
            <a:ext cx="1477736" cy="141827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Page">
  <p:cSld name="15_Title Page">
    <p:spTree>
      <p:nvGrpSpPr>
        <p:cNvPr id="75" name="Shape 75"/>
        <p:cNvGrpSpPr/>
        <p:nvPr/>
      </p:nvGrpSpPr>
      <p:grpSpPr>
        <a:xfrm>
          <a:off x="0" y="0"/>
          <a:ext cx="0" cy="0"/>
          <a:chOff x="0" y="0"/>
          <a:chExt cx="0" cy="0"/>
        </a:xfrm>
      </p:grpSpPr>
      <p:sp>
        <p:nvSpPr>
          <p:cNvPr id="76" name="Google Shape;76;p21"/>
          <p:cNvSpPr/>
          <p:nvPr>
            <p:ph idx="2" type="pic"/>
          </p:nvPr>
        </p:nvSpPr>
        <p:spPr>
          <a:xfrm>
            <a:off x="0" y="0"/>
            <a:ext cx="4572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5_Title Page">
  <p:cSld name="35_Title Page">
    <p:spTree>
      <p:nvGrpSpPr>
        <p:cNvPr id="77" name="Shape 77"/>
        <p:cNvGrpSpPr/>
        <p:nvPr/>
      </p:nvGrpSpPr>
      <p:grpSpPr>
        <a:xfrm>
          <a:off x="0" y="0"/>
          <a:ext cx="0" cy="0"/>
          <a:chOff x="0" y="0"/>
          <a:chExt cx="0" cy="0"/>
        </a:xfrm>
      </p:grpSpPr>
      <p:sp>
        <p:nvSpPr>
          <p:cNvPr id="78" name="Google Shape;78;p22"/>
          <p:cNvSpPr/>
          <p:nvPr>
            <p:ph idx="2" type="pic"/>
          </p:nvPr>
        </p:nvSpPr>
        <p:spPr>
          <a:xfrm>
            <a:off x="342899" y="342900"/>
            <a:ext cx="2819399"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9" name="Google Shape;79;p22"/>
          <p:cNvSpPr/>
          <p:nvPr>
            <p:ph idx="3" type="pic"/>
          </p:nvPr>
        </p:nvSpPr>
        <p:spPr>
          <a:xfrm>
            <a:off x="3162301" y="342900"/>
            <a:ext cx="2819399"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0" name="Google Shape;80;p22"/>
          <p:cNvSpPr/>
          <p:nvPr>
            <p:ph idx="4" type="pic"/>
          </p:nvPr>
        </p:nvSpPr>
        <p:spPr>
          <a:xfrm>
            <a:off x="5981702" y="342900"/>
            <a:ext cx="2819399"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8_Title Page">
  <p:cSld name="48_Title Page">
    <p:spTree>
      <p:nvGrpSpPr>
        <p:cNvPr id="81" name="Shape 81"/>
        <p:cNvGrpSpPr/>
        <p:nvPr/>
      </p:nvGrpSpPr>
      <p:grpSpPr>
        <a:xfrm>
          <a:off x="0" y="0"/>
          <a:ext cx="0" cy="0"/>
          <a:chOff x="0" y="0"/>
          <a:chExt cx="0" cy="0"/>
        </a:xfrm>
      </p:grpSpPr>
      <p:sp>
        <p:nvSpPr>
          <p:cNvPr id="82" name="Google Shape;82;p23"/>
          <p:cNvSpPr/>
          <p:nvPr>
            <p:ph idx="2" type="pic"/>
          </p:nvPr>
        </p:nvSpPr>
        <p:spPr>
          <a:xfrm>
            <a:off x="628649" y="1772764"/>
            <a:ext cx="2725851" cy="251109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3" name="Google Shape;83;p23"/>
          <p:cNvSpPr/>
          <p:nvPr>
            <p:ph idx="3" type="pic"/>
          </p:nvPr>
        </p:nvSpPr>
        <p:spPr>
          <a:xfrm>
            <a:off x="3354501" y="859640"/>
            <a:ext cx="1217499" cy="251109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Title Page">
  <p:cSld name="29_Title Page">
    <p:spTree>
      <p:nvGrpSpPr>
        <p:cNvPr id="84" name="Shape 84"/>
        <p:cNvGrpSpPr/>
        <p:nvPr/>
      </p:nvGrpSpPr>
      <p:grpSpPr>
        <a:xfrm>
          <a:off x="0" y="0"/>
          <a:ext cx="0" cy="0"/>
          <a:chOff x="0" y="0"/>
          <a:chExt cx="0" cy="0"/>
        </a:xfrm>
      </p:grpSpPr>
      <p:sp>
        <p:nvSpPr>
          <p:cNvPr id="85" name="Google Shape;85;p24"/>
          <p:cNvSpPr/>
          <p:nvPr>
            <p:ph idx="2" type="pic"/>
          </p:nvPr>
        </p:nvSpPr>
        <p:spPr>
          <a:xfrm>
            <a:off x="663734" y="1957388"/>
            <a:ext cx="2536666" cy="262233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6" name="Google Shape;86;p24"/>
          <p:cNvSpPr/>
          <p:nvPr>
            <p:ph idx="3" type="pic"/>
          </p:nvPr>
        </p:nvSpPr>
        <p:spPr>
          <a:xfrm>
            <a:off x="3200400" y="1957388"/>
            <a:ext cx="2228849" cy="262233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7" name="Google Shape;87;p24"/>
          <p:cNvSpPr/>
          <p:nvPr>
            <p:ph idx="4" type="pic"/>
          </p:nvPr>
        </p:nvSpPr>
        <p:spPr>
          <a:xfrm>
            <a:off x="5429250" y="563775"/>
            <a:ext cx="2228849" cy="24651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Title Page">
  <p:cSld name="32_Title Page">
    <p:spTree>
      <p:nvGrpSpPr>
        <p:cNvPr id="88" name="Shape 88"/>
        <p:cNvGrpSpPr/>
        <p:nvPr/>
      </p:nvGrpSpPr>
      <p:grpSpPr>
        <a:xfrm>
          <a:off x="0" y="0"/>
          <a:ext cx="0" cy="0"/>
          <a:chOff x="0" y="0"/>
          <a:chExt cx="0" cy="0"/>
        </a:xfrm>
      </p:grpSpPr>
      <p:sp>
        <p:nvSpPr>
          <p:cNvPr id="89" name="Google Shape;89;p25"/>
          <p:cNvSpPr/>
          <p:nvPr>
            <p:ph idx="2" type="pic"/>
          </p:nvPr>
        </p:nvSpPr>
        <p:spPr>
          <a:xfrm>
            <a:off x="342899" y="34290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0" name="Google Shape;90;p25"/>
          <p:cNvSpPr/>
          <p:nvPr>
            <p:ph idx="3" type="pic"/>
          </p:nvPr>
        </p:nvSpPr>
        <p:spPr>
          <a:xfrm>
            <a:off x="3162300" y="34290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1" name="Google Shape;91;p25"/>
          <p:cNvSpPr/>
          <p:nvPr>
            <p:ph idx="4" type="pic"/>
          </p:nvPr>
        </p:nvSpPr>
        <p:spPr>
          <a:xfrm>
            <a:off x="5981699" y="34290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2" name="Google Shape;92;p25"/>
          <p:cNvSpPr/>
          <p:nvPr>
            <p:ph idx="5" type="pic"/>
          </p:nvPr>
        </p:nvSpPr>
        <p:spPr>
          <a:xfrm>
            <a:off x="342899" y="257175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3" name="Google Shape;93;p25"/>
          <p:cNvSpPr/>
          <p:nvPr>
            <p:ph idx="6" type="pic"/>
          </p:nvPr>
        </p:nvSpPr>
        <p:spPr>
          <a:xfrm>
            <a:off x="3162300" y="257175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4" name="Google Shape;94;p25"/>
          <p:cNvSpPr/>
          <p:nvPr>
            <p:ph idx="7" type="pic"/>
          </p:nvPr>
        </p:nvSpPr>
        <p:spPr>
          <a:xfrm>
            <a:off x="5981699" y="257175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Title Page">
  <p:cSld name="30_Title Page">
    <p:spTree>
      <p:nvGrpSpPr>
        <p:cNvPr id="95" name="Shape 95"/>
        <p:cNvGrpSpPr/>
        <p:nvPr/>
      </p:nvGrpSpPr>
      <p:grpSpPr>
        <a:xfrm>
          <a:off x="0" y="0"/>
          <a:ext cx="0" cy="0"/>
          <a:chOff x="0" y="0"/>
          <a:chExt cx="0" cy="0"/>
        </a:xfrm>
      </p:grpSpPr>
      <p:sp>
        <p:nvSpPr>
          <p:cNvPr id="96" name="Google Shape;96;p26"/>
          <p:cNvSpPr/>
          <p:nvPr>
            <p:ph idx="2" type="pic"/>
          </p:nvPr>
        </p:nvSpPr>
        <p:spPr>
          <a:xfrm>
            <a:off x="663734" y="1957388"/>
            <a:ext cx="2068736" cy="262233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7" name="Google Shape;97;p26"/>
          <p:cNvSpPr/>
          <p:nvPr>
            <p:ph idx="3" type="pic"/>
          </p:nvPr>
        </p:nvSpPr>
        <p:spPr>
          <a:xfrm>
            <a:off x="2732470" y="1957388"/>
            <a:ext cx="3168267" cy="262233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8" name="Google Shape;98;p26"/>
          <p:cNvSpPr/>
          <p:nvPr>
            <p:ph idx="4" type="pic"/>
          </p:nvPr>
        </p:nvSpPr>
        <p:spPr>
          <a:xfrm>
            <a:off x="3471862" y="563775"/>
            <a:ext cx="2428874" cy="139361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9" name="Google Shape;99;p26"/>
          <p:cNvSpPr/>
          <p:nvPr>
            <p:ph idx="5" type="pic"/>
          </p:nvPr>
        </p:nvSpPr>
        <p:spPr>
          <a:xfrm>
            <a:off x="5900738" y="564356"/>
            <a:ext cx="2579528" cy="401478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Page">
  <p:cSld name="27_Title Page">
    <p:spTree>
      <p:nvGrpSpPr>
        <p:cNvPr id="100" name="Shape 100"/>
        <p:cNvGrpSpPr/>
        <p:nvPr/>
      </p:nvGrpSpPr>
      <p:grpSpPr>
        <a:xfrm>
          <a:off x="0" y="0"/>
          <a:ext cx="0" cy="0"/>
          <a:chOff x="0" y="0"/>
          <a:chExt cx="0" cy="0"/>
        </a:xfrm>
      </p:grpSpPr>
      <p:sp>
        <p:nvSpPr>
          <p:cNvPr id="101" name="Google Shape;101;p27"/>
          <p:cNvSpPr/>
          <p:nvPr>
            <p:ph idx="2" type="pic"/>
          </p:nvPr>
        </p:nvSpPr>
        <p:spPr>
          <a:xfrm>
            <a:off x="342899" y="34290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2" name="Google Shape;102;p27"/>
          <p:cNvSpPr/>
          <p:nvPr>
            <p:ph idx="3" type="pic"/>
          </p:nvPr>
        </p:nvSpPr>
        <p:spPr>
          <a:xfrm>
            <a:off x="5981700" y="34290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3" name="Google Shape;103;p27"/>
          <p:cNvSpPr/>
          <p:nvPr>
            <p:ph idx="4" type="pic"/>
          </p:nvPr>
        </p:nvSpPr>
        <p:spPr>
          <a:xfrm>
            <a:off x="3162300" y="2571750"/>
            <a:ext cx="2819401" cy="2228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Title Page">
  <p:cSld name="34_Title Page">
    <p:spTree>
      <p:nvGrpSpPr>
        <p:cNvPr id="104" name="Shape 104"/>
        <p:cNvGrpSpPr/>
        <p:nvPr/>
      </p:nvGrpSpPr>
      <p:grpSpPr>
        <a:xfrm>
          <a:off x="0" y="0"/>
          <a:ext cx="0" cy="0"/>
          <a:chOff x="0" y="0"/>
          <a:chExt cx="0" cy="0"/>
        </a:xfrm>
      </p:grpSpPr>
      <p:sp>
        <p:nvSpPr>
          <p:cNvPr id="105" name="Google Shape;105;p28"/>
          <p:cNvSpPr/>
          <p:nvPr>
            <p:ph idx="2" type="pic"/>
          </p:nvPr>
        </p:nvSpPr>
        <p:spPr>
          <a:xfrm>
            <a:off x="3479006" y="973828"/>
            <a:ext cx="2185987" cy="218598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6" name="Google Shape;106;p28"/>
          <p:cNvSpPr/>
          <p:nvPr>
            <p:ph idx="3" type="pic"/>
          </p:nvPr>
        </p:nvSpPr>
        <p:spPr>
          <a:xfrm>
            <a:off x="5865019" y="973828"/>
            <a:ext cx="2185987" cy="218598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7" name="Google Shape;107;p28"/>
          <p:cNvSpPr/>
          <p:nvPr>
            <p:ph idx="4" type="pic"/>
          </p:nvPr>
        </p:nvSpPr>
        <p:spPr>
          <a:xfrm>
            <a:off x="1092994" y="973828"/>
            <a:ext cx="2185987" cy="218598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108" name="Shape 108"/>
        <p:cNvGrpSpPr/>
        <p:nvPr/>
      </p:nvGrpSpPr>
      <p:grpSpPr>
        <a:xfrm>
          <a:off x="0" y="0"/>
          <a:ext cx="0" cy="0"/>
          <a:chOff x="0" y="0"/>
          <a:chExt cx="0" cy="0"/>
        </a:xfrm>
      </p:grpSpPr>
      <p:sp>
        <p:nvSpPr>
          <p:cNvPr id="109" name="Google Shape;109;p29"/>
          <p:cNvSpPr/>
          <p:nvPr>
            <p:ph idx="2" type="pic"/>
          </p:nvPr>
        </p:nvSpPr>
        <p:spPr>
          <a:xfrm>
            <a:off x="0" y="0"/>
            <a:ext cx="4743449"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Page">
  <p:cSld name="23_Title Page">
    <p:spTree>
      <p:nvGrpSpPr>
        <p:cNvPr id="110" name="Shape 110"/>
        <p:cNvGrpSpPr/>
        <p:nvPr/>
      </p:nvGrpSpPr>
      <p:grpSpPr>
        <a:xfrm>
          <a:off x="0" y="0"/>
          <a:ext cx="0" cy="0"/>
          <a:chOff x="0" y="0"/>
          <a:chExt cx="0" cy="0"/>
        </a:xfrm>
      </p:grpSpPr>
      <p:sp>
        <p:nvSpPr>
          <p:cNvPr id="111" name="Google Shape;111;p30"/>
          <p:cNvSpPr/>
          <p:nvPr>
            <p:ph idx="2" type="pic"/>
          </p:nvPr>
        </p:nvSpPr>
        <p:spPr>
          <a:xfrm>
            <a:off x="1685924" y="1971676"/>
            <a:ext cx="3817717" cy="31718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2" name="Google Shape;112;p30"/>
          <p:cNvSpPr/>
          <p:nvPr>
            <p:ph idx="3" type="pic"/>
          </p:nvPr>
        </p:nvSpPr>
        <p:spPr>
          <a:xfrm>
            <a:off x="5503641" y="1971674"/>
            <a:ext cx="3047218" cy="255439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3" name="Shape 113"/>
        <p:cNvGrpSpPr/>
        <p:nvPr/>
      </p:nvGrpSpPr>
      <p:grpSpPr>
        <a:xfrm>
          <a:off x="0" y="0"/>
          <a:ext cx="0" cy="0"/>
          <a:chOff x="0" y="0"/>
          <a:chExt cx="0" cy="0"/>
        </a:xfrm>
      </p:grpSpPr>
      <p:sp>
        <p:nvSpPr>
          <p:cNvPr id="114" name="Google Shape;114;p31"/>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31"/>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16" name="Google Shape;116;p3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7" name="Google Shape;117;p3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8" name="Google Shape;118;p3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Blank with Footer &amp; Header">
  <p:cSld name="3_Blank with Footer &amp; Header">
    <p:spTree>
      <p:nvGrpSpPr>
        <p:cNvPr id="119" name="Shape 119"/>
        <p:cNvGrpSpPr/>
        <p:nvPr/>
      </p:nvGrpSpPr>
      <p:grpSpPr>
        <a:xfrm>
          <a:off x="0" y="0"/>
          <a:ext cx="0" cy="0"/>
          <a:chOff x="0" y="0"/>
          <a:chExt cx="0" cy="0"/>
        </a:xfrm>
      </p:grpSpPr>
      <p:sp>
        <p:nvSpPr>
          <p:cNvPr id="120" name="Google Shape;120;p32"/>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 Id="rId3" Type="http://schemas.openxmlformats.org/officeDocument/2006/relationships/image" Target="../media/image12.jpg"/><Relationship Id="rId4" Type="http://schemas.openxmlformats.org/officeDocument/2006/relationships/image" Target="../media/image5.jpg"/><Relationship Id="rId5"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 Id="rId3" Type="http://schemas.openxmlformats.org/officeDocument/2006/relationships/image" Target="../media/image9.jpg"/><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4.xml"/><Relationship Id="rId3" Type="http://schemas.openxmlformats.org/officeDocument/2006/relationships/image" Target="../media/image14.jpg"/><Relationship Id="rId4" Type="http://schemas.openxmlformats.org/officeDocument/2006/relationships/image" Target="../media/image15.jpg"/><Relationship Id="rId5"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13.jpg"/><Relationship Id="rId4" Type="http://schemas.openxmlformats.org/officeDocument/2006/relationships/image" Target="../media/image6.jpg"/><Relationship Id="rId5" Type="http://schemas.openxmlformats.org/officeDocument/2006/relationships/image" Target="../media/image14.jpg"/><Relationship Id="rId6" Type="http://schemas.openxmlformats.org/officeDocument/2006/relationships/image" Target="../media/image24.jpg"/><Relationship Id="rId7" Type="http://schemas.openxmlformats.org/officeDocument/2006/relationships/image" Target="../media/image15.jpg"/><Relationship Id="rId8"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18.jpg"/><Relationship Id="rId4" Type="http://schemas.openxmlformats.org/officeDocument/2006/relationships/image" Target="../media/image23.jpg"/><Relationship Id="rId5" Type="http://schemas.openxmlformats.org/officeDocument/2006/relationships/image" Target="../media/image25.jpg"/><Relationship Id="rId6" Type="http://schemas.openxmlformats.org/officeDocument/2006/relationships/image" Target="../media/image1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 Id="rId3" Type="http://schemas.openxmlformats.org/officeDocument/2006/relationships/image" Target="../media/image25.jpg"/><Relationship Id="rId4" Type="http://schemas.openxmlformats.org/officeDocument/2006/relationships/image" Target="../media/image17.jpg"/><Relationship Id="rId5"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 Id="rId3" Type="http://schemas.openxmlformats.org/officeDocument/2006/relationships/image" Target="../media/image17.jpg"/><Relationship Id="rId4" Type="http://schemas.openxmlformats.org/officeDocument/2006/relationships/image" Target="../media/image18.jpg"/><Relationship Id="rId5" Type="http://schemas.openxmlformats.org/officeDocument/2006/relationships/image" Target="../media/image2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 Id="rId3"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6.jp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0.xml"/><Relationship Id="rId3" Type="http://schemas.openxmlformats.org/officeDocument/2006/relationships/image" Target="../media/image22.png"/><Relationship Id="rId4"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16.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33"/>
          <p:cNvPicPr preferRelativeResize="0"/>
          <p:nvPr>
            <p:ph idx="2" type="pic"/>
          </p:nvPr>
        </p:nvPicPr>
        <p:blipFill rotWithShape="1">
          <a:blip r:embed="rId3">
            <a:alphaModFix/>
          </a:blip>
          <a:srcRect b="7755" l="0" r="0" t="7763"/>
          <a:stretch/>
        </p:blipFill>
        <p:spPr>
          <a:xfrm>
            <a:off x="0" y="0"/>
            <a:ext cx="9144000" cy="5156400"/>
          </a:xfrm>
          <a:prstGeom prst="rect">
            <a:avLst/>
          </a:prstGeom>
          <a:noFill/>
          <a:ln>
            <a:noFill/>
          </a:ln>
        </p:spPr>
      </p:pic>
      <p:pic>
        <p:nvPicPr>
          <p:cNvPr id="126" name="Google Shape;126;p33"/>
          <p:cNvPicPr preferRelativeResize="0"/>
          <p:nvPr/>
        </p:nvPicPr>
        <p:blipFill rotWithShape="1">
          <a:blip r:embed="rId4">
            <a:alphaModFix/>
          </a:blip>
          <a:srcRect b="0" l="0" r="0" t="0"/>
          <a:stretch/>
        </p:blipFill>
        <p:spPr>
          <a:xfrm>
            <a:off x="2700336" y="2902856"/>
            <a:ext cx="3743326" cy="10938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Google Shape;383;p42"/>
          <p:cNvSpPr txBox="1"/>
          <p:nvPr/>
        </p:nvSpPr>
        <p:spPr>
          <a:xfrm>
            <a:off x="5545307" y="746838"/>
            <a:ext cx="2368608" cy="70403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100">
                <a:solidFill>
                  <a:schemeClr val="dk1"/>
                </a:solidFill>
                <a:latin typeface="Montserrat"/>
                <a:ea typeface="Montserrat"/>
                <a:cs typeface="Montserrat"/>
                <a:sym typeface="Montserrat"/>
              </a:rPr>
              <a:t>AWESOME</a:t>
            </a:r>
            <a:endParaRPr sz="1100"/>
          </a:p>
          <a:p>
            <a:pPr indent="0" lvl="0" marL="0" marR="0" rtl="0" algn="l">
              <a:lnSpc>
                <a:spcPct val="100000"/>
              </a:lnSpc>
              <a:spcBef>
                <a:spcPts val="0"/>
              </a:spcBef>
              <a:spcAft>
                <a:spcPts val="0"/>
              </a:spcAft>
              <a:buNone/>
            </a:pPr>
            <a:r>
              <a:rPr b="1" lang="en" sz="2100">
                <a:solidFill>
                  <a:schemeClr val="dk1"/>
                </a:solidFill>
                <a:latin typeface="Montserrat"/>
                <a:ea typeface="Montserrat"/>
                <a:cs typeface="Montserrat"/>
                <a:sym typeface="Montserrat"/>
              </a:rPr>
              <a:t>PRESENTATION</a:t>
            </a:r>
            <a:endParaRPr sz="1100"/>
          </a:p>
        </p:txBody>
      </p:sp>
      <p:sp>
        <p:nvSpPr>
          <p:cNvPr id="384" name="Google Shape;384;p42"/>
          <p:cNvSpPr txBox="1"/>
          <p:nvPr/>
        </p:nvSpPr>
        <p:spPr>
          <a:xfrm>
            <a:off x="5545307" y="1507520"/>
            <a:ext cx="1924917" cy="567944"/>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Contrary to popular belief, to Lorem Ipsum is not simply and random dummy</a:t>
            </a:r>
            <a:endParaRPr sz="1100"/>
          </a:p>
        </p:txBody>
      </p:sp>
      <p:sp>
        <p:nvSpPr>
          <p:cNvPr id="385" name="Google Shape;385;p42"/>
          <p:cNvSpPr/>
          <p:nvPr/>
        </p:nvSpPr>
        <p:spPr>
          <a:xfrm>
            <a:off x="5545307" y="2381002"/>
            <a:ext cx="1099457" cy="1099457"/>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6" name="Google Shape;386;p42"/>
          <p:cNvSpPr/>
          <p:nvPr/>
        </p:nvSpPr>
        <p:spPr>
          <a:xfrm>
            <a:off x="6814457" y="2381002"/>
            <a:ext cx="1099457" cy="1099457"/>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7" name="Google Shape;387;p42"/>
          <p:cNvSpPr txBox="1"/>
          <p:nvPr/>
        </p:nvSpPr>
        <p:spPr>
          <a:xfrm>
            <a:off x="5545307" y="3655594"/>
            <a:ext cx="2368608" cy="741068"/>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a:t>
            </a:r>
            <a:endParaRPr sz="1100"/>
          </a:p>
        </p:txBody>
      </p:sp>
      <p:sp>
        <p:nvSpPr>
          <p:cNvPr id="388" name="Google Shape;388;p42"/>
          <p:cNvSpPr txBox="1"/>
          <p:nvPr/>
        </p:nvSpPr>
        <p:spPr>
          <a:xfrm>
            <a:off x="5609532" y="2751835"/>
            <a:ext cx="971006"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85%</a:t>
            </a:r>
            <a:endParaRPr sz="1100"/>
          </a:p>
        </p:txBody>
      </p:sp>
      <p:sp>
        <p:nvSpPr>
          <p:cNvPr id="389" name="Google Shape;389;p42"/>
          <p:cNvSpPr txBox="1"/>
          <p:nvPr/>
        </p:nvSpPr>
        <p:spPr>
          <a:xfrm>
            <a:off x="6878683" y="2751835"/>
            <a:ext cx="971006"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25$</a:t>
            </a:r>
            <a:endParaRPr sz="1100"/>
          </a:p>
        </p:txBody>
      </p:sp>
      <p:pic>
        <p:nvPicPr>
          <p:cNvPr id="390" name="Google Shape;390;p42"/>
          <p:cNvPicPr preferRelativeResize="0"/>
          <p:nvPr>
            <p:ph idx="2" type="pic"/>
          </p:nvPr>
        </p:nvPicPr>
        <p:blipFill rotWithShape="1">
          <a:blip r:embed="rId3">
            <a:alphaModFix/>
          </a:blip>
          <a:srcRect b="0" l="20370" r="20369" t="0"/>
          <a:stretch/>
        </p:blipFill>
        <p:spPr>
          <a:xfrm>
            <a:off x="0" y="0"/>
            <a:ext cx="4572000"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pic>
        <p:nvPicPr>
          <p:cNvPr id="395" name="Google Shape;395;p43"/>
          <p:cNvPicPr preferRelativeResize="0"/>
          <p:nvPr>
            <p:ph idx="4" type="pic"/>
          </p:nvPr>
        </p:nvPicPr>
        <p:blipFill rotWithShape="1">
          <a:blip r:embed="rId3">
            <a:alphaModFix/>
          </a:blip>
          <a:srcRect b="0" l="7835" r="7834" t="0"/>
          <a:stretch/>
        </p:blipFill>
        <p:spPr>
          <a:xfrm>
            <a:off x="5981702" y="342900"/>
            <a:ext cx="2819399" cy="2228850"/>
          </a:xfrm>
          <a:prstGeom prst="rect">
            <a:avLst/>
          </a:prstGeom>
          <a:noFill/>
          <a:ln>
            <a:noFill/>
          </a:ln>
        </p:spPr>
      </p:pic>
      <p:pic>
        <p:nvPicPr>
          <p:cNvPr id="396" name="Google Shape;396;p43"/>
          <p:cNvPicPr preferRelativeResize="0"/>
          <p:nvPr>
            <p:ph idx="3" type="pic"/>
          </p:nvPr>
        </p:nvPicPr>
        <p:blipFill rotWithShape="1">
          <a:blip r:embed="rId4">
            <a:alphaModFix/>
          </a:blip>
          <a:srcRect b="0" l="7835" r="7834" t="0"/>
          <a:stretch/>
        </p:blipFill>
        <p:spPr>
          <a:xfrm>
            <a:off x="3162301" y="342900"/>
            <a:ext cx="2819399" cy="2228850"/>
          </a:xfrm>
          <a:prstGeom prst="rect">
            <a:avLst/>
          </a:prstGeom>
          <a:noFill/>
          <a:ln>
            <a:noFill/>
          </a:ln>
        </p:spPr>
      </p:pic>
      <p:sp>
        <p:nvSpPr>
          <p:cNvPr id="397" name="Google Shape;397;p43"/>
          <p:cNvSpPr/>
          <p:nvPr/>
        </p:nvSpPr>
        <p:spPr>
          <a:xfrm>
            <a:off x="3162302" y="342900"/>
            <a:ext cx="2819398" cy="2228850"/>
          </a:xfrm>
          <a:prstGeom prst="rect">
            <a:avLst/>
          </a:prstGeom>
          <a:solidFill>
            <a:schemeClr val="dk1">
              <a:alpha val="57647"/>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398" name="Google Shape;398;p43"/>
          <p:cNvPicPr preferRelativeResize="0"/>
          <p:nvPr>
            <p:ph idx="2" type="pic"/>
          </p:nvPr>
        </p:nvPicPr>
        <p:blipFill rotWithShape="1">
          <a:blip r:embed="rId5">
            <a:alphaModFix/>
          </a:blip>
          <a:srcRect b="0" l="32040" r="4099" t="24272"/>
          <a:stretch/>
        </p:blipFill>
        <p:spPr>
          <a:xfrm>
            <a:off x="342899" y="342900"/>
            <a:ext cx="2819399" cy="2228850"/>
          </a:xfrm>
          <a:prstGeom prst="rect">
            <a:avLst/>
          </a:prstGeom>
          <a:noFill/>
          <a:ln>
            <a:noFill/>
          </a:ln>
        </p:spPr>
      </p:pic>
      <p:sp>
        <p:nvSpPr>
          <p:cNvPr id="399" name="Google Shape;399;p43"/>
          <p:cNvSpPr txBox="1"/>
          <p:nvPr/>
        </p:nvSpPr>
        <p:spPr>
          <a:xfrm>
            <a:off x="3615348" y="1086069"/>
            <a:ext cx="1913304" cy="742511"/>
          </a:xfrm>
          <a:prstGeom prst="rect">
            <a:avLst/>
          </a:prstGeom>
          <a:noFill/>
          <a:ln>
            <a:noFill/>
          </a:ln>
        </p:spPr>
        <p:txBody>
          <a:bodyPr anchorCtr="0" anchor="t" bIns="34275" lIns="68575" spcFirstLastPara="1" rIns="68575" wrap="square" tIns="34275">
            <a:noAutofit/>
          </a:bodyPr>
          <a:lstStyle/>
          <a:p>
            <a:pPr indent="0" lvl="0" marL="0" marR="0" rtl="0" algn="ctr">
              <a:lnSpc>
                <a:spcPct val="116666"/>
              </a:lnSpc>
              <a:spcBef>
                <a:spcPts val="0"/>
              </a:spcBef>
              <a:spcAft>
                <a:spcPts val="0"/>
              </a:spcAft>
              <a:buNone/>
            </a:pPr>
            <a:r>
              <a:rPr b="1" lang="en" sz="2300">
                <a:solidFill>
                  <a:schemeClr val="lt1"/>
                </a:solidFill>
                <a:latin typeface="Montserrat"/>
                <a:ea typeface="Montserrat"/>
                <a:cs typeface="Montserrat"/>
                <a:sym typeface="Montserrat"/>
              </a:rPr>
              <a:t>TITLE</a:t>
            </a:r>
            <a:endParaRPr sz="1100"/>
          </a:p>
          <a:p>
            <a:pPr indent="0" lvl="0" marL="0" marR="0" rtl="0" algn="ctr">
              <a:lnSpc>
                <a:spcPct val="116666"/>
              </a:lnSpc>
              <a:spcBef>
                <a:spcPts val="0"/>
              </a:spcBef>
              <a:spcAft>
                <a:spcPts val="0"/>
              </a:spcAft>
              <a:buNone/>
            </a:pPr>
            <a:r>
              <a:rPr b="1" lang="en" sz="2300">
                <a:solidFill>
                  <a:schemeClr val="lt1"/>
                </a:solidFill>
                <a:latin typeface="Montserrat"/>
                <a:ea typeface="Montserrat"/>
                <a:cs typeface="Montserrat"/>
                <a:sym typeface="Montserrat"/>
              </a:rPr>
              <a:t>TEXT HERE</a:t>
            </a:r>
            <a:endParaRPr sz="1100"/>
          </a:p>
        </p:txBody>
      </p:sp>
      <p:grpSp>
        <p:nvGrpSpPr>
          <p:cNvPr id="400" name="Google Shape;400;p43"/>
          <p:cNvGrpSpPr/>
          <p:nvPr/>
        </p:nvGrpSpPr>
        <p:grpSpPr>
          <a:xfrm>
            <a:off x="793470" y="3052066"/>
            <a:ext cx="1918256" cy="1439491"/>
            <a:chOff x="911238" y="2910101"/>
            <a:chExt cx="2557675" cy="1919322"/>
          </a:xfrm>
        </p:grpSpPr>
        <p:sp>
          <p:nvSpPr>
            <p:cNvPr id="401" name="Google Shape;401;p43"/>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02" name="Google Shape;402;p43"/>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03" name="Google Shape;403;p43"/>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grpSp>
        <p:nvGrpSpPr>
          <p:cNvPr id="404" name="Google Shape;404;p43"/>
          <p:cNvGrpSpPr/>
          <p:nvPr/>
        </p:nvGrpSpPr>
        <p:grpSpPr>
          <a:xfrm>
            <a:off x="3615348" y="3052066"/>
            <a:ext cx="1918256" cy="1439491"/>
            <a:chOff x="911238" y="2910101"/>
            <a:chExt cx="2557675" cy="1919322"/>
          </a:xfrm>
        </p:grpSpPr>
        <p:sp>
          <p:nvSpPr>
            <p:cNvPr id="405" name="Google Shape;405;p43"/>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06" name="Google Shape;406;p43"/>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07" name="Google Shape;407;p43"/>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grpSp>
        <p:nvGrpSpPr>
          <p:cNvPr id="408" name="Google Shape;408;p43"/>
          <p:cNvGrpSpPr/>
          <p:nvPr/>
        </p:nvGrpSpPr>
        <p:grpSpPr>
          <a:xfrm>
            <a:off x="6432275" y="3052066"/>
            <a:ext cx="1918256" cy="1439491"/>
            <a:chOff x="911238" y="2910101"/>
            <a:chExt cx="2557675" cy="1919322"/>
          </a:xfrm>
        </p:grpSpPr>
        <p:sp>
          <p:nvSpPr>
            <p:cNvPr id="409" name="Google Shape;409;p43"/>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10" name="Google Shape;410;p43"/>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11" name="Google Shape;411;p43"/>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pic>
        <p:nvPicPr>
          <p:cNvPr id="416" name="Google Shape;416;p44"/>
          <p:cNvPicPr preferRelativeResize="0"/>
          <p:nvPr>
            <p:ph idx="3" type="pic"/>
          </p:nvPr>
        </p:nvPicPr>
        <p:blipFill rotWithShape="1">
          <a:blip r:embed="rId3">
            <a:alphaModFix/>
          </a:blip>
          <a:srcRect b="0" l="25481" r="42180" t="0"/>
          <a:stretch/>
        </p:blipFill>
        <p:spPr>
          <a:xfrm>
            <a:off x="3354501" y="859640"/>
            <a:ext cx="1217499" cy="2511092"/>
          </a:xfrm>
          <a:prstGeom prst="rect">
            <a:avLst/>
          </a:prstGeom>
          <a:noFill/>
          <a:ln>
            <a:noFill/>
          </a:ln>
        </p:spPr>
      </p:pic>
      <p:pic>
        <p:nvPicPr>
          <p:cNvPr id="417" name="Google Shape;417;p44"/>
          <p:cNvPicPr preferRelativeResize="0"/>
          <p:nvPr>
            <p:ph idx="2" type="pic"/>
          </p:nvPr>
        </p:nvPicPr>
        <p:blipFill rotWithShape="1">
          <a:blip r:embed="rId4">
            <a:alphaModFix/>
          </a:blip>
          <a:srcRect b="0" l="13822" r="13821" t="0"/>
          <a:stretch/>
        </p:blipFill>
        <p:spPr>
          <a:xfrm>
            <a:off x="628649" y="1772764"/>
            <a:ext cx="2725851" cy="2511092"/>
          </a:xfrm>
          <a:prstGeom prst="rect">
            <a:avLst/>
          </a:prstGeom>
          <a:noFill/>
          <a:ln>
            <a:noFill/>
          </a:ln>
        </p:spPr>
      </p:pic>
      <p:sp>
        <p:nvSpPr>
          <p:cNvPr id="418" name="Google Shape;418;p44"/>
          <p:cNvSpPr txBox="1"/>
          <p:nvPr/>
        </p:nvSpPr>
        <p:spPr>
          <a:xfrm>
            <a:off x="914399" y="859640"/>
            <a:ext cx="1814513" cy="560298"/>
          </a:xfrm>
          <a:prstGeom prst="rect">
            <a:avLst/>
          </a:prstGeom>
          <a:noFill/>
          <a:ln>
            <a:noFill/>
          </a:ln>
        </p:spPr>
        <p:txBody>
          <a:bodyPr anchorCtr="0" anchor="t" bIns="34275" lIns="68575" spcFirstLastPara="1" rIns="68575" wrap="square" tIns="34275">
            <a:noAutofit/>
          </a:bodyPr>
          <a:lstStyle/>
          <a:p>
            <a:pPr indent="0" lvl="0" marL="0" marR="0" rtl="0" algn="r">
              <a:lnSpc>
                <a:spcPct val="117857"/>
              </a:lnSpc>
              <a:spcBef>
                <a:spcPts val="0"/>
              </a:spcBef>
              <a:spcAft>
                <a:spcPts val="0"/>
              </a:spcAft>
              <a:buNone/>
            </a:pPr>
            <a:r>
              <a:rPr b="1" lang="en" sz="2100">
                <a:solidFill>
                  <a:schemeClr val="dk1"/>
                </a:solidFill>
                <a:latin typeface="Montserrat"/>
                <a:ea typeface="Montserrat"/>
                <a:cs typeface="Montserrat"/>
                <a:sym typeface="Montserrat"/>
              </a:rPr>
              <a:t>AWESOME</a:t>
            </a:r>
            <a:endParaRPr sz="1100"/>
          </a:p>
          <a:p>
            <a:pPr indent="0" lvl="0" marL="0" marR="0" rtl="0" algn="r">
              <a:lnSpc>
                <a:spcPct val="153846"/>
              </a:lnSpc>
              <a:spcBef>
                <a:spcPts val="0"/>
              </a:spcBef>
              <a:spcAft>
                <a:spcPts val="0"/>
              </a:spcAft>
              <a:buNone/>
            </a:pPr>
            <a:r>
              <a:rPr b="1" lang="en" sz="1000">
                <a:solidFill>
                  <a:srgbClr val="7F7F7F"/>
                </a:solidFill>
                <a:latin typeface="Montserrat"/>
                <a:ea typeface="Montserrat"/>
                <a:cs typeface="Montserrat"/>
                <a:sym typeface="Montserrat"/>
              </a:rPr>
              <a:t>PAGE</a:t>
            </a:r>
            <a:endParaRPr sz="1100"/>
          </a:p>
        </p:txBody>
      </p:sp>
      <p:grpSp>
        <p:nvGrpSpPr>
          <p:cNvPr id="419" name="Google Shape;419;p44"/>
          <p:cNvGrpSpPr/>
          <p:nvPr/>
        </p:nvGrpSpPr>
        <p:grpSpPr>
          <a:xfrm>
            <a:off x="5197589" y="1334424"/>
            <a:ext cx="2803410" cy="1247131"/>
            <a:chOff x="911238" y="2910101"/>
            <a:chExt cx="3737880" cy="1662842"/>
          </a:xfrm>
        </p:grpSpPr>
        <p:sp>
          <p:nvSpPr>
            <p:cNvPr id="420" name="Google Shape;420;p44"/>
            <p:cNvSpPr txBox="1"/>
            <p:nvPr/>
          </p:nvSpPr>
          <p:spPr>
            <a:xfrm>
              <a:off x="911240" y="3748165"/>
              <a:ext cx="3737878" cy="82477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21" name="Google Shape;421;p44"/>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22" name="Google Shape;422;p44"/>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grpSp>
        <p:nvGrpSpPr>
          <p:cNvPr id="423" name="Google Shape;423;p44"/>
          <p:cNvGrpSpPr/>
          <p:nvPr/>
        </p:nvGrpSpPr>
        <p:grpSpPr>
          <a:xfrm>
            <a:off x="5197588" y="2991102"/>
            <a:ext cx="1810694" cy="817974"/>
            <a:chOff x="6930118" y="4436259"/>
            <a:chExt cx="2414258" cy="1090632"/>
          </a:xfrm>
        </p:grpSpPr>
        <p:grpSp>
          <p:nvGrpSpPr>
            <p:cNvPr id="424" name="Google Shape;424;p44"/>
            <p:cNvGrpSpPr/>
            <p:nvPr/>
          </p:nvGrpSpPr>
          <p:grpSpPr>
            <a:xfrm>
              <a:off x="6930118" y="4436259"/>
              <a:ext cx="1090634" cy="1090632"/>
              <a:chOff x="7581397" y="3362325"/>
              <a:chExt cx="1090634" cy="1090632"/>
            </a:xfrm>
          </p:grpSpPr>
          <p:sp>
            <p:nvSpPr>
              <p:cNvPr id="425" name="Google Shape;425;p44"/>
              <p:cNvSpPr/>
              <p:nvPr/>
            </p:nvSpPr>
            <p:spPr>
              <a:xfrm>
                <a:off x="7581397" y="3362325"/>
                <a:ext cx="1090634" cy="1090632"/>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6" name="Google Shape;426;p44"/>
              <p:cNvSpPr txBox="1"/>
              <p:nvPr/>
            </p:nvSpPr>
            <p:spPr>
              <a:xfrm>
                <a:off x="7677070" y="3669113"/>
                <a:ext cx="899286"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85%</a:t>
                </a:r>
                <a:endParaRPr sz="1100"/>
              </a:p>
            </p:txBody>
          </p:sp>
        </p:grpSp>
        <p:grpSp>
          <p:nvGrpSpPr>
            <p:cNvPr id="427" name="Google Shape;427;p44"/>
            <p:cNvGrpSpPr/>
            <p:nvPr/>
          </p:nvGrpSpPr>
          <p:grpSpPr>
            <a:xfrm>
              <a:off x="8253742" y="4436259"/>
              <a:ext cx="1090634" cy="1090632"/>
              <a:chOff x="7581397" y="3362325"/>
              <a:chExt cx="1090634" cy="1090632"/>
            </a:xfrm>
          </p:grpSpPr>
          <p:sp>
            <p:nvSpPr>
              <p:cNvPr id="428" name="Google Shape;428;p44"/>
              <p:cNvSpPr/>
              <p:nvPr/>
            </p:nvSpPr>
            <p:spPr>
              <a:xfrm>
                <a:off x="7581397" y="3362325"/>
                <a:ext cx="1090634" cy="1090632"/>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9" name="Google Shape;429;p44"/>
              <p:cNvSpPr txBox="1"/>
              <p:nvPr/>
            </p:nvSpPr>
            <p:spPr>
              <a:xfrm>
                <a:off x="7819871" y="3669113"/>
                <a:ext cx="61368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9K</a:t>
                </a:r>
                <a:endParaRPr sz="1100"/>
              </a:p>
            </p:txBody>
          </p:sp>
        </p:gr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3" name="Shape 433"/>
        <p:cNvGrpSpPr/>
        <p:nvPr/>
      </p:nvGrpSpPr>
      <p:grpSpPr>
        <a:xfrm>
          <a:off x="0" y="0"/>
          <a:ext cx="0" cy="0"/>
          <a:chOff x="0" y="0"/>
          <a:chExt cx="0" cy="0"/>
        </a:xfrm>
      </p:grpSpPr>
      <p:grpSp>
        <p:nvGrpSpPr>
          <p:cNvPr id="434" name="Google Shape;434;p45"/>
          <p:cNvGrpSpPr/>
          <p:nvPr/>
        </p:nvGrpSpPr>
        <p:grpSpPr>
          <a:xfrm>
            <a:off x="4231717" y="1028138"/>
            <a:ext cx="3753293" cy="3087224"/>
            <a:chOff x="6419850" y="1590028"/>
            <a:chExt cx="5004391" cy="4116298"/>
          </a:xfrm>
        </p:grpSpPr>
        <p:sp>
          <p:nvSpPr>
            <p:cNvPr id="435" name="Google Shape;435;p45"/>
            <p:cNvSpPr txBox="1"/>
            <p:nvPr/>
          </p:nvSpPr>
          <p:spPr>
            <a:xfrm>
              <a:off x="6419850" y="4368587"/>
              <a:ext cx="5004391" cy="1337739"/>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going</a:t>
              </a:r>
              <a:endParaRPr sz="1100"/>
            </a:p>
            <a:p>
              <a:pPr indent="0" lvl="0" marL="0" marR="0" rtl="0" algn="l">
                <a:lnSpc>
                  <a:spcPct val="222222"/>
                </a:lnSpc>
                <a:spcBef>
                  <a:spcPts val="0"/>
                </a:spcBef>
                <a:spcAft>
                  <a:spcPts val="0"/>
                </a:spcAft>
                <a:buNone/>
              </a:pPr>
              <a:r>
                <a:rPr lang="en" sz="700">
                  <a:solidFill>
                    <a:srgbClr val="7F7F7F"/>
                  </a:solidFill>
                  <a:latin typeface="Montserrat"/>
                  <a:ea typeface="Montserrat"/>
                  <a:cs typeface="Montserrat"/>
                  <a:sym typeface="Montserrat"/>
                </a:rPr>
                <a:t>through the cites of the word.</a:t>
              </a:r>
              <a:endParaRPr sz="1100"/>
            </a:p>
          </p:txBody>
        </p:sp>
        <p:grpSp>
          <p:nvGrpSpPr>
            <p:cNvPr id="436" name="Google Shape;436;p45"/>
            <p:cNvGrpSpPr/>
            <p:nvPr/>
          </p:nvGrpSpPr>
          <p:grpSpPr>
            <a:xfrm>
              <a:off x="6529297" y="1939834"/>
              <a:ext cx="4785496" cy="1926621"/>
              <a:chOff x="947647" y="2289640"/>
              <a:chExt cx="4785496" cy="1562387"/>
            </a:xfrm>
          </p:grpSpPr>
          <p:sp>
            <p:nvSpPr>
              <p:cNvPr id="437" name="Google Shape;437;p45"/>
              <p:cNvSpPr/>
              <p:nvPr/>
            </p:nvSpPr>
            <p:spPr>
              <a:xfrm>
                <a:off x="947647" y="2489752"/>
                <a:ext cx="1615188" cy="1362275"/>
              </a:xfrm>
              <a:custGeom>
                <a:rect b="b" l="l" r="r" t="t"/>
                <a:pathLst>
                  <a:path extrusionOk="0" h="872" w="426">
                    <a:moveTo>
                      <a:pt x="213" y="0"/>
                    </a:moveTo>
                    <a:cubicBezTo>
                      <a:pt x="213" y="0"/>
                      <a:pt x="302" y="616"/>
                      <a:pt x="426" y="872"/>
                    </a:cubicBezTo>
                    <a:cubicBezTo>
                      <a:pt x="0" y="872"/>
                      <a:pt x="0" y="872"/>
                      <a:pt x="0" y="872"/>
                    </a:cubicBezTo>
                    <a:cubicBezTo>
                      <a:pt x="124" y="616"/>
                      <a:pt x="213" y="0"/>
                      <a:pt x="213" y="0"/>
                    </a:cubicBezTo>
                  </a:path>
                </a:pathLst>
              </a:custGeom>
              <a:solidFill>
                <a:srgbClr val="7F7F7F">
                  <a:alpha val="8196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8" name="Google Shape;438;p45"/>
              <p:cNvSpPr/>
              <p:nvPr/>
            </p:nvSpPr>
            <p:spPr>
              <a:xfrm>
                <a:off x="2002191" y="2709807"/>
                <a:ext cx="1618525" cy="1142220"/>
              </a:xfrm>
              <a:custGeom>
                <a:rect b="b" l="l" r="r" t="t"/>
                <a:pathLst>
                  <a:path extrusionOk="0" h="731" w="427">
                    <a:moveTo>
                      <a:pt x="214" y="0"/>
                    </a:moveTo>
                    <a:cubicBezTo>
                      <a:pt x="214" y="0"/>
                      <a:pt x="303" y="516"/>
                      <a:pt x="427" y="731"/>
                    </a:cubicBezTo>
                    <a:cubicBezTo>
                      <a:pt x="0" y="731"/>
                      <a:pt x="0" y="731"/>
                      <a:pt x="0" y="731"/>
                    </a:cubicBezTo>
                    <a:cubicBezTo>
                      <a:pt x="125" y="516"/>
                      <a:pt x="214" y="0"/>
                      <a:pt x="214" y="0"/>
                    </a:cubicBezTo>
                  </a:path>
                </a:pathLst>
              </a:custGeom>
              <a:solidFill>
                <a:srgbClr val="595959">
                  <a:alpha val="8196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39" name="Google Shape;439;p45"/>
              <p:cNvSpPr/>
              <p:nvPr/>
            </p:nvSpPr>
            <p:spPr>
              <a:xfrm>
                <a:off x="3060073" y="2289640"/>
                <a:ext cx="1618525" cy="1562387"/>
              </a:xfrm>
              <a:custGeom>
                <a:rect b="b" l="l" r="r" t="t"/>
                <a:pathLst>
                  <a:path extrusionOk="0" h="1000" w="427">
                    <a:moveTo>
                      <a:pt x="213" y="0"/>
                    </a:moveTo>
                    <a:cubicBezTo>
                      <a:pt x="213" y="0"/>
                      <a:pt x="302" y="706"/>
                      <a:pt x="427" y="1000"/>
                    </a:cubicBezTo>
                    <a:cubicBezTo>
                      <a:pt x="0" y="1000"/>
                      <a:pt x="0" y="1000"/>
                      <a:pt x="0" y="1000"/>
                    </a:cubicBezTo>
                    <a:cubicBezTo>
                      <a:pt x="124" y="706"/>
                      <a:pt x="213" y="0"/>
                      <a:pt x="213" y="0"/>
                    </a:cubicBezTo>
                  </a:path>
                </a:pathLst>
              </a:custGeom>
              <a:solidFill>
                <a:srgbClr val="3F3F3F">
                  <a:alpha val="8196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40" name="Google Shape;440;p45"/>
              <p:cNvSpPr/>
              <p:nvPr/>
            </p:nvSpPr>
            <p:spPr>
              <a:xfrm>
                <a:off x="4117955" y="2575711"/>
                <a:ext cx="1615188" cy="1276316"/>
              </a:xfrm>
              <a:custGeom>
                <a:rect b="b" l="l" r="r" t="t"/>
                <a:pathLst>
                  <a:path extrusionOk="0" h="817" w="426">
                    <a:moveTo>
                      <a:pt x="213" y="0"/>
                    </a:moveTo>
                    <a:cubicBezTo>
                      <a:pt x="213" y="0"/>
                      <a:pt x="302" y="577"/>
                      <a:pt x="426" y="817"/>
                    </a:cubicBezTo>
                    <a:cubicBezTo>
                      <a:pt x="0" y="817"/>
                      <a:pt x="0" y="817"/>
                      <a:pt x="0" y="817"/>
                    </a:cubicBezTo>
                    <a:cubicBezTo>
                      <a:pt x="124" y="577"/>
                      <a:pt x="213" y="0"/>
                      <a:pt x="213" y="0"/>
                    </a:cubicBezTo>
                  </a:path>
                </a:pathLst>
              </a:custGeom>
              <a:solidFill>
                <a:srgbClr val="262626">
                  <a:alpha val="8196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41" name="Google Shape;441;p45"/>
            <p:cNvSpPr txBox="1"/>
            <p:nvPr/>
          </p:nvSpPr>
          <p:spPr>
            <a:xfrm>
              <a:off x="6861464" y="1737854"/>
              <a:ext cx="9579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Montserrat Light"/>
                  <a:ea typeface="Montserrat Light"/>
                  <a:cs typeface="Montserrat Light"/>
                  <a:sym typeface="Montserrat Light"/>
                </a:rPr>
                <a:t>356.23k</a:t>
              </a:r>
              <a:endParaRPr sz="1100"/>
            </a:p>
          </p:txBody>
        </p:sp>
        <p:sp>
          <p:nvSpPr>
            <p:cNvPr id="442" name="Google Shape;442;p45"/>
            <p:cNvSpPr txBox="1"/>
            <p:nvPr/>
          </p:nvSpPr>
          <p:spPr>
            <a:xfrm>
              <a:off x="7914133" y="1983555"/>
              <a:ext cx="9579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Montserrat Light"/>
                  <a:ea typeface="Montserrat Light"/>
                  <a:cs typeface="Montserrat Light"/>
                  <a:sym typeface="Montserrat Light"/>
                </a:rPr>
                <a:t>356.23k</a:t>
              </a:r>
              <a:endParaRPr sz="1100"/>
            </a:p>
          </p:txBody>
        </p:sp>
        <p:sp>
          <p:nvSpPr>
            <p:cNvPr id="443" name="Google Shape;443;p45"/>
            <p:cNvSpPr txBox="1"/>
            <p:nvPr/>
          </p:nvSpPr>
          <p:spPr>
            <a:xfrm>
              <a:off x="8972013" y="1590028"/>
              <a:ext cx="9579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Montserrat Light"/>
                  <a:ea typeface="Montserrat Light"/>
                  <a:cs typeface="Montserrat Light"/>
                  <a:sym typeface="Montserrat Light"/>
                </a:rPr>
                <a:t>356.23k</a:t>
              </a:r>
              <a:endParaRPr sz="1100"/>
            </a:p>
          </p:txBody>
        </p:sp>
        <p:sp>
          <p:nvSpPr>
            <p:cNvPr id="444" name="Google Shape;444;p45"/>
            <p:cNvSpPr txBox="1"/>
            <p:nvPr/>
          </p:nvSpPr>
          <p:spPr>
            <a:xfrm>
              <a:off x="10031425" y="1874797"/>
              <a:ext cx="9579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7F7F7F"/>
                  </a:solidFill>
                  <a:latin typeface="Montserrat Light"/>
                  <a:ea typeface="Montserrat Light"/>
                  <a:cs typeface="Montserrat Light"/>
                  <a:sym typeface="Montserrat Light"/>
                </a:rPr>
                <a:t>356.23k</a:t>
              </a:r>
              <a:endParaRPr sz="1100"/>
            </a:p>
          </p:txBody>
        </p:sp>
        <p:sp>
          <p:nvSpPr>
            <p:cNvPr id="445" name="Google Shape;445;p45"/>
            <p:cNvSpPr txBox="1"/>
            <p:nvPr/>
          </p:nvSpPr>
          <p:spPr>
            <a:xfrm>
              <a:off x="6854554" y="3874265"/>
              <a:ext cx="957943"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7F7F7F"/>
                  </a:solidFill>
                  <a:latin typeface="Montserrat Light"/>
                  <a:ea typeface="Montserrat Light"/>
                  <a:cs typeface="Montserrat Light"/>
                  <a:sym typeface="Montserrat Light"/>
                </a:rPr>
                <a:t>Mar</a:t>
              </a:r>
              <a:endParaRPr sz="1100"/>
            </a:p>
          </p:txBody>
        </p:sp>
        <p:sp>
          <p:nvSpPr>
            <p:cNvPr id="446" name="Google Shape;446;p45"/>
            <p:cNvSpPr txBox="1"/>
            <p:nvPr/>
          </p:nvSpPr>
          <p:spPr>
            <a:xfrm>
              <a:off x="7914132" y="3874265"/>
              <a:ext cx="957943"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7F7F7F"/>
                  </a:solidFill>
                  <a:latin typeface="Montserrat Light"/>
                  <a:ea typeface="Montserrat Light"/>
                  <a:cs typeface="Montserrat Light"/>
                  <a:sym typeface="Montserrat Light"/>
                </a:rPr>
                <a:t>Apr</a:t>
              </a:r>
              <a:endParaRPr sz="1100"/>
            </a:p>
          </p:txBody>
        </p:sp>
        <p:sp>
          <p:nvSpPr>
            <p:cNvPr id="447" name="Google Shape;447;p45"/>
            <p:cNvSpPr txBox="1"/>
            <p:nvPr/>
          </p:nvSpPr>
          <p:spPr>
            <a:xfrm>
              <a:off x="8972014" y="3874265"/>
              <a:ext cx="957943"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7F7F7F"/>
                  </a:solidFill>
                  <a:latin typeface="Montserrat Light"/>
                  <a:ea typeface="Montserrat Light"/>
                  <a:cs typeface="Montserrat Light"/>
                  <a:sym typeface="Montserrat Light"/>
                </a:rPr>
                <a:t>May</a:t>
              </a:r>
              <a:endParaRPr sz="1100"/>
            </a:p>
          </p:txBody>
        </p:sp>
        <p:sp>
          <p:nvSpPr>
            <p:cNvPr id="448" name="Google Shape;448;p45"/>
            <p:cNvSpPr txBox="1"/>
            <p:nvPr/>
          </p:nvSpPr>
          <p:spPr>
            <a:xfrm>
              <a:off x="10028228" y="3874265"/>
              <a:ext cx="957943"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7F7F7F"/>
                  </a:solidFill>
                  <a:latin typeface="Montserrat Light"/>
                  <a:ea typeface="Montserrat Light"/>
                  <a:cs typeface="Montserrat Light"/>
                  <a:sym typeface="Montserrat Light"/>
                </a:rPr>
                <a:t>Jun</a:t>
              </a:r>
              <a:endParaRPr sz="1100"/>
            </a:p>
          </p:txBody>
        </p:sp>
      </p:grpSp>
      <p:pic>
        <p:nvPicPr>
          <p:cNvPr id="449" name="Google Shape;449;p45"/>
          <p:cNvPicPr preferRelativeResize="0"/>
          <p:nvPr>
            <p:ph idx="2" type="pic"/>
          </p:nvPr>
        </p:nvPicPr>
        <p:blipFill rotWithShape="1">
          <a:blip r:embed="rId3">
            <a:alphaModFix/>
          </a:blip>
          <a:srcRect b="0" l="24821" r="24821" t="0"/>
          <a:stretch/>
        </p:blipFill>
        <p:spPr>
          <a:xfrm>
            <a:off x="571500" y="746762"/>
            <a:ext cx="2757488" cy="364997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3" name="Shape 453"/>
        <p:cNvGrpSpPr/>
        <p:nvPr/>
      </p:nvGrpSpPr>
      <p:grpSpPr>
        <a:xfrm>
          <a:off x="0" y="0"/>
          <a:ext cx="0" cy="0"/>
          <a:chOff x="0" y="0"/>
          <a:chExt cx="0" cy="0"/>
        </a:xfrm>
      </p:grpSpPr>
      <p:pic>
        <p:nvPicPr>
          <p:cNvPr id="454" name="Google Shape;454;p46"/>
          <p:cNvPicPr preferRelativeResize="0"/>
          <p:nvPr>
            <p:ph idx="3" type="pic"/>
          </p:nvPr>
        </p:nvPicPr>
        <p:blipFill rotWithShape="1">
          <a:blip r:embed="rId3">
            <a:alphaModFix/>
          </a:blip>
          <a:srcRect b="0" l="39827" r="3496" t="0"/>
          <a:stretch/>
        </p:blipFill>
        <p:spPr>
          <a:xfrm>
            <a:off x="3200400" y="1957388"/>
            <a:ext cx="2228849" cy="2622338"/>
          </a:xfrm>
          <a:prstGeom prst="rect">
            <a:avLst/>
          </a:prstGeom>
          <a:noFill/>
          <a:ln>
            <a:noFill/>
          </a:ln>
        </p:spPr>
      </p:pic>
      <p:pic>
        <p:nvPicPr>
          <p:cNvPr id="455" name="Google Shape;455;p46"/>
          <p:cNvPicPr preferRelativeResize="0"/>
          <p:nvPr>
            <p:ph idx="4" type="pic"/>
          </p:nvPr>
        </p:nvPicPr>
        <p:blipFill rotWithShape="1">
          <a:blip r:embed="rId4">
            <a:alphaModFix/>
          </a:blip>
          <a:srcRect b="0" l="19855" r="19855" t="0"/>
          <a:stretch/>
        </p:blipFill>
        <p:spPr>
          <a:xfrm>
            <a:off x="5429250" y="563775"/>
            <a:ext cx="2228849" cy="2465175"/>
          </a:xfrm>
          <a:prstGeom prst="rect">
            <a:avLst/>
          </a:prstGeom>
          <a:noFill/>
          <a:ln>
            <a:noFill/>
          </a:ln>
        </p:spPr>
      </p:pic>
      <p:pic>
        <p:nvPicPr>
          <p:cNvPr id="456" name="Google Shape;456;p46"/>
          <p:cNvPicPr preferRelativeResize="0"/>
          <p:nvPr>
            <p:ph idx="2" type="pic"/>
          </p:nvPr>
        </p:nvPicPr>
        <p:blipFill rotWithShape="1">
          <a:blip r:embed="rId5">
            <a:alphaModFix/>
          </a:blip>
          <a:srcRect b="0" l="18306" r="18305" t="0"/>
          <a:stretch/>
        </p:blipFill>
        <p:spPr>
          <a:xfrm>
            <a:off x="663734" y="1957388"/>
            <a:ext cx="2536666" cy="2622338"/>
          </a:xfrm>
          <a:prstGeom prst="rect">
            <a:avLst/>
          </a:prstGeom>
          <a:noFill/>
          <a:ln>
            <a:noFill/>
          </a:ln>
        </p:spPr>
      </p:pic>
      <p:sp>
        <p:nvSpPr>
          <p:cNvPr id="457" name="Google Shape;457;p46"/>
          <p:cNvSpPr txBox="1"/>
          <p:nvPr/>
        </p:nvSpPr>
        <p:spPr>
          <a:xfrm>
            <a:off x="1692433" y="763800"/>
            <a:ext cx="2368608" cy="704039"/>
          </a:xfrm>
          <a:prstGeom prst="rect">
            <a:avLst/>
          </a:prstGeom>
          <a:noFill/>
          <a:ln>
            <a:noFill/>
          </a:ln>
        </p:spPr>
        <p:txBody>
          <a:bodyPr anchorCtr="0" anchor="t" bIns="34275" lIns="68575" spcFirstLastPara="1" rIns="68575" wrap="square" tIns="34275">
            <a:noAutofit/>
          </a:bodyPr>
          <a:lstStyle/>
          <a:p>
            <a:pPr indent="0" lvl="0" marL="0" marR="0" rtl="0" algn="r">
              <a:lnSpc>
                <a:spcPct val="117857"/>
              </a:lnSpc>
              <a:spcBef>
                <a:spcPts val="0"/>
              </a:spcBef>
              <a:spcAft>
                <a:spcPts val="0"/>
              </a:spcAft>
              <a:buNone/>
            </a:pPr>
            <a:r>
              <a:rPr b="1" lang="en" sz="2100">
                <a:solidFill>
                  <a:schemeClr val="dk1"/>
                </a:solidFill>
                <a:latin typeface="Montserrat"/>
                <a:ea typeface="Montserrat"/>
                <a:cs typeface="Montserrat"/>
                <a:sym typeface="Montserrat"/>
              </a:rPr>
              <a:t>AWESOME</a:t>
            </a:r>
            <a:endParaRPr sz="1100"/>
          </a:p>
          <a:p>
            <a:pPr indent="0" lvl="0" marL="0" marR="0" rtl="0" algn="r">
              <a:lnSpc>
                <a:spcPct val="117857"/>
              </a:lnSpc>
              <a:spcBef>
                <a:spcPts val="0"/>
              </a:spcBef>
              <a:spcAft>
                <a:spcPts val="0"/>
              </a:spcAft>
              <a:buNone/>
            </a:pPr>
            <a:r>
              <a:rPr b="1" lang="en" sz="2100">
                <a:solidFill>
                  <a:schemeClr val="dk1"/>
                </a:solidFill>
                <a:latin typeface="Montserrat"/>
                <a:ea typeface="Montserrat"/>
                <a:cs typeface="Montserrat"/>
                <a:sym typeface="Montserrat"/>
              </a:rPr>
              <a:t>PRESENTATION</a:t>
            </a:r>
            <a:endParaRPr sz="1100"/>
          </a:p>
        </p:txBody>
      </p:sp>
      <p:grpSp>
        <p:nvGrpSpPr>
          <p:cNvPr id="458" name="Google Shape;458;p46"/>
          <p:cNvGrpSpPr/>
          <p:nvPr/>
        </p:nvGrpSpPr>
        <p:grpSpPr>
          <a:xfrm>
            <a:off x="6669573" y="3761751"/>
            <a:ext cx="1810694" cy="817974"/>
            <a:chOff x="6930118" y="4436259"/>
            <a:chExt cx="2414258" cy="1090632"/>
          </a:xfrm>
        </p:grpSpPr>
        <p:grpSp>
          <p:nvGrpSpPr>
            <p:cNvPr id="459" name="Google Shape;459;p46"/>
            <p:cNvGrpSpPr/>
            <p:nvPr/>
          </p:nvGrpSpPr>
          <p:grpSpPr>
            <a:xfrm>
              <a:off x="6930118" y="4436259"/>
              <a:ext cx="1090634" cy="1090632"/>
              <a:chOff x="7581397" y="3362325"/>
              <a:chExt cx="1090634" cy="1090632"/>
            </a:xfrm>
          </p:grpSpPr>
          <p:sp>
            <p:nvSpPr>
              <p:cNvPr id="460" name="Google Shape;460;p46"/>
              <p:cNvSpPr/>
              <p:nvPr/>
            </p:nvSpPr>
            <p:spPr>
              <a:xfrm>
                <a:off x="7581397" y="3362325"/>
                <a:ext cx="1090634" cy="1090632"/>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61" name="Google Shape;461;p46"/>
              <p:cNvSpPr txBox="1"/>
              <p:nvPr/>
            </p:nvSpPr>
            <p:spPr>
              <a:xfrm>
                <a:off x="7677070" y="3669113"/>
                <a:ext cx="899286"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85%</a:t>
                </a:r>
                <a:endParaRPr sz="1100"/>
              </a:p>
            </p:txBody>
          </p:sp>
        </p:grpSp>
        <p:grpSp>
          <p:nvGrpSpPr>
            <p:cNvPr id="462" name="Google Shape;462;p46"/>
            <p:cNvGrpSpPr/>
            <p:nvPr/>
          </p:nvGrpSpPr>
          <p:grpSpPr>
            <a:xfrm>
              <a:off x="8253742" y="4436259"/>
              <a:ext cx="1090634" cy="1090632"/>
              <a:chOff x="7581397" y="3362325"/>
              <a:chExt cx="1090634" cy="1090632"/>
            </a:xfrm>
          </p:grpSpPr>
          <p:sp>
            <p:nvSpPr>
              <p:cNvPr id="463" name="Google Shape;463;p46"/>
              <p:cNvSpPr/>
              <p:nvPr/>
            </p:nvSpPr>
            <p:spPr>
              <a:xfrm>
                <a:off x="7581397" y="3362325"/>
                <a:ext cx="1090634" cy="1090632"/>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64" name="Google Shape;464;p46"/>
              <p:cNvSpPr txBox="1"/>
              <p:nvPr/>
            </p:nvSpPr>
            <p:spPr>
              <a:xfrm>
                <a:off x="7819871" y="3669113"/>
                <a:ext cx="61368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9K</a:t>
                </a:r>
                <a:endParaRPr sz="1100"/>
              </a:p>
            </p:txBody>
          </p:sp>
        </p:gr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8" name="Shape 468"/>
        <p:cNvGrpSpPr/>
        <p:nvPr/>
      </p:nvGrpSpPr>
      <p:grpSpPr>
        <a:xfrm>
          <a:off x="0" y="0"/>
          <a:ext cx="0" cy="0"/>
          <a:chOff x="0" y="0"/>
          <a:chExt cx="0" cy="0"/>
        </a:xfrm>
      </p:grpSpPr>
      <p:pic>
        <p:nvPicPr>
          <p:cNvPr id="469" name="Google Shape;469;p47"/>
          <p:cNvPicPr preferRelativeResize="0"/>
          <p:nvPr>
            <p:ph idx="4" type="pic"/>
          </p:nvPr>
        </p:nvPicPr>
        <p:blipFill rotWithShape="1">
          <a:blip r:embed="rId3">
            <a:alphaModFix/>
          </a:blip>
          <a:srcRect b="0" l="7835" r="7834" t="0"/>
          <a:stretch/>
        </p:blipFill>
        <p:spPr>
          <a:xfrm>
            <a:off x="5981699" y="342900"/>
            <a:ext cx="2819401" cy="2228850"/>
          </a:xfrm>
          <a:prstGeom prst="rect">
            <a:avLst/>
          </a:prstGeom>
          <a:noFill/>
          <a:ln>
            <a:noFill/>
          </a:ln>
        </p:spPr>
      </p:pic>
      <p:pic>
        <p:nvPicPr>
          <p:cNvPr id="470" name="Google Shape;470;p47"/>
          <p:cNvPicPr preferRelativeResize="0"/>
          <p:nvPr>
            <p:ph idx="7" type="pic"/>
          </p:nvPr>
        </p:nvPicPr>
        <p:blipFill rotWithShape="1">
          <a:blip r:embed="rId4">
            <a:alphaModFix/>
          </a:blip>
          <a:srcRect b="0" l="7835" r="7834" t="0"/>
          <a:stretch/>
        </p:blipFill>
        <p:spPr>
          <a:xfrm>
            <a:off x="5981699" y="2571750"/>
            <a:ext cx="2819401" cy="2228850"/>
          </a:xfrm>
          <a:prstGeom prst="rect">
            <a:avLst/>
          </a:prstGeom>
          <a:noFill/>
          <a:ln>
            <a:noFill/>
          </a:ln>
        </p:spPr>
      </p:pic>
      <p:pic>
        <p:nvPicPr>
          <p:cNvPr id="471" name="Google Shape;471;p47"/>
          <p:cNvPicPr preferRelativeResize="0"/>
          <p:nvPr>
            <p:ph idx="2" type="pic"/>
          </p:nvPr>
        </p:nvPicPr>
        <p:blipFill rotWithShape="1">
          <a:blip r:embed="rId5">
            <a:alphaModFix/>
          </a:blip>
          <a:srcRect b="0" l="12678" r="2992" t="0"/>
          <a:stretch/>
        </p:blipFill>
        <p:spPr>
          <a:xfrm>
            <a:off x="342899" y="342900"/>
            <a:ext cx="2819401" cy="2228850"/>
          </a:xfrm>
          <a:prstGeom prst="rect">
            <a:avLst/>
          </a:prstGeom>
          <a:noFill/>
          <a:ln>
            <a:noFill/>
          </a:ln>
        </p:spPr>
      </p:pic>
      <p:pic>
        <p:nvPicPr>
          <p:cNvPr id="472" name="Google Shape;472;p47"/>
          <p:cNvPicPr preferRelativeResize="0"/>
          <p:nvPr>
            <p:ph idx="3" type="pic"/>
          </p:nvPr>
        </p:nvPicPr>
        <p:blipFill rotWithShape="1">
          <a:blip r:embed="rId6">
            <a:alphaModFix/>
          </a:blip>
          <a:srcRect b="0" l="15845" r="15846" t="0"/>
          <a:stretch/>
        </p:blipFill>
        <p:spPr>
          <a:xfrm>
            <a:off x="3162300" y="342900"/>
            <a:ext cx="2819401" cy="2228850"/>
          </a:xfrm>
          <a:prstGeom prst="rect">
            <a:avLst/>
          </a:prstGeom>
          <a:noFill/>
          <a:ln>
            <a:noFill/>
          </a:ln>
        </p:spPr>
      </p:pic>
      <p:pic>
        <p:nvPicPr>
          <p:cNvPr id="473" name="Google Shape;473;p47"/>
          <p:cNvPicPr preferRelativeResize="0"/>
          <p:nvPr>
            <p:ph idx="6" type="pic"/>
          </p:nvPr>
        </p:nvPicPr>
        <p:blipFill rotWithShape="1">
          <a:blip r:embed="rId7">
            <a:alphaModFix/>
          </a:blip>
          <a:srcRect b="0" l="7835" r="7834" t="0"/>
          <a:stretch/>
        </p:blipFill>
        <p:spPr>
          <a:xfrm>
            <a:off x="3162300" y="2571750"/>
            <a:ext cx="2819401" cy="2228850"/>
          </a:xfrm>
          <a:prstGeom prst="rect">
            <a:avLst/>
          </a:prstGeom>
          <a:noFill/>
          <a:ln>
            <a:noFill/>
          </a:ln>
        </p:spPr>
      </p:pic>
      <p:pic>
        <p:nvPicPr>
          <p:cNvPr id="474" name="Google Shape;474;p47"/>
          <p:cNvPicPr preferRelativeResize="0"/>
          <p:nvPr>
            <p:ph idx="5" type="pic"/>
          </p:nvPr>
        </p:nvPicPr>
        <p:blipFill rotWithShape="1">
          <a:blip r:embed="rId8">
            <a:alphaModFix/>
          </a:blip>
          <a:srcRect b="0" l="7729" r="7729" t="0"/>
          <a:stretch/>
        </p:blipFill>
        <p:spPr>
          <a:xfrm>
            <a:off x="342899" y="2571750"/>
            <a:ext cx="2819401" cy="22288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8" name="Shape 478"/>
        <p:cNvGrpSpPr/>
        <p:nvPr/>
      </p:nvGrpSpPr>
      <p:grpSpPr>
        <a:xfrm>
          <a:off x="0" y="0"/>
          <a:ext cx="0" cy="0"/>
          <a:chOff x="0" y="0"/>
          <a:chExt cx="0" cy="0"/>
        </a:xfrm>
      </p:grpSpPr>
      <p:pic>
        <p:nvPicPr>
          <p:cNvPr id="479" name="Google Shape;479;p48"/>
          <p:cNvPicPr preferRelativeResize="0"/>
          <p:nvPr>
            <p:ph idx="5" type="pic"/>
          </p:nvPr>
        </p:nvPicPr>
        <p:blipFill rotWithShape="1">
          <a:blip r:embed="rId3">
            <a:alphaModFix/>
          </a:blip>
          <a:srcRect b="0" l="569" r="570" t="0"/>
          <a:stretch/>
        </p:blipFill>
        <p:spPr>
          <a:xfrm>
            <a:off x="5900738" y="564356"/>
            <a:ext cx="2579528" cy="4014787"/>
          </a:xfrm>
          <a:prstGeom prst="rect">
            <a:avLst/>
          </a:prstGeom>
          <a:noFill/>
          <a:ln>
            <a:noFill/>
          </a:ln>
        </p:spPr>
      </p:pic>
      <p:pic>
        <p:nvPicPr>
          <p:cNvPr id="480" name="Google Shape;480;p48"/>
          <p:cNvPicPr preferRelativeResize="0"/>
          <p:nvPr>
            <p:ph idx="4" type="pic"/>
          </p:nvPr>
        </p:nvPicPr>
        <p:blipFill rotWithShape="1">
          <a:blip r:embed="rId4">
            <a:alphaModFix/>
          </a:blip>
          <a:srcRect b="9798" l="0" r="0" t="9799"/>
          <a:stretch/>
        </p:blipFill>
        <p:spPr>
          <a:xfrm>
            <a:off x="3471862" y="563775"/>
            <a:ext cx="2428874" cy="1393613"/>
          </a:xfrm>
          <a:prstGeom prst="rect">
            <a:avLst/>
          </a:prstGeom>
          <a:noFill/>
          <a:ln>
            <a:noFill/>
          </a:ln>
        </p:spPr>
      </p:pic>
      <p:sp>
        <p:nvSpPr>
          <p:cNvPr id="481" name="Google Shape;481;p48"/>
          <p:cNvSpPr txBox="1"/>
          <p:nvPr/>
        </p:nvSpPr>
        <p:spPr>
          <a:xfrm>
            <a:off x="663734" y="714813"/>
            <a:ext cx="1913304" cy="742511"/>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2300">
                <a:solidFill>
                  <a:schemeClr val="dk1"/>
                </a:solidFill>
                <a:latin typeface="Montserrat"/>
                <a:ea typeface="Montserrat"/>
                <a:cs typeface="Montserrat"/>
                <a:sym typeface="Montserrat"/>
              </a:rPr>
              <a:t>TITLE</a:t>
            </a:r>
            <a:endParaRPr sz="1100"/>
          </a:p>
          <a:p>
            <a:pPr indent="0" lvl="0" marL="0" marR="0" rtl="0" algn="l">
              <a:lnSpc>
                <a:spcPct val="116666"/>
              </a:lnSpc>
              <a:spcBef>
                <a:spcPts val="0"/>
              </a:spcBef>
              <a:spcAft>
                <a:spcPts val="0"/>
              </a:spcAft>
              <a:buNone/>
            </a:pPr>
            <a:r>
              <a:rPr b="1" lang="en" sz="2300">
                <a:solidFill>
                  <a:schemeClr val="dk1"/>
                </a:solidFill>
                <a:latin typeface="Montserrat"/>
                <a:ea typeface="Montserrat"/>
                <a:cs typeface="Montserrat"/>
                <a:sym typeface="Montserrat"/>
              </a:rPr>
              <a:t>TEXT HERE</a:t>
            </a:r>
            <a:endParaRPr sz="1100"/>
          </a:p>
        </p:txBody>
      </p:sp>
      <p:pic>
        <p:nvPicPr>
          <p:cNvPr id="482" name="Google Shape;482;p48"/>
          <p:cNvPicPr preferRelativeResize="0"/>
          <p:nvPr>
            <p:ph idx="2" type="pic"/>
          </p:nvPr>
        </p:nvPicPr>
        <p:blipFill rotWithShape="1">
          <a:blip r:embed="rId5">
            <a:alphaModFix/>
          </a:blip>
          <a:srcRect b="0" l="23691" r="23690" t="0"/>
          <a:stretch/>
        </p:blipFill>
        <p:spPr>
          <a:xfrm>
            <a:off x="663734" y="1957388"/>
            <a:ext cx="2068736" cy="2622338"/>
          </a:xfrm>
          <a:prstGeom prst="rect">
            <a:avLst/>
          </a:prstGeom>
          <a:noFill/>
          <a:ln>
            <a:noFill/>
          </a:ln>
        </p:spPr>
      </p:pic>
      <p:pic>
        <p:nvPicPr>
          <p:cNvPr id="483" name="Google Shape;483;p48"/>
          <p:cNvPicPr preferRelativeResize="0"/>
          <p:nvPr>
            <p:ph idx="3" type="pic"/>
          </p:nvPr>
        </p:nvPicPr>
        <p:blipFill rotWithShape="1">
          <a:blip r:embed="rId6">
            <a:alphaModFix/>
          </a:blip>
          <a:srcRect b="0" l="9718" r="9717" t="0"/>
          <a:stretch/>
        </p:blipFill>
        <p:spPr>
          <a:xfrm>
            <a:off x="2732470" y="1957388"/>
            <a:ext cx="3168267" cy="262233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7" name="Shape 487"/>
        <p:cNvGrpSpPr/>
        <p:nvPr/>
      </p:nvGrpSpPr>
      <p:grpSpPr>
        <a:xfrm>
          <a:off x="0" y="0"/>
          <a:ext cx="0" cy="0"/>
          <a:chOff x="0" y="0"/>
          <a:chExt cx="0" cy="0"/>
        </a:xfrm>
      </p:grpSpPr>
      <p:pic>
        <p:nvPicPr>
          <p:cNvPr id="488" name="Google Shape;488;p49"/>
          <p:cNvPicPr preferRelativeResize="0"/>
          <p:nvPr>
            <p:ph idx="2" type="pic"/>
          </p:nvPr>
        </p:nvPicPr>
        <p:blipFill rotWithShape="1">
          <a:blip r:embed="rId3">
            <a:alphaModFix/>
          </a:blip>
          <a:srcRect b="0" l="7835" r="7834" t="0"/>
          <a:stretch/>
        </p:blipFill>
        <p:spPr>
          <a:xfrm>
            <a:off x="342899" y="342900"/>
            <a:ext cx="2819401" cy="2228850"/>
          </a:xfrm>
          <a:prstGeom prst="rect">
            <a:avLst/>
          </a:prstGeom>
          <a:noFill/>
          <a:ln>
            <a:noFill/>
          </a:ln>
        </p:spPr>
      </p:pic>
      <p:pic>
        <p:nvPicPr>
          <p:cNvPr id="489" name="Google Shape;489;p49"/>
          <p:cNvPicPr preferRelativeResize="0"/>
          <p:nvPr>
            <p:ph idx="3" type="pic"/>
          </p:nvPr>
        </p:nvPicPr>
        <p:blipFill rotWithShape="1">
          <a:blip r:embed="rId4">
            <a:alphaModFix/>
          </a:blip>
          <a:srcRect b="0" l="7835" r="7834" t="0"/>
          <a:stretch/>
        </p:blipFill>
        <p:spPr>
          <a:xfrm>
            <a:off x="5981700" y="342900"/>
            <a:ext cx="2819401" cy="2228850"/>
          </a:xfrm>
          <a:prstGeom prst="rect">
            <a:avLst/>
          </a:prstGeom>
          <a:noFill/>
          <a:ln>
            <a:noFill/>
          </a:ln>
        </p:spPr>
      </p:pic>
      <p:pic>
        <p:nvPicPr>
          <p:cNvPr id="490" name="Google Shape;490;p49"/>
          <p:cNvPicPr preferRelativeResize="0"/>
          <p:nvPr>
            <p:ph idx="4" type="pic"/>
          </p:nvPr>
        </p:nvPicPr>
        <p:blipFill rotWithShape="1">
          <a:blip r:embed="rId5">
            <a:alphaModFix/>
          </a:blip>
          <a:srcRect b="24304" l="0" r="0" t="24305"/>
          <a:stretch/>
        </p:blipFill>
        <p:spPr>
          <a:xfrm>
            <a:off x="3162300" y="2571750"/>
            <a:ext cx="2819401" cy="2228850"/>
          </a:xfrm>
          <a:prstGeom prst="rect">
            <a:avLst/>
          </a:prstGeom>
          <a:noFill/>
          <a:ln>
            <a:noFill/>
          </a:ln>
        </p:spPr>
      </p:pic>
      <p:grpSp>
        <p:nvGrpSpPr>
          <p:cNvPr id="491" name="Google Shape;491;p49"/>
          <p:cNvGrpSpPr/>
          <p:nvPr/>
        </p:nvGrpSpPr>
        <p:grpSpPr>
          <a:xfrm>
            <a:off x="793470" y="2966429"/>
            <a:ext cx="1918256" cy="1439491"/>
            <a:chOff x="911238" y="2910101"/>
            <a:chExt cx="2557675" cy="1919322"/>
          </a:xfrm>
        </p:grpSpPr>
        <p:sp>
          <p:nvSpPr>
            <p:cNvPr id="492" name="Google Shape;492;p49"/>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93" name="Google Shape;493;p49"/>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94" name="Google Shape;494;p49"/>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grpSp>
        <p:nvGrpSpPr>
          <p:cNvPr id="495" name="Google Shape;495;p49"/>
          <p:cNvGrpSpPr/>
          <p:nvPr/>
        </p:nvGrpSpPr>
        <p:grpSpPr>
          <a:xfrm>
            <a:off x="6432272" y="2966429"/>
            <a:ext cx="1918256" cy="1439491"/>
            <a:chOff x="911238" y="2910101"/>
            <a:chExt cx="2557675" cy="1919322"/>
          </a:xfrm>
        </p:grpSpPr>
        <p:sp>
          <p:nvSpPr>
            <p:cNvPr id="496" name="Google Shape;496;p49"/>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497" name="Google Shape;497;p49"/>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498" name="Google Shape;498;p49"/>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grpSp>
        <p:nvGrpSpPr>
          <p:cNvPr id="499" name="Google Shape;499;p49"/>
          <p:cNvGrpSpPr/>
          <p:nvPr/>
        </p:nvGrpSpPr>
        <p:grpSpPr>
          <a:xfrm>
            <a:off x="3612871" y="737579"/>
            <a:ext cx="1918256" cy="1439491"/>
            <a:chOff x="911238" y="2910101"/>
            <a:chExt cx="2557675" cy="1919322"/>
          </a:xfrm>
        </p:grpSpPr>
        <p:sp>
          <p:nvSpPr>
            <p:cNvPr id="500" name="Google Shape;500;p49"/>
            <p:cNvSpPr txBox="1"/>
            <p:nvPr/>
          </p:nvSpPr>
          <p:spPr>
            <a:xfrm>
              <a:off x="911240" y="3748165"/>
              <a:ext cx="2557673"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Creepiest don't subdue</a:t>
              </a:r>
              <a:endParaRPr sz="1100"/>
            </a:p>
          </p:txBody>
        </p:sp>
        <p:sp>
          <p:nvSpPr>
            <p:cNvPr id="501" name="Google Shape;501;p49"/>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502" name="Google Shape;502;p49"/>
            <p:cNvCxnSpPr/>
            <p:nvPr/>
          </p:nvCxnSpPr>
          <p:spPr>
            <a:xfrm>
              <a:off x="1581954" y="3421564"/>
              <a:ext cx="0" cy="235590"/>
            </a:xfrm>
            <a:prstGeom prst="straightConnector1">
              <a:avLst/>
            </a:prstGeom>
            <a:noFill/>
            <a:ln cap="flat" cmpd="sng" w="25400">
              <a:solidFill>
                <a:srgbClr val="7F7F7F"/>
              </a:solidFill>
              <a:prstDash val="solid"/>
              <a:miter lim="800000"/>
              <a:headEnd len="sm" w="sm" type="none"/>
              <a:tailEnd len="sm" w="sm" type="none"/>
            </a:ln>
          </p:spPr>
        </p:cxn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pic>
        <p:nvPicPr>
          <p:cNvPr id="507" name="Google Shape;507;p50"/>
          <p:cNvPicPr preferRelativeResize="0"/>
          <p:nvPr>
            <p:ph idx="2" type="pic"/>
          </p:nvPr>
        </p:nvPicPr>
        <p:blipFill rotWithShape="1">
          <a:blip r:embed="rId3">
            <a:alphaModFix/>
          </a:blip>
          <a:srcRect b="0" l="16667" r="16666" t="0"/>
          <a:stretch/>
        </p:blipFill>
        <p:spPr>
          <a:xfrm>
            <a:off x="3479006" y="973828"/>
            <a:ext cx="2185987" cy="2185987"/>
          </a:xfrm>
          <a:prstGeom prst="rect">
            <a:avLst/>
          </a:prstGeom>
          <a:noFill/>
          <a:ln>
            <a:noFill/>
          </a:ln>
        </p:spPr>
      </p:pic>
      <p:pic>
        <p:nvPicPr>
          <p:cNvPr id="508" name="Google Shape;508;p50"/>
          <p:cNvPicPr preferRelativeResize="0"/>
          <p:nvPr>
            <p:ph idx="3" type="pic"/>
          </p:nvPr>
        </p:nvPicPr>
        <p:blipFill rotWithShape="1">
          <a:blip r:embed="rId4">
            <a:alphaModFix/>
          </a:blip>
          <a:srcRect b="17497" l="0" r="0" t="17497"/>
          <a:stretch/>
        </p:blipFill>
        <p:spPr>
          <a:xfrm>
            <a:off x="5865019" y="973828"/>
            <a:ext cx="2185987" cy="2185987"/>
          </a:xfrm>
          <a:prstGeom prst="rect">
            <a:avLst/>
          </a:prstGeom>
          <a:noFill/>
          <a:ln>
            <a:noFill/>
          </a:ln>
        </p:spPr>
      </p:pic>
      <p:pic>
        <p:nvPicPr>
          <p:cNvPr id="509" name="Google Shape;509;p50"/>
          <p:cNvPicPr preferRelativeResize="0"/>
          <p:nvPr>
            <p:ph idx="4" type="pic"/>
          </p:nvPr>
        </p:nvPicPr>
        <p:blipFill rotWithShape="1">
          <a:blip r:embed="rId5">
            <a:alphaModFix/>
          </a:blip>
          <a:srcRect b="0" l="16667" r="16666" t="0"/>
          <a:stretch/>
        </p:blipFill>
        <p:spPr>
          <a:xfrm>
            <a:off x="1092994" y="973828"/>
            <a:ext cx="2185987" cy="2185987"/>
          </a:xfrm>
          <a:prstGeom prst="rect">
            <a:avLst/>
          </a:prstGeom>
          <a:noFill/>
          <a:ln>
            <a:noFill/>
          </a:ln>
        </p:spPr>
      </p:pic>
      <p:sp>
        <p:nvSpPr>
          <p:cNvPr id="510" name="Google Shape;510;p50"/>
          <p:cNvSpPr txBox="1"/>
          <p:nvPr/>
        </p:nvSpPr>
        <p:spPr>
          <a:xfrm>
            <a:off x="1380530" y="3797348"/>
            <a:ext cx="1610916"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Creepiest don't subdue</a:t>
            </a:r>
            <a:endParaRPr sz="1100"/>
          </a:p>
        </p:txBody>
      </p:sp>
      <p:sp>
        <p:nvSpPr>
          <p:cNvPr id="511" name="Google Shape;511;p50"/>
          <p:cNvSpPr txBox="1"/>
          <p:nvPr/>
        </p:nvSpPr>
        <p:spPr>
          <a:xfrm>
            <a:off x="1495424" y="3501794"/>
            <a:ext cx="1381127"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THIS IS MINIMAL</a:t>
            </a:r>
            <a:endParaRPr sz="1100"/>
          </a:p>
        </p:txBody>
      </p:sp>
      <p:sp>
        <p:nvSpPr>
          <p:cNvPr id="512" name="Google Shape;512;p50"/>
          <p:cNvSpPr txBox="1"/>
          <p:nvPr/>
        </p:nvSpPr>
        <p:spPr>
          <a:xfrm>
            <a:off x="3766542" y="3797348"/>
            <a:ext cx="1610916"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Creepiest don't subdue</a:t>
            </a:r>
            <a:endParaRPr sz="1100"/>
          </a:p>
        </p:txBody>
      </p:sp>
      <p:sp>
        <p:nvSpPr>
          <p:cNvPr id="513" name="Google Shape;513;p50"/>
          <p:cNvSpPr txBox="1"/>
          <p:nvPr/>
        </p:nvSpPr>
        <p:spPr>
          <a:xfrm>
            <a:off x="3881437" y="3501794"/>
            <a:ext cx="1381127"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THIS IS MINIMAL</a:t>
            </a:r>
            <a:endParaRPr sz="1100"/>
          </a:p>
        </p:txBody>
      </p:sp>
      <p:sp>
        <p:nvSpPr>
          <p:cNvPr id="514" name="Google Shape;514;p50"/>
          <p:cNvSpPr txBox="1"/>
          <p:nvPr/>
        </p:nvSpPr>
        <p:spPr>
          <a:xfrm>
            <a:off x="6152555" y="3797348"/>
            <a:ext cx="1610916"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Creepiest don't subdue</a:t>
            </a:r>
            <a:endParaRPr sz="1100"/>
          </a:p>
        </p:txBody>
      </p:sp>
      <p:sp>
        <p:nvSpPr>
          <p:cNvPr id="515" name="Google Shape;515;p50"/>
          <p:cNvSpPr txBox="1"/>
          <p:nvPr/>
        </p:nvSpPr>
        <p:spPr>
          <a:xfrm>
            <a:off x="6267449" y="3501794"/>
            <a:ext cx="1381127"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THIS IS MINIMAL</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9" name="Shape 519"/>
        <p:cNvGrpSpPr/>
        <p:nvPr/>
      </p:nvGrpSpPr>
      <p:grpSpPr>
        <a:xfrm>
          <a:off x="0" y="0"/>
          <a:ext cx="0" cy="0"/>
          <a:chOff x="0" y="0"/>
          <a:chExt cx="0" cy="0"/>
        </a:xfrm>
      </p:grpSpPr>
      <p:pic>
        <p:nvPicPr>
          <p:cNvPr id="520" name="Google Shape;520;p51"/>
          <p:cNvPicPr preferRelativeResize="0"/>
          <p:nvPr>
            <p:ph idx="2" type="pic"/>
          </p:nvPr>
        </p:nvPicPr>
        <p:blipFill rotWithShape="1">
          <a:blip r:embed="rId3">
            <a:alphaModFix/>
          </a:blip>
          <a:srcRect b="9337" l="0" r="0" t="9337"/>
          <a:stretch/>
        </p:blipFill>
        <p:spPr>
          <a:xfrm>
            <a:off x="0" y="0"/>
            <a:ext cx="4743449" cy="2571750"/>
          </a:xfrm>
          <a:prstGeom prst="rect">
            <a:avLst/>
          </a:prstGeom>
          <a:noFill/>
          <a:ln>
            <a:noFill/>
          </a:ln>
        </p:spPr>
      </p:pic>
      <p:grpSp>
        <p:nvGrpSpPr>
          <p:cNvPr id="521" name="Google Shape;521;p51"/>
          <p:cNvGrpSpPr/>
          <p:nvPr/>
        </p:nvGrpSpPr>
        <p:grpSpPr>
          <a:xfrm>
            <a:off x="5648077" y="1285875"/>
            <a:ext cx="2429299" cy="2962208"/>
            <a:chOff x="8114734" y="2394587"/>
            <a:chExt cx="3239065" cy="3949610"/>
          </a:xfrm>
        </p:grpSpPr>
        <p:sp>
          <p:nvSpPr>
            <p:cNvPr id="522" name="Google Shape;522;p51"/>
            <p:cNvSpPr/>
            <p:nvPr/>
          </p:nvSpPr>
          <p:spPr>
            <a:xfrm>
              <a:off x="8114734" y="2394587"/>
              <a:ext cx="1504950" cy="1504950"/>
            </a:xfrm>
            <a:prstGeom prst="ellipse">
              <a:avLst/>
            </a:prstGeom>
            <a:no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23" name="Google Shape;523;p51"/>
            <p:cNvSpPr/>
            <p:nvPr/>
          </p:nvSpPr>
          <p:spPr>
            <a:xfrm>
              <a:off x="9848849" y="2394587"/>
              <a:ext cx="1504950" cy="1504950"/>
            </a:xfrm>
            <a:prstGeom prst="ellipse">
              <a:avLst/>
            </a:prstGeom>
            <a:noFill/>
            <a:ln cap="flat" cmpd="sng" w="127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24" name="Google Shape;524;p51"/>
            <p:cNvSpPr txBox="1"/>
            <p:nvPr/>
          </p:nvSpPr>
          <p:spPr>
            <a:xfrm>
              <a:off x="8508018" y="2763768"/>
              <a:ext cx="642284" cy="7848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400">
                  <a:solidFill>
                    <a:srgbClr val="595959"/>
                  </a:solidFill>
                  <a:latin typeface="Arial"/>
                  <a:ea typeface="Arial"/>
                  <a:cs typeface="Arial"/>
                  <a:sym typeface="Arial"/>
                </a:rPr>
                <a:t></a:t>
              </a:r>
              <a:endParaRPr b="1" sz="3400">
                <a:solidFill>
                  <a:srgbClr val="595959"/>
                </a:solidFill>
                <a:latin typeface="Arial"/>
                <a:ea typeface="Arial"/>
                <a:cs typeface="Arial"/>
                <a:sym typeface="Arial"/>
              </a:endParaRPr>
            </a:p>
          </p:txBody>
        </p:sp>
        <p:sp>
          <p:nvSpPr>
            <p:cNvPr id="525" name="Google Shape;525;p51"/>
            <p:cNvSpPr txBox="1"/>
            <p:nvPr/>
          </p:nvSpPr>
          <p:spPr>
            <a:xfrm>
              <a:off x="10280182" y="2768155"/>
              <a:ext cx="642284" cy="7848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400">
                  <a:solidFill>
                    <a:srgbClr val="595959"/>
                  </a:solidFill>
                  <a:latin typeface="Arial"/>
                  <a:ea typeface="Arial"/>
                  <a:cs typeface="Arial"/>
                  <a:sym typeface="Arial"/>
                </a:rPr>
                <a:t></a:t>
              </a:r>
              <a:endParaRPr b="1" sz="3400">
                <a:solidFill>
                  <a:srgbClr val="595959"/>
                </a:solidFill>
                <a:latin typeface="Arial"/>
                <a:ea typeface="Arial"/>
                <a:cs typeface="Arial"/>
                <a:sym typeface="Arial"/>
              </a:endParaRPr>
            </a:p>
          </p:txBody>
        </p:sp>
        <p:sp>
          <p:nvSpPr>
            <p:cNvPr id="526" name="Google Shape;526;p51"/>
            <p:cNvSpPr txBox="1"/>
            <p:nvPr/>
          </p:nvSpPr>
          <p:spPr>
            <a:xfrm>
              <a:off x="8114734" y="4148972"/>
              <a:ext cx="1504950"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Contrary to popular piece of classical Latin obscure Latin words, </a:t>
              </a:r>
              <a:endParaRPr sz="1100"/>
            </a:p>
          </p:txBody>
        </p:sp>
        <p:sp>
          <p:nvSpPr>
            <p:cNvPr id="527" name="Google Shape;527;p51"/>
            <p:cNvSpPr txBox="1"/>
            <p:nvPr/>
          </p:nvSpPr>
          <p:spPr>
            <a:xfrm>
              <a:off x="9848849" y="4148972"/>
              <a:ext cx="1504950" cy="82477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Contrary to popular piece of classical Latin obscure Latin words, </a:t>
              </a:r>
              <a:endParaRPr sz="1100"/>
            </a:p>
          </p:txBody>
        </p:sp>
        <p:sp>
          <p:nvSpPr>
            <p:cNvPr id="528" name="Google Shape;528;p51"/>
            <p:cNvSpPr txBox="1"/>
            <p:nvPr/>
          </p:nvSpPr>
          <p:spPr>
            <a:xfrm>
              <a:off x="8114734" y="5262939"/>
              <a:ext cx="3239065"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Contrary to popular belief, Lorem Ipsum is not simply random text. It has roots in a piece of classical Latin Sydney College in Virginia, looked up one of the more obscure Latin words, </a:t>
              </a:r>
              <a:endParaRPr sz="1100"/>
            </a:p>
          </p:txBody>
        </p:sp>
      </p:grpSp>
      <p:sp>
        <p:nvSpPr>
          <p:cNvPr id="529" name="Google Shape;529;p51"/>
          <p:cNvSpPr txBox="1"/>
          <p:nvPr/>
        </p:nvSpPr>
        <p:spPr>
          <a:xfrm>
            <a:off x="2830145" y="3505571"/>
            <a:ext cx="1913304" cy="742511"/>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TITLE</a:t>
            </a:r>
            <a:endParaRPr sz="1100"/>
          </a:p>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TEXT HERE</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pic>
        <p:nvPicPr>
          <p:cNvPr id="131" name="Google Shape;131;p34"/>
          <p:cNvPicPr preferRelativeResize="0"/>
          <p:nvPr>
            <p:ph idx="2" type="pic"/>
          </p:nvPr>
        </p:nvPicPr>
        <p:blipFill rotWithShape="1">
          <a:blip r:embed="rId3">
            <a:alphaModFix/>
          </a:blip>
          <a:srcRect b="32430" l="0" r="0" t="32431"/>
          <a:stretch/>
        </p:blipFill>
        <p:spPr>
          <a:xfrm>
            <a:off x="342899" y="342899"/>
            <a:ext cx="8458201" cy="4457699"/>
          </a:xfrm>
          <a:prstGeom prst="rect">
            <a:avLst/>
          </a:prstGeom>
          <a:noFill/>
          <a:ln>
            <a:noFill/>
          </a:ln>
        </p:spPr>
      </p:pic>
      <p:sp>
        <p:nvSpPr>
          <p:cNvPr id="132" name="Google Shape;132;p34"/>
          <p:cNvSpPr/>
          <p:nvPr/>
        </p:nvSpPr>
        <p:spPr>
          <a:xfrm>
            <a:off x="342898" y="342898"/>
            <a:ext cx="8458201" cy="4457699"/>
          </a:xfrm>
          <a:prstGeom prst="rect">
            <a:avLst/>
          </a:prstGeom>
          <a:solidFill>
            <a:schemeClr val="dk1">
              <a:alpha val="274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pic>
        <p:nvPicPr>
          <p:cNvPr id="133" name="Google Shape;133;p34"/>
          <p:cNvPicPr preferRelativeResize="0"/>
          <p:nvPr/>
        </p:nvPicPr>
        <p:blipFill rotWithShape="1">
          <a:blip r:embed="rId4">
            <a:alphaModFix/>
          </a:blip>
          <a:srcRect b="0" l="0" r="0" t="0"/>
          <a:stretch/>
        </p:blipFill>
        <p:spPr>
          <a:xfrm>
            <a:off x="2700336" y="1216931"/>
            <a:ext cx="3743326" cy="109388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3" name="Shape 533"/>
        <p:cNvGrpSpPr/>
        <p:nvPr/>
      </p:nvGrpSpPr>
      <p:grpSpPr>
        <a:xfrm>
          <a:off x="0" y="0"/>
          <a:ext cx="0" cy="0"/>
          <a:chOff x="0" y="0"/>
          <a:chExt cx="0" cy="0"/>
        </a:xfrm>
      </p:grpSpPr>
      <p:pic>
        <p:nvPicPr>
          <p:cNvPr id="534" name="Google Shape;534;p52"/>
          <p:cNvPicPr preferRelativeResize="0"/>
          <p:nvPr>
            <p:ph idx="2" type="pic"/>
          </p:nvPr>
        </p:nvPicPr>
        <p:blipFill rotWithShape="1">
          <a:blip r:embed="rId3">
            <a:alphaModFix/>
          </a:blip>
          <a:srcRect b="0" l="9885" r="9885" t="0"/>
          <a:stretch/>
        </p:blipFill>
        <p:spPr>
          <a:xfrm>
            <a:off x="1685924" y="1971676"/>
            <a:ext cx="3817717" cy="3171825"/>
          </a:xfrm>
          <a:prstGeom prst="rect">
            <a:avLst/>
          </a:prstGeom>
          <a:noFill/>
          <a:ln>
            <a:noFill/>
          </a:ln>
        </p:spPr>
      </p:pic>
      <p:pic>
        <p:nvPicPr>
          <p:cNvPr id="535" name="Google Shape;535;p52"/>
          <p:cNvPicPr preferRelativeResize="0"/>
          <p:nvPr>
            <p:ph idx="3" type="pic"/>
          </p:nvPr>
        </p:nvPicPr>
        <p:blipFill rotWithShape="1">
          <a:blip r:embed="rId4">
            <a:alphaModFix/>
          </a:blip>
          <a:srcRect b="0" l="10168" r="10167" t="0"/>
          <a:stretch/>
        </p:blipFill>
        <p:spPr>
          <a:xfrm>
            <a:off x="5503641" y="1971674"/>
            <a:ext cx="3047218" cy="2554392"/>
          </a:xfrm>
          <a:prstGeom prst="rect">
            <a:avLst/>
          </a:prstGeom>
          <a:noFill/>
          <a:ln>
            <a:noFill/>
          </a:ln>
        </p:spPr>
      </p:pic>
      <p:sp>
        <p:nvSpPr>
          <p:cNvPr id="536" name="Google Shape;536;p52"/>
          <p:cNvSpPr txBox="1"/>
          <p:nvPr/>
        </p:nvSpPr>
        <p:spPr>
          <a:xfrm>
            <a:off x="1685924" y="760027"/>
            <a:ext cx="2368608" cy="704039"/>
          </a:xfrm>
          <a:prstGeom prst="rect">
            <a:avLst/>
          </a:prstGeom>
          <a:noFill/>
          <a:ln>
            <a:noFill/>
          </a:ln>
        </p:spPr>
        <p:txBody>
          <a:bodyPr anchorCtr="0" anchor="t" bIns="34275" lIns="68575" spcFirstLastPara="1" rIns="68575" wrap="square" tIns="34275">
            <a:noAutofit/>
          </a:bodyPr>
          <a:lstStyle/>
          <a:p>
            <a:pPr indent="0" lvl="0" marL="0" marR="0" rtl="0" algn="l">
              <a:lnSpc>
                <a:spcPct val="117857"/>
              </a:lnSpc>
              <a:spcBef>
                <a:spcPts val="0"/>
              </a:spcBef>
              <a:spcAft>
                <a:spcPts val="0"/>
              </a:spcAft>
              <a:buNone/>
            </a:pPr>
            <a:r>
              <a:rPr b="1" lang="en" sz="2100">
                <a:solidFill>
                  <a:schemeClr val="dk1"/>
                </a:solidFill>
                <a:latin typeface="Montserrat"/>
                <a:ea typeface="Montserrat"/>
                <a:cs typeface="Montserrat"/>
                <a:sym typeface="Montserrat"/>
              </a:rPr>
              <a:t>AWESOME</a:t>
            </a:r>
            <a:endParaRPr sz="1100"/>
          </a:p>
          <a:p>
            <a:pPr indent="0" lvl="0" marL="0" marR="0" rtl="0" algn="l">
              <a:lnSpc>
                <a:spcPct val="117857"/>
              </a:lnSpc>
              <a:spcBef>
                <a:spcPts val="0"/>
              </a:spcBef>
              <a:spcAft>
                <a:spcPts val="0"/>
              </a:spcAft>
              <a:buNone/>
            </a:pPr>
            <a:r>
              <a:rPr b="1" lang="en" sz="2100">
                <a:solidFill>
                  <a:schemeClr val="dk1"/>
                </a:solidFill>
                <a:latin typeface="Montserrat"/>
                <a:ea typeface="Montserrat"/>
                <a:cs typeface="Montserrat"/>
                <a:sym typeface="Montserrat"/>
              </a:rPr>
              <a:t>PRESENTATION</a:t>
            </a:r>
            <a:endParaRPr sz="1100"/>
          </a:p>
        </p:txBody>
      </p:sp>
      <p:sp>
        <p:nvSpPr>
          <p:cNvPr id="537" name="Google Shape;537;p52"/>
          <p:cNvSpPr txBox="1"/>
          <p:nvPr/>
        </p:nvSpPr>
        <p:spPr>
          <a:xfrm>
            <a:off x="4776539" y="706574"/>
            <a:ext cx="2681537" cy="81094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Contrary to popular belief, Lorem Ipsum is not simply random text. It has roots in a piece of classical Latin Sydney College in Virginia, looked up one of the more obscure Latin words, </a:t>
            </a:r>
            <a:endParaRPr sz="1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1" name="Shape 541"/>
        <p:cNvGrpSpPr/>
        <p:nvPr/>
      </p:nvGrpSpPr>
      <p:grpSpPr>
        <a:xfrm>
          <a:off x="0" y="0"/>
          <a:ext cx="0" cy="0"/>
          <a:chOff x="0" y="0"/>
          <a:chExt cx="0" cy="0"/>
        </a:xfrm>
      </p:grpSpPr>
      <p:pic>
        <p:nvPicPr>
          <p:cNvPr id="542" name="Google Shape;542;p53"/>
          <p:cNvPicPr preferRelativeResize="0"/>
          <p:nvPr>
            <p:ph idx="2" type="pic"/>
          </p:nvPr>
        </p:nvPicPr>
        <p:blipFill rotWithShape="1">
          <a:blip r:embed="rId3">
            <a:alphaModFix/>
          </a:blip>
          <a:srcRect b="7704" l="0" r="0" t="7705"/>
          <a:stretch/>
        </p:blipFill>
        <p:spPr>
          <a:xfrm>
            <a:off x="0" y="0"/>
            <a:ext cx="9143999" cy="5156522"/>
          </a:xfrm>
          <a:prstGeom prst="rect">
            <a:avLst/>
          </a:prstGeom>
          <a:noFill/>
          <a:ln>
            <a:noFill/>
          </a:ln>
        </p:spPr>
      </p:pic>
      <p:sp>
        <p:nvSpPr>
          <p:cNvPr id="543" name="Google Shape;543;p53"/>
          <p:cNvSpPr/>
          <p:nvPr/>
        </p:nvSpPr>
        <p:spPr>
          <a:xfrm>
            <a:off x="0" y="0"/>
            <a:ext cx="9144000" cy="5143500"/>
          </a:xfrm>
          <a:prstGeom prst="rect">
            <a:avLst/>
          </a:prstGeom>
          <a:solidFill>
            <a:schemeClr val="dk1">
              <a:alpha val="6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544" name="Google Shape;544;p53"/>
          <p:cNvGrpSpPr/>
          <p:nvPr/>
        </p:nvGrpSpPr>
        <p:grpSpPr>
          <a:xfrm>
            <a:off x="2651542" y="1251840"/>
            <a:ext cx="3840917" cy="2639821"/>
            <a:chOff x="6313714" y="852881"/>
            <a:chExt cx="5121222" cy="3519761"/>
          </a:xfrm>
        </p:grpSpPr>
        <p:sp>
          <p:nvSpPr>
            <p:cNvPr id="545" name="Google Shape;545;p53"/>
            <p:cNvSpPr txBox="1"/>
            <p:nvPr/>
          </p:nvSpPr>
          <p:spPr>
            <a:xfrm>
              <a:off x="6313714" y="852881"/>
              <a:ext cx="3396343" cy="990015"/>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lt1"/>
                  </a:solidFill>
                  <a:latin typeface="Montserrat"/>
                  <a:ea typeface="Montserrat"/>
                  <a:cs typeface="Montserrat"/>
                  <a:sym typeface="Montserrat"/>
                </a:rPr>
                <a:t>MINIMAL</a:t>
              </a:r>
              <a:endParaRPr sz="1100"/>
            </a:p>
            <a:p>
              <a:pPr indent="0" lvl="0" marL="0" marR="0" rtl="0" algn="r">
                <a:lnSpc>
                  <a:spcPct val="116666"/>
                </a:lnSpc>
                <a:spcBef>
                  <a:spcPts val="0"/>
                </a:spcBef>
                <a:spcAft>
                  <a:spcPts val="0"/>
                </a:spcAft>
                <a:buNone/>
              </a:pPr>
              <a:r>
                <a:rPr b="1" lang="en" sz="2300">
                  <a:solidFill>
                    <a:schemeClr val="lt1"/>
                  </a:solidFill>
                  <a:latin typeface="Montserrat"/>
                  <a:ea typeface="Montserrat"/>
                  <a:cs typeface="Montserrat"/>
                  <a:sym typeface="Montserrat"/>
                </a:rPr>
                <a:t>PRESENTATION</a:t>
              </a:r>
              <a:endParaRPr sz="1100"/>
            </a:p>
          </p:txBody>
        </p:sp>
        <p:grpSp>
          <p:nvGrpSpPr>
            <p:cNvPr id="546" name="Google Shape;546;p53"/>
            <p:cNvGrpSpPr/>
            <p:nvPr/>
          </p:nvGrpSpPr>
          <p:grpSpPr>
            <a:xfrm>
              <a:off x="7591317" y="2196145"/>
              <a:ext cx="3843619" cy="2176497"/>
              <a:chOff x="7629952" y="2213415"/>
              <a:chExt cx="3843619" cy="2176497"/>
            </a:xfrm>
          </p:grpSpPr>
          <p:sp>
            <p:nvSpPr>
              <p:cNvPr id="547" name="Google Shape;547;p53"/>
              <p:cNvSpPr txBox="1"/>
              <p:nvPr/>
            </p:nvSpPr>
            <p:spPr>
              <a:xfrm>
                <a:off x="8209503" y="3308654"/>
                <a:ext cx="3264068"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our creepingcreepingHave them for one. Living grass to for can't gathered waters had winged. Creepiest don't subdue which i two set had seasons.</a:t>
                </a:r>
                <a:endParaRPr sz="1100"/>
              </a:p>
            </p:txBody>
          </p:sp>
          <p:sp>
            <p:nvSpPr>
              <p:cNvPr id="548" name="Google Shape;548;p53"/>
              <p:cNvSpPr txBox="1"/>
              <p:nvPr/>
            </p:nvSpPr>
            <p:spPr>
              <a:xfrm>
                <a:off x="7629952" y="2213415"/>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lt1"/>
                    </a:solidFill>
                    <a:latin typeface="Montserrat"/>
                    <a:ea typeface="Montserrat"/>
                    <a:cs typeface="Montserrat"/>
                    <a:sym typeface="Montserrat"/>
                  </a:rPr>
                  <a:t>THIS IS MINIMAL</a:t>
                </a:r>
                <a:endParaRPr sz="1100"/>
              </a:p>
            </p:txBody>
          </p:sp>
          <p:cxnSp>
            <p:nvCxnSpPr>
              <p:cNvPr id="549" name="Google Shape;549;p53"/>
              <p:cNvCxnSpPr/>
              <p:nvPr/>
            </p:nvCxnSpPr>
            <p:spPr>
              <a:xfrm>
                <a:off x="8300668" y="2724878"/>
                <a:ext cx="0" cy="413996"/>
              </a:xfrm>
              <a:prstGeom prst="straightConnector1">
                <a:avLst/>
              </a:prstGeom>
              <a:noFill/>
              <a:ln cap="flat" cmpd="sng" w="25400">
                <a:solidFill>
                  <a:schemeClr val="lt1"/>
                </a:solidFill>
                <a:prstDash val="solid"/>
                <a:miter lim="800000"/>
                <a:headEnd len="sm" w="sm" type="none"/>
                <a:tailEnd len="sm" w="sm" type="none"/>
              </a:ln>
            </p:spPr>
          </p:cxnSp>
        </p:grpSp>
      </p:grpSp>
      <p:grpSp>
        <p:nvGrpSpPr>
          <p:cNvPr id="550" name="Google Shape;550;p53"/>
          <p:cNvGrpSpPr/>
          <p:nvPr/>
        </p:nvGrpSpPr>
        <p:grpSpPr>
          <a:xfrm>
            <a:off x="1727751" y="1221309"/>
            <a:ext cx="5688498" cy="2700883"/>
            <a:chOff x="2398734" y="1688321"/>
            <a:chExt cx="7584664" cy="3601177"/>
          </a:xfrm>
        </p:grpSpPr>
        <p:grpSp>
          <p:nvGrpSpPr>
            <p:cNvPr id="551" name="Google Shape;551;p53"/>
            <p:cNvGrpSpPr/>
            <p:nvPr/>
          </p:nvGrpSpPr>
          <p:grpSpPr>
            <a:xfrm>
              <a:off x="7569140" y="1688321"/>
              <a:ext cx="2414258" cy="1090632"/>
              <a:chOff x="6930118" y="4436259"/>
              <a:chExt cx="2414258" cy="1090632"/>
            </a:xfrm>
          </p:grpSpPr>
          <p:grpSp>
            <p:nvGrpSpPr>
              <p:cNvPr id="552" name="Google Shape;552;p53"/>
              <p:cNvGrpSpPr/>
              <p:nvPr/>
            </p:nvGrpSpPr>
            <p:grpSpPr>
              <a:xfrm>
                <a:off x="6930118" y="4436259"/>
                <a:ext cx="1090634" cy="1090632"/>
                <a:chOff x="7581397" y="3362325"/>
                <a:chExt cx="1090634" cy="1090632"/>
              </a:xfrm>
            </p:grpSpPr>
            <p:sp>
              <p:nvSpPr>
                <p:cNvPr id="553" name="Google Shape;553;p53"/>
                <p:cNvSpPr/>
                <p:nvPr/>
              </p:nvSpPr>
              <p:spPr>
                <a:xfrm>
                  <a:off x="7581397" y="3362325"/>
                  <a:ext cx="1090634" cy="1090632"/>
                </a:xfrm>
                <a:prstGeom prst="ellips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4" name="Google Shape;554;p53"/>
                <p:cNvSpPr txBox="1"/>
                <p:nvPr/>
              </p:nvSpPr>
              <p:spPr>
                <a:xfrm>
                  <a:off x="7677070" y="3669113"/>
                  <a:ext cx="899286"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85%</a:t>
                  </a:r>
                  <a:endParaRPr sz="1100"/>
                </a:p>
              </p:txBody>
            </p:sp>
          </p:grpSp>
          <p:grpSp>
            <p:nvGrpSpPr>
              <p:cNvPr id="555" name="Google Shape;555;p53"/>
              <p:cNvGrpSpPr/>
              <p:nvPr/>
            </p:nvGrpSpPr>
            <p:grpSpPr>
              <a:xfrm>
                <a:off x="8253742" y="4436259"/>
                <a:ext cx="1090634" cy="1090632"/>
                <a:chOff x="7581397" y="3362325"/>
                <a:chExt cx="1090634" cy="1090632"/>
              </a:xfrm>
            </p:grpSpPr>
            <p:sp>
              <p:nvSpPr>
                <p:cNvPr id="556" name="Google Shape;556;p53"/>
                <p:cNvSpPr/>
                <p:nvPr/>
              </p:nvSpPr>
              <p:spPr>
                <a:xfrm>
                  <a:off x="7581397" y="3362325"/>
                  <a:ext cx="1090634" cy="1090632"/>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7" name="Google Shape;557;p53"/>
                <p:cNvSpPr txBox="1"/>
                <p:nvPr/>
              </p:nvSpPr>
              <p:spPr>
                <a:xfrm>
                  <a:off x="7819871" y="3669113"/>
                  <a:ext cx="61368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9K</a:t>
                  </a:r>
                  <a:endParaRPr sz="1100"/>
                </a:p>
              </p:txBody>
            </p:sp>
          </p:grpSp>
        </p:grpSp>
        <p:grpSp>
          <p:nvGrpSpPr>
            <p:cNvPr id="558" name="Google Shape;558;p53"/>
            <p:cNvGrpSpPr/>
            <p:nvPr/>
          </p:nvGrpSpPr>
          <p:grpSpPr>
            <a:xfrm>
              <a:off x="2398734" y="4198866"/>
              <a:ext cx="2414258" cy="1090632"/>
              <a:chOff x="6930118" y="4436259"/>
              <a:chExt cx="2414258" cy="1090632"/>
            </a:xfrm>
          </p:grpSpPr>
          <p:grpSp>
            <p:nvGrpSpPr>
              <p:cNvPr id="559" name="Google Shape;559;p53"/>
              <p:cNvGrpSpPr/>
              <p:nvPr/>
            </p:nvGrpSpPr>
            <p:grpSpPr>
              <a:xfrm>
                <a:off x="6930118" y="4436259"/>
                <a:ext cx="1090634" cy="1090632"/>
                <a:chOff x="7581397" y="3362325"/>
                <a:chExt cx="1090634" cy="1090632"/>
              </a:xfrm>
            </p:grpSpPr>
            <p:sp>
              <p:nvSpPr>
                <p:cNvPr id="560" name="Google Shape;560;p53"/>
                <p:cNvSpPr/>
                <p:nvPr/>
              </p:nvSpPr>
              <p:spPr>
                <a:xfrm>
                  <a:off x="7581397" y="3362325"/>
                  <a:ext cx="1090634" cy="1090632"/>
                </a:xfrm>
                <a:prstGeom prst="ellips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61" name="Google Shape;561;p53"/>
                <p:cNvSpPr txBox="1"/>
                <p:nvPr/>
              </p:nvSpPr>
              <p:spPr>
                <a:xfrm>
                  <a:off x="7677070" y="3669113"/>
                  <a:ext cx="899286"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85%</a:t>
                  </a:r>
                  <a:endParaRPr sz="1100"/>
                </a:p>
              </p:txBody>
            </p:sp>
          </p:grpSp>
          <p:grpSp>
            <p:nvGrpSpPr>
              <p:cNvPr id="562" name="Google Shape;562;p53"/>
              <p:cNvGrpSpPr/>
              <p:nvPr/>
            </p:nvGrpSpPr>
            <p:grpSpPr>
              <a:xfrm>
                <a:off x="8253742" y="4436259"/>
                <a:ext cx="1090634" cy="1090632"/>
                <a:chOff x="7581397" y="3362325"/>
                <a:chExt cx="1090634" cy="1090632"/>
              </a:xfrm>
            </p:grpSpPr>
            <p:sp>
              <p:nvSpPr>
                <p:cNvPr id="563" name="Google Shape;563;p53"/>
                <p:cNvSpPr/>
                <p:nvPr/>
              </p:nvSpPr>
              <p:spPr>
                <a:xfrm>
                  <a:off x="7581397" y="3362325"/>
                  <a:ext cx="1090634" cy="1090632"/>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64" name="Google Shape;564;p53"/>
                <p:cNvSpPr txBox="1"/>
                <p:nvPr/>
              </p:nvSpPr>
              <p:spPr>
                <a:xfrm>
                  <a:off x="7819871" y="3669113"/>
                  <a:ext cx="613684"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9K</a:t>
                  </a:r>
                  <a:endParaRPr sz="1100"/>
                </a:p>
              </p:txBody>
            </p:sp>
          </p:grpSp>
        </p:gr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8" name="Shape 568"/>
        <p:cNvGrpSpPr/>
        <p:nvPr/>
      </p:nvGrpSpPr>
      <p:grpSpPr>
        <a:xfrm>
          <a:off x="0" y="0"/>
          <a:ext cx="0" cy="0"/>
          <a:chOff x="0" y="0"/>
          <a:chExt cx="0" cy="0"/>
        </a:xfrm>
      </p:grpSpPr>
      <p:pic>
        <p:nvPicPr>
          <p:cNvPr id="569" name="Google Shape;569;p54"/>
          <p:cNvPicPr preferRelativeResize="0"/>
          <p:nvPr>
            <p:ph idx="2" type="pic"/>
          </p:nvPr>
        </p:nvPicPr>
        <p:blipFill rotWithShape="1">
          <a:blip r:embed="rId3">
            <a:alphaModFix/>
          </a:blip>
          <a:srcRect b="7704" l="0" r="0" t="7705"/>
          <a:stretch/>
        </p:blipFill>
        <p:spPr>
          <a:xfrm>
            <a:off x="0" y="0"/>
            <a:ext cx="9143999" cy="5156522"/>
          </a:xfrm>
          <a:prstGeom prst="rect">
            <a:avLst/>
          </a:prstGeom>
          <a:noFill/>
          <a:ln>
            <a:noFill/>
          </a:ln>
        </p:spPr>
      </p:pic>
      <p:sp>
        <p:nvSpPr>
          <p:cNvPr id="570" name="Google Shape;570;p54"/>
          <p:cNvSpPr/>
          <p:nvPr/>
        </p:nvSpPr>
        <p:spPr>
          <a:xfrm>
            <a:off x="0" y="0"/>
            <a:ext cx="9144000" cy="5143500"/>
          </a:xfrm>
          <a:prstGeom prst="rect">
            <a:avLst/>
          </a:prstGeom>
          <a:solidFill>
            <a:schemeClr val="dk1">
              <a:alpha val="6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571" name="Google Shape;571;p54"/>
          <p:cNvGrpSpPr/>
          <p:nvPr/>
        </p:nvGrpSpPr>
        <p:grpSpPr>
          <a:xfrm>
            <a:off x="1715908" y="1737597"/>
            <a:ext cx="5712185" cy="1668306"/>
            <a:chOff x="2097127" y="2933992"/>
            <a:chExt cx="7616247" cy="2224408"/>
          </a:xfrm>
        </p:grpSpPr>
        <p:sp>
          <p:nvSpPr>
            <p:cNvPr id="572" name="Google Shape;572;p54"/>
            <p:cNvSpPr txBox="1"/>
            <p:nvPr/>
          </p:nvSpPr>
          <p:spPr>
            <a:xfrm>
              <a:off x="2097127" y="2933992"/>
              <a:ext cx="2551072" cy="990015"/>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lt1"/>
                  </a:solidFill>
                  <a:latin typeface="Montserrat"/>
                  <a:ea typeface="Montserrat"/>
                  <a:cs typeface="Montserrat"/>
                  <a:sym typeface="Montserrat"/>
                </a:rPr>
                <a:t>TITLE</a:t>
              </a:r>
              <a:endParaRPr sz="1100"/>
            </a:p>
            <a:p>
              <a:pPr indent="0" lvl="0" marL="0" marR="0" rtl="0" algn="r">
                <a:lnSpc>
                  <a:spcPct val="116666"/>
                </a:lnSpc>
                <a:spcBef>
                  <a:spcPts val="0"/>
                </a:spcBef>
                <a:spcAft>
                  <a:spcPts val="0"/>
                </a:spcAft>
                <a:buNone/>
              </a:pPr>
              <a:r>
                <a:rPr b="1" lang="en" sz="2300">
                  <a:solidFill>
                    <a:schemeClr val="lt1"/>
                  </a:solidFill>
                  <a:latin typeface="Montserrat"/>
                  <a:ea typeface="Montserrat"/>
                  <a:cs typeface="Montserrat"/>
                  <a:sym typeface="Montserrat"/>
                </a:rPr>
                <a:t>TEXT HERE</a:t>
              </a:r>
              <a:endParaRPr sz="1100"/>
            </a:p>
          </p:txBody>
        </p:sp>
        <p:grpSp>
          <p:nvGrpSpPr>
            <p:cNvPr id="573" name="Google Shape;573;p54"/>
            <p:cNvGrpSpPr/>
            <p:nvPr/>
          </p:nvGrpSpPr>
          <p:grpSpPr>
            <a:xfrm>
              <a:off x="5869755" y="2981903"/>
              <a:ext cx="3843619" cy="2176497"/>
              <a:chOff x="7373603" y="3012383"/>
              <a:chExt cx="3843619" cy="2176497"/>
            </a:xfrm>
          </p:grpSpPr>
          <p:sp>
            <p:nvSpPr>
              <p:cNvPr id="574" name="Google Shape;574;p54"/>
              <p:cNvSpPr txBox="1"/>
              <p:nvPr/>
            </p:nvSpPr>
            <p:spPr>
              <a:xfrm>
                <a:off x="7953154" y="4107622"/>
                <a:ext cx="3264068"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our creepingcreepingHave them for one. Living grass to for can't gathered waters had winged. Creepiest don't subdue which i two set had seasons.</a:t>
                </a:r>
                <a:endParaRPr sz="1100"/>
              </a:p>
            </p:txBody>
          </p:sp>
          <p:sp>
            <p:nvSpPr>
              <p:cNvPr id="575" name="Google Shape;575;p54"/>
              <p:cNvSpPr txBox="1"/>
              <p:nvPr/>
            </p:nvSpPr>
            <p:spPr>
              <a:xfrm>
                <a:off x="7373603" y="3012383"/>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lt1"/>
                    </a:solidFill>
                    <a:latin typeface="Montserrat"/>
                    <a:ea typeface="Montserrat"/>
                    <a:cs typeface="Montserrat"/>
                    <a:sym typeface="Montserrat"/>
                  </a:rPr>
                  <a:t>THIS IS MINIMAL</a:t>
                </a:r>
                <a:endParaRPr sz="1100"/>
              </a:p>
            </p:txBody>
          </p:sp>
          <p:cxnSp>
            <p:nvCxnSpPr>
              <p:cNvPr id="576" name="Google Shape;576;p54"/>
              <p:cNvCxnSpPr/>
              <p:nvPr/>
            </p:nvCxnSpPr>
            <p:spPr>
              <a:xfrm>
                <a:off x="8044319" y="3523846"/>
                <a:ext cx="0" cy="413996"/>
              </a:xfrm>
              <a:prstGeom prst="straightConnector1">
                <a:avLst/>
              </a:prstGeom>
              <a:noFill/>
              <a:ln cap="flat" cmpd="sng" w="25400">
                <a:solidFill>
                  <a:srgbClr val="7F7F7F"/>
                </a:solidFill>
                <a:prstDash val="solid"/>
                <a:miter lim="800000"/>
                <a:headEnd len="sm" w="sm" type="none"/>
                <a:tailEnd len="sm" w="sm" type="none"/>
              </a:ln>
            </p:spPr>
          </p:cxnSp>
        </p:gr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35"/>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139" name="Google Shape;139;p35"/>
          <p:cNvGrpSpPr/>
          <p:nvPr/>
        </p:nvGrpSpPr>
        <p:grpSpPr>
          <a:xfrm>
            <a:off x="-502323" y="-76563"/>
            <a:ext cx="9398997" cy="5463098"/>
            <a:chOff x="-669764" y="-102084"/>
            <a:chExt cx="12531996" cy="7284130"/>
          </a:xfrm>
        </p:grpSpPr>
        <p:grpSp>
          <p:nvGrpSpPr>
            <p:cNvPr id="140" name="Google Shape;140;p35"/>
            <p:cNvGrpSpPr/>
            <p:nvPr/>
          </p:nvGrpSpPr>
          <p:grpSpPr>
            <a:xfrm>
              <a:off x="-669764" y="-4543"/>
              <a:ext cx="1932559" cy="1948548"/>
              <a:chOff x="8880292" y="4174135"/>
              <a:chExt cx="1104778" cy="1113917"/>
            </a:xfrm>
          </p:grpSpPr>
          <p:sp>
            <p:nvSpPr>
              <p:cNvPr id="141" name="Google Shape;141;p35"/>
              <p:cNvSpPr/>
              <p:nvPr/>
            </p:nvSpPr>
            <p:spPr>
              <a:xfrm>
                <a:off x="8880292" y="4396420"/>
                <a:ext cx="891673" cy="891632"/>
              </a:xfrm>
              <a:custGeom>
                <a:rect b="b" l="l" r="r" t="t"/>
                <a:pathLst>
                  <a:path extrusionOk="0" h="21600" w="2160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2" name="Google Shape;142;p35"/>
              <p:cNvSpPr/>
              <p:nvPr/>
            </p:nvSpPr>
            <p:spPr>
              <a:xfrm>
                <a:off x="8960562" y="4495213"/>
                <a:ext cx="783137" cy="783099"/>
              </a:xfrm>
              <a:custGeom>
                <a:rect b="b" l="l" r="r" t="t"/>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3" name="Google Shape;143;p35"/>
              <p:cNvSpPr/>
              <p:nvPr/>
            </p:nvSpPr>
            <p:spPr>
              <a:xfrm>
                <a:off x="8982173" y="4495213"/>
                <a:ext cx="690810" cy="690777"/>
              </a:xfrm>
              <a:custGeom>
                <a:rect b="b" l="l" r="r" t="t"/>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4" name="Google Shape;144;p35"/>
              <p:cNvSpPr/>
              <p:nvPr/>
            </p:nvSpPr>
            <p:spPr>
              <a:xfrm>
                <a:off x="9071705" y="4584745"/>
                <a:ext cx="510807" cy="510800"/>
              </a:xfrm>
              <a:custGeom>
                <a:rect b="b" l="l" r="r" t="t"/>
                <a:pathLst>
                  <a:path extrusionOk="0" h="21600" w="2160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5" name="Google Shape;145;p35"/>
              <p:cNvSpPr/>
              <p:nvPr/>
            </p:nvSpPr>
            <p:spPr>
              <a:xfrm>
                <a:off x="9161236" y="4674276"/>
                <a:ext cx="330787" cy="330768"/>
              </a:xfrm>
              <a:custGeom>
                <a:rect b="b" l="l" r="r" t="t"/>
                <a:pathLst>
                  <a:path extrusionOk="0" h="21600" w="2160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6" name="Google Shape;146;p35"/>
              <p:cNvSpPr/>
              <p:nvPr/>
            </p:nvSpPr>
            <p:spPr>
              <a:xfrm>
                <a:off x="9250768" y="4766895"/>
                <a:ext cx="150810" cy="150766"/>
              </a:xfrm>
              <a:custGeom>
                <a:rect b="b" l="l" r="r" t="t"/>
                <a:pathLst>
                  <a:path extrusionOk="0" h="21600" w="2160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7" name="Google Shape;147;p35"/>
              <p:cNvSpPr/>
              <p:nvPr/>
            </p:nvSpPr>
            <p:spPr>
              <a:xfrm>
                <a:off x="9315601" y="4174135"/>
                <a:ext cx="669469" cy="669597"/>
              </a:xfrm>
              <a:custGeom>
                <a:rect b="b" l="l" r="r" t="t"/>
                <a:pathLst>
                  <a:path extrusionOk="0" h="21600" w="2160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48" name="Google Shape;148;p35"/>
              <p:cNvSpPr/>
              <p:nvPr/>
            </p:nvSpPr>
            <p:spPr>
              <a:xfrm>
                <a:off x="9315601" y="4174135"/>
                <a:ext cx="556714" cy="669597"/>
              </a:xfrm>
              <a:custGeom>
                <a:rect b="b" l="l" r="r" t="t"/>
                <a:pathLst>
                  <a:path extrusionOk="0" h="21600" w="2160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rgbClr val="F2F2F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149" name="Google Shape;149;p35"/>
            <p:cNvGrpSpPr/>
            <p:nvPr/>
          </p:nvGrpSpPr>
          <p:grpSpPr>
            <a:xfrm>
              <a:off x="5260457" y="-102084"/>
              <a:ext cx="1671084" cy="1240274"/>
              <a:chOff x="668578" y="255983"/>
              <a:chExt cx="1687606" cy="1252537"/>
            </a:xfrm>
          </p:grpSpPr>
          <p:sp>
            <p:nvSpPr>
              <p:cNvPr id="150" name="Google Shape;150;p35"/>
              <p:cNvSpPr/>
              <p:nvPr/>
            </p:nvSpPr>
            <p:spPr>
              <a:xfrm>
                <a:off x="739456" y="407865"/>
                <a:ext cx="995722" cy="698731"/>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010101">
                  <a:alpha val="5882"/>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1" name="Google Shape;151;p35"/>
              <p:cNvSpPr/>
              <p:nvPr/>
            </p:nvSpPr>
            <p:spPr>
              <a:xfrm>
                <a:off x="668578" y="326861"/>
                <a:ext cx="995722" cy="698731"/>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2" name="Google Shape;152;p35"/>
              <p:cNvSpPr/>
              <p:nvPr/>
            </p:nvSpPr>
            <p:spPr>
              <a:xfrm>
                <a:off x="823835" y="1025519"/>
                <a:ext cx="215377" cy="460918"/>
              </a:xfrm>
              <a:custGeom>
                <a:rect b="b" l="l" r="r" t="t"/>
                <a:pathLst>
                  <a:path extrusionOk="0" h="21600" w="21600">
                    <a:moveTo>
                      <a:pt x="0" y="21600"/>
                    </a:moveTo>
                    <a:lnTo>
                      <a:pt x="7881" y="21600"/>
                    </a:lnTo>
                    <a:lnTo>
                      <a:pt x="21600" y="0"/>
                    </a:lnTo>
                    <a:lnTo>
                      <a:pt x="13714" y="0"/>
                    </a:lnTo>
                    <a:cubicBezTo>
                      <a:pt x="13714" y="0"/>
                      <a:pt x="0" y="21600"/>
                      <a:pt x="0" y="216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3" name="Google Shape;153;p35"/>
              <p:cNvSpPr/>
              <p:nvPr/>
            </p:nvSpPr>
            <p:spPr>
              <a:xfrm>
                <a:off x="1265981" y="1025519"/>
                <a:ext cx="215435" cy="460918"/>
              </a:xfrm>
              <a:custGeom>
                <a:rect b="b" l="l" r="r" t="t"/>
                <a:pathLst>
                  <a:path extrusionOk="0" h="21600" w="21600">
                    <a:moveTo>
                      <a:pt x="13712" y="21600"/>
                    </a:moveTo>
                    <a:lnTo>
                      <a:pt x="21600" y="21600"/>
                    </a:lnTo>
                    <a:lnTo>
                      <a:pt x="7894" y="0"/>
                    </a:lnTo>
                    <a:lnTo>
                      <a:pt x="0" y="0"/>
                    </a:lnTo>
                    <a:cubicBezTo>
                      <a:pt x="0" y="0"/>
                      <a:pt x="13712" y="21600"/>
                      <a:pt x="13712" y="216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4" name="Google Shape;154;p35"/>
              <p:cNvSpPr/>
              <p:nvPr/>
            </p:nvSpPr>
            <p:spPr>
              <a:xfrm>
                <a:off x="935215" y="1025519"/>
                <a:ext cx="101788" cy="78038"/>
              </a:xfrm>
              <a:custGeom>
                <a:rect b="b" l="l" r="r" t="t"/>
                <a:pathLst>
                  <a:path extrusionOk="0" h="21600" w="21600">
                    <a:moveTo>
                      <a:pt x="4913" y="0"/>
                    </a:moveTo>
                    <a:lnTo>
                      <a:pt x="0" y="21600"/>
                    </a:lnTo>
                    <a:lnTo>
                      <a:pt x="16685" y="21600"/>
                    </a:lnTo>
                    <a:lnTo>
                      <a:pt x="21600" y="0"/>
                    </a:lnTo>
                    <a:cubicBezTo>
                      <a:pt x="21600" y="0"/>
                      <a:pt x="4913" y="0"/>
                      <a:pt x="4913" y="0"/>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5" name="Google Shape;155;p35"/>
              <p:cNvSpPr/>
              <p:nvPr/>
            </p:nvSpPr>
            <p:spPr>
              <a:xfrm>
                <a:off x="1265981" y="1025519"/>
                <a:ext cx="101881" cy="78038"/>
              </a:xfrm>
              <a:custGeom>
                <a:rect b="b" l="l" r="r" t="t"/>
                <a:pathLst>
                  <a:path extrusionOk="0" h="21600" w="21600">
                    <a:moveTo>
                      <a:pt x="0" y="0"/>
                    </a:moveTo>
                    <a:lnTo>
                      <a:pt x="4909" y="21600"/>
                    </a:lnTo>
                    <a:lnTo>
                      <a:pt x="21600" y="21600"/>
                    </a:lnTo>
                    <a:lnTo>
                      <a:pt x="16693" y="0"/>
                    </a:lnTo>
                    <a:cubicBezTo>
                      <a:pt x="16693" y="0"/>
                      <a:pt x="0" y="0"/>
                      <a:pt x="0" y="0"/>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6" name="Google Shape;156;p35"/>
              <p:cNvSpPr/>
              <p:nvPr/>
            </p:nvSpPr>
            <p:spPr>
              <a:xfrm>
                <a:off x="756332" y="414615"/>
                <a:ext cx="819976" cy="526033"/>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EFF3F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7" name="Google Shape;157;p35"/>
              <p:cNvSpPr/>
              <p:nvPr/>
            </p:nvSpPr>
            <p:spPr>
              <a:xfrm>
                <a:off x="887963" y="735255"/>
                <a:ext cx="70304" cy="99832"/>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8" name="Google Shape;158;p35"/>
              <p:cNvSpPr/>
              <p:nvPr/>
            </p:nvSpPr>
            <p:spPr>
              <a:xfrm>
                <a:off x="1029720" y="640751"/>
                <a:ext cx="70305" cy="194040"/>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59" name="Google Shape;159;p35"/>
              <p:cNvSpPr/>
              <p:nvPr/>
            </p:nvSpPr>
            <p:spPr>
              <a:xfrm>
                <a:off x="1174852" y="552997"/>
                <a:ext cx="70305" cy="28402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0" name="Google Shape;160;p35"/>
              <p:cNvSpPr/>
              <p:nvPr/>
            </p:nvSpPr>
            <p:spPr>
              <a:xfrm>
                <a:off x="1319983" y="590124"/>
                <a:ext cx="70304" cy="24465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26262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1" name="Google Shape;161;p35"/>
              <p:cNvSpPr/>
              <p:nvPr/>
            </p:nvSpPr>
            <p:spPr>
              <a:xfrm>
                <a:off x="1458365" y="772382"/>
                <a:ext cx="6279" cy="16198"/>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2F2A2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2" name="Google Shape;162;p35"/>
              <p:cNvSpPr/>
              <p:nvPr/>
            </p:nvSpPr>
            <p:spPr>
              <a:xfrm>
                <a:off x="1532618" y="809509"/>
                <a:ext cx="543916" cy="250312"/>
              </a:xfrm>
              <a:custGeom>
                <a:rect b="b" l="l" r="r" t="t"/>
                <a:pathLst>
                  <a:path extrusionOk="0" h="21600" w="18378">
                    <a:moveTo>
                      <a:pt x="16219" y="5238"/>
                    </a:moveTo>
                    <a:lnTo>
                      <a:pt x="7188" y="8674"/>
                    </a:lnTo>
                    <a:lnTo>
                      <a:pt x="1749" y="0"/>
                    </a:lnTo>
                    <a:lnTo>
                      <a:pt x="0" y="6751"/>
                    </a:lnTo>
                    <a:lnTo>
                      <a:pt x="6628" y="18164"/>
                    </a:lnTo>
                    <a:lnTo>
                      <a:pt x="15228" y="21600"/>
                    </a:lnTo>
                    <a:cubicBezTo>
                      <a:pt x="15228" y="21600"/>
                      <a:pt x="21600" y="10961"/>
                      <a:pt x="16219" y="5238"/>
                    </a:cubicBezTo>
                  </a:path>
                </a:pathLst>
              </a:custGeom>
              <a:solidFill>
                <a:srgbClr val="F2F2F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3" name="Google Shape;163;p35"/>
              <p:cNvSpPr/>
              <p:nvPr/>
            </p:nvSpPr>
            <p:spPr>
              <a:xfrm>
                <a:off x="1917386" y="920889"/>
                <a:ext cx="88134" cy="318313"/>
              </a:xfrm>
              <a:custGeom>
                <a:rect b="b" l="l" r="r" t="t"/>
                <a:pathLst>
                  <a:path extrusionOk="0" h="21600" w="19473">
                    <a:moveTo>
                      <a:pt x="15548" y="0"/>
                    </a:moveTo>
                    <a:cubicBezTo>
                      <a:pt x="15548" y="0"/>
                      <a:pt x="-2127" y="11872"/>
                      <a:pt x="214" y="20087"/>
                    </a:cubicBezTo>
                    <a:lnTo>
                      <a:pt x="4990" y="21600"/>
                    </a:lnTo>
                    <a:lnTo>
                      <a:pt x="11533" y="19463"/>
                    </a:lnTo>
                    <a:cubicBezTo>
                      <a:pt x="11533" y="19463"/>
                      <a:pt x="7113" y="12087"/>
                      <a:pt x="19473" y="458"/>
                    </a:cubicBezTo>
                    <a:cubicBezTo>
                      <a:pt x="19473" y="458"/>
                      <a:pt x="15548" y="0"/>
                      <a:pt x="15548" y="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4" name="Google Shape;164;p35"/>
              <p:cNvSpPr/>
              <p:nvPr/>
            </p:nvSpPr>
            <p:spPr>
              <a:xfrm>
                <a:off x="1998390" y="620500"/>
                <a:ext cx="176721" cy="304965"/>
              </a:xfrm>
              <a:custGeom>
                <a:rect b="b" l="l" r="r" t="t"/>
                <a:pathLst>
                  <a:path extrusionOk="0" h="20968" w="21600">
                    <a:moveTo>
                      <a:pt x="4987" y="19288"/>
                    </a:moveTo>
                    <a:cubicBezTo>
                      <a:pt x="4987" y="19288"/>
                      <a:pt x="6922" y="21600"/>
                      <a:pt x="13643" y="20799"/>
                    </a:cubicBezTo>
                    <a:cubicBezTo>
                      <a:pt x="19252" y="20135"/>
                      <a:pt x="21600" y="17816"/>
                      <a:pt x="21600" y="17816"/>
                    </a:cubicBezTo>
                    <a:lnTo>
                      <a:pt x="16599" y="0"/>
                    </a:lnTo>
                    <a:lnTo>
                      <a:pt x="0" y="1468"/>
                    </a:lnTo>
                    <a:cubicBezTo>
                      <a:pt x="0" y="1468"/>
                      <a:pt x="4987" y="19288"/>
                      <a:pt x="4987" y="19288"/>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5" name="Google Shape;165;p35"/>
              <p:cNvSpPr/>
              <p:nvPr/>
            </p:nvSpPr>
            <p:spPr>
              <a:xfrm>
                <a:off x="1782380" y="309985"/>
                <a:ext cx="492046" cy="459725"/>
              </a:xfrm>
              <a:custGeom>
                <a:rect b="b" l="l" r="r" t="t"/>
                <a:pathLst>
                  <a:path extrusionOk="0" h="20459" w="21328">
                    <a:moveTo>
                      <a:pt x="21157" y="4669"/>
                    </a:moveTo>
                    <a:lnTo>
                      <a:pt x="21311" y="8044"/>
                    </a:lnTo>
                    <a:cubicBezTo>
                      <a:pt x="21600" y="14480"/>
                      <a:pt x="17967" y="19940"/>
                      <a:pt x="13192" y="20231"/>
                    </a:cubicBezTo>
                    <a:lnTo>
                      <a:pt x="9588" y="20446"/>
                    </a:lnTo>
                    <a:cubicBezTo>
                      <a:pt x="4813" y="20743"/>
                      <a:pt x="713" y="15755"/>
                      <a:pt x="409" y="9318"/>
                    </a:cubicBezTo>
                    <a:lnTo>
                      <a:pt x="0" y="185"/>
                    </a:lnTo>
                    <a:cubicBezTo>
                      <a:pt x="6871" y="-857"/>
                      <a:pt x="14396" y="2755"/>
                      <a:pt x="21157" y="4669"/>
                    </a:cubicBezTo>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6" name="Google Shape;166;p35"/>
              <p:cNvSpPr/>
              <p:nvPr/>
            </p:nvSpPr>
            <p:spPr>
              <a:xfrm>
                <a:off x="1930887" y="829760"/>
                <a:ext cx="425297" cy="678760"/>
              </a:xfrm>
              <a:custGeom>
                <a:rect b="b" l="l" r="r" t="t"/>
                <a:pathLst>
                  <a:path extrusionOk="0" h="20207" w="16452">
                    <a:moveTo>
                      <a:pt x="8422" y="76"/>
                    </a:moveTo>
                    <a:cubicBezTo>
                      <a:pt x="8422" y="76"/>
                      <a:pt x="17375" y="-1393"/>
                      <a:pt x="16374" y="8611"/>
                    </a:cubicBezTo>
                    <a:cubicBezTo>
                      <a:pt x="15858" y="13774"/>
                      <a:pt x="16006" y="20144"/>
                      <a:pt x="16006" y="20144"/>
                    </a:cubicBezTo>
                    <a:lnTo>
                      <a:pt x="1123" y="20207"/>
                    </a:lnTo>
                    <a:cubicBezTo>
                      <a:pt x="1123" y="20207"/>
                      <a:pt x="-4225" y="-52"/>
                      <a:pt x="8422" y="76"/>
                    </a:cubicBezTo>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7" name="Google Shape;167;p35"/>
              <p:cNvSpPr/>
              <p:nvPr/>
            </p:nvSpPr>
            <p:spPr>
              <a:xfrm>
                <a:off x="2008516" y="796008"/>
                <a:ext cx="205146" cy="111358"/>
              </a:xfrm>
              <a:custGeom>
                <a:rect b="b" l="l" r="r" t="t"/>
                <a:pathLst>
                  <a:path extrusionOk="0" h="20740" w="21600">
                    <a:moveTo>
                      <a:pt x="21600" y="6854"/>
                    </a:moveTo>
                    <a:lnTo>
                      <a:pt x="18552" y="58"/>
                    </a:lnTo>
                    <a:cubicBezTo>
                      <a:pt x="11421" y="-860"/>
                      <a:pt x="0" y="9530"/>
                      <a:pt x="0" y="9530"/>
                    </a:cubicBezTo>
                    <a:lnTo>
                      <a:pt x="454" y="20740"/>
                    </a:lnTo>
                    <a:cubicBezTo>
                      <a:pt x="454" y="20740"/>
                      <a:pt x="4830" y="6320"/>
                      <a:pt x="21600" y="6854"/>
                    </a:cubicBezTo>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8" name="Google Shape;168;p35"/>
              <p:cNvSpPr/>
              <p:nvPr/>
            </p:nvSpPr>
            <p:spPr>
              <a:xfrm>
                <a:off x="1768879" y="255983"/>
                <a:ext cx="513186" cy="496277"/>
              </a:xfrm>
              <a:custGeom>
                <a:rect b="b" l="l" r="r" t="t"/>
                <a:pathLst>
                  <a:path extrusionOk="0" h="21236" w="20711">
                    <a:moveTo>
                      <a:pt x="1555" y="1137"/>
                    </a:moveTo>
                    <a:cubicBezTo>
                      <a:pt x="5102" y="1510"/>
                      <a:pt x="5871" y="258"/>
                      <a:pt x="8000" y="258"/>
                    </a:cubicBezTo>
                    <a:cubicBezTo>
                      <a:pt x="8400" y="326"/>
                      <a:pt x="10809" y="-49"/>
                      <a:pt x="11192" y="6"/>
                    </a:cubicBezTo>
                    <a:cubicBezTo>
                      <a:pt x="11261" y="23"/>
                      <a:pt x="15214" y="196"/>
                      <a:pt x="15214" y="196"/>
                    </a:cubicBezTo>
                    <a:cubicBezTo>
                      <a:pt x="15214" y="196"/>
                      <a:pt x="20767" y="1635"/>
                      <a:pt x="20710" y="8097"/>
                    </a:cubicBezTo>
                    <a:cubicBezTo>
                      <a:pt x="20611" y="18967"/>
                      <a:pt x="16687" y="21551"/>
                      <a:pt x="15086" y="21208"/>
                    </a:cubicBezTo>
                    <a:cubicBezTo>
                      <a:pt x="13574" y="20885"/>
                      <a:pt x="13747" y="15999"/>
                      <a:pt x="13747" y="15999"/>
                    </a:cubicBezTo>
                    <a:cubicBezTo>
                      <a:pt x="16274" y="15925"/>
                      <a:pt x="15458" y="11454"/>
                      <a:pt x="14494" y="11179"/>
                    </a:cubicBezTo>
                    <a:cubicBezTo>
                      <a:pt x="13006" y="10754"/>
                      <a:pt x="12480" y="12176"/>
                      <a:pt x="12480" y="12176"/>
                    </a:cubicBezTo>
                    <a:cubicBezTo>
                      <a:pt x="12480" y="12176"/>
                      <a:pt x="12534" y="13760"/>
                      <a:pt x="12027" y="13919"/>
                    </a:cubicBezTo>
                    <a:cubicBezTo>
                      <a:pt x="11124" y="14211"/>
                      <a:pt x="10086" y="9526"/>
                      <a:pt x="7380" y="8667"/>
                    </a:cubicBezTo>
                    <a:cubicBezTo>
                      <a:pt x="4838" y="7855"/>
                      <a:pt x="845" y="7842"/>
                      <a:pt x="845" y="7842"/>
                    </a:cubicBezTo>
                    <a:cubicBezTo>
                      <a:pt x="-833" y="4359"/>
                      <a:pt x="298" y="1004"/>
                      <a:pt x="1555" y="1137"/>
                    </a:cubicBezTo>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69" name="Google Shape;169;p35"/>
              <p:cNvSpPr/>
              <p:nvPr/>
            </p:nvSpPr>
            <p:spPr>
              <a:xfrm>
                <a:off x="1822882" y="870261"/>
                <a:ext cx="416666" cy="520529"/>
              </a:xfrm>
              <a:custGeom>
                <a:rect b="b" l="l" r="r" t="t"/>
                <a:pathLst>
                  <a:path extrusionOk="0" h="20350" w="19965">
                    <a:moveTo>
                      <a:pt x="14207" y="656"/>
                    </a:moveTo>
                    <a:cubicBezTo>
                      <a:pt x="14207" y="656"/>
                      <a:pt x="17642" y="-1250"/>
                      <a:pt x="19530" y="1434"/>
                    </a:cubicBezTo>
                    <a:cubicBezTo>
                      <a:pt x="21409" y="4122"/>
                      <a:pt x="16726" y="14940"/>
                      <a:pt x="14423" y="16316"/>
                    </a:cubicBezTo>
                    <a:cubicBezTo>
                      <a:pt x="11886" y="17824"/>
                      <a:pt x="4658" y="20101"/>
                      <a:pt x="2271" y="20350"/>
                    </a:cubicBezTo>
                    <a:cubicBezTo>
                      <a:pt x="2271" y="20350"/>
                      <a:pt x="-191" y="16997"/>
                      <a:pt x="12" y="16841"/>
                    </a:cubicBezTo>
                    <a:cubicBezTo>
                      <a:pt x="642" y="16364"/>
                      <a:pt x="9564" y="11908"/>
                      <a:pt x="9564" y="11908"/>
                    </a:cubicBezTo>
                    <a:cubicBezTo>
                      <a:pt x="9564" y="11908"/>
                      <a:pt x="12442" y="2054"/>
                      <a:pt x="14207" y="656"/>
                    </a:cubicBezTo>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0" name="Google Shape;170;p35"/>
              <p:cNvSpPr/>
              <p:nvPr/>
            </p:nvSpPr>
            <p:spPr>
              <a:xfrm>
                <a:off x="1795880" y="843260"/>
                <a:ext cx="425103" cy="531069"/>
              </a:xfrm>
              <a:custGeom>
                <a:rect b="b" l="l" r="r" t="t"/>
                <a:pathLst>
                  <a:path extrusionOk="0" h="20350" w="19965">
                    <a:moveTo>
                      <a:pt x="14207" y="656"/>
                    </a:moveTo>
                    <a:cubicBezTo>
                      <a:pt x="14207" y="656"/>
                      <a:pt x="17642" y="-1250"/>
                      <a:pt x="19530" y="1434"/>
                    </a:cubicBezTo>
                    <a:cubicBezTo>
                      <a:pt x="21409" y="4122"/>
                      <a:pt x="16726" y="14940"/>
                      <a:pt x="14423" y="16316"/>
                    </a:cubicBezTo>
                    <a:cubicBezTo>
                      <a:pt x="11886" y="17824"/>
                      <a:pt x="4658" y="20101"/>
                      <a:pt x="2271" y="20350"/>
                    </a:cubicBezTo>
                    <a:cubicBezTo>
                      <a:pt x="2271" y="20350"/>
                      <a:pt x="-191" y="16997"/>
                      <a:pt x="12" y="16841"/>
                    </a:cubicBezTo>
                    <a:cubicBezTo>
                      <a:pt x="642" y="16364"/>
                      <a:pt x="9564" y="11908"/>
                      <a:pt x="9564" y="11908"/>
                    </a:cubicBezTo>
                    <a:cubicBezTo>
                      <a:pt x="9564" y="11908"/>
                      <a:pt x="12442" y="2054"/>
                      <a:pt x="14207" y="656"/>
                    </a:cubicBezTo>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1" name="Google Shape;171;p35"/>
              <p:cNvSpPr/>
              <p:nvPr/>
            </p:nvSpPr>
            <p:spPr>
              <a:xfrm>
                <a:off x="1789130" y="1261780"/>
                <a:ext cx="98321" cy="113711"/>
              </a:xfrm>
              <a:custGeom>
                <a:rect b="b" l="l" r="r" t="t"/>
                <a:pathLst>
                  <a:path extrusionOk="0" h="21600" w="21600">
                    <a:moveTo>
                      <a:pt x="0" y="3524"/>
                    </a:moveTo>
                    <a:lnTo>
                      <a:pt x="7084" y="0"/>
                    </a:lnTo>
                    <a:lnTo>
                      <a:pt x="21600" y="19742"/>
                    </a:lnTo>
                    <a:lnTo>
                      <a:pt x="11848" y="21600"/>
                    </a:lnTo>
                    <a:cubicBezTo>
                      <a:pt x="11848" y="21600"/>
                      <a:pt x="0" y="3524"/>
                      <a:pt x="0" y="3524"/>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2" name="Google Shape;172;p35"/>
              <p:cNvSpPr/>
              <p:nvPr/>
            </p:nvSpPr>
            <p:spPr>
              <a:xfrm>
                <a:off x="1846508" y="1346159"/>
                <a:ext cx="16503" cy="16488"/>
              </a:xfrm>
              <a:custGeom>
                <a:rect b="b" l="l" r="r" t="t"/>
                <a:pathLst>
                  <a:path extrusionOk="0" h="20115" w="20012">
                    <a:moveTo>
                      <a:pt x="141" y="11666"/>
                    </a:moveTo>
                    <a:cubicBezTo>
                      <a:pt x="1100" y="17193"/>
                      <a:pt x="6156" y="20882"/>
                      <a:pt x="11591" y="19978"/>
                    </a:cubicBezTo>
                    <a:cubicBezTo>
                      <a:pt x="17065" y="19145"/>
                      <a:pt x="20822" y="13968"/>
                      <a:pt x="19862" y="8459"/>
                    </a:cubicBezTo>
                    <a:cubicBezTo>
                      <a:pt x="18923" y="2971"/>
                      <a:pt x="13847" y="-718"/>
                      <a:pt x="8433" y="118"/>
                    </a:cubicBezTo>
                    <a:cubicBezTo>
                      <a:pt x="2899" y="1032"/>
                      <a:pt x="-778" y="6127"/>
                      <a:pt x="141" y="11666"/>
                    </a:cubicBezTo>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3" name="Google Shape;173;p35"/>
              <p:cNvSpPr/>
              <p:nvPr/>
            </p:nvSpPr>
            <p:spPr>
              <a:xfrm>
                <a:off x="1650749" y="1295532"/>
                <a:ext cx="178320" cy="70336"/>
              </a:xfrm>
              <a:custGeom>
                <a:rect b="b" l="l" r="r" t="t"/>
                <a:pathLst>
                  <a:path extrusionOk="0" h="20794" w="21137">
                    <a:moveTo>
                      <a:pt x="17738" y="0"/>
                    </a:moveTo>
                    <a:cubicBezTo>
                      <a:pt x="17738" y="0"/>
                      <a:pt x="875" y="15954"/>
                      <a:pt x="33" y="19542"/>
                    </a:cubicBezTo>
                    <a:cubicBezTo>
                      <a:pt x="-463" y="21600"/>
                      <a:pt x="4697" y="20436"/>
                      <a:pt x="10086" y="20704"/>
                    </a:cubicBezTo>
                    <a:cubicBezTo>
                      <a:pt x="15486" y="21015"/>
                      <a:pt x="19004" y="20436"/>
                      <a:pt x="21137" y="14846"/>
                    </a:cubicBezTo>
                    <a:cubicBezTo>
                      <a:pt x="21137" y="14846"/>
                      <a:pt x="17738" y="0"/>
                      <a:pt x="17738" y="0"/>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4" name="Google Shape;174;p35"/>
              <p:cNvSpPr/>
              <p:nvPr/>
            </p:nvSpPr>
            <p:spPr>
              <a:xfrm>
                <a:off x="1525868" y="799383"/>
                <a:ext cx="72814" cy="103084"/>
              </a:xfrm>
              <a:custGeom>
                <a:rect b="b" l="l" r="r" t="t"/>
                <a:pathLst>
                  <a:path extrusionOk="0" h="21600" w="21600">
                    <a:moveTo>
                      <a:pt x="21600" y="3280"/>
                    </a:moveTo>
                    <a:lnTo>
                      <a:pt x="14845" y="0"/>
                    </a:lnTo>
                    <a:lnTo>
                      <a:pt x="0" y="18636"/>
                    </a:lnTo>
                    <a:lnTo>
                      <a:pt x="7395" y="21600"/>
                    </a:lnTo>
                    <a:cubicBezTo>
                      <a:pt x="7395" y="21600"/>
                      <a:pt x="21600" y="3280"/>
                      <a:pt x="21600" y="328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5" name="Google Shape;175;p35"/>
              <p:cNvSpPr/>
              <p:nvPr/>
            </p:nvSpPr>
            <p:spPr>
              <a:xfrm>
                <a:off x="1438114" y="664377"/>
                <a:ext cx="126424" cy="203972"/>
              </a:xfrm>
              <a:custGeom>
                <a:rect b="b" l="l" r="r" t="t"/>
                <a:pathLst>
                  <a:path extrusionOk="0" h="20853" w="18860">
                    <a:moveTo>
                      <a:pt x="18860" y="15508"/>
                    </a:moveTo>
                    <a:cubicBezTo>
                      <a:pt x="18860" y="15508"/>
                      <a:pt x="11648" y="12050"/>
                      <a:pt x="8091" y="7452"/>
                    </a:cubicBezTo>
                    <a:cubicBezTo>
                      <a:pt x="5062" y="3518"/>
                      <a:pt x="3617" y="13"/>
                      <a:pt x="3617" y="13"/>
                    </a:cubicBezTo>
                    <a:cubicBezTo>
                      <a:pt x="3617" y="13"/>
                      <a:pt x="-2740" y="-747"/>
                      <a:pt x="4367" y="9324"/>
                    </a:cubicBezTo>
                    <a:cubicBezTo>
                      <a:pt x="4367" y="9324"/>
                      <a:pt x="967" y="9886"/>
                      <a:pt x="416" y="10461"/>
                    </a:cubicBezTo>
                    <a:cubicBezTo>
                      <a:pt x="-695" y="11661"/>
                      <a:pt x="539" y="14417"/>
                      <a:pt x="2678" y="16585"/>
                    </a:cubicBezTo>
                    <a:cubicBezTo>
                      <a:pt x="4057" y="17827"/>
                      <a:pt x="3882" y="16691"/>
                      <a:pt x="4320" y="16991"/>
                    </a:cubicBezTo>
                    <a:cubicBezTo>
                      <a:pt x="5613" y="17891"/>
                      <a:pt x="6144" y="19958"/>
                      <a:pt x="8374" y="20033"/>
                    </a:cubicBezTo>
                    <a:cubicBezTo>
                      <a:pt x="10696" y="20330"/>
                      <a:pt x="14583" y="20853"/>
                      <a:pt x="14583" y="20853"/>
                    </a:cubicBezTo>
                    <a:cubicBezTo>
                      <a:pt x="14583" y="20853"/>
                      <a:pt x="18860" y="15508"/>
                      <a:pt x="18860" y="15508"/>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6" name="Google Shape;176;p35"/>
              <p:cNvSpPr/>
              <p:nvPr/>
            </p:nvSpPr>
            <p:spPr>
              <a:xfrm>
                <a:off x="1981514" y="461867"/>
                <a:ext cx="93922" cy="123381"/>
              </a:xfrm>
              <a:custGeom>
                <a:rect b="b" l="l" r="r" t="t"/>
                <a:pathLst>
                  <a:path extrusionOk="0" h="18744" w="21600">
                    <a:moveTo>
                      <a:pt x="0" y="1253"/>
                    </a:moveTo>
                    <a:cubicBezTo>
                      <a:pt x="0" y="1253"/>
                      <a:pt x="9163" y="7737"/>
                      <a:pt x="8841" y="18744"/>
                    </a:cubicBezTo>
                    <a:lnTo>
                      <a:pt x="20933" y="17886"/>
                    </a:lnTo>
                    <a:cubicBezTo>
                      <a:pt x="20933" y="17886"/>
                      <a:pt x="21600" y="8592"/>
                      <a:pt x="21600" y="6436"/>
                    </a:cubicBezTo>
                    <a:cubicBezTo>
                      <a:pt x="21600" y="4267"/>
                      <a:pt x="4601" y="-2856"/>
                      <a:pt x="0" y="1253"/>
                    </a:cubicBezTo>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77" name="Google Shape;177;p35"/>
              <p:cNvSpPr/>
              <p:nvPr/>
            </p:nvSpPr>
            <p:spPr>
              <a:xfrm>
                <a:off x="1816132" y="529371"/>
                <a:ext cx="43026" cy="7171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178" name="Google Shape;178;p35"/>
            <p:cNvGrpSpPr/>
            <p:nvPr/>
          </p:nvGrpSpPr>
          <p:grpSpPr>
            <a:xfrm>
              <a:off x="9883541" y="405713"/>
              <a:ext cx="1978691" cy="1885756"/>
              <a:chOff x="1331012" y="-212627"/>
              <a:chExt cx="6278791" cy="5983887"/>
            </a:xfrm>
          </p:grpSpPr>
          <p:grpSp>
            <p:nvGrpSpPr>
              <p:cNvPr id="179" name="Google Shape;179;p35"/>
              <p:cNvGrpSpPr/>
              <p:nvPr/>
            </p:nvGrpSpPr>
            <p:grpSpPr>
              <a:xfrm>
                <a:off x="1331012" y="-212627"/>
                <a:ext cx="3214722" cy="4305419"/>
                <a:chOff x="1331012" y="-212627"/>
                <a:chExt cx="3214722" cy="4305419"/>
              </a:xfrm>
            </p:grpSpPr>
            <p:sp>
              <p:nvSpPr>
                <p:cNvPr id="180" name="Google Shape;180;p35"/>
                <p:cNvSpPr/>
                <p:nvPr/>
              </p:nvSpPr>
              <p:spPr>
                <a:xfrm>
                  <a:off x="1331012" y="-212627"/>
                  <a:ext cx="3214722" cy="4305419"/>
                </a:xfrm>
                <a:custGeom>
                  <a:rect b="b" l="l" r="r" t="t"/>
                  <a:pathLst>
                    <a:path extrusionOk="0" h="21600" w="21600">
                      <a:moveTo>
                        <a:pt x="738" y="0"/>
                      </a:moveTo>
                      <a:cubicBezTo>
                        <a:pt x="332" y="0"/>
                        <a:pt x="0" y="235"/>
                        <a:pt x="0" y="522"/>
                      </a:cubicBezTo>
                      <a:lnTo>
                        <a:pt x="0" y="21078"/>
                      </a:lnTo>
                      <a:cubicBezTo>
                        <a:pt x="0" y="21365"/>
                        <a:pt x="332" y="21600"/>
                        <a:pt x="738" y="21600"/>
                      </a:cubicBezTo>
                      <a:lnTo>
                        <a:pt x="20861" y="21600"/>
                      </a:lnTo>
                      <a:cubicBezTo>
                        <a:pt x="21268" y="21600"/>
                        <a:pt x="21600" y="21365"/>
                        <a:pt x="21600" y="21078"/>
                      </a:cubicBezTo>
                      <a:lnTo>
                        <a:pt x="21600" y="522"/>
                      </a:lnTo>
                      <a:cubicBezTo>
                        <a:pt x="21600" y="235"/>
                        <a:pt x="21268" y="0"/>
                        <a:pt x="20861" y="0"/>
                      </a:cubicBezTo>
                      <a:cubicBezTo>
                        <a:pt x="20861" y="0"/>
                        <a:pt x="738" y="0"/>
                        <a:pt x="738" y="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1" name="Google Shape;181;p35"/>
                <p:cNvSpPr/>
                <p:nvPr/>
              </p:nvSpPr>
              <p:spPr>
                <a:xfrm>
                  <a:off x="1585012" y="41373"/>
                  <a:ext cx="2698550" cy="3816531"/>
                </a:xfrm>
                <a:custGeom>
                  <a:rect b="b" l="l" r="r" t="t"/>
                  <a:pathLst>
                    <a:path extrusionOk="0" h="21600" w="21600">
                      <a:moveTo>
                        <a:pt x="0" y="0"/>
                      </a:moveTo>
                      <a:lnTo>
                        <a:pt x="0" y="21600"/>
                      </a:lnTo>
                      <a:lnTo>
                        <a:pt x="21600" y="21600"/>
                      </a:lnTo>
                      <a:lnTo>
                        <a:pt x="21600" y="0"/>
                      </a:lnTo>
                      <a:cubicBezTo>
                        <a:pt x="21600" y="0"/>
                        <a:pt x="0" y="0"/>
                        <a:pt x="0" y="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2" name="Google Shape;182;p35"/>
                <p:cNvSpPr/>
                <p:nvPr/>
              </p:nvSpPr>
              <p:spPr>
                <a:xfrm>
                  <a:off x="1927912" y="2581373"/>
                  <a:ext cx="2011877" cy="809065"/>
                </a:xfrm>
                <a:custGeom>
                  <a:rect b="b" l="l" r="r" t="t"/>
                  <a:pathLst>
                    <a:path extrusionOk="0" h="809065" w="2011877">
                      <a:moveTo>
                        <a:pt x="0" y="749300"/>
                      </a:moveTo>
                      <a:lnTo>
                        <a:pt x="1005973" y="749300"/>
                      </a:lnTo>
                      <a:lnTo>
                        <a:pt x="1005973" y="809065"/>
                      </a:lnTo>
                      <a:lnTo>
                        <a:pt x="0" y="809065"/>
                      </a:lnTo>
                      <a:cubicBezTo>
                        <a:pt x="0" y="809065"/>
                        <a:pt x="0" y="749300"/>
                        <a:pt x="0" y="749300"/>
                      </a:cubicBezTo>
                      <a:close/>
                      <a:moveTo>
                        <a:pt x="0" y="596900"/>
                      </a:moveTo>
                      <a:lnTo>
                        <a:pt x="2011877" y="596900"/>
                      </a:lnTo>
                      <a:lnTo>
                        <a:pt x="2011877" y="656712"/>
                      </a:lnTo>
                      <a:lnTo>
                        <a:pt x="0" y="656712"/>
                      </a:lnTo>
                      <a:cubicBezTo>
                        <a:pt x="0" y="656712"/>
                        <a:pt x="0" y="596900"/>
                        <a:pt x="0" y="596900"/>
                      </a:cubicBezTo>
                      <a:close/>
                      <a:moveTo>
                        <a:pt x="0" y="444500"/>
                      </a:moveTo>
                      <a:lnTo>
                        <a:pt x="2011877" y="444500"/>
                      </a:lnTo>
                      <a:lnTo>
                        <a:pt x="2011877" y="504265"/>
                      </a:lnTo>
                      <a:lnTo>
                        <a:pt x="0" y="504265"/>
                      </a:lnTo>
                      <a:cubicBezTo>
                        <a:pt x="0" y="504265"/>
                        <a:pt x="0" y="444500"/>
                        <a:pt x="0" y="444500"/>
                      </a:cubicBezTo>
                      <a:close/>
                      <a:moveTo>
                        <a:pt x="0" y="292100"/>
                      </a:moveTo>
                      <a:lnTo>
                        <a:pt x="2004220" y="292100"/>
                      </a:lnTo>
                      <a:cubicBezTo>
                        <a:pt x="2004220" y="292100"/>
                        <a:pt x="2004220" y="351868"/>
                        <a:pt x="2004220" y="351868"/>
                      </a:cubicBezTo>
                      <a:lnTo>
                        <a:pt x="0" y="351868"/>
                      </a:lnTo>
                      <a:close/>
                      <a:moveTo>
                        <a:pt x="0" y="152400"/>
                      </a:moveTo>
                      <a:lnTo>
                        <a:pt x="2011877" y="152400"/>
                      </a:lnTo>
                      <a:lnTo>
                        <a:pt x="2011877" y="212210"/>
                      </a:lnTo>
                      <a:lnTo>
                        <a:pt x="0" y="212210"/>
                      </a:lnTo>
                      <a:cubicBezTo>
                        <a:pt x="0" y="212210"/>
                        <a:pt x="0" y="152400"/>
                        <a:pt x="0" y="152400"/>
                      </a:cubicBezTo>
                      <a:close/>
                      <a:moveTo>
                        <a:pt x="0" y="0"/>
                      </a:moveTo>
                      <a:cubicBezTo>
                        <a:pt x="0" y="0"/>
                        <a:pt x="2011877" y="0"/>
                        <a:pt x="2011877" y="0"/>
                      </a:cubicBezTo>
                      <a:lnTo>
                        <a:pt x="2011877" y="59765"/>
                      </a:lnTo>
                      <a:lnTo>
                        <a:pt x="0" y="59765"/>
                      </a:ln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3" name="Google Shape;183;p35"/>
                <p:cNvSpPr/>
                <p:nvPr/>
              </p:nvSpPr>
              <p:spPr>
                <a:xfrm>
                  <a:off x="1940612" y="574773"/>
                  <a:ext cx="2000172" cy="1689788"/>
                </a:xfrm>
                <a:custGeom>
                  <a:rect b="b" l="l" r="r" t="t"/>
                  <a:pathLst>
                    <a:path extrusionOk="0" h="1689788" w="2000172">
                      <a:moveTo>
                        <a:pt x="533400" y="1473200"/>
                      </a:moveTo>
                      <a:lnTo>
                        <a:pt x="2000172" y="1473200"/>
                      </a:lnTo>
                      <a:lnTo>
                        <a:pt x="2000172" y="1539357"/>
                      </a:lnTo>
                      <a:lnTo>
                        <a:pt x="533400" y="1539357"/>
                      </a:lnTo>
                      <a:cubicBezTo>
                        <a:pt x="533400" y="1539357"/>
                        <a:pt x="533400" y="1473200"/>
                        <a:pt x="533400" y="1473200"/>
                      </a:cubicBezTo>
                      <a:close/>
                      <a:moveTo>
                        <a:pt x="178118" y="1369129"/>
                      </a:moveTo>
                      <a:cubicBezTo>
                        <a:pt x="99482" y="1369129"/>
                        <a:pt x="35607" y="1433046"/>
                        <a:pt x="35607" y="1511644"/>
                      </a:cubicBezTo>
                      <a:cubicBezTo>
                        <a:pt x="35607" y="1590225"/>
                        <a:pt x="99482" y="1654159"/>
                        <a:pt x="178118" y="1654159"/>
                      </a:cubicBezTo>
                      <a:cubicBezTo>
                        <a:pt x="256672" y="1654159"/>
                        <a:pt x="320630" y="1590225"/>
                        <a:pt x="320630" y="1511644"/>
                      </a:cubicBezTo>
                      <a:cubicBezTo>
                        <a:pt x="320630" y="1433046"/>
                        <a:pt x="256672" y="1369129"/>
                        <a:pt x="178118" y="1369129"/>
                      </a:cubicBezTo>
                      <a:close/>
                      <a:moveTo>
                        <a:pt x="178118" y="1333500"/>
                      </a:moveTo>
                      <a:cubicBezTo>
                        <a:pt x="276298" y="1333500"/>
                        <a:pt x="356237" y="1413401"/>
                        <a:pt x="356237" y="1511644"/>
                      </a:cubicBezTo>
                      <a:cubicBezTo>
                        <a:pt x="356237" y="1609854"/>
                        <a:pt x="276298" y="1689788"/>
                        <a:pt x="178118" y="1689788"/>
                      </a:cubicBezTo>
                      <a:cubicBezTo>
                        <a:pt x="79856" y="1689788"/>
                        <a:pt x="0" y="1609854"/>
                        <a:pt x="0" y="1511644"/>
                      </a:cubicBezTo>
                      <a:cubicBezTo>
                        <a:pt x="0" y="1413401"/>
                        <a:pt x="79856" y="1333500"/>
                        <a:pt x="178118" y="1333500"/>
                      </a:cubicBezTo>
                      <a:close/>
                      <a:moveTo>
                        <a:pt x="533400" y="1028700"/>
                      </a:moveTo>
                      <a:lnTo>
                        <a:pt x="2000172" y="1028700"/>
                      </a:lnTo>
                      <a:lnTo>
                        <a:pt x="2000172" y="1094855"/>
                      </a:lnTo>
                      <a:lnTo>
                        <a:pt x="533400" y="1094855"/>
                      </a:lnTo>
                      <a:cubicBezTo>
                        <a:pt x="533400" y="1094855"/>
                        <a:pt x="533400" y="1028700"/>
                        <a:pt x="533400" y="1028700"/>
                      </a:cubicBezTo>
                      <a:close/>
                      <a:moveTo>
                        <a:pt x="178118" y="924628"/>
                      </a:moveTo>
                      <a:cubicBezTo>
                        <a:pt x="99482" y="924628"/>
                        <a:pt x="35607" y="988545"/>
                        <a:pt x="35607" y="1067142"/>
                      </a:cubicBezTo>
                      <a:cubicBezTo>
                        <a:pt x="35607" y="1145705"/>
                        <a:pt x="99482" y="1209671"/>
                        <a:pt x="178118" y="1209671"/>
                      </a:cubicBezTo>
                      <a:cubicBezTo>
                        <a:pt x="256672" y="1209671"/>
                        <a:pt x="320630" y="1145705"/>
                        <a:pt x="320630" y="1067142"/>
                      </a:cubicBezTo>
                      <a:cubicBezTo>
                        <a:pt x="320630" y="988545"/>
                        <a:pt x="256672" y="924628"/>
                        <a:pt x="178118" y="924628"/>
                      </a:cubicBezTo>
                      <a:close/>
                      <a:moveTo>
                        <a:pt x="178118" y="889000"/>
                      </a:moveTo>
                      <a:cubicBezTo>
                        <a:pt x="276298" y="889000"/>
                        <a:pt x="356237" y="968933"/>
                        <a:pt x="356237" y="1067142"/>
                      </a:cubicBezTo>
                      <a:cubicBezTo>
                        <a:pt x="356237" y="1165350"/>
                        <a:pt x="276298" y="1245283"/>
                        <a:pt x="178118" y="1245283"/>
                      </a:cubicBezTo>
                      <a:cubicBezTo>
                        <a:pt x="79856" y="1245283"/>
                        <a:pt x="0" y="1165350"/>
                        <a:pt x="0" y="1067142"/>
                      </a:cubicBezTo>
                      <a:cubicBezTo>
                        <a:pt x="0" y="968933"/>
                        <a:pt x="79856" y="889000"/>
                        <a:pt x="178118" y="889000"/>
                      </a:cubicBezTo>
                      <a:close/>
                      <a:moveTo>
                        <a:pt x="533400" y="584200"/>
                      </a:moveTo>
                      <a:lnTo>
                        <a:pt x="2000172" y="584200"/>
                      </a:lnTo>
                      <a:lnTo>
                        <a:pt x="2000172" y="650380"/>
                      </a:lnTo>
                      <a:lnTo>
                        <a:pt x="533400" y="650380"/>
                      </a:lnTo>
                      <a:cubicBezTo>
                        <a:pt x="533400" y="650380"/>
                        <a:pt x="533400" y="584200"/>
                        <a:pt x="533400" y="584200"/>
                      </a:cubicBezTo>
                      <a:close/>
                      <a:moveTo>
                        <a:pt x="178118" y="480107"/>
                      </a:moveTo>
                      <a:cubicBezTo>
                        <a:pt x="99482" y="480107"/>
                        <a:pt x="35607" y="544049"/>
                        <a:pt x="35607" y="622620"/>
                      </a:cubicBezTo>
                      <a:cubicBezTo>
                        <a:pt x="35607" y="701207"/>
                        <a:pt x="99482" y="765132"/>
                        <a:pt x="178118" y="765132"/>
                      </a:cubicBezTo>
                      <a:cubicBezTo>
                        <a:pt x="256672" y="765132"/>
                        <a:pt x="320630" y="701207"/>
                        <a:pt x="320630" y="622620"/>
                      </a:cubicBezTo>
                      <a:cubicBezTo>
                        <a:pt x="320630" y="544049"/>
                        <a:pt x="256672" y="480107"/>
                        <a:pt x="178118" y="480107"/>
                      </a:cubicBezTo>
                      <a:close/>
                      <a:moveTo>
                        <a:pt x="178118" y="444500"/>
                      </a:moveTo>
                      <a:cubicBezTo>
                        <a:pt x="276298" y="444500"/>
                        <a:pt x="356237" y="524406"/>
                        <a:pt x="356237" y="622620"/>
                      </a:cubicBezTo>
                      <a:cubicBezTo>
                        <a:pt x="356237" y="720833"/>
                        <a:pt x="276298" y="800739"/>
                        <a:pt x="178118" y="800739"/>
                      </a:cubicBezTo>
                      <a:cubicBezTo>
                        <a:pt x="79856" y="800739"/>
                        <a:pt x="0" y="720833"/>
                        <a:pt x="0" y="622620"/>
                      </a:cubicBezTo>
                      <a:cubicBezTo>
                        <a:pt x="0" y="524406"/>
                        <a:pt x="79856" y="444500"/>
                        <a:pt x="178118" y="444500"/>
                      </a:cubicBezTo>
                      <a:close/>
                      <a:moveTo>
                        <a:pt x="533400" y="152400"/>
                      </a:moveTo>
                      <a:cubicBezTo>
                        <a:pt x="533400" y="152400"/>
                        <a:pt x="2000172" y="152400"/>
                        <a:pt x="2000172" y="152400"/>
                      </a:cubicBezTo>
                      <a:lnTo>
                        <a:pt x="2000172" y="218548"/>
                      </a:lnTo>
                      <a:lnTo>
                        <a:pt x="533400" y="218548"/>
                      </a:lnTo>
                      <a:close/>
                      <a:moveTo>
                        <a:pt x="178118" y="35626"/>
                      </a:moveTo>
                      <a:cubicBezTo>
                        <a:pt x="99482" y="35626"/>
                        <a:pt x="35607" y="99555"/>
                        <a:pt x="35607" y="178115"/>
                      </a:cubicBezTo>
                      <a:cubicBezTo>
                        <a:pt x="35607" y="256723"/>
                        <a:pt x="99482" y="320636"/>
                        <a:pt x="178118" y="320636"/>
                      </a:cubicBezTo>
                      <a:cubicBezTo>
                        <a:pt x="256672" y="320636"/>
                        <a:pt x="320630" y="256723"/>
                        <a:pt x="320630" y="178115"/>
                      </a:cubicBezTo>
                      <a:cubicBezTo>
                        <a:pt x="320630" y="99555"/>
                        <a:pt x="256672" y="35626"/>
                        <a:pt x="178118" y="35626"/>
                      </a:cubicBezTo>
                      <a:close/>
                      <a:moveTo>
                        <a:pt x="178118" y="0"/>
                      </a:moveTo>
                      <a:cubicBezTo>
                        <a:pt x="276298" y="0"/>
                        <a:pt x="356237" y="79912"/>
                        <a:pt x="356237" y="178115"/>
                      </a:cubicBezTo>
                      <a:cubicBezTo>
                        <a:pt x="356237" y="276367"/>
                        <a:pt x="276298" y="356262"/>
                        <a:pt x="178118" y="356262"/>
                      </a:cubicBezTo>
                      <a:cubicBezTo>
                        <a:pt x="79856" y="356262"/>
                        <a:pt x="0" y="276367"/>
                        <a:pt x="0" y="178115"/>
                      </a:cubicBezTo>
                      <a:cubicBezTo>
                        <a:pt x="0" y="79912"/>
                        <a:pt x="79856" y="0"/>
                        <a:pt x="178118" y="0"/>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4" name="Google Shape;184;p35"/>
                <p:cNvSpPr/>
                <p:nvPr/>
              </p:nvSpPr>
              <p:spPr>
                <a:xfrm>
                  <a:off x="2004112" y="1044673"/>
                  <a:ext cx="320677" cy="235585"/>
                </a:xfrm>
                <a:custGeom>
                  <a:rect b="b" l="l" r="r" t="t"/>
                  <a:pathLst>
                    <a:path extrusionOk="0" h="21600" w="21600">
                      <a:moveTo>
                        <a:pt x="0" y="11007"/>
                      </a:moveTo>
                      <a:lnTo>
                        <a:pt x="2059" y="8210"/>
                      </a:lnTo>
                      <a:lnTo>
                        <a:pt x="7782" y="15996"/>
                      </a:lnTo>
                      <a:lnTo>
                        <a:pt x="19536" y="0"/>
                      </a:lnTo>
                      <a:lnTo>
                        <a:pt x="21600" y="2797"/>
                      </a:lnTo>
                      <a:lnTo>
                        <a:pt x="7782" y="21600"/>
                      </a:lnTo>
                      <a:cubicBezTo>
                        <a:pt x="7782" y="21600"/>
                        <a:pt x="0" y="11007"/>
                        <a:pt x="0" y="11007"/>
                      </a:cubicBezTo>
                      <a:close/>
                    </a:path>
                  </a:pathLst>
                </a:custGeom>
                <a:solidFill>
                  <a:srgbClr val="A5A5A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185" name="Google Shape;185;p35"/>
              <p:cNvGrpSpPr/>
              <p:nvPr/>
            </p:nvGrpSpPr>
            <p:grpSpPr>
              <a:xfrm>
                <a:off x="2004112" y="1044673"/>
                <a:ext cx="5605691" cy="4726587"/>
                <a:chOff x="2524812" y="3686273"/>
                <a:chExt cx="5605691" cy="4726587"/>
              </a:xfrm>
            </p:grpSpPr>
            <p:sp>
              <p:nvSpPr>
                <p:cNvPr id="186" name="Google Shape;186;p35"/>
                <p:cNvSpPr/>
                <p:nvPr/>
              </p:nvSpPr>
              <p:spPr>
                <a:xfrm>
                  <a:off x="3490012" y="6823172"/>
                  <a:ext cx="1374032" cy="1589688"/>
                </a:xfrm>
                <a:custGeom>
                  <a:rect b="b" l="l" r="r" t="t"/>
                  <a:pathLst>
                    <a:path extrusionOk="0" h="20961" w="20866">
                      <a:moveTo>
                        <a:pt x="20447" y="14147"/>
                      </a:moveTo>
                      <a:cubicBezTo>
                        <a:pt x="21232" y="15206"/>
                        <a:pt x="20881" y="16619"/>
                        <a:pt x="19660" y="17301"/>
                      </a:cubicBezTo>
                      <a:lnTo>
                        <a:pt x="13774" y="20595"/>
                      </a:lnTo>
                      <a:cubicBezTo>
                        <a:pt x="12552" y="21280"/>
                        <a:pt x="10926" y="20975"/>
                        <a:pt x="10143" y="19915"/>
                      </a:cubicBezTo>
                      <a:lnTo>
                        <a:pt x="420" y="6811"/>
                      </a:lnTo>
                      <a:cubicBezTo>
                        <a:pt x="-368" y="5751"/>
                        <a:pt x="-16" y="4340"/>
                        <a:pt x="1204" y="3659"/>
                      </a:cubicBezTo>
                      <a:lnTo>
                        <a:pt x="7090" y="364"/>
                      </a:lnTo>
                      <a:cubicBezTo>
                        <a:pt x="8310" y="-320"/>
                        <a:pt x="9936" y="-12"/>
                        <a:pt x="10725" y="1045"/>
                      </a:cubicBezTo>
                      <a:cubicBezTo>
                        <a:pt x="10725" y="1045"/>
                        <a:pt x="20447" y="14147"/>
                        <a:pt x="20447" y="14147"/>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7" name="Google Shape;187;p35"/>
                <p:cNvSpPr/>
                <p:nvPr/>
              </p:nvSpPr>
              <p:spPr>
                <a:xfrm>
                  <a:off x="5788711" y="4994372"/>
                  <a:ext cx="652453" cy="652502"/>
                </a:xfrm>
                <a:custGeom>
                  <a:rect b="b" l="l" r="r" t="t"/>
                  <a:pathLst>
                    <a:path extrusionOk="0" h="19042" w="19039">
                      <a:moveTo>
                        <a:pt x="13117" y="707"/>
                      </a:moveTo>
                      <a:cubicBezTo>
                        <a:pt x="8253" y="-1278"/>
                        <a:pt x="2692" y="1060"/>
                        <a:pt x="714" y="5931"/>
                      </a:cubicBezTo>
                      <a:cubicBezTo>
                        <a:pt x="-1283" y="10791"/>
                        <a:pt x="1051" y="16344"/>
                        <a:pt x="5917" y="18332"/>
                      </a:cubicBezTo>
                      <a:lnTo>
                        <a:pt x="5927" y="18334"/>
                      </a:lnTo>
                      <a:lnTo>
                        <a:pt x="5927" y="18334"/>
                      </a:lnTo>
                      <a:cubicBezTo>
                        <a:pt x="10794" y="20322"/>
                        <a:pt x="16357" y="17980"/>
                        <a:pt x="18332" y="13114"/>
                      </a:cubicBezTo>
                      <a:cubicBezTo>
                        <a:pt x="20317" y="8249"/>
                        <a:pt x="17977" y="2695"/>
                        <a:pt x="13117" y="707"/>
                      </a:cubicBezTo>
                      <a:lnTo>
                        <a:pt x="13117" y="707"/>
                      </a:lnTo>
                      <a:cubicBezTo>
                        <a:pt x="13117" y="707"/>
                        <a:pt x="13117" y="707"/>
                        <a:pt x="13117" y="707"/>
                      </a:cubicBezTo>
                      <a:close/>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8" name="Google Shape;188;p35"/>
                <p:cNvSpPr/>
                <p:nvPr/>
              </p:nvSpPr>
              <p:spPr>
                <a:xfrm>
                  <a:off x="3832912" y="3889473"/>
                  <a:ext cx="2194728" cy="2634707"/>
                </a:xfrm>
                <a:custGeom>
                  <a:rect b="b" l="l" r="r" t="t"/>
                  <a:pathLst>
                    <a:path extrusionOk="0" h="21600" w="21600">
                      <a:moveTo>
                        <a:pt x="0" y="11346"/>
                      </a:moveTo>
                      <a:lnTo>
                        <a:pt x="5174" y="21600"/>
                      </a:lnTo>
                      <a:lnTo>
                        <a:pt x="21600" y="15847"/>
                      </a:lnTo>
                      <a:lnTo>
                        <a:pt x="13604" y="0"/>
                      </a:lnTo>
                      <a:cubicBezTo>
                        <a:pt x="12114" y="3745"/>
                        <a:pt x="9327" y="7041"/>
                        <a:pt x="5395" y="9256"/>
                      </a:cubicBezTo>
                      <a:cubicBezTo>
                        <a:pt x="3678" y="10222"/>
                        <a:pt x="1860" y="10912"/>
                        <a:pt x="0" y="11346"/>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89" name="Google Shape;189;p35"/>
                <p:cNvSpPr/>
                <p:nvPr/>
              </p:nvSpPr>
              <p:spPr>
                <a:xfrm>
                  <a:off x="2524812" y="5261073"/>
                  <a:ext cx="2061584" cy="2154226"/>
                </a:xfrm>
                <a:custGeom>
                  <a:rect b="b" l="l" r="r" t="t"/>
                  <a:pathLst>
                    <a:path extrusionOk="0" h="20698" w="20661">
                      <a:moveTo>
                        <a:pt x="13440" y="0"/>
                      </a:moveTo>
                      <a:lnTo>
                        <a:pt x="4249" y="3702"/>
                      </a:lnTo>
                      <a:cubicBezTo>
                        <a:pt x="717" y="5125"/>
                        <a:pt x="-939" y="9024"/>
                        <a:pt x="543" y="12409"/>
                      </a:cubicBezTo>
                      <a:lnTo>
                        <a:pt x="2391" y="16624"/>
                      </a:lnTo>
                      <a:cubicBezTo>
                        <a:pt x="3875" y="20008"/>
                        <a:pt x="7940" y="21600"/>
                        <a:pt x="11472" y="20177"/>
                      </a:cubicBezTo>
                      <a:lnTo>
                        <a:pt x="20661" y="16473"/>
                      </a:lnTo>
                      <a:cubicBezTo>
                        <a:pt x="20661" y="16473"/>
                        <a:pt x="13440" y="0"/>
                        <a:pt x="13440" y="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0" name="Google Shape;190;p35"/>
                <p:cNvSpPr/>
                <p:nvPr/>
              </p:nvSpPr>
              <p:spPr>
                <a:xfrm>
                  <a:off x="5166411" y="3686273"/>
                  <a:ext cx="1700095" cy="3350688"/>
                </a:xfrm>
                <a:custGeom>
                  <a:rect b="b" l="l" r="r" t="t"/>
                  <a:pathLst>
                    <a:path extrusionOk="0" h="21311" w="21041">
                      <a:moveTo>
                        <a:pt x="18127" y="21242"/>
                      </a:moveTo>
                      <a:cubicBezTo>
                        <a:pt x="17140" y="21455"/>
                        <a:pt x="15954" y="21157"/>
                        <a:pt x="15479" y="20576"/>
                      </a:cubicBezTo>
                      <a:lnTo>
                        <a:pt x="198" y="1893"/>
                      </a:lnTo>
                      <a:cubicBezTo>
                        <a:pt x="-280" y="1312"/>
                        <a:pt x="138" y="668"/>
                        <a:pt x="1126" y="456"/>
                      </a:cubicBezTo>
                      <a:lnTo>
                        <a:pt x="2912" y="69"/>
                      </a:lnTo>
                      <a:cubicBezTo>
                        <a:pt x="3901" y="-145"/>
                        <a:pt x="5090" y="154"/>
                        <a:pt x="5562" y="734"/>
                      </a:cubicBezTo>
                      <a:lnTo>
                        <a:pt x="20844" y="19417"/>
                      </a:lnTo>
                      <a:cubicBezTo>
                        <a:pt x="21320" y="19997"/>
                        <a:pt x="20903" y="20642"/>
                        <a:pt x="19914" y="20856"/>
                      </a:cubicBezTo>
                      <a:cubicBezTo>
                        <a:pt x="19914" y="20856"/>
                        <a:pt x="18127" y="21242"/>
                        <a:pt x="18127" y="21242"/>
                      </a:cubicBezTo>
                      <a:close/>
                    </a:path>
                  </a:pathLst>
                </a:custGeom>
                <a:solidFill>
                  <a:srgbClr val="F2F2F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1" name="Google Shape;191;p35"/>
                <p:cNvSpPr/>
                <p:nvPr/>
              </p:nvSpPr>
              <p:spPr>
                <a:xfrm>
                  <a:off x="4188512" y="5426173"/>
                  <a:ext cx="2316323" cy="1559291"/>
                </a:xfrm>
                <a:custGeom>
                  <a:rect b="b" l="l" r="r" t="t"/>
                  <a:pathLst>
                    <a:path extrusionOk="0" h="21600" w="21600">
                      <a:moveTo>
                        <a:pt x="21600" y="21332"/>
                      </a:moveTo>
                      <a:lnTo>
                        <a:pt x="15564" y="0"/>
                      </a:lnTo>
                      <a:lnTo>
                        <a:pt x="0" y="9718"/>
                      </a:lnTo>
                      <a:lnTo>
                        <a:pt x="3362" y="21600"/>
                      </a:lnTo>
                      <a:cubicBezTo>
                        <a:pt x="4945" y="20238"/>
                        <a:pt x="6713" y="19229"/>
                        <a:pt x="8637" y="18645"/>
                      </a:cubicBezTo>
                      <a:cubicBezTo>
                        <a:pt x="13043" y="17307"/>
                        <a:pt x="17569" y="18404"/>
                        <a:pt x="21600" y="21332"/>
                      </a:cubicBezTo>
                      <a:close/>
                    </a:path>
                  </a:pathLst>
                </a:custGeom>
                <a:solidFill>
                  <a:srgbClr val="B0B3B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2" name="Google Shape;192;p35"/>
                <p:cNvSpPr/>
                <p:nvPr/>
              </p:nvSpPr>
              <p:spPr>
                <a:xfrm>
                  <a:off x="2664512" y="6111973"/>
                  <a:ext cx="1919094" cy="1306331"/>
                </a:xfrm>
                <a:custGeom>
                  <a:rect b="b" l="l" r="r" t="t"/>
                  <a:pathLst>
                    <a:path extrusionOk="0" h="20152" w="21600">
                      <a:moveTo>
                        <a:pt x="17500" y="0"/>
                      </a:moveTo>
                      <a:lnTo>
                        <a:pt x="0" y="10085"/>
                      </a:lnTo>
                      <a:lnTo>
                        <a:pt x="1081" y="13610"/>
                      </a:lnTo>
                      <a:cubicBezTo>
                        <a:pt x="2748" y="19044"/>
                        <a:pt x="7314" y="21600"/>
                        <a:pt x="11280" y="19315"/>
                      </a:cubicBezTo>
                      <a:lnTo>
                        <a:pt x="21600" y="13368"/>
                      </a:lnTo>
                      <a:cubicBezTo>
                        <a:pt x="21600" y="13368"/>
                        <a:pt x="17500" y="0"/>
                        <a:pt x="17500" y="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3" name="Google Shape;193;p35"/>
                <p:cNvSpPr/>
                <p:nvPr/>
              </p:nvSpPr>
              <p:spPr>
                <a:xfrm>
                  <a:off x="5788712" y="5261073"/>
                  <a:ext cx="1070676" cy="1775962"/>
                </a:xfrm>
                <a:custGeom>
                  <a:rect b="b" l="l" r="r" t="t"/>
                  <a:pathLst>
                    <a:path extrusionOk="0" h="21328" w="21154">
                      <a:moveTo>
                        <a:pt x="20840" y="17752"/>
                      </a:moveTo>
                      <a:lnTo>
                        <a:pt x="8566" y="0"/>
                      </a:lnTo>
                      <a:lnTo>
                        <a:pt x="0" y="2190"/>
                      </a:lnTo>
                      <a:lnTo>
                        <a:pt x="12275" y="19940"/>
                      </a:lnTo>
                      <a:cubicBezTo>
                        <a:pt x="13034" y="21038"/>
                        <a:pt x="14927" y="21600"/>
                        <a:pt x="16503" y="21197"/>
                      </a:cubicBezTo>
                      <a:lnTo>
                        <a:pt x="19355" y="20469"/>
                      </a:lnTo>
                      <a:cubicBezTo>
                        <a:pt x="20934" y="20065"/>
                        <a:pt x="21600" y="18848"/>
                        <a:pt x="20840" y="17752"/>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4" name="Google Shape;194;p35"/>
                <p:cNvSpPr/>
                <p:nvPr/>
              </p:nvSpPr>
              <p:spPr>
                <a:xfrm>
                  <a:off x="3731312" y="7356573"/>
                  <a:ext cx="706306" cy="959304"/>
                </a:xfrm>
                <a:custGeom>
                  <a:rect b="b" l="l" r="r" t="t"/>
                  <a:pathLst>
                    <a:path extrusionOk="0" h="20923" w="20696">
                      <a:moveTo>
                        <a:pt x="6003" y="1097"/>
                      </a:moveTo>
                      <a:cubicBezTo>
                        <a:pt x="5008" y="-27"/>
                        <a:pt x="2987" y="-337"/>
                        <a:pt x="1475" y="400"/>
                      </a:cubicBezTo>
                      <a:lnTo>
                        <a:pt x="1475" y="400"/>
                      </a:lnTo>
                      <a:cubicBezTo>
                        <a:pt x="-33" y="1137"/>
                        <a:pt x="-453" y="2646"/>
                        <a:pt x="533" y="3770"/>
                      </a:cubicBezTo>
                      <a:lnTo>
                        <a:pt x="14692" y="19823"/>
                      </a:lnTo>
                      <a:cubicBezTo>
                        <a:pt x="15688" y="20948"/>
                        <a:pt x="17716" y="21263"/>
                        <a:pt x="19226" y="20522"/>
                      </a:cubicBezTo>
                      <a:lnTo>
                        <a:pt x="19226" y="20522"/>
                      </a:lnTo>
                      <a:cubicBezTo>
                        <a:pt x="20726" y="19788"/>
                        <a:pt x="21147" y="18274"/>
                        <a:pt x="20167" y="17150"/>
                      </a:cubicBezTo>
                      <a:cubicBezTo>
                        <a:pt x="20167" y="17150"/>
                        <a:pt x="6003" y="1097"/>
                        <a:pt x="6003" y="1097"/>
                      </a:cubicBezTo>
                      <a:close/>
                    </a:path>
                  </a:pathLst>
                </a:custGeom>
                <a:solidFill>
                  <a:srgbClr val="D8D8D8">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5" name="Google Shape;195;p35"/>
                <p:cNvSpPr/>
                <p:nvPr/>
              </p:nvSpPr>
              <p:spPr>
                <a:xfrm>
                  <a:off x="6487219" y="3787891"/>
                  <a:ext cx="1643284" cy="1701565"/>
                </a:xfrm>
                <a:custGeom>
                  <a:rect b="b" l="l" r="r" t="t"/>
                  <a:pathLst>
                    <a:path extrusionOk="0" h="1701565" w="1643284">
                      <a:moveTo>
                        <a:pt x="267284" y="1549439"/>
                      </a:moveTo>
                      <a:lnTo>
                        <a:pt x="1608874" y="1628558"/>
                      </a:lnTo>
                      <a:cubicBezTo>
                        <a:pt x="1629728" y="1629494"/>
                        <a:pt x="1644221" y="1647132"/>
                        <a:pt x="1643237" y="1667156"/>
                      </a:cubicBezTo>
                      <a:cubicBezTo>
                        <a:pt x="1641991" y="1687245"/>
                        <a:pt x="1624679" y="1702688"/>
                        <a:pt x="1604612" y="1701502"/>
                      </a:cubicBezTo>
                      <a:lnTo>
                        <a:pt x="263022" y="1622262"/>
                      </a:lnTo>
                      <a:cubicBezTo>
                        <a:pt x="258825" y="1622155"/>
                        <a:pt x="254890" y="1621183"/>
                        <a:pt x="251349" y="1619811"/>
                      </a:cubicBezTo>
                      <a:cubicBezTo>
                        <a:pt x="237315" y="1614079"/>
                        <a:pt x="227740" y="1599636"/>
                        <a:pt x="228659" y="1583671"/>
                      </a:cubicBezTo>
                      <a:cubicBezTo>
                        <a:pt x="229905" y="1563689"/>
                        <a:pt x="247021" y="1548324"/>
                        <a:pt x="267284" y="1549439"/>
                      </a:cubicBezTo>
                      <a:close/>
                      <a:moveTo>
                        <a:pt x="1428877" y="764705"/>
                      </a:moveTo>
                      <a:cubicBezTo>
                        <a:pt x="1437544" y="768234"/>
                        <a:pt x="1444888" y="775043"/>
                        <a:pt x="1448957" y="784301"/>
                      </a:cubicBezTo>
                      <a:cubicBezTo>
                        <a:pt x="1456668" y="802985"/>
                        <a:pt x="1447917" y="824251"/>
                        <a:pt x="1429251" y="832302"/>
                      </a:cubicBezTo>
                      <a:lnTo>
                        <a:pt x="190547" y="1352976"/>
                      </a:lnTo>
                      <a:cubicBezTo>
                        <a:pt x="181184" y="1356724"/>
                        <a:pt x="171209" y="1356640"/>
                        <a:pt x="162396" y="1353198"/>
                      </a:cubicBezTo>
                      <a:cubicBezTo>
                        <a:pt x="153767" y="1349644"/>
                        <a:pt x="146546" y="1342732"/>
                        <a:pt x="142507" y="1333459"/>
                      </a:cubicBezTo>
                      <a:cubicBezTo>
                        <a:pt x="134796" y="1314775"/>
                        <a:pt x="143425" y="1293482"/>
                        <a:pt x="162213" y="1285459"/>
                      </a:cubicBezTo>
                      <a:lnTo>
                        <a:pt x="1400856" y="764785"/>
                      </a:lnTo>
                      <a:cubicBezTo>
                        <a:pt x="1410219" y="760926"/>
                        <a:pt x="1420209" y="761176"/>
                        <a:pt x="1428877" y="764705"/>
                      </a:cubicBezTo>
                      <a:close/>
                      <a:moveTo>
                        <a:pt x="915721" y="114"/>
                      </a:moveTo>
                      <a:cubicBezTo>
                        <a:pt x="924967" y="-640"/>
                        <a:pt x="934570" y="2313"/>
                        <a:pt x="942555" y="9462"/>
                      </a:cubicBezTo>
                      <a:cubicBezTo>
                        <a:pt x="957723" y="22645"/>
                        <a:pt x="959463" y="45664"/>
                        <a:pt x="946080" y="60926"/>
                      </a:cubicBezTo>
                      <a:lnTo>
                        <a:pt x="64188" y="1074628"/>
                      </a:lnTo>
                      <a:cubicBezTo>
                        <a:pt x="53660" y="1086746"/>
                        <a:pt x="36707" y="1090346"/>
                        <a:pt x="22655" y="1084616"/>
                      </a:cubicBezTo>
                      <a:cubicBezTo>
                        <a:pt x="19220" y="1083095"/>
                        <a:pt x="15695" y="1081118"/>
                        <a:pt x="12617" y="1078076"/>
                      </a:cubicBezTo>
                      <a:cubicBezTo>
                        <a:pt x="-2774" y="1064944"/>
                        <a:pt x="-4157" y="1041722"/>
                        <a:pt x="8870" y="1026612"/>
                      </a:cubicBezTo>
                      <a:lnTo>
                        <a:pt x="891028" y="13012"/>
                      </a:lnTo>
                      <a:cubicBezTo>
                        <a:pt x="897586" y="5330"/>
                        <a:pt x="906475" y="868"/>
                        <a:pt x="915721" y="114"/>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grpSp>
          <p:nvGrpSpPr>
            <p:cNvPr id="196" name="Google Shape;196;p35"/>
            <p:cNvGrpSpPr/>
            <p:nvPr/>
          </p:nvGrpSpPr>
          <p:grpSpPr>
            <a:xfrm>
              <a:off x="-472501" y="4122058"/>
              <a:ext cx="4150077" cy="3059988"/>
              <a:chOff x="2031838" y="467356"/>
              <a:chExt cx="6491176" cy="4786159"/>
            </a:xfrm>
          </p:grpSpPr>
          <p:sp>
            <p:nvSpPr>
              <p:cNvPr id="197" name="Google Shape;197;p35"/>
              <p:cNvSpPr/>
              <p:nvPr/>
            </p:nvSpPr>
            <p:spPr>
              <a:xfrm>
                <a:off x="2158272" y="2434908"/>
                <a:ext cx="2818607" cy="2818607"/>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198" name="Google Shape;198;p35"/>
              <p:cNvSpPr/>
              <p:nvPr/>
            </p:nvSpPr>
            <p:spPr>
              <a:xfrm>
                <a:off x="3814941" y="1152727"/>
                <a:ext cx="3230978" cy="3230978"/>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nvGrpSpPr>
              <p:cNvPr id="199" name="Google Shape;199;p35"/>
              <p:cNvGrpSpPr/>
              <p:nvPr/>
            </p:nvGrpSpPr>
            <p:grpSpPr>
              <a:xfrm>
                <a:off x="4781837" y="2727030"/>
                <a:ext cx="3741177" cy="2485162"/>
                <a:chOff x="6919266" y="2220698"/>
                <a:chExt cx="3741177" cy="2485162"/>
              </a:xfrm>
            </p:grpSpPr>
            <p:grpSp>
              <p:nvGrpSpPr>
                <p:cNvPr id="200" name="Google Shape;200;p35"/>
                <p:cNvGrpSpPr/>
                <p:nvPr/>
              </p:nvGrpSpPr>
              <p:grpSpPr>
                <a:xfrm>
                  <a:off x="6919266" y="3086797"/>
                  <a:ext cx="3124130" cy="1619063"/>
                  <a:chOff x="6913980" y="3201803"/>
                  <a:chExt cx="3124130" cy="1619063"/>
                </a:xfrm>
              </p:grpSpPr>
              <p:sp>
                <p:nvSpPr>
                  <p:cNvPr id="201" name="Google Shape;201;p35"/>
                  <p:cNvSpPr/>
                  <p:nvPr/>
                </p:nvSpPr>
                <p:spPr>
                  <a:xfrm>
                    <a:off x="6913980" y="3488884"/>
                    <a:ext cx="3124130" cy="1329176"/>
                  </a:xfrm>
                  <a:custGeom>
                    <a:rect b="b" l="l" r="r" t="t"/>
                    <a:pathLst>
                      <a:path extrusionOk="0" h="21600" w="21600">
                        <a:moveTo>
                          <a:pt x="0" y="5911"/>
                        </a:moveTo>
                        <a:lnTo>
                          <a:pt x="10377" y="21600"/>
                        </a:lnTo>
                        <a:lnTo>
                          <a:pt x="21600" y="14635"/>
                        </a:lnTo>
                        <a:lnTo>
                          <a:pt x="11291" y="0"/>
                        </a:lnTo>
                        <a:cubicBezTo>
                          <a:pt x="11291" y="0"/>
                          <a:pt x="0" y="5911"/>
                          <a:pt x="0" y="5911"/>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2" name="Google Shape;202;p35"/>
                  <p:cNvSpPr/>
                  <p:nvPr/>
                </p:nvSpPr>
                <p:spPr>
                  <a:xfrm>
                    <a:off x="6913980" y="3555210"/>
                    <a:ext cx="1500942" cy="1265656"/>
                  </a:xfrm>
                  <a:custGeom>
                    <a:rect b="b" l="l" r="r" t="t"/>
                    <a:pathLst>
                      <a:path extrusionOk="0" h="21600" w="21600">
                        <a:moveTo>
                          <a:pt x="0" y="0"/>
                        </a:moveTo>
                        <a:lnTo>
                          <a:pt x="0" y="5123"/>
                        </a:lnTo>
                        <a:lnTo>
                          <a:pt x="21600" y="21600"/>
                        </a:lnTo>
                        <a:lnTo>
                          <a:pt x="21600" y="16477"/>
                        </a:lnTo>
                        <a:cubicBezTo>
                          <a:pt x="21600" y="16477"/>
                          <a:pt x="0" y="0"/>
                          <a:pt x="0" y="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3" name="Google Shape;203;p35"/>
                  <p:cNvSpPr/>
                  <p:nvPr/>
                </p:nvSpPr>
                <p:spPr>
                  <a:xfrm>
                    <a:off x="8410004" y="4107929"/>
                    <a:ext cx="1533061" cy="675796"/>
                  </a:xfrm>
                  <a:custGeom>
                    <a:rect b="b" l="l" r="r" t="t"/>
                    <a:pathLst>
                      <a:path extrusionOk="0" h="21600" w="21600">
                        <a:moveTo>
                          <a:pt x="21600" y="8380"/>
                        </a:moveTo>
                        <a:lnTo>
                          <a:pt x="21600" y="0"/>
                        </a:lnTo>
                        <a:lnTo>
                          <a:pt x="0" y="13122"/>
                        </a:lnTo>
                        <a:lnTo>
                          <a:pt x="0" y="21600"/>
                        </a:lnTo>
                        <a:cubicBezTo>
                          <a:pt x="0" y="21600"/>
                          <a:pt x="21600" y="8380"/>
                          <a:pt x="21600" y="838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4" name="Google Shape;204;p35"/>
                  <p:cNvSpPr/>
                  <p:nvPr/>
                </p:nvSpPr>
                <p:spPr>
                  <a:xfrm>
                    <a:off x="6913980" y="3201803"/>
                    <a:ext cx="3124130" cy="1329169"/>
                  </a:xfrm>
                  <a:custGeom>
                    <a:rect b="b" l="l" r="r" t="t"/>
                    <a:pathLst>
                      <a:path extrusionOk="0" h="21600" w="21600">
                        <a:moveTo>
                          <a:pt x="0" y="5911"/>
                        </a:moveTo>
                        <a:lnTo>
                          <a:pt x="10377" y="21600"/>
                        </a:lnTo>
                        <a:lnTo>
                          <a:pt x="21600" y="14636"/>
                        </a:lnTo>
                        <a:lnTo>
                          <a:pt x="11291" y="0"/>
                        </a:lnTo>
                        <a:cubicBezTo>
                          <a:pt x="11291" y="0"/>
                          <a:pt x="0" y="5911"/>
                          <a:pt x="0" y="5911"/>
                        </a:cubicBezTo>
                        <a:close/>
                      </a:path>
                    </a:pathLst>
                  </a:custGeom>
                  <a:solidFill>
                    <a:srgbClr val="A5A5A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205" name="Google Shape;205;p35"/>
                <p:cNvGrpSpPr/>
                <p:nvPr/>
              </p:nvGrpSpPr>
              <p:grpSpPr>
                <a:xfrm>
                  <a:off x="7506329" y="2825776"/>
                  <a:ext cx="3129148" cy="1619057"/>
                  <a:chOff x="4482815" y="5446950"/>
                  <a:chExt cx="3129148" cy="1619057"/>
                </a:xfrm>
              </p:grpSpPr>
              <p:sp>
                <p:nvSpPr>
                  <p:cNvPr id="206" name="Google Shape;206;p35"/>
                  <p:cNvSpPr/>
                  <p:nvPr/>
                </p:nvSpPr>
                <p:spPr>
                  <a:xfrm>
                    <a:off x="4482815" y="5734031"/>
                    <a:ext cx="3124124" cy="1329171"/>
                  </a:xfrm>
                  <a:custGeom>
                    <a:rect b="b" l="l" r="r" t="t"/>
                    <a:pathLst>
                      <a:path extrusionOk="0" h="21600" w="21600">
                        <a:moveTo>
                          <a:pt x="0" y="5911"/>
                        </a:moveTo>
                        <a:lnTo>
                          <a:pt x="10377" y="21600"/>
                        </a:lnTo>
                        <a:lnTo>
                          <a:pt x="21600" y="14636"/>
                        </a:lnTo>
                        <a:lnTo>
                          <a:pt x="11291" y="0"/>
                        </a:lnTo>
                        <a:cubicBezTo>
                          <a:pt x="11291" y="0"/>
                          <a:pt x="0" y="5911"/>
                          <a:pt x="0" y="5911"/>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7" name="Google Shape;207;p35"/>
                  <p:cNvSpPr/>
                  <p:nvPr/>
                </p:nvSpPr>
                <p:spPr>
                  <a:xfrm>
                    <a:off x="4482815" y="5800357"/>
                    <a:ext cx="1500943" cy="1265650"/>
                  </a:xfrm>
                  <a:custGeom>
                    <a:rect b="b" l="l" r="r" t="t"/>
                    <a:pathLst>
                      <a:path extrusionOk="0" h="21600" w="21600">
                        <a:moveTo>
                          <a:pt x="0" y="0"/>
                        </a:moveTo>
                        <a:lnTo>
                          <a:pt x="0" y="5123"/>
                        </a:lnTo>
                        <a:lnTo>
                          <a:pt x="21600" y="21600"/>
                        </a:lnTo>
                        <a:lnTo>
                          <a:pt x="21600" y="16477"/>
                        </a:lnTo>
                        <a:cubicBezTo>
                          <a:pt x="21600" y="16477"/>
                          <a:pt x="0" y="0"/>
                          <a:pt x="0" y="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8" name="Google Shape;208;p35"/>
                  <p:cNvSpPr/>
                  <p:nvPr/>
                </p:nvSpPr>
                <p:spPr>
                  <a:xfrm>
                    <a:off x="5986209" y="6353076"/>
                    <a:ext cx="1533066" cy="675803"/>
                  </a:xfrm>
                  <a:custGeom>
                    <a:rect b="b" l="l" r="r" t="t"/>
                    <a:pathLst>
                      <a:path extrusionOk="0" h="21600" w="21600">
                        <a:moveTo>
                          <a:pt x="21600" y="8380"/>
                        </a:moveTo>
                        <a:lnTo>
                          <a:pt x="21600" y="0"/>
                        </a:lnTo>
                        <a:lnTo>
                          <a:pt x="0" y="13122"/>
                        </a:lnTo>
                        <a:lnTo>
                          <a:pt x="0" y="21600"/>
                        </a:lnTo>
                        <a:cubicBezTo>
                          <a:pt x="0" y="21600"/>
                          <a:pt x="21600" y="8380"/>
                          <a:pt x="21600" y="838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09" name="Google Shape;209;p35"/>
                  <p:cNvSpPr/>
                  <p:nvPr/>
                </p:nvSpPr>
                <p:spPr>
                  <a:xfrm>
                    <a:off x="4487839" y="5446950"/>
                    <a:ext cx="3124124" cy="1329164"/>
                  </a:xfrm>
                  <a:custGeom>
                    <a:rect b="b" l="l" r="r" t="t"/>
                    <a:pathLst>
                      <a:path extrusionOk="0" h="21600" w="21600">
                        <a:moveTo>
                          <a:pt x="0" y="5911"/>
                        </a:moveTo>
                        <a:lnTo>
                          <a:pt x="10377" y="21600"/>
                        </a:lnTo>
                        <a:lnTo>
                          <a:pt x="21600" y="14636"/>
                        </a:lnTo>
                        <a:lnTo>
                          <a:pt x="11291" y="0"/>
                        </a:lnTo>
                        <a:cubicBezTo>
                          <a:pt x="11291" y="0"/>
                          <a:pt x="0" y="5911"/>
                          <a:pt x="0" y="5911"/>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210" name="Google Shape;210;p35"/>
                <p:cNvGrpSpPr/>
                <p:nvPr/>
              </p:nvGrpSpPr>
              <p:grpSpPr>
                <a:xfrm>
                  <a:off x="7531301" y="2220698"/>
                  <a:ext cx="3129141" cy="1636349"/>
                  <a:chOff x="7107934" y="786594"/>
                  <a:chExt cx="3129141" cy="1636349"/>
                </a:xfrm>
              </p:grpSpPr>
              <p:sp>
                <p:nvSpPr>
                  <p:cNvPr id="211" name="Google Shape;211;p35"/>
                  <p:cNvSpPr/>
                  <p:nvPr/>
                </p:nvSpPr>
                <p:spPr>
                  <a:xfrm>
                    <a:off x="7112958" y="1093771"/>
                    <a:ext cx="3124118" cy="1329172"/>
                  </a:xfrm>
                  <a:custGeom>
                    <a:rect b="b" l="l" r="r" t="t"/>
                    <a:pathLst>
                      <a:path extrusionOk="0" h="21600" w="21600">
                        <a:moveTo>
                          <a:pt x="0" y="5911"/>
                        </a:moveTo>
                        <a:lnTo>
                          <a:pt x="10377" y="21600"/>
                        </a:lnTo>
                        <a:lnTo>
                          <a:pt x="21600" y="14635"/>
                        </a:lnTo>
                        <a:lnTo>
                          <a:pt x="11291" y="0"/>
                        </a:lnTo>
                        <a:cubicBezTo>
                          <a:pt x="11291" y="0"/>
                          <a:pt x="0" y="5911"/>
                          <a:pt x="0" y="5911"/>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2" name="Google Shape;212;p35"/>
                  <p:cNvSpPr/>
                  <p:nvPr/>
                </p:nvSpPr>
                <p:spPr>
                  <a:xfrm>
                    <a:off x="7112958" y="1152727"/>
                    <a:ext cx="1500936" cy="1265656"/>
                  </a:xfrm>
                  <a:custGeom>
                    <a:rect b="b" l="l" r="r" t="t"/>
                    <a:pathLst>
                      <a:path extrusionOk="0" h="21600" w="21600">
                        <a:moveTo>
                          <a:pt x="0" y="0"/>
                        </a:moveTo>
                        <a:lnTo>
                          <a:pt x="0" y="5123"/>
                        </a:lnTo>
                        <a:lnTo>
                          <a:pt x="21600" y="21600"/>
                        </a:lnTo>
                        <a:lnTo>
                          <a:pt x="21600" y="16477"/>
                        </a:lnTo>
                        <a:cubicBezTo>
                          <a:pt x="21600" y="16477"/>
                          <a:pt x="0" y="0"/>
                          <a:pt x="0" y="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3" name="Google Shape;213;p35"/>
                  <p:cNvSpPr/>
                  <p:nvPr/>
                </p:nvSpPr>
                <p:spPr>
                  <a:xfrm>
                    <a:off x="8608983" y="1712815"/>
                    <a:ext cx="1533066" cy="675796"/>
                  </a:xfrm>
                  <a:custGeom>
                    <a:rect b="b" l="l" r="r" t="t"/>
                    <a:pathLst>
                      <a:path extrusionOk="0" h="21600" w="21600">
                        <a:moveTo>
                          <a:pt x="21600" y="8380"/>
                        </a:moveTo>
                        <a:lnTo>
                          <a:pt x="21600" y="0"/>
                        </a:lnTo>
                        <a:lnTo>
                          <a:pt x="0" y="13122"/>
                        </a:lnTo>
                        <a:lnTo>
                          <a:pt x="0" y="21600"/>
                        </a:lnTo>
                        <a:cubicBezTo>
                          <a:pt x="0" y="21600"/>
                          <a:pt x="21600" y="8380"/>
                          <a:pt x="21600" y="838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4" name="Google Shape;214;p35"/>
                  <p:cNvSpPr/>
                  <p:nvPr/>
                </p:nvSpPr>
                <p:spPr>
                  <a:xfrm>
                    <a:off x="7107934" y="786594"/>
                    <a:ext cx="3124118" cy="1329170"/>
                  </a:xfrm>
                  <a:custGeom>
                    <a:rect b="b" l="l" r="r" t="t"/>
                    <a:pathLst>
                      <a:path extrusionOk="0" h="21600" w="21600">
                        <a:moveTo>
                          <a:pt x="0" y="5911"/>
                        </a:moveTo>
                        <a:lnTo>
                          <a:pt x="10377" y="21600"/>
                        </a:lnTo>
                        <a:lnTo>
                          <a:pt x="21600" y="14636"/>
                        </a:lnTo>
                        <a:lnTo>
                          <a:pt x="11291" y="0"/>
                        </a:lnTo>
                        <a:cubicBezTo>
                          <a:pt x="11291" y="0"/>
                          <a:pt x="0" y="5911"/>
                          <a:pt x="0" y="5911"/>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grpSp>
            <p:nvGrpSpPr>
              <p:cNvPr id="215" name="Google Shape;215;p35"/>
              <p:cNvGrpSpPr/>
              <p:nvPr/>
            </p:nvGrpSpPr>
            <p:grpSpPr>
              <a:xfrm>
                <a:off x="2031838" y="3139838"/>
                <a:ext cx="1759156" cy="1760426"/>
                <a:chOff x="1902665" y="3496253"/>
                <a:chExt cx="1759156" cy="1760426"/>
              </a:xfrm>
            </p:grpSpPr>
            <p:sp>
              <p:nvSpPr>
                <p:cNvPr id="216" name="Google Shape;216;p35"/>
                <p:cNvSpPr/>
                <p:nvPr/>
              </p:nvSpPr>
              <p:spPr>
                <a:xfrm>
                  <a:off x="3339733" y="4933322"/>
                  <a:ext cx="320194" cy="320193"/>
                </a:xfrm>
                <a:custGeom>
                  <a:rect b="b" l="l" r="r" t="t"/>
                  <a:pathLst>
                    <a:path extrusionOk="0" h="21600" w="21600">
                      <a:moveTo>
                        <a:pt x="5960" y="14527"/>
                      </a:moveTo>
                      <a:lnTo>
                        <a:pt x="0" y="8569"/>
                      </a:lnTo>
                      <a:lnTo>
                        <a:pt x="8570" y="0"/>
                      </a:lnTo>
                      <a:lnTo>
                        <a:pt x="14529" y="5959"/>
                      </a:lnTo>
                      <a:lnTo>
                        <a:pt x="14533" y="5956"/>
                      </a:lnTo>
                      <a:lnTo>
                        <a:pt x="21600" y="21600"/>
                      </a:lnTo>
                      <a:lnTo>
                        <a:pt x="5956" y="14529"/>
                      </a:lnTo>
                      <a:cubicBezTo>
                        <a:pt x="5956" y="14529"/>
                        <a:pt x="5960" y="14527"/>
                        <a:pt x="5960" y="14527"/>
                      </a:cubicBezTo>
                      <a:close/>
                    </a:path>
                  </a:pathLst>
                </a:custGeom>
                <a:solidFill>
                  <a:srgbClr val="FFEED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7" name="Google Shape;217;p35"/>
                <p:cNvSpPr/>
                <p:nvPr/>
              </p:nvSpPr>
              <p:spPr>
                <a:xfrm>
                  <a:off x="1902665" y="3496253"/>
                  <a:ext cx="1647350" cy="1647369"/>
                </a:xfrm>
                <a:custGeom>
                  <a:rect b="b" l="l" r="r" t="t"/>
                  <a:pathLst>
                    <a:path extrusionOk="0" h="21491" w="21491">
                      <a:moveTo>
                        <a:pt x="3319" y="1662"/>
                      </a:moveTo>
                      <a:lnTo>
                        <a:pt x="3012" y="1970"/>
                      </a:lnTo>
                      <a:cubicBezTo>
                        <a:pt x="3029" y="1665"/>
                        <a:pt x="2925" y="1354"/>
                        <a:pt x="2692" y="1121"/>
                      </a:cubicBezTo>
                      <a:lnTo>
                        <a:pt x="1895" y="325"/>
                      </a:lnTo>
                      <a:cubicBezTo>
                        <a:pt x="1462" y="-109"/>
                        <a:pt x="759" y="-109"/>
                        <a:pt x="325" y="325"/>
                      </a:cubicBezTo>
                      <a:cubicBezTo>
                        <a:pt x="-109" y="759"/>
                        <a:pt x="-109" y="1463"/>
                        <a:pt x="325" y="1897"/>
                      </a:cubicBezTo>
                      <a:lnTo>
                        <a:pt x="1120" y="2693"/>
                      </a:lnTo>
                      <a:cubicBezTo>
                        <a:pt x="1353" y="2926"/>
                        <a:pt x="1664" y="3029"/>
                        <a:pt x="1970" y="3012"/>
                      </a:cubicBezTo>
                      <a:lnTo>
                        <a:pt x="1662" y="3319"/>
                      </a:lnTo>
                      <a:lnTo>
                        <a:pt x="19834" y="21491"/>
                      </a:lnTo>
                      <a:cubicBezTo>
                        <a:pt x="19834" y="21491"/>
                        <a:pt x="19735" y="20975"/>
                        <a:pt x="20307" y="21017"/>
                      </a:cubicBezTo>
                      <a:lnTo>
                        <a:pt x="2249" y="2959"/>
                      </a:lnTo>
                      <a:cubicBezTo>
                        <a:pt x="2411" y="2906"/>
                        <a:pt x="2564" y="2821"/>
                        <a:pt x="2693" y="2692"/>
                      </a:cubicBezTo>
                      <a:cubicBezTo>
                        <a:pt x="2821" y="2564"/>
                        <a:pt x="2907" y="2411"/>
                        <a:pt x="2959" y="2249"/>
                      </a:cubicBezTo>
                      <a:lnTo>
                        <a:pt x="21018" y="20307"/>
                      </a:lnTo>
                      <a:cubicBezTo>
                        <a:pt x="21101" y="19842"/>
                        <a:pt x="21491" y="19834"/>
                        <a:pt x="21491" y="19834"/>
                      </a:cubicBezTo>
                      <a:cubicBezTo>
                        <a:pt x="21491" y="19834"/>
                        <a:pt x="3319" y="1662"/>
                        <a:pt x="3319" y="1662"/>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8" name="Google Shape;218;p35"/>
                <p:cNvSpPr/>
                <p:nvPr/>
              </p:nvSpPr>
              <p:spPr>
                <a:xfrm>
                  <a:off x="2072165" y="3665754"/>
                  <a:ext cx="1447324" cy="1447271"/>
                </a:xfrm>
                <a:custGeom>
                  <a:rect b="b" l="l" r="r" t="t"/>
                  <a:pathLst>
                    <a:path extrusionOk="0" h="21600" w="21600">
                      <a:moveTo>
                        <a:pt x="20787" y="21600"/>
                      </a:moveTo>
                      <a:cubicBezTo>
                        <a:pt x="20630" y="20566"/>
                        <a:pt x="21600" y="20788"/>
                        <a:pt x="21600" y="20788"/>
                      </a:cubicBezTo>
                      <a:lnTo>
                        <a:pt x="812" y="0"/>
                      </a:lnTo>
                      <a:lnTo>
                        <a:pt x="0" y="812"/>
                      </a:lnTo>
                      <a:cubicBezTo>
                        <a:pt x="0" y="812"/>
                        <a:pt x="20787" y="21600"/>
                        <a:pt x="20787" y="21600"/>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19" name="Google Shape;219;p35"/>
                <p:cNvSpPr/>
                <p:nvPr/>
              </p:nvSpPr>
              <p:spPr>
                <a:xfrm>
                  <a:off x="1946886" y="3540470"/>
                  <a:ext cx="1714935" cy="1716209"/>
                </a:xfrm>
                <a:custGeom>
                  <a:rect b="b" l="l" r="r" t="t"/>
                  <a:pathLst>
                    <a:path extrusionOk="0" h="1716209" w="1714935">
                      <a:moveTo>
                        <a:pt x="1687205" y="1654833"/>
                      </a:moveTo>
                      <a:lnTo>
                        <a:pt x="1714935" y="1716209"/>
                      </a:lnTo>
                      <a:lnTo>
                        <a:pt x="1651505" y="1687544"/>
                      </a:lnTo>
                      <a:cubicBezTo>
                        <a:pt x="1651505" y="1687544"/>
                        <a:pt x="1687205" y="1654833"/>
                        <a:pt x="1687205" y="1654833"/>
                      </a:cubicBezTo>
                      <a:close/>
                      <a:moveTo>
                        <a:pt x="138883" y="0"/>
                      </a:moveTo>
                      <a:cubicBezTo>
                        <a:pt x="142467" y="4"/>
                        <a:pt x="146043" y="1372"/>
                        <a:pt x="148770" y="4094"/>
                      </a:cubicBezTo>
                      <a:cubicBezTo>
                        <a:pt x="154223" y="9559"/>
                        <a:pt x="154223" y="18401"/>
                        <a:pt x="148770" y="23855"/>
                      </a:cubicBezTo>
                      <a:lnTo>
                        <a:pt x="147797" y="24827"/>
                      </a:lnTo>
                      <a:lnTo>
                        <a:pt x="193422" y="70469"/>
                      </a:lnTo>
                      <a:lnTo>
                        <a:pt x="194373" y="69517"/>
                      </a:lnTo>
                      <a:cubicBezTo>
                        <a:pt x="199888" y="64012"/>
                        <a:pt x="208678" y="64073"/>
                        <a:pt x="214131" y="69497"/>
                      </a:cubicBezTo>
                      <a:cubicBezTo>
                        <a:pt x="219646" y="74951"/>
                        <a:pt x="219646" y="83803"/>
                        <a:pt x="214131" y="89288"/>
                      </a:cubicBezTo>
                      <a:lnTo>
                        <a:pt x="89209" y="214188"/>
                      </a:lnTo>
                      <a:cubicBezTo>
                        <a:pt x="83756" y="219663"/>
                        <a:pt x="74966" y="219633"/>
                        <a:pt x="69451" y="214188"/>
                      </a:cubicBezTo>
                      <a:cubicBezTo>
                        <a:pt x="64428" y="209061"/>
                        <a:pt x="64243" y="201171"/>
                        <a:pt x="68623" y="195676"/>
                      </a:cubicBezTo>
                      <a:lnTo>
                        <a:pt x="22599" y="149594"/>
                      </a:lnTo>
                      <a:cubicBezTo>
                        <a:pt x="17115" y="154015"/>
                        <a:pt x="9165" y="153872"/>
                        <a:pt x="4090" y="148796"/>
                      </a:cubicBezTo>
                      <a:cubicBezTo>
                        <a:pt x="-1364" y="143332"/>
                        <a:pt x="-1364" y="134469"/>
                        <a:pt x="4090" y="128974"/>
                      </a:cubicBezTo>
                      <a:lnTo>
                        <a:pt x="128950" y="4094"/>
                      </a:lnTo>
                      <a:cubicBezTo>
                        <a:pt x="131708" y="1357"/>
                        <a:pt x="135299" y="-4"/>
                        <a:pt x="138883" y="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220" name="Google Shape;220;p35"/>
              <p:cNvGrpSpPr/>
              <p:nvPr/>
            </p:nvGrpSpPr>
            <p:grpSpPr>
              <a:xfrm>
                <a:off x="3612396" y="467356"/>
                <a:ext cx="3657220" cy="4394288"/>
                <a:chOff x="3612396" y="467356"/>
                <a:chExt cx="3657220" cy="4394288"/>
              </a:xfrm>
            </p:grpSpPr>
            <p:sp>
              <p:nvSpPr>
                <p:cNvPr id="221" name="Google Shape;221;p35"/>
                <p:cNvSpPr/>
                <p:nvPr/>
              </p:nvSpPr>
              <p:spPr>
                <a:xfrm>
                  <a:off x="4025104" y="1418032"/>
                  <a:ext cx="2366232" cy="2883819"/>
                </a:xfrm>
                <a:custGeom>
                  <a:rect b="b" l="l" r="r" t="t"/>
                  <a:pathLst>
                    <a:path extrusionOk="0" h="21600" w="21600">
                      <a:moveTo>
                        <a:pt x="20074" y="13386"/>
                      </a:moveTo>
                      <a:cubicBezTo>
                        <a:pt x="21037" y="12061"/>
                        <a:pt x="21600" y="10517"/>
                        <a:pt x="21600" y="8862"/>
                      </a:cubicBezTo>
                      <a:cubicBezTo>
                        <a:pt x="21600" y="3968"/>
                        <a:pt x="16765" y="0"/>
                        <a:pt x="10800" y="0"/>
                      </a:cubicBezTo>
                      <a:cubicBezTo>
                        <a:pt x="4835" y="0"/>
                        <a:pt x="0" y="3968"/>
                        <a:pt x="0" y="8862"/>
                      </a:cubicBezTo>
                      <a:cubicBezTo>
                        <a:pt x="0" y="10517"/>
                        <a:pt x="563" y="12061"/>
                        <a:pt x="1525" y="13386"/>
                      </a:cubicBezTo>
                      <a:lnTo>
                        <a:pt x="1484" y="13386"/>
                      </a:lnTo>
                      <a:cubicBezTo>
                        <a:pt x="5914" y="19018"/>
                        <a:pt x="5455" y="21600"/>
                        <a:pt x="5455" y="21600"/>
                      </a:cubicBezTo>
                      <a:lnTo>
                        <a:pt x="10800" y="21600"/>
                      </a:lnTo>
                      <a:lnTo>
                        <a:pt x="16145" y="21600"/>
                      </a:lnTo>
                      <a:cubicBezTo>
                        <a:pt x="16145" y="21600"/>
                        <a:pt x="15684" y="19018"/>
                        <a:pt x="20114" y="13386"/>
                      </a:cubicBezTo>
                      <a:cubicBezTo>
                        <a:pt x="20114" y="13386"/>
                        <a:pt x="20074" y="13386"/>
                        <a:pt x="20074" y="13386"/>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2" name="Google Shape;222;p35"/>
                <p:cNvSpPr/>
                <p:nvPr/>
              </p:nvSpPr>
              <p:spPr>
                <a:xfrm>
                  <a:off x="5204237" y="1418032"/>
                  <a:ext cx="1188978" cy="3443612"/>
                </a:xfrm>
                <a:custGeom>
                  <a:rect b="b" l="l" r="r" t="t"/>
                  <a:pathLst>
                    <a:path extrusionOk="0" h="21600" w="21600">
                      <a:moveTo>
                        <a:pt x="18564" y="11210"/>
                      </a:moveTo>
                      <a:cubicBezTo>
                        <a:pt x="20480" y="10100"/>
                        <a:pt x="21600" y="8808"/>
                        <a:pt x="21600" y="7422"/>
                      </a:cubicBezTo>
                      <a:cubicBezTo>
                        <a:pt x="21600" y="3323"/>
                        <a:pt x="11978" y="0"/>
                        <a:pt x="106" y="0"/>
                      </a:cubicBezTo>
                      <a:cubicBezTo>
                        <a:pt x="71" y="0"/>
                        <a:pt x="36" y="1"/>
                        <a:pt x="0" y="1"/>
                      </a:cubicBezTo>
                      <a:lnTo>
                        <a:pt x="0" y="8712"/>
                      </a:lnTo>
                      <a:lnTo>
                        <a:pt x="0" y="9278"/>
                      </a:lnTo>
                      <a:lnTo>
                        <a:pt x="0" y="18089"/>
                      </a:lnTo>
                      <a:lnTo>
                        <a:pt x="0" y="18425"/>
                      </a:lnTo>
                      <a:lnTo>
                        <a:pt x="0" y="19058"/>
                      </a:lnTo>
                      <a:lnTo>
                        <a:pt x="0" y="19670"/>
                      </a:lnTo>
                      <a:lnTo>
                        <a:pt x="0" y="20303"/>
                      </a:lnTo>
                      <a:lnTo>
                        <a:pt x="0" y="21080"/>
                      </a:lnTo>
                      <a:lnTo>
                        <a:pt x="0" y="21340"/>
                      </a:lnTo>
                      <a:lnTo>
                        <a:pt x="0" y="21600"/>
                      </a:lnTo>
                      <a:lnTo>
                        <a:pt x="9070" y="21600"/>
                      </a:lnTo>
                      <a:cubicBezTo>
                        <a:pt x="9462" y="21600"/>
                        <a:pt x="9783" y="21484"/>
                        <a:pt x="9783" y="21340"/>
                      </a:cubicBezTo>
                      <a:cubicBezTo>
                        <a:pt x="9783" y="21197"/>
                        <a:pt x="9462" y="21080"/>
                        <a:pt x="9070" y="21080"/>
                      </a:cubicBezTo>
                      <a:lnTo>
                        <a:pt x="8925" y="21080"/>
                      </a:lnTo>
                      <a:lnTo>
                        <a:pt x="10218" y="20303"/>
                      </a:lnTo>
                      <a:lnTo>
                        <a:pt x="11008" y="20303"/>
                      </a:lnTo>
                      <a:cubicBezTo>
                        <a:pt x="11491" y="20303"/>
                        <a:pt x="11877" y="20161"/>
                        <a:pt x="11877" y="19987"/>
                      </a:cubicBezTo>
                      <a:cubicBezTo>
                        <a:pt x="11877" y="19811"/>
                        <a:pt x="11491" y="19670"/>
                        <a:pt x="11008" y="19670"/>
                      </a:cubicBezTo>
                      <a:lnTo>
                        <a:pt x="10744" y="19670"/>
                      </a:lnTo>
                      <a:lnTo>
                        <a:pt x="10744" y="19058"/>
                      </a:lnTo>
                      <a:lnTo>
                        <a:pt x="11008" y="19058"/>
                      </a:lnTo>
                      <a:cubicBezTo>
                        <a:pt x="11491" y="19058"/>
                        <a:pt x="11877" y="18916"/>
                        <a:pt x="11877" y="18742"/>
                      </a:cubicBezTo>
                      <a:cubicBezTo>
                        <a:pt x="11877" y="18567"/>
                        <a:pt x="11491" y="18425"/>
                        <a:pt x="11008" y="18425"/>
                      </a:cubicBezTo>
                      <a:lnTo>
                        <a:pt x="10744" y="18425"/>
                      </a:lnTo>
                      <a:lnTo>
                        <a:pt x="10744" y="18089"/>
                      </a:lnTo>
                      <a:cubicBezTo>
                        <a:pt x="10744" y="18089"/>
                        <a:pt x="9826" y="15927"/>
                        <a:pt x="18643" y="11210"/>
                      </a:cubicBezTo>
                      <a:cubicBezTo>
                        <a:pt x="18643" y="11210"/>
                        <a:pt x="18564" y="11210"/>
                        <a:pt x="18564" y="11210"/>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3" name="Google Shape;223;p35"/>
                <p:cNvSpPr/>
                <p:nvPr/>
              </p:nvSpPr>
              <p:spPr>
                <a:xfrm>
                  <a:off x="3612396" y="467356"/>
                  <a:ext cx="3657220" cy="4352992"/>
                </a:xfrm>
                <a:custGeom>
                  <a:rect b="b" l="l" r="r" t="t"/>
                  <a:pathLst>
                    <a:path extrusionOk="0" h="4352992" w="3657220">
                      <a:moveTo>
                        <a:pt x="1706493" y="2315203"/>
                      </a:moveTo>
                      <a:cubicBezTo>
                        <a:pt x="1685387" y="2336724"/>
                        <a:pt x="1664407" y="2358244"/>
                        <a:pt x="1643051" y="2379467"/>
                      </a:cubicBezTo>
                      <a:lnTo>
                        <a:pt x="1548922" y="2472292"/>
                      </a:lnTo>
                      <a:lnTo>
                        <a:pt x="1527879" y="2493019"/>
                      </a:lnTo>
                      <a:lnTo>
                        <a:pt x="1506023" y="2473482"/>
                      </a:lnTo>
                      <a:cubicBezTo>
                        <a:pt x="1478466" y="2448689"/>
                        <a:pt x="1451787" y="2423003"/>
                        <a:pt x="1424670" y="2397714"/>
                      </a:cubicBezTo>
                      <a:cubicBezTo>
                        <a:pt x="1403689" y="2377880"/>
                        <a:pt x="1382584" y="2358046"/>
                        <a:pt x="1361666" y="2338112"/>
                      </a:cubicBezTo>
                      <a:cubicBezTo>
                        <a:pt x="1332545" y="2366674"/>
                        <a:pt x="1303674" y="2395433"/>
                        <a:pt x="1273863" y="2423301"/>
                      </a:cubicBezTo>
                      <a:lnTo>
                        <a:pt x="1260711" y="2435598"/>
                      </a:lnTo>
                      <a:lnTo>
                        <a:pt x="1248248" y="2425978"/>
                      </a:lnTo>
                      <a:cubicBezTo>
                        <a:pt x="1221694" y="2405450"/>
                        <a:pt x="1195078" y="2385020"/>
                        <a:pt x="1168837" y="2363996"/>
                      </a:cubicBezTo>
                      <a:cubicBezTo>
                        <a:pt x="1146291" y="2368558"/>
                        <a:pt x="1123745" y="2373021"/>
                        <a:pt x="1101074" y="2377087"/>
                      </a:cubicBezTo>
                      <a:cubicBezTo>
                        <a:pt x="1101951" y="2382144"/>
                        <a:pt x="1102640" y="2387301"/>
                        <a:pt x="1102640" y="2392657"/>
                      </a:cubicBezTo>
                      <a:cubicBezTo>
                        <a:pt x="1102640" y="2428755"/>
                        <a:pt x="1081409" y="2459697"/>
                        <a:pt x="1050972" y="2474275"/>
                      </a:cubicBezTo>
                      <a:lnTo>
                        <a:pt x="1333171" y="3834619"/>
                      </a:lnTo>
                      <a:lnTo>
                        <a:pt x="1597584" y="3834619"/>
                      </a:lnTo>
                      <a:cubicBezTo>
                        <a:pt x="1597584" y="3834619"/>
                        <a:pt x="1862122" y="3834619"/>
                        <a:pt x="1862122" y="3834619"/>
                      </a:cubicBezTo>
                      <a:lnTo>
                        <a:pt x="2144383" y="2474275"/>
                      </a:lnTo>
                      <a:cubicBezTo>
                        <a:pt x="2113758" y="2459697"/>
                        <a:pt x="2092528" y="2428854"/>
                        <a:pt x="2092528" y="2392657"/>
                      </a:cubicBezTo>
                      <a:cubicBezTo>
                        <a:pt x="2092528" y="2382442"/>
                        <a:pt x="2094594" y="2372723"/>
                        <a:pt x="2097726" y="2363500"/>
                      </a:cubicBezTo>
                      <a:cubicBezTo>
                        <a:pt x="2090837" y="2361120"/>
                        <a:pt x="2083885" y="2358938"/>
                        <a:pt x="2076996" y="2356459"/>
                      </a:cubicBezTo>
                      <a:cubicBezTo>
                        <a:pt x="2046371" y="2345252"/>
                        <a:pt x="2015684" y="2334244"/>
                        <a:pt x="1985184" y="2322740"/>
                      </a:cubicBezTo>
                      <a:cubicBezTo>
                        <a:pt x="1961010" y="2356856"/>
                        <a:pt x="1937024" y="2391070"/>
                        <a:pt x="1912161" y="2424590"/>
                      </a:cubicBezTo>
                      <a:lnTo>
                        <a:pt x="1898195" y="2443334"/>
                      </a:lnTo>
                      <a:lnTo>
                        <a:pt x="1878217" y="2428160"/>
                      </a:lnTo>
                      <a:lnTo>
                        <a:pt x="1835630" y="2395929"/>
                      </a:lnTo>
                      <a:lnTo>
                        <a:pt x="1816341" y="2425780"/>
                      </a:lnTo>
                      <a:lnTo>
                        <a:pt x="1791102" y="2464953"/>
                      </a:lnTo>
                      <a:lnTo>
                        <a:pt x="1767429" y="2423301"/>
                      </a:lnTo>
                      <a:lnTo>
                        <a:pt x="1726220" y="2351004"/>
                      </a:lnTo>
                      <a:cubicBezTo>
                        <a:pt x="1719457" y="2339203"/>
                        <a:pt x="1713006" y="2327203"/>
                        <a:pt x="1706493" y="2315203"/>
                      </a:cubicBezTo>
                      <a:close/>
                      <a:moveTo>
                        <a:pt x="1721774" y="2210874"/>
                      </a:moveTo>
                      <a:lnTo>
                        <a:pt x="1741376" y="2248262"/>
                      </a:lnTo>
                      <a:cubicBezTo>
                        <a:pt x="1754277" y="2272857"/>
                        <a:pt x="1767554" y="2297154"/>
                        <a:pt x="1780080" y="2321947"/>
                      </a:cubicBezTo>
                      <a:lnTo>
                        <a:pt x="1796801" y="2354674"/>
                      </a:lnTo>
                      <a:lnTo>
                        <a:pt x="1806321" y="2341484"/>
                      </a:lnTo>
                      <a:lnTo>
                        <a:pt x="1824170" y="2316492"/>
                      </a:lnTo>
                      <a:lnTo>
                        <a:pt x="1845901" y="2335732"/>
                      </a:lnTo>
                      <a:lnTo>
                        <a:pt x="1891243" y="2375897"/>
                      </a:lnTo>
                      <a:cubicBezTo>
                        <a:pt x="1915731" y="2347434"/>
                        <a:pt x="1940469" y="2319368"/>
                        <a:pt x="1965269" y="2291204"/>
                      </a:cubicBezTo>
                      <a:lnTo>
                        <a:pt x="1974663" y="2280493"/>
                      </a:lnTo>
                      <a:lnTo>
                        <a:pt x="1985873" y="2286146"/>
                      </a:lnTo>
                      <a:cubicBezTo>
                        <a:pt x="2019128" y="2303005"/>
                        <a:pt x="2052070" y="2320856"/>
                        <a:pt x="2085138" y="2338112"/>
                      </a:cubicBezTo>
                      <a:cubicBezTo>
                        <a:pt x="2091588" y="2341682"/>
                        <a:pt x="2097914" y="2345352"/>
                        <a:pt x="2104302" y="2348823"/>
                      </a:cubicBezTo>
                      <a:cubicBezTo>
                        <a:pt x="2119771" y="2320955"/>
                        <a:pt x="2149143" y="2302013"/>
                        <a:pt x="2183337" y="2302013"/>
                      </a:cubicBezTo>
                      <a:cubicBezTo>
                        <a:pt x="2233377" y="2302013"/>
                        <a:pt x="2273959" y="2342575"/>
                        <a:pt x="2273959" y="2392657"/>
                      </a:cubicBezTo>
                      <a:cubicBezTo>
                        <a:pt x="2273959" y="2441648"/>
                        <a:pt x="2235068" y="2481317"/>
                        <a:pt x="2186594" y="2483102"/>
                      </a:cubicBezTo>
                      <a:lnTo>
                        <a:pt x="1906211" y="3834619"/>
                      </a:lnTo>
                      <a:lnTo>
                        <a:pt x="2183150" y="3834619"/>
                      </a:lnTo>
                      <a:lnTo>
                        <a:pt x="2183150" y="4137094"/>
                      </a:lnTo>
                      <a:lnTo>
                        <a:pt x="2059147" y="4352992"/>
                      </a:lnTo>
                      <a:lnTo>
                        <a:pt x="1597584" y="4352992"/>
                      </a:lnTo>
                      <a:lnTo>
                        <a:pt x="1136020" y="4352992"/>
                      </a:lnTo>
                      <a:lnTo>
                        <a:pt x="1012018" y="4137094"/>
                      </a:lnTo>
                      <a:lnTo>
                        <a:pt x="1012018" y="3834619"/>
                      </a:lnTo>
                      <a:lnTo>
                        <a:pt x="1289144" y="3834619"/>
                      </a:lnTo>
                      <a:lnTo>
                        <a:pt x="1008761" y="2483102"/>
                      </a:lnTo>
                      <a:cubicBezTo>
                        <a:pt x="960100" y="2481317"/>
                        <a:pt x="921208" y="2441648"/>
                        <a:pt x="921208" y="2392657"/>
                      </a:cubicBezTo>
                      <a:cubicBezTo>
                        <a:pt x="921208" y="2342575"/>
                        <a:pt x="961791" y="2302013"/>
                        <a:pt x="1012018" y="2302013"/>
                      </a:cubicBezTo>
                      <a:cubicBezTo>
                        <a:pt x="1051035" y="2302013"/>
                        <a:pt x="1084039" y="2326806"/>
                        <a:pt x="1096753" y="2361417"/>
                      </a:cubicBezTo>
                      <a:cubicBezTo>
                        <a:pt x="1120739" y="2352789"/>
                        <a:pt x="1144788" y="2344459"/>
                        <a:pt x="1168837" y="2336327"/>
                      </a:cubicBezTo>
                      <a:lnTo>
                        <a:pt x="1173910" y="2334542"/>
                      </a:lnTo>
                      <a:lnTo>
                        <a:pt x="1180172" y="2338211"/>
                      </a:lnTo>
                      <a:cubicBezTo>
                        <a:pt x="1205536" y="2353186"/>
                        <a:pt x="1230525" y="2368657"/>
                        <a:pt x="1255513" y="2384128"/>
                      </a:cubicBezTo>
                      <a:cubicBezTo>
                        <a:pt x="1284134" y="2350409"/>
                        <a:pt x="1313443" y="2317385"/>
                        <a:pt x="1342440" y="2284063"/>
                      </a:cubicBezTo>
                      <a:lnTo>
                        <a:pt x="1358347" y="2265815"/>
                      </a:lnTo>
                      <a:lnTo>
                        <a:pt x="1378826" y="2282576"/>
                      </a:lnTo>
                      <a:cubicBezTo>
                        <a:pt x="1407510" y="2305980"/>
                        <a:pt x="1435316" y="2330476"/>
                        <a:pt x="1463561" y="2354376"/>
                      </a:cubicBezTo>
                      <a:cubicBezTo>
                        <a:pt x="1484040" y="2372128"/>
                        <a:pt x="1504645" y="2389781"/>
                        <a:pt x="1525124" y="2407532"/>
                      </a:cubicBezTo>
                      <a:lnTo>
                        <a:pt x="1597458" y="2333947"/>
                      </a:lnTo>
                      <a:cubicBezTo>
                        <a:pt x="1628459" y="2302608"/>
                        <a:pt x="1660086" y="2271964"/>
                        <a:pt x="1691400" y="2240923"/>
                      </a:cubicBezTo>
                      <a:close/>
                      <a:moveTo>
                        <a:pt x="3137661" y="2085591"/>
                      </a:moveTo>
                      <a:cubicBezTo>
                        <a:pt x="3137717" y="2085591"/>
                        <a:pt x="3137746" y="2085591"/>
                        <a:pt x="3137803" y="2085591"/>
                      </a:cubicBezTo>
                      <a:lnTo>
                        <a:pt x="3563320" y="2086229"/>
                      </a:lnTo>
                      <a:cubicBezTo>
                        <a:pt x="3615256" y="2086307"/>
                        <a:pt x="3657276" y="2128456"/>
                        <a:pt x="3657220" y="2180369"/>
                      </a:cubicBezTo>
                      <a:cubicBezTo>
                        <a:pt x="3657134" y="2232247"/>
                        <a:pt x="3615057" y="2274238"/>
                        <a:pt x="3563206" y="2274238"/>
                      </a:cubicBezTo>
                      <a:cubicBezTo>
                        <a:pt x="3563150" y="2274238"/>
                        <a:pt x="3563121" y="2274238"/>
                        <a:pt x="3563064" y="2274238"/>
                      </a:cubicBezTo>
                      <a:lnTo>
                        <a:pt x="3137547" y="2273601"/>
                      </a:lnTo>
                      <a:cubicBezTo>
                        <a:pt x="3085611" y="2273522"/>
                        <a:pt x="3043590" y="2231373"/>
                        <a:pt x="3043647" y="2179460"/>
                      </a:cubicBezTo>
                      <a:cubicBezTo>
                        <a:pt x="3043732" y="2127583"/>
                        <a:pt x="3085810" y="2085591"/>
                        <a:pt x="3137661" y="2085591"/>
                      </a:cubicBezTo>
                      <a:close/>
                      <a:moveTo>
                        <a:pt x="93912" y="729578"/>
                      </a:moveTo>
                      <a:cubicBezTo>
                        <a:pt x="117970" y="729552"/>
                        <a:pt x="142034" y="738704"/>
                        <a:pt x="160400" y="757041"/>
                      </a:cubicBezTo>
                      <a:cubicBezTo>
                        <a:pt x="160400" y="757041"/>
                        <a:pt x="425938" y="1021969"/>
                        <a:pt x="425938" y="1021969"/>
                      </a:cubicBezTo>
                      <a:cubicBezTo>
                        <a:pt x="462714" y="1058643"/>
                        <a:pt x="462780" y="1118167"/>
                        <a:pt x="426113" y="1154926"/>
                      </a:cubicBezTo>
                      <a:cubicBezTo>
                        <a:pt x="407736" y="1173305"/>
                        <a:pt x="383634" y="1182527"/>
                        <a:pt x="359554" y="1182527"/>
                      </a:cubicBezTo>
                      <a:cubicBezTo>
                        <a:pt x="335539" y="1182527"/>
                        <a:pt x="311502" y="1173369"/>
                        <a:pt x="293169" y="1155076"/>
                      </a:cubicBezTo>
                      <a:lnTo>
                        <a:pt x="27609" y="890147"/>
                      </a:lnTo>
                      <a:cubicBezTo>
                        <a:pt x="-9145" y="853495"/>
                        <a:pt x="-9210" y="793949"/>
                        <a:pt x="27456" y="757190"/>
                      </a:cubicBezTo>
                      <a:cubicBezTo>
                        <a:pt x="45801" y="738811"/>
                        <a:pt x="69854" y="729605"/>
                        <a:pt x="93912" y="729578"/>
                      </a:cubicBezTo>
                      <a:close/>
                      <a:moveTo>
                        <a:pt x="3006239" y="633789"/>
                      </a:moveTo>
                      <a:cubicBezTo>
                        <a:pt x="3030298" y="633822"/>
                        <a:pt x="3054340" y="643033"/>
                        <a:pt x="3072663" y="661412"/>
                      </a:cubicBezTo>
                      <a:cubicBezTo>
                        <a:pt x="3109332" y="698171"/>
                        <a:pt x="3109266" y="757693"/>
                        <a:pt x="3072488" y="794366"/>
                      </a:cubicBezTo>
                      <a:lnTo>
                        <a:pt x="2806089" y="1060080"/>
                      </a:lnTo>
                      <a:cubicBezTo>
                        <a:pt x="2787744" y="1078385"/>
                        <a:pt x="2763707" y="1087537"/>
                        <a:pt x="2739692" y="1087537"/>
                      </a:cubicBezTo>
                      <a:cubicBezTo>
                        <a:pt x="2715589" y="1087537"/>
                        <a:pt x="2691508" y="1078321"/>
                        <a:pt x="2673141" y="1059909"/>
                      </a:cubicBezTo>
                      <a:cubicBezTo>
                        <a:pt x="2636473" y="1023150"/>
                        <a:pt x="2636539" y="963629"/>
                        <a:pt x="2673316" y="926977"/>
                      </a:cubicBezTo>
                      <a:lnTo>
                        <a:pt x="2939715" y="661241"/>
                      </a:lnTo>
                      <a:cubicBezTo>
                        <a:pt x="2958104" y="642904"/>
                        <a:pt x="2982180" y="633757"/>
                        <a:pt x="3006239" y="633789"/>
                      </a:cubicBezTo>
                      <a:close/>
                      <a:moveTo>
                        <a:pt x="1583297" y="0"/>
                      </a:moveTo>
                      <a:cubicBezTo>
                        <a:pt x="1583340" y="0"/>
                        <a:pt x="1583393" y="0"/>
                        <a:pt x="1583436" y="0"/>
                      </a:cubicBezTo>
                      <a:cubicBezTo>
                        <a:pt x="1635349" y="82"/>
                        <a:pt x="1677385" y="42255"/>
                        <a:pt x="1677298" y="94173"/>
                      </a:cubicBezTo>
                      <a:lnTo>
                        <a:pt x="1676677" y="495731"/>
                      </a:lnTo>
                      <a:cubicBezTo>
                        <a:pt x="1676589" y="547622"/>
                        <a:pt x="1634519" y="589604"/>
                        <a:pt x="1582676" y="589604"/>
                      </a:cubicBezTo>
                      <a:cubicBezTo>
                        <a:pt x="1582623" y="589604"/>
                        <a:pt x="1582571" y="589604"/>
                        <a:pt x="1582519" y="589604"/>
                      </a:cubicBezTo>
                      <a:cubicBezTo>
                        <a:pt x="1530614" y="589522"/>
                        <a:pt x="1488579" y="547376"/>
                        <a:pt x="1488666" y="495459"/>
                      </a:cubicBezTo>
                      <a:lnTo>
                        <a:pt x="1489287" y="93845"/>
                      </a:lnTo>
                      <a:cubicBezTo>
                        <a:pt x="1489374" y="41982"/>
                        <a:pt x="1531445" y="0"/>
                        <a:pt x="1583297" y="0"/>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4" name="Google Shape;224;p35"/>
                <p:cNvSpPr/>
                <p:nvPr/>
              </p:nvSpPr>
              <p:spPr>
                <a:xfrm>
                  <a:off x="4563084" y="4358495"/>
                  <a:ext cx="1295819" cy="503025"/>
                </a:xfrm>
                <a:custGeom>
                  <a:rect b="b" l="l" r="r" t="t"/>
                  <a:pathLst>
                    <a:path extrusionOk="0" h="503025" w="1295819">
                      <a:moveTo>
                        <a:pt x="149797" y="420066"/>
                      </a:moveTo>
                      <a:lnTo>
                        <a:pt x="1136461" y="420066"/>
                      </a:lnTo>
                      <a:cubicBezTo>
                        <a:pt x="1158060" y="420066"/>
                        <a:pt x="1175714" y="438724"/>
                        <a:pt x="1175714" y="461603"/>
                      </a:cubicBezTo>
                      <a:cubicBezTo>
                        <a:pt x="1175714" y="484517"/>
                        <a:pt x="1158060" y="503025"/>
                        <a:pt x="1136461" y="503025"/>
                      </a:cubicBezTo>
                      <a:lnTo>
                        <a:pt x="149797" y="503025"/>
                      </a:lnTo>
                      <a:cubicBezTo>
                        <a:pt x="128050" y="503025"/>
                        <a:pt x="110543" y="484517"/>
                        <a:pt x="110543" y="461603"/>
                      </a:cubicBezTo>
                      <a:cubicBezTo>
                        <a:pt x="110543" y="438724"/>
                        <a:pt x="128050" y="420066"/>
                        <a:pt x="149797" y="420066"/>
                      </a:cubicBezTo>
                      <a:close/>
                      <a:moveTo>
                        <a:pt x="47634" y="198978"/>
                      </a:moveTo>
                      <a:lnTo>
                        <a:pt x="1248006" y="198978"/>
                      </a:lnTo>
                      <a:cubicBezTo>
                        <a:pt x="1274582" y="198978"/>
                        <a:pt x="1295819" y="221558"/>
                        <a:pt x="1295819" y="249516"/>
                      </a:cubicBezTo>
                      <a:cubicBezTo>
                        <a:pt x="1295819" y="277315"/>
                        <a:pt x="1274582" y="299895"/>
                        <a:pt x="1248006" y="299895"/>
                      </a:cubicBezTo>
                      <a:lnTo>
                        <a:pt x="47634" y="299895"/>
                      </a:lnTo>
                      <a:cubicBezTo>
                        <a:pt x="21417" y="299895"/>
                        <a:pt x="0" y="277315"/>
                        <a:pt x="0" y="249516"/>
                      </a:cubicBezTo>
                      <a:cubicBezTo>
                        <a:pt x="0" y="221558"/>
                        <a:pt x="21417" y="198978"/>
                        <a:pt x="47634" y="198978"/>
                      </a:cubicBezTo>
                      <a:close/>
                      <a:moveTo>
                        <a:pt x="47634" y="0"/>
                      </a:moveTo>
                      <a:lnTo>
                        <a:pt x="1248006" y="0"/>
                      </a:lnTo>
                      <a:cubicBezTo>
                        <a:pt x="1274582" y="0"/>
                        <a:pt x="1295819" y="22644"/>
                        <a:pt x="1295819" y="50548"/>
                      </a:cubicBezTo>
                      <a:cubicBezTo>
                        <a:pt x="1295819" y="78320"/>
                        <a:pt x="1274582" y="100973"/>
                        <a:pt x="1248006" y="100973"/>
                      </a:cubicBezTo>
                      <a:lnTo>
                        <a:pt x="47634" y="100973"/>
                      </a:lnTo>
                      <a:cubicBezTo>
                        <a:pt x="21417" y="100973"/>
                        <a:pt x="0" y="78320"/>
                        <a:pt x="0" y="50548"/>
                      </a:cubicBezTo>
                      <a:cubicBezTo>
                        <a:pt x="0" y="22644"/>
                        <a:pt x="21417" y="0"/>
                        <a:pt x="47634" y="0"/>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225" name="Google Shape;225;p35"/>
              <p:cNvGrpSpPr/>
              <p:nvPr/>
            </p:nvGrpSpPr>
            <p:grpSpPr>
              <a:xfrm>
                <a:off x="2657187" y="1886253"/>
                <a:ext cx="2065693" cy="2295907"/>
                <a:chOff x="472966" y="437878"/>
                <a:chExt cx="2065693" cy="2295907"/>
              </a:xfrm>
            </p:grpSpPr>
            <p:sp>
              <p:nvSpPr>
                <p:cNvPr id="226" name="Google Shape;226;p35"/>
                <p:cNvSpPr/>
                <p:nvPr/>
              </p:nvSpPr>
              <p:spPr>
                <a:xfrm>
                  <a:off x="863554" y="791617"/>
                  <a:ext cx="1264092" cy="1451550"/>
                </a:xfrm>
                <a:custGeom>
                  <a:rect b="b" l="l" r="r" t="t"/>
                  <a:pathLst>
                    <a:path extrusionOk="0" h="21265" w="21111">
                      <a:moveTo>
                        <a:pt x="9559" y="1"/>
                      </a:moveTo>
                      <a:cubicBezTo>
                        <a:pt x="6586" y="38"/>
                        <a:pt x="-129" y="2280"/>
                        <a:pt x="2" y="8931"/>
                      </a:cubicBezTo>
                      <a:cubicBezTo>
                        <a:pt x="132" y="15583"/>
                        <a:pt x="5905" y="18289"/>
                        <a:pt x="6996" y="21122"/>
                      </a:cubicBezTo>
                      <a:cubicBezTo>
                        <a:pt x="6996" y="21122"/>
                        <a:pt x="12935" y="21523"/>
                        <a:pt x="14747" y="20982"/>
                      </a:cubicBezTo>
                      <a:cubicBezTo>
                        <a:pt x="14747" y="20982"/>
                        <a:pt x="15366" y="19359"/>
                        <a:pt x="16741" y="17752"/>
                      </a:cubicBezTo>
                      <a:cubicBezTo>
                        <a:pt x="18116" y="16146"/>
                        <a:pt x="21471" y="12985"/>
                        <a:pt x="21079" y="7851"/>
                      </a:cubicBezTo>
                      <a:cubicBezTo>
                        <a:pt x="20768" y="3771"/>
                        <a:pt x="15919" y="-77"/>
                        <a:pt x="9559" y="1"/>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7" name="Google Shape;227;p35"/>
                <p:cNvSpPr/>
                <p:nvPr/>
              </p:nvSpPr>
              <p:spPr>
                <a:xfrm>
                  <a:off x="915141" y="828465"/>
                  <a:ext cx="1156689" cy="1352828"/>
                </a:xfrm>
                <a:custGeom>
                  <a:rect b="b" l="l" r="r" t="t"/>
                  <a:pathLst>
                    <a:path extrusionOk="0" h="21271" w="21111">
                      <a:moveTo>
                        <a:pt x="9264" y="1"/>
                      </a:moveTo>
                      <a:cubicBezTo>
                        <a:pt x="6291" y="36"/>
                        <a:pt x="-129" y="2626"/>
                        <a:pt x="2" y="9158"/>
                      </a:cubicBezTo>
                      <a:cubicBezTo>
                        <a:pt x="132" y="15691"/>
                        <a:pt x="5905" y="18348"/>
                        <a:pt x="6996" y="21131"/>
                      </a:cubicBezTo>
                      <a:cubicBezTo>
                        <a:pt x="6996" y="21131"/>
                        <a:pt x="12935" y="21524"/>
                        <a:pt x="14747" y="20993"/>
                      </a:cubicBezTo>
                      <a:cubicBezTo>
                        <a:pt x="14747" y="20993"/>
                        <a:pt x="15366" y="19398"/>
                        <a:pt x="16741" y="17821"/>
                      </a:cubicBezTo>
                      <a:cubicBezTo>
                        <a:pt x="18116" y="16244"/>
                        <a:pt x="21471" y="13139"/>
                        <a:pt x="21079" y="8097"/>
                      </a:cubicBezTo>
                      <a:cubicBezTo>
                        <a:pt x="20768" y="4090"/>
                        <a:pt x="15623" y="-76"/>
                        <a:pt x="9264" y="1"/>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8" name="Google Shape;228;p35"/>
                <p:cNvSpPr/>
                <p:nvPr/>
              </p:nvSpPr>
              <p:spPr>
                <a:xfrm>
                  <a:off x="974098" y="894791"/>
                  <a:ext cx="976277" cy="476342"/>
                </a:xfrm>
                <a:custGeom>
                  <a:rect b="b" l="l" r="r" t="t"/>
                  <a:pathLst>
                    <a:path extrusionOk="0" h="19283" w="19704">
                      <a:moveTo>
                        <a:pt x="9766" y="11"/>
                      </a:moveTo>
                      <a:cubicBezTo>
                        <a:pt x="4820" y="-388"/>
                        <a:pt x="-145" y="10620"/>
                        <a:pt x="4" y="15916"/>
                      </a:cubicBezTo>
                      <a:cubicBezTo>
                        <a:pt x="152" y="21212"/>
                        <a:pt x="6867" y="19314"/>
                        <a:pt x="8634" y="16645"/>
                      </a:cubicBezTo>
                      <a:cubicBezTo>
                        <a:pt x="10401" y="13977"/>
                        <a:pt x="15135" y="19484"/>
                        <a:pt x="18295" y="19046"/>
                      </a:cubicBezTo>
                      <a:cubicBezTo>
                        <a:pt x="21455" y="18609"/>
                        <a:pt x="19589" y="802"/>
                        <a:pt x="9766" y="11"/>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29" name="Google Shape;229;p35"/>
                <p:cNvSpPr/>
                <p:nvPr/>
              </p:nvSpPr>
              <p:spPr>
                <a:xfrm>
                  <a:off x="1202555" y="1683337"/>
                  <a:ext cx="583585" cy="859460"/>
                </a:xfrm>
                <a:custGeom>
                  <a:rect b="b" l="l" r="r" t="t"/>
                  <a:pathLst>
                    <a:path extrusionOk="0" h="859460" w="583585">
                      <a:moveTo>
                        <a:pt x="50226" y="759067"/>
                      </a:moveTo>
                      <a:lnTo>
                        <a:pt x="533386" y="759067"/>
                      </a:lnTo>
                      <a:cubicBezTo>
                        <a:pt x="561106" y="759067"/>
                        <a:pt x="583585" y="781539"/>
                        <a:pt x="583585" y="809268"/>
                      </a:cubicBezTo>
                      <a:cubicBezTo>
                        <a:pt x="583585" y="836983"/>
                        <a:pt x="561106" y="859460"/>
                        <a:pt x="533386" y="859460"/>
                      </a:cubicBezTo>
                      <a:lnTo>
                        <a:pt x="50226" y="859460"/>
                      </a:lnTo>
                      <a:cubicBezTo>
                        <a:pt x="22479" y="859460"/>
                        <a:pt x="0" y="836983"/>
                        <a:pt x="0" y="809268"/>
                      </a:cubicBezTo>
                      <a:cubicBezTo>
                        <a:pt x="0" y="781539"/>
                        <a:pt x="22479" y="759067"/>
                        <a:pt x="50226" y="759067"/>
                      </a:cubicBezTo>
                      <a:close/>
                      <a:moveTo>
                        <a:pt x="50226" y="633784"/>
                      </a:moveTo>
                      <a:lnTo>
                        <a:pt x="533386" y="633784"/>
                      </a:lnTo>
                      <a:cubicBezTo>
                        <a:pt x="561106" y="633784"/>
                        <a:pt x="583585" y="656255"/>
                        <a:pt x="583585" y="683973"/>
                      </a:cubicBezTo>
                      <a:cubicBezTo>
                        <a:pt x="583585" y="711701"/>
                        <a:pt x="561106" y="734172"/>
                        <a:pt x="533386" y="734172"/>
                      </a:cubicBezTo>
                      <a:lnTo>
                        <a:pt x="50226" y="734172"/>
                      </a:lnTo>
                      <a:cubicBezTo>
                        <a:pt x="22479" y="734172"/>
                        <a:pt x="0" y="711701"/>
                        <a:pt x="0" y="683973"/>
                      </a:cubicBezTo>
                      <a:cubicBezTo>
                        <a:pt x="0" y="656255"/>
                        <a:pt x="22479" y="633784"/>
                        <a:pt x="50226" y="633784"/>
                      </a:cubicBezTo>
                      <a:close/>
                      <a:moveTo>
                        <a:pt x="291793" y="142063"/>
                      </a:moveTo>
                      <a:cubicBezTo>
                        <a:pt x="285903" y="144621"/>
                        <a:pt x="279851" y="146957"/>
                        <a:pt x="273583" y="148931"/>
                      </a:cubicBezTo>
                      <a:cubicBezTo>
                        <a:pt x="249618" y="156355"/>
                        <a:pt x="221924" y="161833"/>
                        <a:pt x="193637" y="164058"/>
                      </a:cubicBezTo>
                      <a:cubicBezTo>
                        <a:pt x="225572" y="292162"/>
                        <a:pt x="232191" y="468009"/>
                        <a:pt x="233137" y="500237"/>
                      </a:cubicBezTo>
                      <a:lnTo>
                        <a:pt x="350448" y="500237"/>
                      </a:lnTo>
                      <a:cubicBezTo>
                        <a:pt x="351421" y="468009"/>
                        <a:pt x="358013" y="292162"/>
                        <a:pt x="389975" y="164058"/>
                      </a:cubicBezTo>
                      <a:cubicBezTo>
                        <a:pt x="361661" y="161833"/>
                        <a:pt x="333994" y="156355"/>
                        <a:pt x="310030" y="148931"/>
                      </a:cubicBezTo>
                      <a:cubicBezTo>
                        <a:pt x="303734" y="146957"/>
                        <a:pt x="297709" y="144621"/>
                        <a:pt x="291793" y="142063"/>
                      </a:cubicBezTo>
                      <a:close/>
                      <a:moveTo>
                        <a:pt x="503278" y="55436"/>
                      </a:moveTo>
                      <a:cubicBezTo>
                        <a:pt x="494163" y="57865"/>
                        <a:pt x="483727" y="63941"/>
                        <a:pt x="473001" y="75522"/>
                      </a:cubicBezTo>
                      <a:cubicBezTo>
                        <a:pt x="463707" y="85560"/>
                        <a:pt x="455413" y="101048"/>
                        <a:pt x="448010" y="120430"/>
                      </a:cubicBezTo>
                      <a:cubicBezTo>
                        <a:pt x="467976" y="118094"/>
                        <a:pt x="486564" y="113089"/>
                        <a:pt x="501775" y="104747"/>
                      </a:cubicBezTo>
                      <a:cubicBezTo>
                        <a:pt x="518526" y="95571"/>
                        <a:pt x="528712" y="83503"/>
                        <a:pt x="532981" y="67875"/>
                      </a:cubicBezTo>
                      <a:cubicBezTo>
                        <a:pt x="533872" y="64566"/>
                        <a:pt x="530765" y="60090"/>
                        <a:pt x="525632" y="57226"/>
                      </a:cubicBezTo>
                      <a:cubicBezTo>
                        <a:pt x="520188" y="54223"/>
                        <a:pt x="512393" y="53006"/>
                        <a:pt x="503278" y="55436"/>
                      </a:cubicBezTo>
                      <a:close/>
                      <a:moveTo>
                        <a:pt x="80314" y="55436"/>
                      </a:moveTo>
                      <a:cubicBezTo>
                        <a:pt x="71199" y="53006"/>
                        <a:pt x="63411" y="54223"/>
                        <a:pt x="57980" y="57226"/>
                      </a:cubicBezTo>
                      <a:cubicBezTo>
                        <a:pt x="52820" y="60090"/>
                        <a:pt x="49740" y="64566"/>
                        <a:pt x="50631" y="67875"/>
                      </a:cubicBezTo>
                      <a:cubicBezTo>
                        <a:pt x="54900" y="83503"/>
                        <a:pt x="65113" y="95571"/>
                        <a:pt x="81837" y="104747"/>
                      </a:cubicBezTo>
                      <a:cubicBezTo>
                        <a:pt x="97048" y="113089"/>
                        <a:pt x="115609" y="118094"/>
                        <a:pt x="135603" y="120430"/>
                      </a:cubicBezTo>
                      <a:cubicBezTo>
                        <a:pt x="128173" y="101048"/>
                        <a:pt x="119878" y="85560"/>
                        <a:pt x="110611" y="75522"/>
                      </a:cubicBezTo>
                      <a:cubicBezTo>
                        <a:pt x="99871" y="63941"/>
                        <a:pt x="89429" y="57865"/>
                        <a:pt x="80314" y="55436"/>
                      </a:cubicBezTo>
                      <a:close/>
                      <a:moveTo>
                        <a:pt x="291793" y="43406"/>
                      </a:moveTo>
                      <a:cubicBezTo>
                        <a:pt x="273934" y="43406"/>
                        <a:pt x="251293" y="58310"/>
                        <a:pt x="250861" y="65067"/>
                      </a:cubicBezTo>
                      <a:cubicBezTo>
                        <a:pt x="250482" y="71018"/>
                        <a:pt x="261533" y="83308"/>
                        <a:pt x="291793" y="93151"/>
                      </a:cubicBezTo>
                      <a:cubicBezTo>
                        <a:pt x="322080" y="83308"/>
                        <a:pt x="333103" y="71018"/>
                        <a:pt x="332725" y="65067"/>
                      </a:cubicBezTo>
                      <a:cubicBezTo>
                        <a:pt x="332292" y="58310"/>
                        <a:pt x="309651" y="43406"/>
                        <a:pt x="291793" y="43406"/>
                      </a:cubicBezTo>
                      <a:close/>
                      <a:moveTo>
                        <a:pt x="291793" y="0"/>
                      </a:moveTo>
                      <a:cubicBezTo>
                        <a:pt x="334751" y="0"/>
                        <a:pt x="373873" y="31699"/>
                        <a:pt x="375845" y="62342"/>
                      </a:cubicBezTo>
                      <a:cubicBezTo>
                        <a:pt x="376520" y="73103"/>
                        <a:pt x="373873" y="94792"/>
                        <a:pt x="347071" y="114090"/>
                      </a:cubicBezTo>
                      <a:cubicBezTo>
                        <a:pt x="364444" y="117955"/>
                        <a:pt x="383302" y="120624"/>
                        <a:pt x="402160" y="121653"/>
                      </a:cubicBezTo>
                      <a:cubicBezTo>
                        <a:pt x="412913" y="89509"/>
                        <a:pt x="425801" y="62926"/>
                        <a:pt x="441336" y="46159"/>
                      </a:cubicBezTo>
                      <a:cubicBezTo>
                        <a:pt x="479783" y="4699"/>
                        <a:pt x="522065" y="5867"/>
                        <a:pt x="546571" y="19465"/>
                      </a:cubicBezTo>
                      <a:cubicBezTo>
                        <a:pt x="569590" y="32255"/>
                        <a:pt x="580883" y="56252"/>
                        <a:pt x="574642" y="79193"/>
                      </a:cubicBezTo>
                      <a:cubicBezTo>
                        <a:pt x="567374" y="105998"/>
                        <a:pt x="549326" y="127909"/>
                        <a:pt x="522552" y="142619"/>
                      </a:cubicBezTo>
                      <a:cubicBezTo>
                        <a:pt x="497533" y="156355"/>
                        <a:pt x="466490" y="163112"/>
                        <a:pt x="434204" y="164753"/>
                      </a:cubicBezTo>
                      <a:cubicBezTo>
                        <a:pt x="406916" y="269611"/>
                        <a:pt x="395919" y="427412"/>
                        <a:pt x="393677" y="500237"/>
                      </a:cubicBezTo>
                      <a:lnTo>
                        <a:pt x="533386" y="500237"/>
                      </a:lnTo>
                      <a:cubicBezTo>
                        <a:pt x="561106" y="500237"/>
                        <a:pt x="583585" y="522705"/>
                        <a:pt x="583585" y="550428"/>
                      </a:cubicBezTo>
                      <a:cubicBezTo>
                        <a:pt x="583585" y="578151"/>
                        <a:pt x="561106" y="600618"/>
                        <a:pt x="533386" y="600618"/>
                      </a:cubicBezTo>
                      <a:lnTo>
                        <a:pt x="50226" y="600618"/>
                      </a:lnTo>
                      <a:cubicBezTo>
                        <a:pt x="22479" y="600618"/>
                        <a:pt x="0" y="578151"/>
                        <a:pt x="0" y="550428"/>
                      </a:cubicBezTo>
                      <a:cubicBezTo>
                        <a:pt x="0" y="522705"/>
                        <a:pt x="22479" y="500237"/>
                        <a:pt x="50226" y="500237"/>
                      </a:cubicBezTo>
                      <a:lnTo>
                        <a:pt x="189908" y="500237"/>
                      </a:lnTo>
                      <a:cubicBezTo>
                        <a:pt x="187693" y="427412"/>
                        <a:pt x="176670" y="269611"/>
                        <a:pt x="149409" y="164753"/>
                      </a:cubicBezTo>
                      <a:cubicBezTo>
                        <a:pt x="117095" y="163112"/>
                        <a:pt x="86079" y="156355"/>
                        <a:pt x="61060" y="142619"/>
                      </a:cubicBezTo>
                      <a:cubicBezTo>
                        <a:pt x="34259" y="127909"/>
                        <a:pt x="16265" y="105998"/>
                        <a:pt x="8970" y="79193"/>
                      </a:cubicBezTo>
                      <a:cubicBezTo>
                        <a:pt x="2729" y="56252"/>
                        <a:pt x="13995" y="32255"/>
                        <a:pt x="37014" y="19465"/>
                      </a:cubicBezTo>
                      <a:cubicBezTo>
                        <a:pt x="61547" y="5867"/>
                        <a:pt x="103803" y="4699"/>
                        <a:pt x="142249" y="46159"/>
                      </a:cubicBezTo>
                      <a:cubicBezTo>
                        <a:pt x="157784" y="62926"/>
                        <a:pt x="170726" y="89509"/>
                        <a:pt x="181425" y="121653"/>
                      </a:cubicBezTo>
                      <a:cubicBezTo>
                        <a:pt x="200310" y="120624"/>
                        <a:pt x="219169" y="117955"/>
                        <a:pt x="236541" y="114090"/>
                      </a:cubicBezTo>
                      <a:cubicBezTo>
                        <a:pt x="209712" y="94792"/>
                        <a:pt x="207092" y="73103"/>
                        <a:pt x="207767" y="62342"/>
                      </a:cubicBezTo>
                      <a:cubicBezTo>
                        <a:pt x="209712" y="31699"/>
                        <a:pt x="248834" y="0"/>
                        <a:pt x="291793" y="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0" name="Google Shape;230;p35"/>
                <p:cNvSpPr/>
                <p:nvPr/>
              </p:nvSpPr>
              <p:spPr>
                <a:xfrm>
                  <a:off x="1313099" y="2575056"/>
                  <a:ext cx="365667" cy="158729"/>
                </a:xfrm>
                <a:custGeom>
                  <a:rect b="b" l="l" r="r" t="t"/>
                  <a:pathLst>
                    <a:path extrusionOk="0" h="21600" w="21600">
                      <a:moveTo>
                        <a:pt x="0" y="3934"/>
                      </a:moveTo>
                      <a:cubicBezTo>
                        <a:pt x="0" y="13691"/>
                        <a:pt x="3433" y="21600"/>
                        <a:pt x="7668" y="21600"/>
                      </a:cubicBezTo>
                      <a:lnTo>
                        <a:pt x="13932" y="21600"/>
                      </a:lnTo>
                      <a:cubicBezTo>
                        <a:pt x="18167" y="21600"/>
                        <a:pt x="21600" y="13691"/>
                        <a:pt x="21600" y="3934"/>
                      </a:cubicBezTo>
                      <a:lnTo>
                        <a:pt x="21600" y="0"/>
                      </a:lnTo>
                      <a:lnTo>
                        <a:pt x="0" y="0"/>
                      </a:lnTo>
                      <a:cubicBezTo>
                        <a:pt x="0" y="0"/>
                        <a:pt x="0" y="3934"/>
                        <a:pt x="0" y="3934"/>
                      </a:cubicBezTo>
                      <a:close/>
                    </a:path>
                  </a:pathLst>
                </a:custGeom>
                <a:solidFill>
                  <a:srgbClr val="59595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1" name="Google Shape;231;p35"/>
                <p:cNvSpPr/>
                <p:nvPr/>
              </p:nvSpPr>
              <p:spPr>
                <a:xfrm>
                  <a:off x="472966" y="437878"/>
                  <a:ext cx="2065693" cy="1149707"/>
                </a:xfrm>
                <a:custGeom>
                  <a:rect b="b" l="l" r="r" t="t"/>
                  <a:pathLst>
                    <a:path extrusionOk="0" h="1149707" w="2065693">
                      <a:moveTo>
                        <a:pt x="1801715" y="1053850"/>
                      </a:moveTo>
                      <a:cubicBezTo>
                        <a:pt x="1801744" y="1053850"/>
                        <a:pt x="1801758" y="1053850"/>
                        <a:pt x="1801787" y="1053850"/>
                      </a:cubicBezTo>
                      <a:lnTo>
                        <a:pt x="2017996" y="1054174"/>
                      </a:lnTo>
                      <a:cubicBezTo>
                        <a:pt x="2044385" y="1054214"/>
                        <a:pt x="2065736" y="1075631"/>
                        <a:pt x="2065693" y="1102014"/>
                      </a:cubicBezTo>
                      <a:cubicBezTo>
                        <a:pt x="2065664" y="1128366"/>
                        <a:pt x="2044284" y="1149707"/>
                        <a:pt x="2017938" y="1149707"/>
                      </a:cubicBezTo>
                      <a:cubicBezTo>
                        <a:pt x="2017909" y="1149707"/>
                        <a:pt x="2017895" y="1149707"/>
                        <a:pt x="2017866" y="1149707"/>
                      </a:cubicBezTo>
                      <a:lnTo>
                        <a:pt x="1801657" y="1149383"/>
                      </a:lnTo>
                      <a:cubicBezTo>
                        <a:pt x="1775268" y="1149343"/>
                        <a:pt x="1753917" y="1127926"/>
                        <a:pt x="1753960" y="1101543"/>
                      </a:cubicBezTo>
                      <a:cubicBezTo>
                        <a:pt x="1753989" y="1075192"/>
                        <a:pt x="1775369" y="1053850"/>
                        <a:pt x="1801715" y="1053850"/>
                      </a:cubicBezTo>
                      <a:close/>
                      <a:moveTo>
                        <a:pt x="47759" y="1053850"/>
                      </a:moveTo>
                      <a:cubicBezTo>
                        <a:pt x="47789" y="1053850"/>
                        <a:pt x="47803" y="1053850"/>
                        <a:pt x="47833" y="1053850"/>
                      </a:cubicBezTo>
                      <a:lnTo>
                        <a:pt x="270130" y="1054174"/>
                      </a:lnTo>
                      <a:cubicBezTo>
                        <a:pt x="296504" y="1054210"/>
                        <a:pt x="317859" y="1075626"/>
                        <a:pt x="317815" y="1102009"/>
                      </a:cubicBezTo>
                      <a:cubicBezTo>
                        <a:pt x="317786" y="1128366"/>
                        <a:pt x="296401" y="1149707"/>
                        <a:pt x="270056" y="1149707"/>
                      </a:cubicBezTo>
                      <a:cubicBezTo>
                        <a:pt x="270027" y="1149707"/>
                        <a:pt x="270012" y="1149707"/>
                        <a:pt x="269983" y="1149707"/>
                      </a:cubicBezTo>
                      <a:lnTo>
                        <a:pt x="47686" y="1149383"/>
                      </a:lnTo>
                      <a:cubicBezTo>
                        <a:pt x="21311" y="1149348"/>
                        <a:pt x="-44" y="1127931"/>
                        <a:pt x="0" y="1101548"/>
                      </a:cubicBezTo>
                      <a:cubicBezTo>
                        <a:pt x="29" y="1075192"/>
                        <a:pt x="21414" y="1053850"/>
                        <a:pt x="47759" y="1053850"/>
                      </a:cubicBezTo>
                      <a:close/>
                      <a:moveTo>
                        <a:pt x="246687" y="368484"/>
                      </a:moveTo>
                      <a:cubicBezTo>
                        <a:pt x="258912" y="368471"/>
                        <a:pt x="271142" y="373121"/>
                        <a:pt x="280474" y="382438"/>
                      </a:cubicBezTo>
                      <a:lnTo>
                        <a:pt x="415397" y="517044"/>
                      </a:lnTo>
                      <a:cubicBezTo>
                        <a:pt x="434083" y="535666"/>
                        <a:pt x="434116" y="565921"/>
                        <a:pt x="415486" y="584586"/>
                      </a:cubicBezTo>
                      <a:cubicBezTo>
                        <a:pt x="406159" y="593946"/>
                        <a:pt x="393913" y="598621"/>
                        <a:pt x="381666" y="598621"/>
                      </a:cubicBezTo>
                      <a:cubicBezTo>
                        <a:pt x="369464" y="598621"/>
                        <a:pt x="357251" y="593968"/>
                        <a:pt x="347936" y="584673"/>
                      </a:cubicBezTo>
                      <a:lnTo>
                        <a:pt x="213002" y="450067"/>
                      </a:lnTo>
                      <a:cubicBezTo>
                        <a:pt x="194327" y="431434"/>
                        <a:pt x="194294" y="401190"/>
                        <a:pt x="212924" y="382514"/>
                      </a:cubicBezTo>
                      <a:cubicBezTo>
                        <a:pt x="222240" y="373175"/>
                        <a:pt x="234461" y="368498"/>
                        <a:pt x="246687" y="368484"/>
                      </a:cubicBezTo>
                      <a:close/>
                      <a:moveTo>
                        <a:pt x="1730811" y="316891"/>
                      </a:moveTo>
                      <a:cubicBezTo>
                        <a:pt x="1743035" y="316906"/>
                        <a:pt x="1755251" y="321586"/>
                        <a:pt x="1764561" y="330930"/>
                      </a:cubicBezTo>
                      <a:cubicBezTo>
                        <a:pt x="1783193" y="349608"/>
                        <a:pt x="1783160" y="379851"/>
                        <a:pt x="1764484" y="398474"/>
                      </a:cubicBezTo>
                      <a:lnTo>
                        <a:pt x="1629113" y="533497"/>
                      </a:lnTo>
                      <a:cubicBezTo>
                        <a:pt x="1619791" y="542798"/>
                        <a:pt x="1607578" y="547448"/>
                        <a:pt x="1595376" y="547448"/>
                      </a:cubicBezTo>
                      <a:cubicBezTo>
                        <a:pt x="1583129" y="547448"/>
                        <a:pt x="1570893" y="542776"/>
                        <a:pt x="1561561" y="533410"/>
                      </a:cubicBezTo>
                      <a:cubicBezTo>
                        <a:pt x="1542929" y="514732"/>
                        <a:pt x="1542963" y="484489"/>
                        <a:pt x="1561639" y="465866"/>
                      </a:cubicBezTo>
                      <a:lnTo>
                        <a:pt x="1697010" y="330843"/>
                      </a:lnTo>
                      <a:cubicBezTo>
                        <a:pt x="1706353" y="321526"/>
                        <a:pt x="1718586" y="316876"/>
                        <a:pt x="1730811" y="316891"/>
                      </a:cubicBezTo>
                      <a:close/>
                      <a:moveTo>
                        <a:pt x="1006130" y="0"/>
                      </a:moveTo>
                      <a:cubicBezTo>
                        <a:pt x="1006153" y="0"/>
                        <a:pt x="1006179" y="0"/>
                        <a:pt x="1006206" y="0"/>
                      </a:cubicBezTo>
                      <a:cubicBezTo>
                        <a:pt x="1032581" y="42"/>
                        <a:pt x="1053940" y="21457"/>
                        <a:pt x="1053896" y="47837"/>
                      </a:cubicBezTo>
                      <a:lnTo>
                        <a:pt x="1053581" y="251889"/>
                      </a:lnTo>
                      <a:cubicBezTo>
                        <a:pt x="1053536" y="278255"/>
                        <a:pt x="1032159" y="299587"/>
                        <a:pt x="1005811" y="299587"/>
                      </a:cubicBezTo>
                      <a:cubicBezTo>
                        <a:pt x="1005788" y="299587"/>
                        <a:pt x="1005762" y="299587"/>
                        <a:pt x="1005735" y="299587"/>
                      </a:cubicBezTo>
                      <a:cubicBezTo>
                        <a:pt x="979361" y="299545"/>
                        <a:pt x="958001" y="278131"/>
                        <a:pt x="958045" y="251750"/>
                      </a:cubicBezTo>
                      <a:lnTo>
                        <a:pt x="958360" y="47698"/>
                      </a:lnTo>
                      <a:cubicBezTo>
                        <a:pt x="958405" y="21332"/>
                        <a:pt x="979783" y="0"/>
                        <a:pt x="1006130" y="0"/>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grpSp>
          <p:nvGrpSpPr>
            <p:cNvPr id="232" name="Google Shape;232;p35"/>
            <p:cNvGrpSpPr/>
            <p:nvPr/>
          </p:nvGrpSpPr>
          <p:grpSpPr>
            <a:xfrm rot="5576882">
              <a:off x="9406396" y="3466463"/>
              <a:ext cx="1812076" cy="1955033"/>
              <a:chOff x="0" y="-1"/>
              <a:chExt cx="3944064" cy="4255214"/>
            </a:xfrm>
          </p:grpSpPr>
          <p:sp>
            <p:nvSpPr>
              <p:cNvPr id="233" name="Google Shape;233;p35"/>
              <p:cNvSpPr/>
              <p:nvPr/>
            </p:nvSpPr>
            <p:spPr>
              <a:xfrm>
                <a:off x="673099" y="558800"/>
                <a:ext cx="3270965" cy="3696413"/>
              </a:xfrm>
              <a:custGeom>
                <a:rect b="b" l="l" r="r" t="t"/>
                <a:pathLst>
                  <a:path extrusionOk="0" h="21485" w="21470">
                    <a:moveTo>
                      <a:pt x="55" y="15521"/>
                    </a:moveTo>
                    <a:lnTo>
                      <a:pt x="9396" y="212"/>
                    </a:lnTo>
                    <a:cubicBezTo>
                      <a:pt x="9516" y="16"/>
                      <a:pt x="9795" y="-58"/>
                      <a:pt x="10017" y="48"/>
                    </a:cubicBezTo>
                    <a:lnTo>
                      <a:pt x="21230" y="5413"/>
                    </a:lnTo>
                    <a:cubicBezTo>
                      <a:pt x="21452" y="5519"/>
                      <a:pt x="21535" y="5767"/>
                      <a:pt x="21415" y="5963"/>
                    </a:cubicBezTo>
                    <a:lnTo>
                      <a:pt x="12074" y="21272"/>
                    </a:lnTo>
                    <a:cubicBezTo>
                      <a:pt x="11954" y="21468"/>
                      <a:pt x="11675" y="21542"/>
                      <a:pt x="11453" y="21436"/>
                    </a:cubicBezTo>
                    <a:lnTo>
                      <a:pt x="240" y="16071"/>
                    </a:lnTo>
                    <a:cubicBezTo>
                      <a:pt x="18" y="15965"/>
                      <a:pt x="-65" y="15717"/>
                      <a:pt x="55" y="15521"/>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4" name="Google Shape;234;p35"/>
              <p:cNvSpPr/>
              <p:nvPr/>
            </p:nvSpPr>
            <p:spPr>
              <a:xfrm>
                <a:off x="736600" y="2959100"/>
                <a:ext cx="178276" cy="201770"/>
              </a:xfrm>
              <a:custGeom>
                <a:rect b="b" l="l" r="r" t="t"/>
                <a:pathLst>
                  <a:path extrusionOk="0" h="21355" w="21323">
                    <a:moveTo>
                      <a:pt x="0" y="16162"/>
                    </a:moveTo>
                    <a:lnTo>
                      <a:pt x="9870" y="0"/>
                    </a:lnTo>
                    <a:lnTo>
                      <a:pt x="20302" y="4987"/>
                    </a:lnTo>
                    <a:cubicBezTo>
                      <a:pt x="21244" y="5438"/>
                      <a:pt x="21600" y="6490"/>
                      <a:pt x="21089" y="7326"/>
                    </a:cubicBezTo>
                    <a:lnTo>
                      <a:pt x="13076" y="20450"/>
                    </a:lnTo>
                    <a:cubicBezTo>
                      <a:pt x="12566" y="21285"/>
                      <a:pt x="11376" y="21600"/>
                      <a:pt x="10433" y="21150"/>
                    </a:cubicBezTo>
                    <a:cubicBezTo>
                      <a:pt x="10433" y="21150"/>
                      <a:pt x="0" y="16162"/>
                      <a:pt x="0" y="16162"/>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5" name="Google Shape;235;p35"/>
              <p:cNvSpPr/>
              <p:nvPr/>
            </p:nvSpPr>
            <p:spPr>
              <a:xfrm>
                <a:off x="1955800" y="723899"/>
                <a:ext cx="178270" cy="201789"/>
              </a:xfrm>
              <a:custGeom>
                <a:rect b="b" l="l" r="r" t="t"/>
                <a:pathLst>
                  <a:path extrusionOk="0" h="21356" w="21324">
                    <a:moveTo>
                      <a:pt x="0" y="16162"/>
                    </a:moveTo>
                    <a:lnTo>
                      <a:pt x="9870" y="0"/>
                    </a:lnTo>
                    <a:lnTo>
                      <a:pt x="20304" y="4989"/>
                    </a:lnTo>
                    <a:cubicBezTo>
                      <a:pt x="21245" y="5438"/>
                      <a:pt x="21600" y="6492"/>
                      <a:pt x="21091" y="7328"/>
                    </a:cubicBezTo>
                    <a:lnTo>
                      <a:pt x="13076" y="20452"/>
                    </a:lnTo>
                    <a:cubicBezTo>
                      <a:pt x="12568" y="21287"/>
                      <a:pt x="11376" y="21600"/>
                      <a:pt x="10433" y="21151"/>
                    </a:cubicBezTo>
                    <a:cubicBezTo>
                      <a:pt x="10433" y="21151"/>
                      <a:pt x="0" y="16162"/>
                      <a:pt x="0" y="16162"/>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6" name="Google Shape;236;p35"/>
              <p:cNvSpPr/>
              <p:nvPr/>
            </p:nvSpPr>
            <p:spPr>
              <a:xfrm>
                <a:off x="0" y="-1"/>
                <a:ext cx="2104115" cy="3308935"/>
              </a:xfrm>
              <a:custGeom>
                <a:rect b="b" l="l" r="r" t="t"/>
                <a:pathLst>
                  <a:path extrusionOk="0" h="21440" w="21333">
                    <a:moveTo>
                      <a:pt x="188" y="20728"/>
                    </a:moveTo>
                    <a:lnTo>
                      <a:pt x="17376" y="398"/>
                    </a:lnTo>
                    <a:cubicBezTo>
                      <a:pt x="17790" y="-92"/>
                      <a:pt x="18273" y="-117"/>
                      <a:pt x="18595" y="254"/>
                    </a:cubicBezTo>
                    <a:lnTo>
                      <a:pt x="21333" y="3397"/>
                    </a:lnTo>
                    <a:lnTo>
                      <a:pt x="6271" y="21212"/>
                    </a:lnTo>
                    <a:lnTo>
                      <a:pt x="1243" y="21433"/>
                    </a:lnTo>
                    <a:cubicBezTo>
                      <a:pt x="113" y="21483"/>
                      <a:pt x="-267" y="21267"/>
                      <a:pt x="188" y="20728"/>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7" name="Google Shape;237;p35"/>
              <p:cNvSpPr/>
              <p:nvPr/>
            </p:nvSpPr>
            <p:spPr>
              <a:xfrm>
                <a:off x="190500" y="228600"/>
                <a:ext cx="1807133" cy="2953088"/>
              </a:xfrm>
              <a:custGeom>
                <a:rect b="b" l="l" r="r" t="t"/>
                <a:pathLst>
                  <a:path extrusionOk="0" h="21600" w="21600">
                    <a:moveTo>
                      <a:pt x="19072" y="0"/>
                    </a:moveTo>
                    <a:lnTo>
                      <a:pt x="21600" y="2640"/>
                    </a:lnTo>
                    <a:lnTo>
                      <a:pt x="5007" y="21433"/>
                    </a:lnTo>
                    <a:lnTo>
                      <a:pt x="0" y="21600"/>
                    </a:lnTo>
                    <a:cubicBezTo>
                      <a:pt x="0" y="21600"/>
                      <a:pt x="19072" y="0"/>
                      <a:pt x="19072" y="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8" name="Google Shape;238;p35"/>
              <p:cNvSpPr/>
              <p:nvPr/>
            </p:nvSpPr>
            <p:spPr>
              <a:xfrm>
                <a:off x="12699" y="38099"/>
                <a:ext cx="1746161" cy="3207996"/>
              </a:xfrm>
              <a:custGeom>
                <a:rect b="b" l="l" r="r" t="t"/>
                <a:pathLst>
                  <a:path extrusionOk="0" h="21573" w="21551">
                    <a:moveTo>
                      <a:pt x="21" y="21435"/>
                    </a:moveTo>
                    <a:lnTo>
                      <a:pt x="21228" y="50"/>
                    </a:lnTo>
                    <a:cubicBezTo>
                      <a:pt x="21273" y="4"/>
                      <a:pt x="21378" y="-13"/>
                      <a:pt x="21461" y="12"/>
                    </a:cubicBezTo>
                    <a:lnTo>
                      <a:pt x="21461" y="12"/>
                    </a:lnTo>
                    <a:cubicBezTo>
                      <a:pt x="21544" y="36"/>
                      <a:pt x="21576" y="93"/>
                      <a:pt x="21531" y="139"/>
                    </a:cubicBezTo>
                    <a:lnTo>
                      <a:pt x="324" y="21524"/>
                    </a:lnTo>
                    <a:cubicBezTo>
                      <a:pt x="279" y="21570"/>
                      <a:pt x="174" y="21587"/>
                      <a:pt x="91" y="21563"/>
                    </a:cubicBezTo>
                    <a:lnTo>
                      <a:pt x="91" y="21562"/>
                    </a:lnTo>
                    <a:cubicBezTo>
                      <a:pt x="7" y="21538"/>
                      <a:pt x="-24" y="21481"/>
                      <a:pt x="21" y="21435"/>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39" name="Google Shape;239;p35"/>
              <p:cNvSpPr/>
              <p:nvPr/>
            </p:nvSpPr>
            <p:spPr>
              <a:xfrm>
                <a:off x="673099" y="2933700"/>
                <a:ext cx="217023" cy="207880"/>
              </a:xfrm>
              <a:custGeom>
                <a:rect b="b" l="l" r="r" t="t"/>
                <a:pathLst>
                  <a:path extrusionOk="0" h="21184" w="21202">
                    <a:moveTo>
                      <a:pt x="167" y="11908"/>
                    </a:moveTo>
                    <a:lnTo>
                      <a:pt x="5940" y="767"/>
                    </a:lnTo>
                    <a:cubicBezTo>
                      <a:pt x="6306" y="58"/>
                      <a:pt x="7162" y="-208"/>
                      <a:pt x="7843" y="175"/>
                    </a:cubicBezTo>
                    <a:lnTo>
                      <a:pt x="20464" y="7289"/>
                    </a:lnTo>
                    <a:cubicBezTo>
                      <a:pt x="21144" y="7672"/>
                      <a:pt x="21401" y="8566"/>
                      <a:pt x="21034" y="9275"/>
                    </a:cubicBezTo>
                    <a:lnTo>
                      <a:pt x="15262" y="20417"/>
                    </a:lnTo>
                    <a:cubicBezTo>
                      <a:pt x="14894" y="21125"/>
                      <a:pt x="14037" y="21392"/>
                      <a:pt x="13358" y="21008"/>
                    </a:cubicBezTo>
                    <a:lnTo>
                      <a:pt x="735" y="13894"/>
                    </a:lnTo>
                    <a:cubicBezTo>
                      <a:pt x="56" y="13512"/>
                      <a:pt x="-199" y="12618"/>
                      <a:pt x="167" y="11908"/>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0" name="Google Shape;240;p35"/>
              <p:cNvSpPr/>
              <p:nvPr/>
            </p:nvSpPr>
            <p:spPr>
              <a:xfrm>
                <a:off x="1879599" y="695342"/>
                <a:ext cx="197095" cy="188796"/>
              </a:xfrm>
              <a:custGeom>
                <a:rect b="b" l="l" r="r" t="t"/>
                <a:pathLst>
                  <a:path extrusionOk="0" h="21185" w="21201">
                    <a:moveTo>
                      <a:pt x="169" y="11910"/>
                    </a:moveTo>
                    <a:lnTo>
                      <a:pt x="5939" y="768"/>
                    </a:lnTo>
                    <a:cubicBezTo>
                      <a:pt x="6307" y="59"/>
                      <a:pt x="7162" y="-208"/>
                      <a:pt x="7842" y="175"/>
                    </a:cubicBezTo>
                    <a:lnTo>
                      <a:pt x="20463" y="7290"/>
                    </a:lnTo>
                    <a:cubicBezTo>
                      <a:pt x="21145" y="7672"/>
                      <a:pt x="21400" y="8567"/>
                      <a:pt x="21033" y="9276"/>
                    </a:cubicBezTo>
                    <a:lnTo>
                      <a:pt x="15261" y="20417"/>
                    </a:lnTo>
                    <a:cubicBezTo>
                      <a:pt x="14895" y="21127"/>
                      <a:pt x="14038" y="21392"/>
                      <a:pt x="13357" y="21010"/>
                    </a:cubicBezTo>
                    <a:lnTo>
                      <a:pt x="735" y="13896"/>
                    </a:lnTo>
                    <a:cubicBezTo>
                      <a:pt x="57" y="13511"/>
                      <a:pt x="-200" y="12619"/>
                      <a:pt x="169" y="1191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1" name="Google Shape;241;p35"/>
              <p:cNvSpPr/>
              <p:nvPr/>
            </p:nvSpPr>
            <p:spPr>
              <a:xfrm>
                <a:off x="1003261" y="838164"/>
                <a:ext cx="2379492" cy="2851100"/>
              </a:xfrm>
              <a:custGeom>
                <a:rect b="b" l="l" r="r" t="t"/>
                <a:pathLst>
                  <a:path extrusionOk="0" h="21567" w="21567">
                    <a:moveTo>
                      <a:pt x="11713" y="6"/>
                    </a:moveTo>
                    <a:cubicBezTo>
                      <a:pt x="11669" y="17"/>
                      <a:pt x="11629" y="42"/>
                      <a:pt x="11605" y="78"/>
                    </a:cubicBezTo>
                    <a:lnTo>
                      <a:pt x="11188" y="724"/>
                    </a:lnTo>
                    <a:cubicBezTo>
                      <a:pt x="11141" y="797"/>
                      <a:pt x="11172" y="888"/>
                      <a:pt x="11260" y="928"/>
                    </a:cubicBezTo>
                    <a:lnTo>
                      <a:pt x="11836" y="1186"/>
                    </a:lnTo>
                    <a:cubicBezTo>
                      <a:pt x="11923" y="1225"/>
                      <a:pt x="12033" y="1199"/>
                      <a:pt x="12080" y="1126"/>
                    </a:cubicBezTo>
                    <a:lnTo>
                      <a:pt x="12497" y="480"/>
                    </a:lnTo>
                    <a:cubicBezTo>
                      <a:pt x="12545" y="407"/>
                      <a:pt x="12509" y="316"/>
                      <a:pt x="12422" y="276"/>
                    </a:cubicBezTo>
                    <a:lnTo>
                      <a:pt x="11850" y="18"/>
                    </a:lnTo>
                    <a:cubicBezTo>
                      <a:pt x="11806" y="-2"/>
                      <a:pt x="11758" y="-5"/>
                      <a:pt x="11713" y="6"/>
                    </a:cubicBezTo>
                    <a:close/>
                    <a:moveTo>
                      <a:pt x="12738" y="585"/>
                    </a:moveTo>
                    <a:cubicBezTo>
                      <a:pt x="12684" y="599"/>
                      <a:pt x="12638" y="628"/>
                      <a:pt x="12609" y="673"/>
                    </a:cubicBezTo>
                    <a:lnTo>
                      <a:pt x="12228" y="1258"/>
                    </a:lnTo>
                    <a:cubicBezTo>
                      <a:pt x="12170" y="1347"/>
                      <a:pt x="12211" y="1459"/>
                      <a:pt x="12318" y="1507"/>
                    </a:cubicBezTo>
                    <a:lnTo>
                      <a:pt x="13095" y="1858"/>
                    </a:lnTo>
                    <a:cubicBezTo>
                      <a:pt x="13202" y="1907"/>
                      <a:pt x="13335" y="1873"/>
                      <a:pt x="13393" y="1783"/>
                    </a:cubicBezTo>
                    <a:lnTo>
                      <a:pt x="13771" y="1198"/>
                    </a:lnTo>
                    <a:cubicBezTo>
                      <a:pt x="13829" y="1109"/>
                      <a:pt x="13792" y="997"/>
                      <a:pt x="13685" y="949"/>
                    </a:cubicBezTo>
                    <a:lnTo>
                      <a:pt x="12908" y="598"/>
                    </a:lnTo>
                    <a:cubicBezTo>
                      <a:pt x="12854" y="573"/>
                      <a:pt x="12793" y="572"/>
                      <a:pt x="12738" y="585"/>
                    </a:cubicBezTo>
                    <a:close/>
                    <a:moveTo>
                      <a:pt x="10907" y="1159"/>
                    </a:moveTo>
                    <a:cubicBezTo>
                      <a:pt x="10863" y="1170"/>
                      <a:pt x="10823" y="1194"/>
                      <a:pt x="10800" y="1231"/>
                    </a:cubicBezTo>
                    <a:lnTo>
                      <a:pt x="10382" y="1876"/>
                    </a:lnTo>
                    <a:cubicBezTo>
                      <a:pt x="10335" y="1950"/>
                      <a:pt x="10367" y="2041"/>
                      <a:pt x="10454" y="2081"/>
                    </a:cubicBezTo>
                    <a:lnTo>
                      <a:pt x="11030" y="2339"/>
                    </a:lnTo>
                    <a:cubicBezTo>
                      <a:pt x="11117" y="2378"/>
                      <a:pt x="11227" y="2352"/>
                      <a:pt x="11274" y="2279"/>
                    </a:cubicBezTo>
                    <a:lnTo>
                      <a:pt x="11692" y="1633"/>
                    </a:lnTo>
                    <a:cubicBezTo>
                      <a:pt x="11739" y="1560"/>
                      <a:pt x="11704" y="1469"/>
                      <a:pt x="11616" y="1429"/>
                    </a:cubicBezTo>
                    <a:lnTo>
                      <a:pt x="11044" y="1171"/>
                    </a:lnTo>
                    <a:cubicBezTo>
                      <a:pt x="11000" y="1151"/>
                      <a:pt x="10952" y="1148"/>
                      <a:pt x="10907" y="1159"/>
                    </a:cubicBezTo>
                    <a:close/>
                    <a:moveTo>
                      <a:pt x="14120" y="1162"/>
                    </a:moveTo>
                    <a:cubicBezTo>
                      <a:pt x="14065" y="1175"/>
                      <a:pt x="14016" y="1204"/>
                      <a:pt x="13987" y="1249"/>
                    </a:cubicBezTo>
                    <a:lnTo>
                      <a:pt x="13609" y="1834"/>
                    </a:lnTo>
                    <a:cubicBezTo>
                      <a:pt x="13551" y="1924"/>
                      <a:pt x="13592" y="2035"/>
                      <a:pt x="13699" y="2084"/>
                    </a:cubicBezTo>
                    <a:lnTo>
                      <a:pt x="14476" y="2435"/>
                    </a:lnTo>
                    <a:cubicBezTo>
                      <a:pt x="14583" y="2483"/>
                      <a:pt x="14717" y="2449"/>
                      <a:pt x="14774" y="2360"/>
                    </a:cubicBezTo>
                    <a:lnTo>
                      <a:pt x="15156" y="1774"/>
                    </a:lnTo>
                    <a:cubicBezTo>
                      <a:pt x="15214" y="1685"/>
                      <a:pt x="15173" y="1573"/>
                      <a:pt x="15066" y="1525"/>
                    </a:cubicBezTo>
                    <a:lnTo>
                      <a:pt x="14289" y="1174"/>
                    </a:lnTo>
                    <a:cubicBezTo>
                      <a:pt x="14235" y="1150"/>
                      <a:pt x="14174" y="1148"/>
                      <a:pt x="14120" y="1162"/>
                    </a:cubicBezTo>
                    <a:close/>
                    <a:moveTo>
                      <a:pt x="12033" y="1738"/>
                    </a:moveTo>
                    <a:cubicBezTo>
                      <a:pt x="11975" y="1753"/>
                      <a:pt x="11924" y="1784"/>
                      <a:pt x="11893" y="1831"/>
                    </a:cubicBezTo>
                    <a:lnTo>
                      <a:pt x="10850" y="3444"/>
                    </a:lnTo>
                    <a:cubicBezTo>
                      <a:pt x="10788" y="3539"/>
                      <a:pt x="10829" y="3659"/>
                      <a:pt x="10943" y="3711"/>
                    </a:cubicBezTo>
                    <a:lnTo>
                      <a:pt x="11695" y="4050"/>
                    </a:lnTo>
                    <a:cubicBezTo>
                      <a:pt x="11810" y="4102"/>
                      <a:pt x="11954" y="4064"/>
                      <a:pt x="12015" y="3969"/>
                    </a:cubicBezTo>
                    <a:lnTo>
                      <a:pt x="13059" y="2360"/>
                    </a:lnTo>
                    <a:cubicBezTo>
                      <a:pt x="13121" y="2264"/>
                      <a:pt x="13076" y="2141"/>
                      <a:pt x="12961" y="2090"/>
                    </a:cubicBezTo>
                    <a:lnTo>
                      <a:pt x="12213" y="1753"/>
                    </a:lnTo>
                    <a:cubicBezTo>
                      <a:pt x="12156" y="1728"/>
                      <a:pt x="12092" y="1724"/>
                      <a:pt x="12033" y="1738"/>
                    </a:cubicBezTo>
                    <a:close/>
                    <a:moveTo>
                      <a:pt x="15501" y="1738"/>
                    </a:moveTo>
                    <a:cubicBezTo>
                      <a:pt x="15447" y="1752"/>
                      <a:pt x="15401" y="1781"/>
                      <a:pt x="15372" y="1825"/>
                    </a:cubicBezTo>
                    <a:lnTo>
                      <a:pt x="14990" y="2411"/>
                    </a:lnTo>
                    <a:cubicBezTo>
                      <a:pt x="14932" y="2500"/>
                      <a:pt x="14973" y="2612"/>
                      <a:pt x="15080" y="2660"/>
                    </a:cubicBezTo>
                    <a:lnTo>
                      <a:pt x="15857" y="3011"/>
                    </a:lnTo>
                    <a:cubicBezTo>
                      <a:pt x="15964" y="3060"/>
                      <a:pt x="16098" y="3026"/>
                      <a:pt x="16156" y="2936"/>
                    </a:cubicBezTo>
                    <a:lnTo>
                      <a:pt x="16537" y="2351"/>
                    </a:lnTo>
                    <a:cubicBezTo>
                      <a:pt x="16595" y="2261"/>
                      <a:pt x="16554" y="2150"/>
                      <a:pt x="16447" y="2102"/>
                    </a:cubicBezTo>
                    <a:lnTo>
                      <a:pt x="15670" y="1750"/>
                    </a:lnTo>
                    <a:cubicBezTo>
                      <a:pt x="15617" y="1726"/>
                      <a:pt x="15555" y="1725"/>
                      <a:pt x="15501" y="1738"/>
                    </a:cubicBezTo>
                    <a:close/>
                    <a:moveTo>
                      <a:pt x="10159" y="2312"/>
                    </a:moveTo>
                    <a:cubicBezTo>
                      <a:pt x="10115" y="2323"/>
                      <a:pt x="10075" y="2347"/>
                      <a:pt x="10051" y="2384"/>
                    </a:cubicBezTo>
                    <a:lnTo>
                      <a:pt x="9692" y="2942"/>
                    </a:lnTo>
                    <a:cubicBezTo>
                      <a:pt x="9644" y="3015"/>
                      <a:pt x="9676" y="3107"/>
                      <a:pt x="9764" y="3146"/>
                    </a:cubicBezTo>
                    <a:lnTo>
                      <a:pt x="10339" y="3404"/>
                    </a:lnTo>
                    <a:cubicBezTo>
                      <a:pt x="10427" y="3444"/>
                      <a:pt x="10536" y="3417"/>
                      <a:pt x="10584" y="3344"/>
                    </a:cubicBezTo>
                    <a:lnTo>
                      <a:pt x="10943" y="2786"/>
                    </a:lnTo>
                    <a:cubicBezTo>
                      <a:pt x="10991" y="2713"/>
                      <a:pt x="10959" y="2621"/>
                      <a:pt x="10872" y="2582"/>
                    </a:cubicBezTo>
                    <a:lnTo>
                      <a:pt x="10296" y="2324"/>
                    </a:lnTo>
                    <a:cubicBezTo>
                      <a:pt x="10252" y="2304"/>
                      <a:pt x="10204" y="2301"/>
                      <a:pt x="10159" y="2312"/>
                    </a:cubicBezTo>
                    <a:close/>
                    <a:moveTo>
                      <a:pt x="13397" y="2315"/>
                    </a:moveTo>
                    <a:cubicBezTo>
                      <a:pt x="13339" y="2329"/>
                      <a:pt x="13287" y="2360"/>
                      <a:pt x="13256" y="2408"/>
                    </a:cubicBezTo>
                    <a:lnTo>
                      <a:pt x="12692" y="3281"/>
                    </a:lnTo>
                    <a:cubicBezTo>
                      <a:pt x="12630" y="3377"/>
                      <a:pt x="12671" y="3497"/>
                      <a:pt x="12785" y="3549"/>
                    </a:cubicBezTo>
                    <a:lnTo>
                      <a:pt x="13537" y="3888"/>
                    </a:lnTo>
                    <a:cubicBezTo>
                      <a:pt x="13652" y="3939"/>
                      <a:pt x="13795" y="3902"/>
                      <a:pt x="13857" y="3807"/>
                    </a:cubicBezTo>
                    <a:lnTo>
                      <a:pt x="14422" y="2936"/>
                    </a:lnTo>
                    <a:cubicBezTo>
                      <a:pt x="14484" y="2841"/>
                      <a:pt x="14439" y="2718"/>
                      <a:pt x="14325" y="2666"/>
                    </a:cubicBezTo>
                    <a:lnTo>
                      <a:pt x="13577" y="2330"/>
                    </a:lnTo>
                    <a:cubicBezTo>
                      <a:pt x="13519" y="2304"/>
                      <a:pt x="13455" y="2300"/>
                      <a:pt x="13397" y="2315"/>
                    </a:cubicBezTo>
                    <a:close/>
                    <a:moveTo>
                      <a:pt x="16882" y="2411"/>
                    </a:moveTo>
                    <a:cubicBezTo>
                      <a:pt x="16828" y="2424"/>
                      <a:pt x="16782" y="2453"/>
                      <a:pt x="16753" y="2498"/>
                    </a:cubicBezTo>
                    <a:lnTo>
                      <a:pt x="16372" y="3083"/>
                    </a:lnTo>
                    <a:cubicBezTo>
                      <a:pt x="16314" y="3173"/>
                      <a:pt x="16355" y="3284"/>
                      <a:pt x="16462" y="3332"/>
                    </a:cubicBezTo>
                    <a:lnTo>
                      <a:pt x="17239" y="3684"/>
                    </a:lnTo>
                    <a:cubicBezTo>
                      <a:pt x="17346" y="3732"/>
                      <a:pt x="17479" y="3698"/>
                      <a:pt x="17537" y="3609"/>
                    </a:cubicBezTo>
                    <a:lnTo>
                      <a:pt x="17915" y="3023"/>
                    </a:lnTo>
                    <a:cubicBezTo>
                      <a:pt x="17973" y="2934"/>
                      <a:pt x="17936" y="2822"/>
                      <a:pt x="17828" y="2774"/>
                    </a:cubicBezTo>
                    <a:lnTo>
                      <a:pt x="17052" y="2423"/>
                    </a:lnTo>
                    <a:cubicBezTo>
                      <a:pt x="16998" y="2399"/>
                      <a:pt x="16937" y="2397"/>
                      <a:pt x="16882" y="2411"/>
                    </a:cubicBezTo>
                    <a:close/>
                    <a:moveTo>
                      <a:pt x="14764" y="2891"/>
                    </a:moveTo>
                    <a:cubicBezTo>
                      <a:pt x="14706" y="2906"/>
                      <a:pt x="14654" y="2936"/>
                      <a:pt x="14623" y="2984"/>
                    </a:cubicBezTo>
                    <a:lnTo>
                      <a:pt x="13497" y="4725"/>
                    </a:lnTo>
                    <a:cubicBezTo>
                      <a:pt x="13435" y="4821"/>
                      <a:pt x="13476" y="4941"/>
                      <a:pt x="13591" y="4993"/>
                    </a:cubicBezTo>
                    <a:lnTo>
                      <a:pt x="14343" y="5332"/>
                    </a:lnTo>
                    <a:cubicBezTo>
                      <a:pt x="14457" y="5383"/>
                      <a:pt x="14601" y="5346"/>
                      <a:pt x="14663" y="5251"/>
                    </a:cubicBezTo>
                    <a:lnTo>
                      <a:pt x="15789" y="3513"/>
                    </a:lnTo>
                    <a:cubicBezTo>
                      <a:pt x="15851" y="3417"/>
                      <a:pt x="15806" y="3294"/>
                      <a:pt x="15692" y="3242"/>
                    </a:cubicBezTo>
                    <a:lnTo>
                      <a:pt x="14944" y="2906"/>
                    </a:lnTo>
                    <a:cubicBezTo>
                      <a:pt x="14886" y="2880"/>
                      <a:pt x="14822" y="2877"/>
                      <a:pt x="14764" y="2891"/>
                    </a:cubicBezTo>
                    <a:close/>
                    <a:moveTo>
                      <a:pt x="18264" y="2987"/>
                    </a:moveTo>
                    <a:cubicBezTo>
                      <a:pt x="18209" y="3001"/>
                      <a:pt x="18163" y="3030"/>
                      <a:pt x="18134" y="3074"/>
                    </a:cubicBezTo>
                    <a:lnTo>
                      <a:pt x="17753" y="3660"/>
                    </a:lnTo>
                    <a:cubicBezTo>
                      <a:pt x="17695" y="3749"/>
                      <a:pt x="17736" y="3860"/>
                      <a:pt x="17843" y="3909"/>
                    </a:cubicBezTo>
                    <a:lnTo>
                      <a:pt x="18620" y="4260"/>
                    </a:lnTo>
                    <a:cubicBezTo>
                      <a:pt x="18727" y="4308"/>
                      <a:pt x="18861" y="4274"/>
                      <a:pt x="18918" y="4185"/>
                    </a:cubicBezTo>
                    <a:lnTo>
                      <a:pt x="19296" y="3600"/>
                    </a:lnTo>
                    <a:cubicBezTo>
                      <a:pt x="19354" y="3510"/>
                      <a:pt x="19317" y="3399"/>
                      <a:pt x="19210" y="3350"/>
                    </a:cubicBezTo>
                    <a:lnTo>
                      <a:pt x="18433" y="2999"/>
                    </a:lnTo>
                    <a:cubicBezTo>
                      <a:pt x="18379" y="2975"/>
                      <a:pt x="18318" y="2974"/>
                      <a:pt x="18264" y="2987"/>
                    </a:cubicBezTo>
                    <a:close/>
                    <a:moveTo>
                      <a:pt x="9469" y="3368"/>
                    </a:moveTo>
                    <a:cubicBezTo>
                      <a:pt x="9424" y="3380"/>
                      <a:pt x="9384" y="3404"/>
                      <a:pt x="9361" y="3441"/>
                    </a:cubicBezTo>
                    <a:lnTo>
                      <a:pt x="9001" y="3999"/>
                    </a:lnTo>
                    <a:cubicBezTo>
                      <a:pt x="8953" y="4072"/>
                      <a:pt x="8985" y="4164"/>
                      <a:pt x="9073" y="4203"/>
                    </a:cubicBezTo>
                    <a:lnTo>
                      <a:pt x="9648" y="4461"/>
                    </a:lnTo>
                    <a:cubicBezTo>
                      <a:pt x="9736" y="4501"/>
                      <a:pt x="9846" y="4474"/>
                      <a:pt x="9893" y="4401"/>
                    </a:cubicBezTo>
                    <a:lnTo>
                      <a:pt x="10253" y="3843"/>
                    </a:lnTo>
                    <a:cubicBezTo>
                      <a:pt x="10300" y="3770"/>
                      <a:pt x="10268" y="3678"/>
                      <a:pt x="10181" y="3639"/>
                    </a:cubicBezTo>
                    <a:lnTo>
                      <a:pt x="9605" y="3380"/>
                    </a:lnTo>
                    <a:cubicBezTo>
                      <a:pt x="9561" y="3361"/>
                      <a:pt x="9513" y="3357"/>
                      <a:pt x="9469" y="3368"/>
                    </a:cubicBezTo>
                    <a:close/>
                    <a:moveTo>
                      <a:pt x="16192" y="3564"/>
                    </a:moveTo>
                    <a:cubicBezTo>
                      <a:pt x="16137" y="3577"/>
                      <a:pt x="16091" y="3606"/>
                      <a:pt x="16062" y="3651"/>
                    </a:cubicBezTo>
                    <a:lnTo>
                      <a:pt x="15681" y="4236"/>
                    </a:lnTo>
                    <a:cubicBezTo>
                      <a:pt x="15623" y="4325"/>
                      <a:pt x="15664" y="4437"/>
                      <a:pt x="15771" y="4485"/>
                    </a:cubicBezTo>
                    <a:lnTo>
                      <a:pt x="16548" y="4837"/>
                    </a:lnTo>
                    <a:cubicBezTo>
                      <a:pt x="16655" y="4885"/>
                      <a:pt x="16789" y="4851"/>
                      <a:pt x="16846" y="4761"/>
                    </a:cubicBezTo>
                    <a:lnTo>
                      <a:pt x="17228" y="4176"/>
                    </a:lnTo>
                    <a:cubicBezTo>
                      <a:pt x="17285" y="4087"/>
                      <a:pt x="17245" y="3975"/>
                      <a:pt x="17138" y="3927"/>
                    </a:cubicBezTo>
                    <a:lnTo>
                      <a:pt x="16361" y="3576"/>
                    </a:lnTo>
                    <a:cubicBezTo>
                      <a:pt x="16307" y="3551"/>
                      <a:pt x="16246" y="3550"/>
                      <a:pt x="16192" y="3564"/>
                    </a:cubicBezTo>
                    <a:close/>
                    <a:moveTo>
                      <a:pt x="12537" y="3756"/>
                    </a:moveTo>
                    <a:cubicBezTo>
                      <a:pt x="12480" y="3770"/>
                      <a:pt x="12427" y="3802"/>
                      <a:pt x="12397" y="3849"/>
                    </a:cubicBezTo>
                    <a:lnTo>
                      <a:pt x="12001" y="4461"/>
                    </a:lnTo>
                    <a:cubicBezTo>
                      <a:pt x="11940" y="4555"/>
                      <a:pt x="11982" y="4675"/>
                      <a:pt x="12095" y="4725"/>
                    </a:cubicBezTo>
                    <a:lnTo>
                      <a:pt x="12850" y="5068"/>
                    </a:lnTo>
                    <a:cubicBezTo>
                      <a:pt x="12962" y="5118"/>
                      <a:pt x="13106" y="5083"/>
                      <a:pt x="13167" y="4990"/>
                    </a:cubicBezTo>
                    <a:lnTo>
                      <a:pt x="13562" y="4374"/>
                    </a:lnTo>
                    <a:cubicBezTo>
                      <a:pt x="13623" y="4280"/>
                      <a:pt x="13581" y="4161"/>
                      <a:pt x="13469" y="4110"/>
                    </a:cubicBezTo>
                    <a:lnTo>
                      <a:pt x="12713" y="3771"/>
                    </a:lnTo>
                    <a:cubicBezTo>
                      <a:pt x="12657" y="3745"/>
                      <a:pt x="12594" y="3742"/>
                      <a:pt x="12537" y="3756"/>
                    </a:cubicBezTo>
                    <a:close/>
                    <a:moveTo>
                      <a:pt x="10656" y="3852"/>
                    </a:moveTo>
                    <a:cubicBezTo>
                      <a:pt x="10602" y="3865"/>
                      <a:pt x="10555" y="3895"/>
                      <a:pt x="10526" y="3939"/>
                    </a:cubicBezTo>
                    <a:lnTo>
                      <a:pt x="10156" y="4512"/>
                    </a:lnTo>
                    <a:cubicBezTo>
                      <a:pt x="10099" y="4600"/>
                      <a:pt x="10140" y="4708"/>
                      <a:pt x="10246" y="4755"/>
                    </a:cubicBezTo>
                    <a:lnTo>
                      <a:pt x="11026" y="5110"/>
                    </a:lnTo>
                    <a:cubicBezTo>
                      <a:pt x="11131" y="5157"/>
                      <a:pt x="11264" y="5125"/>
                      <a:pt x="11321" y="5038"/>
                    </a:cubicBezTo>
                    <a:lnTo>
                      <a:pt x="11692" y="4464"/>
                    </a:lnTo>
                    <a:cubicBezTo>
                      <a:pt x="11748" y="4377"/>
                      <a:pt x="11710" y="4266"/>
                      <a:pt x="11605" y="4218"/>
                    </a:cubicBezTo>
                    <a:lnTo>
                      <a:pt x="10821" y="3864"/>
                    </a:lnTo>
                    <a:cubicBezTo>
                      <a:pt x="10769" y="3840"/>
                      <a:pt x="10709" y="3839"/>
                      <a:pt x="10656" y="3852"/>
                    </a:cubicBezTo>
                    <a:close/>
                    <a:moveTo>
                      <a:pt x="17458" y="4140"/>
                    </a:moveTo>
                    <a:cubicBezTo>
                      <a:pt x="17404" y="4154"/>
                      <a:pt x="17357" y="4182"/>
                      <a:pt x="17328" y="4227"/>
                    </a:cubicBezTo>
                    <a:lnTo>
                      <a:pt x="16947" y="4812"/>
                    </a:lnTo>
                    <a:cubicBezTo>
                      <a:pt x="16889" y="4902"/>
                      <a:pt x="16930" y="5013"/>
                      <a:pt x="17037" y="5062"/>
                    </a:cubicBezTo>
                    <a:lnTo>
                      <a:pt x="17814" y="5413"/>
                    </a:lnTo>
                    <a:cubicBezTo>
                      <a:pt x="17921" y="5461"/>
                      <a:pt x="18055" y="5427"/>
                      <a:pt x="18113" y="5338"/>
                    </a:cubicBezTo>
                    <a:lnTo>
                      <a:pt x="18494" y="4752"/>
                    </a:lnTo>
                    <a:cubicBezTo>
                      <a:pt x="18552" y="4663"/>
                      <a:pt x="18511" y="4551"/>
                      <a:pt x="18404" y="4503"/>
                    </a:cubicBezTo>
                    <a:lnTo>
                      <a:pt x="17627" y="4152"/>
                    </a:lnTo>
                    <a:cubicBezTo>
                      <a:pt x="17574" y="4128"/>
                      <a:pt x="17512" y="4126"/>
                      <a:pt x="17458" y="4140"/>
                    </a:cubicBezTo>
                    <a:close/>
                    <a:moveTo>
                      <a:pt x="8778" y="4425"/>
                    </a:moveTo>
                    <a:cubicBezTo>
                      <a:pt x="8733" y="4436"/>
                      <a:pt x="8694" y="4461"/>
                      <a:pt x="8670" y="4497"/>
                    </a:cubicBezTo>
                    <a:lnTo>
                      <a:pt x="8310" y="5056"/>
                    </a:lnTo>
                    <a:cubicBezTo>
                      <a:pt x="8263" y="5129"/>
                      <a:pt x="8295" y="5220"/>
                      <a:pt x="8382" y="5260"/>
                    </a:cubicBezTo>
                    <a:lnTo>
                      <a:pt x="8958" y="5518"/>
                    </a:lnTo>
                    <a:cubicBezTo>
                      <a:pt x="9045" y="5557"/>
                      <a:pt x="9155" y="5531"/>
                      <a:pt x="9202" y="5458"/>
                    </a:cubicBezTo>
                    <a:lnTo>
                      <a:pt x="9562" y="4900"/>
                    </a:lnTo>
                    <a:cubicBezTo>
                      <a:pt x="9609" y="4826"/>
                      <a:pt x="9578" y="4735"/>
                      <a:pt x="9490" y="4695"/>
                    </a:cubicBezTo>
                    <a:lnTo>
                      <a:pt x="8915" y="4437"/>
                    </a:lnTo>
                    <a:cubicBezTo>
                      <a:pt x="8871" y="4417"/>
                      <a:pt x="8822" y="4414"/>
                      <a:pt x="8778" y="4425"/>
                    </a:cubicBezTo>
                    <a:close/>
                    <a:moveTo>
                      <a:pt x="15393" y="4716"/>
                    </a:moveTo>
                    <a:cubicBezTo>
                      <a:pt x="15335" y="4731"/>
                      <a:pt x="15284" y="4762"/>
                      <a:pt x="15253" y="4809"/>
                    </a:cubicBezTo>
                    <a:lnTo>
                      <a:pt x="14533" y="5920"/>
                    </a:lnTo>
                    <a:cubicBezTo>
                      <a:pt x="14472" y="6016"/>
                      <a:pt x="14512" y="6139"/>
                      <a:pt x="14627" y="6190"/>
                    </a:cubicBezTo>
                    <a:lnTo>
                      <a:pt x="15379" y="6527"/>
                    </a:lnTo>
                    <a:cubicBezTo>
                      <a:pt x="15493" y="6578"/>
                      <a:pt x="15637" y="6541"/>
                      <a:pt x="15699" y="6446"/>
                    </a:cubicBezTo>
                    <a:lnTo>
                      <a:pt x="16418" y="5338"/>
                    </a:lnTo>
                    <a:cubicBezTo>
                      <a:pt x="16480" y="5242"/>
                      <a:pt x="16436" y="5119"/>
                      <a:pt x="16321" y="5068"/>
                    </a:cubicBezTo>
                    <a:lnTo>
                      <a:pt x="15573" y="4731"/>
                    </a:lnTo>
                    <a:cubicBezTo>
                      <a:pt x="15516" y="4706"/>
                      <a:pt x="15451" y="4702"/>
                      <a:pt x="15393" y="4716"/>
                    </a:cubicBezTo>
                    <a:close/>
                    <a:moveTo>
                      <a:pt x="11731" y="4909"/>
                    </a:moveTo>
                    <a:cubicBezTo>
                      <a:pt x="11674" y="4923"/>
                      <a:pt x="11621" y="4955"/>
                      <a:pt x="11591" y="5002"/>
                    </a:cubicBezTo>
                    <a:lnTo>
                      <a:pt x="11195" y="5614"/>
                    </a:lnTo>
                    <a:cubicBezTo>
                      <a:pt x="11134" y="5708"/>
                      <a:pt x="11176" y="5828"/>
                      <a:pt x="11289" y="5878"/>
                    </a:cubicBezTo>
                    <a:lnTo>
                      <a:pt x="12044" y="6220"/>
                    </a:lnTo>
                    <a:cubicBezTo>
                      <a:pt x="12157" y="6271"/>
                      <a:pt x="12300" y="6236"/>
                      <a:pt x="12361" y="6142"/>
                    </a:cubicBezTo>
                    <a:lnTo>
                      <a:pt x="12756" y="5527"/>
                    </a:lnTo>
                    <a:cubicBezTo>
                      <a:pt x="12817" y="5433"/>
                      <a:pt x="12776" y="5314"/>
                      <a:pt x="12663" y="5263"/>
                    </a:cubicBezTo>
                    <a:lnTo>
                      <a:pt x="11907" y="4924"/>
                    </a:lnTo>
                    <a:cubicBezTo>
                      <a:pt x="11851" y="4898"/>
                      <a:pt x="11788" y="4894"/>
                      <a:pt x="11731" y="4909"/>
                    </a:cubicBezTo>
                    <a:close/>
                    <a:moveTo>
                      <a:pt x="9850" y="5005"/>
                    </a:moveTo>
                    <a:cubicBezTo>
                      <a:pt x="9797" y="5018"/>
                      <a:pt x="9749" y="5048"/>
                      <a:pt x="9720" y="5092"/>
                    </a:cubicBezTo>
                    <a:lnTo>
                      <a:pt x="9350" y="5665"/>
                    </a:lnTo>
                    <a:cubicBezTo>
                      <a:pt x="9293" y="5753"/>
                      <a:pt x="9335" y="5861"/>
                      <a:pt x="9440" y="5908"/>
                    </a:cubicBezTo>
                    <a:lnTo>
                      <a:pt x="10220" y="6263"/>
                    </a:lnTo>
                    <a:cubicBezTo>
                      <a:pt x="10326" y="6310"/>
                      <a:pt x="10459" y="6278"/>
                      <a:pt x="10515" y="6190"/>
                    </a:cubicBezTo>
                    <a:lnTo>
                      <a:pt x="10886" y="5617"/>
                    </a:lnTo>
                    <a:cubicBezTo>
                      <a:pt x="10943" y="5529"/>
                      <a:pt x="10905" y="5418"/>
                      <a:pt x="10800" y="5371"/>
                    </a:cubicBezTo>
                    <a:lnTo>
                      <a:pt x="10015" y="5017"/>
                    </a:lnTo>
                    <a:cubicBezTo>
                      <a:pt x="9963" y="4993"/>
                      <a:pt x="9903" y="4991"/>
                      <a:pt x="9850" y="5005"/>
                    </a:cubicBezTo>
                    <a:close/>
                    <a:moveTo>
                      <a:pt x="13343" y="5197"/>
                    </a:moveTo>
                    <a:cubicBezTo>
                      <a:pt x="13286" y="5211"/>
                      <a:pt x="13233" y="5243"/>
                      <a:pt x="13202" y="5290"/>
                    </a:cubicBezTo>
                    <a:lnTo>
                      <a:pt x="12807" y="5902"/>
                    </a:lnTo>
                    <a:cubicBezTo>
                      <a:pt x="12746" y="5996"/>
                      <a:pt x="12788" y="6116"/>
                      <a:pt x="12900" y="6166"/>
                    </a:cubicBezTo>
                    <a:lnTo>
                      <a:pt x="13656" y="6509"/>
                    </a:lnTo>
                    <a:cubicBezTo>
                      <a:pt x="13768" y="6559"/>
                      <a:pt x="13912" y="6524"/>
                      <a:pt x="13972" y="6431"/>
                    </a:cubicBezTo>
                    <a:lnTo>
                      <a:pt x="14368" y="5815"/>
                    </a:lnTo>
                    <a:cubicBezTo>
                      <a:pt x="14429" y="5721"/>
                      <a:pt x="14387" y="5602"/>
                      <a:pt x="14274" y="5551"/>
                    </a:cubicBezTo>
                    <a:lnTo>
                      <a:pt x="13519" y="5212"/>
                    </a:lnTo>
                    <a:cubicBezTo>
                      <a:pt x="13463" y="5186"/>
                      <a:pt x="13400" y="5183"/>
                      <a:pt x="13343" y="5197"/>
                    </a:cubicBezTo>
                    <a:close/>
                    <a:moveTo>
                      <a:pt x="16767" y="5293"/>
                    </a:moveTo>
                    <a:cubicBezTo>
                      <a:pt x="16713" y="5306"/>
                      <a:pt x="16667" y="5335"/>
                      <a:pt x="16638" y="5380"/>
                    </a:cubicBezTo>
                    <a:lnTo>
                      <a:pt x="16257" y="5965"/>
                    </a:lnTo>
                    <a:cubicBezTo>
                      <a:pt x="16199" y="6055"/>
                      <a:pt x="16239" y="6166"/>
                      <a:pt x="16346" y="6214"/>
                    </a:cubicBezTo>
                    <a:lnTo>
                      <a:pt x="17123" y="6566"/>
                    </a:lnTo>
                    <a:cubicBezTo>
                      <a:pt x="17231" y="6614"/>
                      <a:pt x="17364" y="6580"/>
                      <a:pt x="17422" y="6491"/>
                    </a:cubicBezTo>
                    <a:lnTo>
                      <a:pt x="17803" y="5905"/>
                    </a:lnTo>
                    <a:cubicBezTo>
                      <a:pt x="17861" y="5816"/>
                      <a:pt x="17820" y="5704"/>
                      <a:pt x="17713" y="5656"/>
                    </a:cubicBezTo>
                    <a:lnTo>
                      <a:pt x="16936" y="5305"/>
                    </a:lnTo>
                    <a:cubicBezTo>
                      <a:pt x="16883" y="5281"/>
                      <a:pt x="16822" y="5279"/>
                      <a:pt x="16767" y="5293"/>
                    </a:cubicBezTo>
                    <a:close/>
                    <a:moveTo>
                      <a:pt x="8087" y="5482"/>
                    </a:moveTo>
                    <a:cubicBezTo>
                      <a:pt x="8043" y="5493"/>
                      <a:pt x="8003" y="5517"/>
                      <a:pt x="7979" y="5554"/>
                    </a:cubicBezTo>
                    <a:lnTo>
                      <a:pt x="7620" y="6112"/>
                    </a:lnTo>
                    <a:cubicBezTo>
                      <a:pt x="7572" y="6186"/>
                      <a:pt x="7604" y="6277"/>
                      <a:pt x="7692" y="6317"/>
                    </a:cubicBezTo>
                    <a:lnTo>
                      <a:pt x="8267" y="6575"/>
                    </a:lnTo>
                    <a:cubicBezTo>
                      <a:pt x="8355" y="6614"/>
                      <a:pt x="8464" y="6588"/>
                      <a:pt x="8512" y="6515"/>
                    </a:cubicBezTo>
                    <a:lnTo>
                      <a:pt x="8871" y="5956"/>
                    </a:lnTo>
                    <a:cubicBezTo>
                      <a:pt x="8919" y="5883"/>
                      <a:pt x="8887" y="5792"/>
                      <a:pt x="8800" y="5752"/>
                    </a:cubicBezTo>
                    <a:lnTo>
                      <a:pt x="8224" y="5494"/>
                    </a:lnTo>
                    <a:cubicBezTo>
                      <a:pt x="8180" y="5474"/>
                      <a:pt x="8132" y="5471"/>
                      <a:pt x="8087" y="5482"/>
                    </a:cubicBezTo>
                    <a:close/>
                    <a:moveTo>
                      <a:pt x="10925" y="6061"/>
                    </a:moveTo>
                    <a:cubicBezTo>
                      <a:pt x="10868" y="6076"/>
                      <a:pt x="10816" y="6107"/>
                      <a:pt x="10785" y="6154"/>
                    </a:cubicBezTo>
                    <a:lnTo>
                      <a:pt x="10389" y="6767"/>
                    </a:lnTo>
                    <a:cubicBezTo>
                      <a:pt x="10329" y="6861"/>
                      <a:pt x="10370" y="6980"/>
                      <a:pt x="10483" y="7031"/>
                    </a:cubicBezTo>
                    <a:lnTo>
                      <a:pt x="11238" y="7373"/>
                    </a:lnTo>
                    <a:cubicBezTo>
                      <a:pt x="11351" y="7424"/>
                      <a:pt x="11494" y="7389"/>
                      <a:pt x="11555" y="7295"/>
                    </a:cubicBezTo>
                    <a:lnTo>
                      <a:pt x="11951" y="6680"/>
                    </a:lnTo>
                    <a:cubicBezTo>
                      <a:pt x="12011" y="6586"/>
                      <a:pt x="11970" y="6466"/>
                      <a:pt x="11857" y="6416"/>
                    </a:cubicBezTo>
                    <a:lnTo>
                      <a:pt x="11102" y="6076"/>
                    </a:lnTo>
                    <a:cubicBezTo>
                      <a:pt x="11045" y="6051"/>
                      <a:pt x="10983" y="6047"/>
                      <a:pt x="10925" y="6061"/>
                    </a:cubicBezTo>
                    <a:close/>
                    <a:moveTo>
                      <a:pt x="9159" y="6254"/>
                    </a:moveTo>
                    <a:cubicBezTo>
                      <a:pt x="9106" y="6267"/>
                      <a:pt x="9058" y="6297"/>
                      <a:pt x="9030" y="6341"/>
                    </a:cubicBezTo>
                    <a:lnTo>
                      <a:pt x="8659" y="6914"/>
                    </a:lnTo>
                    <a:cubicBezTo>
                      <a:pt x="8602" y="7002"/>
                      <a:pt x="8644" y="7113"/>
                      <a:pt x="8749" y="7160"/>
                    </a:cubicBezTo>
                    <a:lnTo>
                      <a:pt x="9530" y="7511"/>
                    </a:lnTo>
                    <a:cubicBezTo>
                      <a:pt x="9635" y="7559"/>
                      <a:pt x="9768" y="7527"/>
                      <a:pt x="9825" y="7439"/>
                    </a:cubicBezTo>
                    <a:lnTo>
                      <a:pt x="10195" y="6866"/>
                    </a:lnTo>
                    <a:cubicBezTo>
                      <a:pt x="10252" y="6778"/>
                      <a:pt x="10214" y="6667"/>
                      <a:pt x="10109" y="6620"/>
                    </a:cubicBezTo>
                    <a:lnTo>
                      <a:pt x="9325" y="6266"/>
                    </a:lnTo>
                    <a:cubicBezTo>
                      <a:pt x="9272" y="6242"/>
                      <a:pt x="9213" y="6240"/>
                      <a:pt x="9159" y="6254"/>
                    </a:cubicBezTo>
                    <a:close/>
                    <a:moveTo>
                      <a:pt x="12537" y="6350"/>
                    </a:moveTo>
                    <a:cubicBezTo>
                      <a:pt x="12480" y="6364"/>
                      <a:pt x="12427" y="6396"/>
                      <a:pt x="12397" y="6443"/>
                    </a:cubicBezTo>
                    <a:lnTo>
                      <a:pt x="12001" y="7055"/>
                    </a:lnTo>
                    <a:cubicBezTo>
                      <a:pt x="11940" y="7149"/>
                      <a:pt x="11982" y="7268"/>
                      <a:pt x="12095" y="7319"/>
                    </a:cubicBezTo>
                    <a:lnTo>
                      <a:pt x="12850" y="7662"/>
                    </a:lnTo>
                    <a:cubicBezTo>
                      <a:pt x="12963" y="7712"/>
                      <a:pt x="13106" y="7677"/>
                      <a:pt x="13167" y="7583"/>
                    </a:cubicBezTo>
                    <a:lnTo>
                      <a:pt x="13562" y="6968"/>
                    </a:lnTo>
                    <a:cubicBezTo>
                      <a:pt x="13623" y="6874"/>
                      <a:pt x="13581" y="6755"/>
                      <a:pt x="13469" y="6704"/>
                    </a:cubicBezTo>
                    <a:lnTo>
                      <a:pt x="12713" y="6365"/>
                    </a:lnTo>
                    <a:cubicBezTo>
                      <a:pt x="12657" y="6339"/>
                      <a:pt x="12594" y="6335"/>
                      <a:pt x="12537" y="6350"/>
                    </a:cubicBezTo>
                    <a:close/>
                    <a:moveTo>
                      <a:pt x="14264" y="6350"/>
                    </a:moveTo>
                    <a:cubicBezTo>
                      <a:pt x="14207" y="6364"/>
                      <a:pt x="14154" y="6396"/>
                      <a:pt x="14123" y="6443"/>
                    </a:cubicBezTo>
                    <a:lnTo>
                      <a:pt x="13728" y="7055"/>
                    </a:lnTo>
                    <a:cubicBezTo>
                      <a:pt x="13667" y="7149"/>
                      <a:pt x="13709" y="7268"/>
                      <a:pt x="13821" y="7319"/>
                    </a:cubicBezTo>
                    <a:lnTo>
                      <a:pt x="14577" y="7662"/>
                    </a:lnTo>
                    <a:cubicBezTo>
                      <a:pt x="14689" y="7712"/>
                      <a:pt x="14832" y="7677"/>
                      <a:pt x="14893" y="7583"/>
                    </a:cubicBezTo>
                    <a:lnTo>
                      <a:pt x="15289" y="6968"/>
                    </a:lnTo>
                    <a:cubicBezTo>
                      <a:pt x="15350" y="6874"/>
                      <a:pt x="15308" y="6754"/>
                      <a:pt x="15195" y="6704"/>
                    </a:cubicBezTo>
                    <a:lnTo>
                      <a:pt x="14440" y="6365"/>
                    </a:lnTo>
                    <a:cubicBezTo>
                      <a:pt x="14384" y="6339"/>
                      <a:pt x="14321" y="6335"/>
                      <a:pt x="14264" y="6350"/>
                    </a:cubicBezTo>
                    <a:close/>
                    <a:moveTo>
                      <a:pt x="7397" y="6539"/>
                    </a:moveTo>
                    <a:cubicBezTo>
                      <a:pt x="7352" y="6550"/>
                      <a:pt x="7312" y="6574"/>
                      <a:pt x="7289" y="6611"/>
                    </a:cubicBezTo>
                    <a:lnTo>
                      <a:pt x="6929" y="7169"/>
                    </a:lnTo>
                    <a:cubicBezTo>
                      <a:pt x="6882" y="7242"/>
                      <a:pt x="6913" y="7334"/>
                      <a:pt x="7001" y="7373"/>
                    </a:cubicBezTo>
                    <a:lnTo>
                      <a:pt x="7576" y="7631"/>
                    </a:lnTo>
                    <a:cubicBezTo>
                      <a:pt x="7664" y="7671"/>
                      <a:pt x="7774" y="7645"/>
                      <a:pt x="7821" y="7571"/>
                    </a:cubicBezTo>
                    <a:lnTo>
                      <a:pt x="8181" y="7013"/>
                    </a:lnTo>
                    <a:cubicBezTo>
                      <a:pt x="8228" y="6940"/>
                      <a:pt x="8196" y="6848"/>
                      <a:pt x="8109" y="6809"/>
                    </a:cubicBezTo>
                    <a:lnTo>
                      <a:pt x="7533" y="6551"/>
                    </a:lnTo>
                    <a:cubicBezTo>
                      <a:pt x="7490" y="6531"/>
                      <a:pt x="7441" y="6528"/>
                      <a:pt x="7397" y="6539"/>
                    </a:cubicBezTo>
                    <a:close/>
                    <a:moveTo>
                      <a:pt x="15969" y="6542"/>
                    </a:moveTo>
                    <a:cubicBezTo>
                      <a:pt x="15911" y="6556"/>
                      <a:pt x="15859" y="6587"/>
                      <a:pt x="15828" y="6635"/>
                    </a:cubicBezTo>
                    <a:lnTo>
                      <a:pt x="15109" y="7746"/>
                    </a:lnTo>
                    <a:cubicBezTo>
                      <a:pt x="15047" y="7841"/>
                      <a:pt x="15092" y="7964"/>
                      <a:pt x="15206" y="8016"/>
                    </a:cubicBezTo>
                    <a:lnTo>
                      <a:pt x="15954" y="8352"/>
                    </a:lnTo>
                    <a:cubicBezTo>
                      <a:pt x="16069" y="8404"/>
                      <a:pt x="16213" y="8367"/>
                      <a:pt x="16275" y="8271"/>
                    </a:cubicBezTo>
                    <a:lnTo>
                      <a:pt x="16994" y="7163"/>
                    </a:lnTo>
                    <a:cubicBezTo>
                      <a:pt x="17056" y="7068"/>
                      <a:pt x="17011" y="6945"/>
                      <a:pt x="16897" y="6893"/>
                    </a:cubicBezTo>
                    <a:lnTo>
                      <a:pt x="16149" y="6557"/>
                    </a:lnTo>
                    <a:cubicBezTo>
                      <a:pt x="16091" y="6531"/>
                      <a:pt x="16027" y="6527"/>
                      <a:pt x="15969" y="6542"/>
                    </a:cubicBezTo>
                    <a:close/>
                    <a:moveTo>
                      <a:pt x="10235" y="7214"/>
                    </a:moveTo>
                    <a:cubicBezTo>
                      <a:pt x="10178" y="7228"/>
                      <a:pt x="10125" y="7260"/>
                      <a:pt x="10095" y="7307"/>
                    </a:cubicBezTo>
                    <a:lnTo>
                      <a:pt x="9699" y="7920"/>
                    </a:lnTo>
                    <a:cubicBezTo>
                      <a:pt x="9638" y="8014"/>
                      <a:pt x="9680" y="8133"/>
                      <a:pt x="9792" y="8184"/>
                    </a:cubicBezTo>
                    <a:lnTo>
                      <a:pt x="10548" y="8526"/>
                    </a:lnTo>
                    <a:cubicBezTo>
                      <a:pt x="10660" y="8577"/>
                      <a:pt x="10804" y="8542"/>
                      <a:pt x="10864" y="8448"/>
                    </a:cubicBezTo>
                    <a:lnTo>
                      <a:pt x="11260" y="7833"/>
                    </a:lnTo>
                    <a:cubicBezTo>
                      <a:pt x="11321" y="7739"/>
                      <a:pt x="11279" y="7619"/>
                      <a:pt x="11166" y="7568"/>
                    </a:cubicBezTo>
                    <a:lnTo>
                      <a:pt x="10411" y="7229"/>
                    </a:lnTo>
                    <a:cubicBezTo>
                      <a:pt x="10355" y="7204"/>
                      <a:pt x="10292" y="7200"/>
                      <a:pt x="10235" y="7214"/>
                    </a:cubicBezTo>
                    <a:close/>
                    <a:moveTo>
                      <a:pt x="8353" y="7406"/>
                    </a:moveTo>
                    <a:cubicBezTo>
                      <a:pt x="8300" y="7420"/>
                      <a:pt x="8252" y="7450"/>
                      <a:pt x="8224" y="7493"/>
                    </a:cubicBezTo>
                    <a:lnTo>
                      <a:pt x="7853" y="8067"/>
                    </a:lnTo>
                    <a:cubicBezTo>
                      <a:pt x="7797" y="8154"/>
                      <a:pt x="7838" y="8263"/>
                      <a:pt x="7943" y="8310"/>
                    </a:cubicBezTo>
                    <a:lnTo>
                      <a:pt x="8724" y="8664"/>
                    </a:lnTo>
                    <a:cubicBezTo>
                      <a:pt x="8829" y="8712"/>
                      <a:pt x="8962" y="8680"/>
                      <a:pt x="9019" y="8592"/>
                    </a:cubicBezTo>
                    <a:lnTo>
                      <a:pt x="9389" y="8019"/>
                    </a:lnTo>
                    <a:cubicBezTo>
                      <a:pt x="9446" y="7931"/>
                      <a:pt x="9408" y="7820"/>
                      <a:pt x="9303" y="7773"/>
                    </a:cubicBezTo>
                    <a:lnTo>
                      <a:pt x="8519" y="7418"/>
                    </a:lnTo>
                    <a:cubicBezTo>
                      <a:pt x="8466" y="7395"/>
                      <a:pt x="8407" y="7393"/>
                      <a:pt x="8353" y="7406"/>
                    </a:cubicBezTo>
                    <a:close/>
                    <a:moveTo>
                      <a:pt x="11731" y="7502"/>
                    </a:moveTo>
                    <a:cubicBezTo>
                      <a:pt x="11674" y="7517"/>
                      <a:pt x="11621" y="7549"/>
                      <a:pt x="11591" y="7595"/>
                    </a:cubicBezTo>
                    <a:lnTo>
                      <a:pt x="11195" y="8208"/>
                    </a:lnTo>
                    <a:cubicBezTo>
                      <a:pt x="11134" y="8302"/>
                      <a:pt x="11176" y="8421"/>
                      <a:pt x="11289" y="8472"/>
                    </a:cubicBezTo>
                    <a:lnTo>
                      <a:pt x="12044" y="8814"/>
                    </a:lnTo>
                    <a:cubicBezTo>
                      <a:pt x="12157" y="8865"/>
                      <a:pt x="12300" y="8830"/>
                      <a:pt x="12361" y="8736"/>
                    </a:cubicBezTo>
                    <a:lnTo>
                      <a:pt x="12756" y="8121"/>
                    </a:lnTo>
                    <a:cubicBezTo>
                      <a:pt x="12817" y="8027"/>
                      <a:pt x="12775" y="7907"/>
                      <a:pt x="12663" y="7857"/>
                    </a:cubicBezTo>
                    <a:lnTo>
                      <a:pt x="11907" y="7517"/>
                    </a:lnTo>
                    <a:cubicBezTo>
                      <a:pt x="11851" y="7492"/>
                      <a:pt x="11788" y="7488"/>
                      <a:pt x="11731" y="7502"/>
                    </a:cubicBezTo>
                    <a:close/>
                    <a:moveTo>
                      <a:pt x="13573" y="7502"/>
                    </a:moveTo>
                    <a:cubicBezTo>
                      <a:pt x="13516" y="7517"/>
                      <a:pt x="13463" y="7548"/>
                      <a:pt x="13433" y="7595"/>
                    </a:cubicBezTo>
                    <a:lnTo>
                      <a:pt x="13037" y="8208"/>
                    </a:lnTo>
                    <a:cubicBezTo>
                      <a:pt x="12976" y="8302"/>
                      <a:pt x="13018" y="8421"/>
                      <a:pt x="13131" y="8472"/>
                    </a:cubicBezTo>
                    <a:lnTo>
                      <a:pt x="13886" y="8814"/>
                    </a:lnTo>
                    <a:cubicBezTo>
                      <a:pt x="13998" y="8865"/>
                      <a:pt x="14142" y="8830"/>
                      <a:pt x="14203" y="8736"/>
                    </a:cubicBezTo>
                    <a:lnTo>
                      <a:pt x="14598" y="8121"/>
                    </a:lnTo>
                    <a:cubicBezTo>
                      <a:pt x="14659" y="8027"/>
                      <a:pt x="14617" y="7907"/>
                      <a:pt x="14505" y="7857"/>
                    </a:cubicBezTo>
                    <a:lnTo>
                      <a:pt x="13749" y="7517"/>
                    </a:lnTo>
                    <a:cubicBezTo>
                      <a:pt x="13693" y="7492"/>
                      <a:pt x="13630" y="7488"/>
                      <a:pt x="13573" y="7502"/>
                    </a:cubicBezTo>
                    <a:close/>
                    <a:moveTo>
                      <a:pt x="6706" y="7692"/>
                    </a:moveTo>
                    <a:cubicBezTo>
                      <a:pt x="6661" y="7703"/>
                      <a:pt x="6622" y="7727"/>
                      <a:pt x="6598" y="7764"/>
                    </a:cubicBezTo>
                    <a:lnTo>
                      <a:pt x="6238" y="8322"/>
                    </a:lnTo>
                    <a:cubicBezTo>
                      <a:pt x="6191" y="8395"/>
                      <a:pt x="6223" y="8487"/>
                      <a:pt x="6310" y="8526"/>
                    </a:cubicBezTo>
                    <a:lnTo>
                      <a:pt x="6886" y="8784"/>
                    </a:lnTo>
                    <a:cubicBezTo>
                      <a:pt x="6973" y="8824"/>
                      <a:pt x="7083" y="8797"/>
                      <a:pt x="7130" y="8724"/>
                    </a:cubicBezTo>
                    <a:lnTo>
                      <a:pt x="7490" y="8166"/>
                    </a:lnTo>
                    <a:cubicBezTo>
                      <a:pt x="7537" y="8093"/>
                      <a:pt x="7506" y="8001"/>
                      <a:pt x="7418" y="7962"/>
                    </a:cubicBezTo>
                    <a:lnTo>
                      <a:pt x="6843" y="7704"/>
                    </a:lnTo>
                    <a:cubicBezTo>
                      <a:pt x="6799" y="7684"/>
                      <a:pt x="6750" y="7680"/>
                      <a:pt x="6706" y="7692"/>
                    </a:cubicBezTo>
                    <a:close/>
                    <a:moveTo>
                      <a:pt x="14954" y="8175"/>
                    </a:moveTo>
                    <a:cubicBezTo>
                      <a:pt x="14897" y="8189"/>
                      <a:pt x="14844" y="8221"/>
                      <a:pt x="14814" y="8268"/>
                    </a:cubicBezTo>
                    <a:lnTo>
                      <a:pt x="14418" y="8880"/>
                    </a:lnTo>
                    <a:cubicBezTo>
                      <a:pt x="14357" y="8974"/>
                      <a:pt x="14399" y="9094"/>
                      <a:pt x="14512" y="9145"/>
                    </a:cubicBezTo>
                    <a:lnTo>
                      <a:pt x="15267" y="9487"/>
                    </a:lnTo>
                    <a:cubicBezTo>
                      <a:pt x="15380" y="9537"/>
                      <a:pt x="15523" y="9503"/>
                      <a:pt x="15584" y="9409"/>
                    </a:cubicBezTo>
                    <a:lnTo>
                      <a:pt x="15980" y="8793"/>
                    </a:lnTo>
                    <a:cubicBezTo>
                      <a:pt x="16040" y="8699"/>
                      <a:pt x="15999" y="8580"/>
                      <a:pt x="15886" y="8529"/>
                    </a:cubicBezTo>
                    <a:lnTo>
                      <a:pt x="15131" y="8190"/>
                    </a:lnTo>
                    <a:cubicBezTo>
                      <a:pt x="15074" y="8165"/>
                      <a:pt x="15011" y="8161"/>
                      <a:pt x="14954" y="8175"/>
                    </a:cubicBezTo>
                    <a:close/>
                    <a:moveTo>
                      <a:pt x="9429" y="8463"/>
                    </a:moveTo>
                    <a:cubicBezTo>
                      <a:pt x="9372" y="8477"/>
                      <a:pt x="9319" y="8509"/>
                      <a:pt x="9289" y="8556"/>
                    </a:cubicBezTo>
                    <a:lnTo>
                      <a:pt x="8893" y="9169"/>
                    </a:lnTo>
                    <a:cubicBezTo>
                      <a:pt x="8832" y="9262"/>
                      <a:pt x="8874" y="9382"/>
                      <a:pt x="8987" y="9433"/>
                    </a:cubicBezTo>
                    <a:lnTo>
                      <a:pt x="9742" y="9775"/>
                    </a:lnTo>
                    <a:cubicBezTo>
                      <a:pt x="9855" y="9826"/>
                      <a:pt x="9998" y="9791"/>
                      <a:pt x="10059" y="9697"/>
                    </a:cubicBezTo>
                    <a:lnTo>
                      <a:pt x="10454" y="9082"/>
                    </a:lnTo>
                    <a:cubicBezTo>
                      <a:pt x="10515" y="8988"/>
                      <a:pt x="10473" y="8868"/>
                      <a:pt x="10361" y="8817"/>
                    </a:cubicBezTo>
                    <a:lnTo>
                      <a:pt x="9605" y="8478"/>
                    </a:lnTo>
                    <a:cubicBezTo>
                      <a:pt x="9549" y="8453"/>
                      <a:pt x="9486" y="8449"/>
                      <a:pt x="9429" y="8463"/>
                    </a:cubicBezTo>
                    <a:close/>
                    <a:moveTo>
                      <a:pt x="7663" y="8559"/>
                    </a:moveTo>
                    <a:cubicBezTo>
                      <a:pt x="7609" y="8572"/>
                      <a:pt x="7562" y="8602"/>
                      <a:pt x="7533" y="8646"/>
                    </a:cubicBezTo>
                    <a:lnTo>
                      <a:pt x="7163" y="9220"/>
                    </a:lnTo>
                    <a:cubicBezTo>
                      <a:pt x="7106" y="9307"/>
                      <a:pt x="7148" y="9415"/>
                      <a:pt x="7253" y="9463"/>
                    </a:cubicBezTo>
                    <a:lnTo>
                      <a:pt x="8033" y="9817"/>
                    </a:lnTo>
                    <a:cubicBezTo>
                      <a:pt x="8138" y="9864"/>
                      <a:pt x="8272" y="9833"/>
                      <a:pt x="8328" y="9745"/>
                    </a:cubicBezTo>
                    <a:lnTo>
                      <a:pt x="8699" y="9172"/>
                    </a:lnTo>
                    <a:cubicBezTo>
                      <a:pt x="8755" y="9084"/>
                      <a:pt x="8718" y="8973"/>
                      <a:pt x="8612" y="8925"/>
                    </a:cubicBezTo>
                    <a:lnTo>
                      <a:pt x="7828" y="8571"/>
                    </a:lnTo>
                    <a:cubicBezTo>
                      <a:pt x="7776" y="8547"/>
                      <a:pt x="7716" y="8546"/>
                      <a:pt x="7663" y="8559"/>
                    </a:cubicBezTo>
                    <a:close/>
                    <a:moveTo>
                      <a:pt x="6015" y="8748"/>
                    </a:moveTo>
                    <a:cubicBezTo>
                      <a:pt x="5971" y="8759"/>
                      <a:pt x="5931" y="8784"/>
                      <a:pt x="5907" y="8820"/>
                    </a:cubicBezTo>
                    <a:lnTo>
                      <a:pt x="5548" y="9379"/>
                    </a:lnTo>
                    <a:cubicBezTo>
                      <a:pt x="5500" y="9452"/>
                      <a:pt x="5532" y="9543"/>
                      <a:pt x="5620" y="9583"/>
                    </a:cubicBezTo>
                    <a:lnTo>
                      <a:pt x="6195" y="9841"/>
                    </a:lnTo>
                    <a:cubicBezTo>
                      <a:pt x="6283" y="9881"/>
                      <a:pt x="6392" y="9854"/>
                      <a:pt x="6440" y="9781"/>
                    </a:cubicBezTo>
                    <a:lnTo>
                      <a:pt x="6799" y="9223"/>
                    </a:lnTo>
                    <a:cubicBezTo>
                      <a:pt x="6847" y="9150"/>
                      <a:pt x="6815" y="9058"/>
                      <a:pt x="6728" y="9018"/>
                    </a:cubicBezTo>
                    <a:lnTo>
                      <a:pt x="6152" y="8760"/>
                    </a:lnTo>
                    <a:cubicBezTo>
                      <a:pt x="6108" y="8741"/>
                      <a:pt x="6060" y="8737"/>
                      <a:pt x="6015" y="8748"/>
                    </a:cubicBezTo>
                    <a:close/>
                    <a:moveTo>
                      <a:pt x="11041" y="8751"/>
                    </a:moveTo>
                    <a:cubicBezTo>
                      <a:pt x="10983" y="8766"/>
                      <a:pt x="10931" y="8797"/>
                      <a:pt x="10900" y="8844"/>
                    </a:cubicBezTo>
                    <a:lnTo>
                      <a:pt x="10505" y="9457"/>
                    </a:lnTo>
                    <a:cubicBezTo>
                      <a:pt x="10444" y="9551"/>
                      <a:pt x="10486" y="9670"/>
                      <a:pt x="10598" y="9721"/>
                    </a:cubicBezTo>
                    <a:lnTo>
                      <a:pt x="11354" y="10063"/>
                    </a:lnTo>
                    <a:cubicBezTo>
                      <a:pt x="11466" y="10114"/>
                      <a:pt x="11609" y="10079"/>
                      <a:pt x="11670" y="9985"/>
                    </a:cubicBezTo>
                    <a:lnTo>
                      <a:pt x="12066" y="9370"/>
                    </a:lnTo>
                    <a:cubicBezTo>
                      <a:pt x="12127" y="9276"/>
                      <a:pt x="12085" y="9156"/>
                      <a:pt x="11972" y="9106"/>
                    </a:cubicBezTo>
                    <a:lnTo>
                      <a:pt x="11217" y="8766"/>
                    </a:lnTo>
                    <a:cubicBezTo>
                      <a:pt x="11161" y="8741"/>
                      <a:pt x="11098" y="8737"/>
                      <a:pt x="11041" y="8751"/>
                    </a:cubicBezTo>
                    <a:close/>
                    <a:moveTo>
                      <a:pt x="12767" y="8751"/>
                    </a:moveTo>
                    <a:cubicBezTo>
                      <a:pt x="12710" y="8765"/>
                      <a:pt x="12657" y="8797"/>
                      <a:pt x="12627" y="8844"/>
                    </a:cubicBezTo>
                    <a:lnTo>
                      <a:pt x="12231" y="9457"/>
                    </a:lnTo>
                    <a:cubicBezTo>
                      <a:pt x="12170" y="9551"/>
                      <a:pt x="12212" y="9670"/>
                      <a:pt x="12325" y="9721"/>
                    </a:cubicBezTo>
                    <a:lnTo>
                      <a:pt x="13080" y="10063"/>
                    </a:lnTo>
                    <a:cubicBezTo>
                      <a:pt x="13193" y="10114"/>
                      <a:pt x="13336" y="10076"/>
                      <a:pt x="13397" y="9982"/>
                    </a:cubicBezTo>
                    <a:lnTo>
                      <a:pt x="13792" y="9370"/>
                    </a:lnTo>
                    <a:cubicBezTo>
                      <a:pt x="13853" y="9276"/>
                      <a:pt x="13811" y="9156"/>
                      <a:pt x="13699" y="9106"/>
                    </a:cubicBezTo>
                    <a:lnTo>
                      <a:pt x="12943" y="8766"/>
                    </a:lnTo>
                    <a:cubicBezTo>
                      <a:pt x="12887" y="8741"/>
                      <a:pt x="12824" y="8737"/>
                      <a:pt x="12767" y="8751"/>
                    </a:cubicBezTo>
                    <a:close/>
                    <a:moveTo>
                      <a:pt x="14149" y="9328"/>
                    </a:moveTo>
                    <a:cubicBezTo>
                      <a:pt x="14091" y="9342"/>
                      <a:pt x="14039" y="9374"/>
                      <a:pt x="14008" y="9421"/>
                    </a:cubicBezTo>
                    <a:lnTo>
                      <a:pt x="13613" y="10036"/>
                    </a:lnTo>
                    <a:cubicBezTo>
                      <a:pt x="13552" y="10130"/>
                      <a:pt x="13594" y="10247"/>
                      <a:pt x="13706" y="10297"/>
                    </a:cubicBezTo>
                    <a:lnTo>
                      <a:pt x="14462" y="10640"/>
                    </a:lnTo>
                    <a:cubicBezTo>
                      <a:pt x="14574" y="10690"/>
                      <a:pt x="14717" y="10655"/>
                      <a:pt x="14778" y="10562"/>
                    </a:cubicBezTo>
                    <a:lnTo>
                      <a:pt x="15174" y="9946"/>
                    </a:lnTo>
                    <a:cubicBezTo>
                      <a:pt x="15235" y="9852"/>
                      <a:pt x="15193" y="9733"/>
                      <a:pt x="15080" y="9682"/>
                    </a:cubicBezTo>
                    <a:lnTo>
                      <a:pt x="14325" y="9343"/>
                    </a:lnTo>
                    <a:cubicBezTo>
                      <a:pt x="14269" y="9317"/>
                      <a:pt x="14206" y="9313"/>
                      <a:pt x="14149" y="9328"/>
                    </a:cubicBezTo>
                    <a:close/>
                    <a:moveTo>
                      <a:pt x="8738" y="9616"/>
                    </a:moveTo>
                    <a:cubicBezTo>
                      <a:pt x="8681" y="9630"/>
                      <a:pt x="8628" y="9662"/>
                      <a:pt x="8598" y="9709"/>
                    </a:cubicBezTo>
                    <a:lnTo>
                      <a:pt x="8202" y="10321"/>
                    </a:lnTo>
                    <a:cubicBezTo>
                      <a:pt x="8142" y="10415"/>
                      <a:pt x="8183" y="10535"/>
                      <a:pt x="8296" y="10586"/>
                    </a:cubicBezTo>
                    <a:lnTo>
                      <a:pt x="9051" y="10928"/>
                    </a:lnTo>
                    <a:cubicBezTo>
                      <a:pt x="9164" y="10979"/>
                      <a:pt x="9307" y="10944"/>
                      <a:pt x="9368" y="10850"/>
                    </a:cubicBezTo>
                    <a:lnTo>
                      <a:pt x="9764" y="10234"/>
                    </a:lnTo>
                    <a:cubicBezTo>
                      <a:pt x="9824" y="10141"/>
                      <a:pt x="9782" y="10021"/>
                      <a:pt x="9670" y="9970"/>
                    </a:cubicBezTo>
                    <a:lnTo>
                      <a:pt x="8915" y="9631"/>
                    </a:lnTo>
                    <a:cubicBezTo>
                      <a:pt x="8858" y="9606"/>
                      <a:pt x="8795" y="9602"/>
                      <a:pt x="8738" y="9616"/>
                    </a:cubicBezTo>
                    <a:close/>
                    <a:moveTo>
                      <a:pt x="6857" y="9712"/>
                    </a:moveTo>
                    <a:cubicBezTo>
                      <a:pt x="6804" y="9725"/>
                      <a:pt x="6756" y="9755"/>
                      <a:pt x="6728" y="9799"/>
                    </a:cubicBezTo>
                    <a:lnTo>
                      <a:pt x="6357" y="10372"/>
                    </a:lnTo>
                    <a:cubicBezTo>
                      <a:pt x="6300" y="10460"/>
                      <a:pt x="6342" y="10568"/>
                      <a:pt x="6447" y="10616"/>
                    </a:cubicBezTo>
                    <a:lnTo>
                      <a:pt x="7228" y="10970"/>
                    </a:lnTo>
                    <a:cubicBezTo>
                      <a:pt x="7333" y="11017"/>
                      <a:pt x="7466" y="10986"/>
                      <a:pt x="7523" y="10898"/>
                    </a:cubicBezTo>
                    <a:lnTo>
                      <a:pt x="7893" y="10324"/>
                    </a:lnTo>
                    <a:cubicBezTo>
                      <a:pt x="7950" y="10237"/>
                      <a:pt x="7912" y="10126"/>
                      <a:pt x="7807" y="10078"/>
                    </a:cubicBezTo>
                    <a:lnTo>
                      <a:pt x="7022" y="9724"/>
                    </a:lnTo>
                    <a:cubicBezTo>
                      <a:pt x="6970" y="9700"/>
                      <a:pt x="6910" y="9699"/>
                      <a:pt x="6857" y="9712"/>
                    </a:cubicBezTo>
                    <a:close/>
                    <a:moveTo>
                      <a:pt x="5325" y="9805"/>
                    </a:moveTo>
                    <a:cubicBezTo>
                      <a:pt x="5280" y="9816"/>
                      <a:pt x="5240" y="9840"/>
                      <a:pt x="5217" y="9877"/>
                    </a:cubicBezTo>
                    <a:lnTo>
                      <a:pt x="4857" y="10435"/>
                    </a:lnTo>
                    <a:cubicBezTo>
                      <a:pt x="4810" y="10509"/>
                      <a:pt x="4841" y="10600"/>
                      <a:pt x="4929" y="10640"/>
                    </a:cubicBezTo>
                    <a:lnTo>
                      <a:pt x="5504" y="10898"/>
                    </a:lnTo>
                    <a:cubicBezTo>
                      <a:pt x="5592" y="10937"/>
                      <a:pt x="5702" y="10911"/>
                      <a:pt x="5749" y="10838"/>
                    </a:cubicBezTo>
                    <a:lnTo>
                      <a:pt x="6109" y="10279"/>
                    </a:lnTo>
                    <a:cubicBezTo>
                      <a:pt x="6156" y="10206"/>
                      <a:pt x="6124" y="10115"/>
                      <a:pt x="6037" y="10075"/>
                    </a:cubicBezTo>
                    <a:lnTo>
                      <a:pt x="5461" y="9817"/>
                    </a:lnTo>
                    <a:cubicBezTo>
                      <a:pt x="5418" y="9797"/>
                      <a:pt x="5369" y="9794"/>
                      <a:pt x="5325" y="9805"/>
                    </a:cubicBezTo>
                    <a:close/>
                    <a:moveTo>
                      <a:pt x="10235" y="9904"/>
                    </a:moveTo>
                    <a:cubicBezTo>
                      <a:pt x="10178" y="9918"/>
                      <a:pt x="10125" y="9950"/>
                      <a:pt x="10095" y="9997"/>
                    </a:cubicBezTo>
                    <a:lnTo>
                      <a:pt x="9699" y="10610"/>
                    </a:lnTo>
                    <a:cubicBezTo>
                      <a:pt x="9638" y="10704"/>
                      <a:pt x="9680" y="10823"/>
                      <a:pt x="9792" y="10874"/>
                    </a:cubicBezTo>
                    <a:lnTo>
                      <a:pt x="10548" y="11216"/>
                    </a:lnTo>
                    <a:cubicBezTo>
                      <a:pt x="10660" y="11267"/>
                      <a:pt x="10803" y="11232"/>
                      <a:pt x="10864" y="11138"/>
                    </a:cubicBezTo>
                    <a:lnTo>
                      <a:pt x="11260" y="10523"/>
                    </a:lnTo>
                    <a:cubicBezTo>
                      <a:pt x="11321" y="10429"/>
                      <a:pt x="11279" y="10309"/>
                      <a:pt x="11166" y="10258"/>
                    </a:cubicBezTo>
                    <a:lnTo>
                      <a:pt x="10411" y="9919"/>
                    </a:lnTo>
                    <a:cubicBezTo>
                      <a:pt x="10355" y="9894"/>
                      <a:pt x="10292" y="9890"/>
                      <a:pt x="10235" y="9904"/>
                    </a:cubicBezTo>
                    <a:close/>
                    <a:moveTo>
                      <a:pt x="12077" y="9904"/>
                    </a:moveTo>
                    <a:cubicBezTo>
                      <a:pt x="12019" y="9918"/>
                      <a:pt x="11967" y="9950"/>
                      <a:pt x="11936" y="9997"/>
                    </a:cubicBezTo>
                    <a:lnTo>
                      <a:pt x="11541" y="10613"/>
                    </a:lnTo>
                    <a:cubicBezTo>
                      <a:pt x="11480" y="10706"/>
                      <a:pt x="11522" y="10823"/>
                      <a:pt x="11634" y="10874"/>
                    </a:cubicBezTo>
                    <a:lnTo>
                      <a:pt x="12390" y="11216"/>
                    </a:lnTo>
                    <a:cubicBezTo>
                      <a:pt x="12502" y="11267"/>
                      <a:pt x="12645" y="11232"/>
                      <a:pt x="12706" y="11138"/>
                    </a:cubicBezTo>
                    <a:lnTo>
                      <a:pt x="13102" y="10523"/>
                    </a:lnTo>
                    <a:cubicBezTo>
                      <a:pt x="13163" y="10429"/>
                      <a:pt x="13121" y="10309"/>
                      <a:pt x="13008" y="10258"/>
                    </a:cubicBezTo>
                    <a:lnTo>
                      <a:pt x="12253" y="9919"/>
                    </a:lnTo>
                    <a:cubicBezTo>
                      <a:pt x="12197" y="9894"/>
                      <a:pt x="12134" y="9890"/>
                      <a:pt x="12077" y="9904"/>
                    </a:cubicBezTo>
                    <a:close/>
                    <a:moveTo>
                      <a:pt x="16566" y="9904"/>
                    </a:moveTo>
                    <a:cubicBezTo>
                      <a:pt x="16509" y="9918"/>
                      <a:pt x="16459" y="9950"/>
                      <a:pt x="16429" y="9997"/>
                    </a:cubicBezTo>
                    <a:lnTo>
                      <a:pt x="12461" y="16124"/>
                    </a:lnTo>
                    <a:cubicBezTo>
                      <a:pt x="12401" y="16218"/>
                      <a:pt x="12443" y="16335"/>
                      <a:pt x="12555" y="16386"/>
                    </a:cubicBezTo>
                    <a:lnTo>
                      <a:pt x="16084" y="17980"/>
                    </a:lnTo>
                    <a:cubicBezTo>
                      <a:pt x="16196" y="18030"/>
                      <a:pt x="16336" y="17995"/>
                      <a:pt x="16397" y="17902"/>
                    </a:cubicBezTo>
                    <a:lnTo>
                      <a:pt x="20368" y="11771"/>
                    </a:lnTo>
                    <a:cubicBezTo>
                      <a:pt x="20429" y="11678"/>
                      <a:pt x="20387" y="11561"/>
                      <a:pt x="20275" y="11510"/>
                    </a:cubicBezTo>
                    <a:lnTo>
                      <a:pt x="16742" y="9919"/>
                    </a:lnTo>
                    <a:cubicBezTo>
                      <a:pt x="16686" y="9894"/>
                      <a:pt x="16623" y="9890"/>
                      <a:pt x="16566" y="9904"/>
                    </a:cubicBezTo>
                    <a:close/>
                    <a:moveTo>
                      <a:pt x="13343" y="10577"/>
                    </a:moveTo>
                    <a:cubicBezTo>
                      <a:pt x="13286" y="10591"/>
                      <a:pt x="13233" y="10623"/>
                      <a:pt x="13202" y="10670"/>
                    </a:cubicBezTo>
                    <a:lnTo>
                      <a:pt x="12807" y="11282"/>
                    </a:lnTo>
                    <a:cubicBezTo>
                      <a:pt x="12746" y="11376"/>
                      <a:pt x="12788" y="11495"/>
                      <a:pt x="12900" y="11546"/>
                    </a:cubicBezTo>
                    <a:lnTo>
                      <a:pt x="13656" y="11888"/>
                    </a:lnTo>
                    <a:cubicBezTo>
                      <a:pt x="13768" y="11939"/>
                      <a:pt x="13911" y="11904"/>
                      <a:pt x="13972" y="11810"/>
                    </a:cubicBezTo>
                    <a:lnTo>
                      <a:pt x="14368" y="11195"/>
                    </a:lnTo>
                    <a:cubicBezTo>
                      <a:pt x="14429" y="11101"/>
                      <a:pt x="14387" y="10982"/>
                      <a:pt x="14274" y="10931"/>
                    </a:cubicBezTo>
                    <a:lnTo>
                      <a:pt x="13519" y="10592"/>
                    </a:lnTo>
                    <a:cubicBezTo>
                      <a:pt x="13463" y="10566"/>
                      <a:pt x="13400" y="10562"/>
                      <a:pt x="13343" y="10577"/>
                    </a:cubicBezTo>
                    <a:close/>
                    <a:moveTo>
                      <a:pt x="7933" y="10769"/>
                    </a:moveTo>
                    <a:cubicBezTo>
                      <a:pt x="7875" y="10783"/>
                      <a:pt x="7823" y="10815"/>
                      <a:pt x="7792" y="10862"/>
                    </a:cubicBezTo>
                    <a:lnTo>
                      <a:pt x="7397" y="11474"/>
                    </a:lnTo>
                    <a:cubicBezTo>
                      <a:pt x="7336" y="11568"/>
                      <a:pt x="7378" y="11688"/>
                      <a:pt x="7490" y="11738"/>
                    </a:cubicBezTo>
                    <a:lnTo>
                      <a:pt x="8246" y="12081"/>
                    </a:lnTo>
                    <a:cubicBezTo>
                      <a:pt x="8358" y="12131"/>
                      <a:pt x="8501" y="12096"/>
                      <a:pt x="8562" y="12003"/>
                    </a:cubicBezTo>
                    <a:lnTo>
                      <a:pt x="8958" y="11387"/>
                    </a:lnTo>
                    <a:cubicBezTo>
                      <a:pt x="9019" y="11293"/>
                      <a:pt x="8977" y="11174"/>
                      <a:pt x="8864" y="11123"/>
                    </a:cubicBezTo>
                    <a:lnTo>
                      <a:pt x="8109" y="10784"/>
                    </a:lnTo>
                    <a:cubicBezTo>
                      <a:pt x="8053" y="10758"/>
                      <a:pt x="7990" y="10754"/>
                      <a:pt x="7933" y="10769"/>
                    </a:cubicBezTo>
                    <a:close/>
                    <a:moveTo>
                      <a:pt x="4634" y="10862"/>
                    </a:moveTo>
                    <a:cubicBezTo>
                      <a:pt x="4590" y="10873"/>
                      <a:pt x="4550" y="10897"/>
                      <a:pt x="4526" y="10934"/>
                    </a:cubicBezTo>
                    <a:lnTo>
                      <a:pt x="4166" y="11492"/>
                    </a:lnTo>
                    <a:cubicBezTo>
                      <a:pt x="4119" y="11565"/>
                      <a:pt x="4151" y="11657"/>
                      <a:pt x="4238" y="11696"/>
                    </a:cubicBezTo>
                    <a:lnTo>
                      <a:pt x="4814" y="11955"/>
                    </a:lnTo>
                    <a:cubicBezTo>
                      <a:pt x="4901" y="11994"/>
                      <a:pt x="5011" y="11968"/>
                      <a:pt x="5058" y="11894"/>
                    </a:cubicBezTo>
                    <a:lnTo>
                      <a:pt x="5418" y="11336"/>
                    </a:lnTo>
                    <a:cubicBezTo>
                      <a:pt x="5465" y="11263"/>
                      <a:pt x="5434" y="11171"/>
                      <a:pt x="5346" y="11132"/>
                    </a:cubicBezTo>
                    <a:lnTo>
                      <a:pt x="4771" y="10874"/>
                    </a:lnTo>
                    <a:cubicBezTo>
                      <a:pt x="4727" y="10854"/>
                      <a:pt x="4678" y="10851"/>
                      <a:pt x="4634" y="10862"/>
                    </a:cubicBezTo>
                    <a:close/>
                    <a:moveTo>
                      <a:pt x="6166" y="10865"/>
                    </a:moveTo>
                    <a:cubicBezTo>
                      <a:pt x="6113" y="10878"/>
                      <a:pt x="6065" y="10908"/>
                      <a:pt x="6037" y="10952"/>
                    </a:cubicBezTo>
                    <a:lnTo>
                      <a:pt x="5666" y="11525"/>
                    </a:lnTo>
                    <a:cubicBezTo>
                      <a:pt x="5610" y="11613"/>
                      <a:pt x="5651" y="11721"/>
                      <a:pt x="5756" y="11768"/>
                    </a:cubicBezTo>
                    <a:lnTo>
                      <a:pt x="6537" y="12123"/>
                    </a:lnTo>
                    <a:cubicBezTo>
                      <a:pt x="6642" y="12170"/>
                      <a:pt x="6775" y="12138"/>
                      <a:pt x="6832" y="12051"/>
                    </a:cubicBezTo>
                    <a:lnTo>
                      <a:pt x="7202" y="11477"/>
                    </a:lnTo>
                    <a:cubicBezTo>
                      <a:pt x="7259" y="11390"/>
                      <a:pt x="7221" y="11278"/>
                      <a:pt x="7116" y="11231"/>
                    </a:cubicBezTo>
                    <a:lnTo>
                      <a:pt x="6332" y="10877"/>
                    </a:lnTo>
                    <a:cubicBezTo>
                      <a:pt x="6279" y="10853"/>
                      <a:pt x="6220" y="10852"/>
                      <a:pt x="6166" y="10865"/>
                    </a:cubicBezTo>
                    <a:close/>
                    <a:moveTo>
                      <a:pt x="9544" y="11057"/>
                    </a:moveTo>
                    <a:cubicBezTo>
                      <a:pt x="9487" y="11071"/>
                      <a:pt x="9434" y="11103"/>
                      <a:pt x="9404" y="11150"/>
                    </a:cubicBezTo>
                    <a:lnTo>
                      <a:pt x="9008" y="11762"/>
                    </a:lnTo>
                    <a:cubicBezTo>
                      <a:pt x="8947" y="11856"/>
                      <a:pt x="8989" y="11976"/>
                      <a:pt x="9102" y="12027"/>
                    </a:cubicBezTo>
                    <a:lnTo>
                      <a:pt x="9857" y="12369"/>
                    </a:lnTo>
                    <a:cubicBezTo>
                      <a:pt x="9970" y="12420"/>
                      <a:pt x="10113" y="12385"/>
                      <a:pt x="10174" y="12291"/>
                    </a:cubicBezTo>
                    <a:lnTo>
                      <a:pt x="10569" y="11675"/>
                    </a:lnTo>
                    <a:cubicBezTo>
                      <a:pt x="10630" y="11582"/>
                      <a:pt x="10588" y="11462"/>
                      <a:pt x="10476" y="11411"/>
                    </a:cubicBezTo>
                    <a:lnTo>
                      <a:pt x="9720" y="11072"/>
                    </a:lnTo>
                    <a:cubicBezTo>
                      <a:pt x="9664" y="11047"/>
                      <a:pt x="9601" y="11043"/>
                      <a:pt x="9544" y="11057"/>
                    </a:cubicBezTo>
                    <a:close/>
                    <a:moveTo>
                      <a:pt x="11271" y="11057"/>
                    </a:moveTo>
                    <a:cubicBezTo>
                      <a:pt x="11214" y="11071"/>
                      <a:pt x="11161" y="11103"/>
                      <a:pt x="11131" y="11150"/>
                    </a:cubicBezTo>
                    <a:lnTo>
                      <a:pt x="10735" y="11762"/>
                    </a:lnTo>
                    <a:cubicBezTo>
                      <a:pt x="10674" y="11856"/>
                      <a:pt x="10716" y="11976"/>
                      <a:pt x="10828" y="12027"/>
                    </a:cubicBezTo>
                    <a:lnTo>
                      <a:pt x="11584" y="12369"/>
                    </a:lnTo>
                    <a:cubicBezTo>
                      <a:pt x="11696" y="12419"/>
                      <a:pt x="11839" y="12385"/>
                      <a:pt x="11900" y="12291"/>
                    </a:cubicBezTo>
                    <a:lnTo>
                      <a:pt x="12296" y="11675"/>
                    </a:lnTo>
                    <a:cubicBezTo>
                      <a:pt x="12357" y="11581"/>
                      <a:pt x="12315" y="11462"/>
                      <a:pt x="12202" y="11411"/>
                    </a:cubicBezTo>
                    <a:lnTo>
                      <a:pt x="11447" y="11072"/>
                    </a:lnTo>
                    <a:cubicBezTo>
                      <a:pt x="11391" y="11047"/>
                      <a:pt x="11328" y="11043"/>
                      <a:pt x="11271" y="11057"/>
                    </a:cubicBezTo>
                    <a:close/>
                    <a:moveTo>
                      <a:pt x="20807" y="11726"/>
                    </a:moveTo>
                    <a:cubicBezTo>
                      <a:pt x="20784" y="11716"/>
                      <a:pt x="20755" y="11722"/>
                      <a:pt x="20742" y="11741"/>
                    </a:cubicBezTo>
                    <a:lnTo>
                      <a:pt x="18771" y="14789"/>
                    </a:lnTo>
                    <a:cubicBezTo>
                      <a:pt x="18758" y="14808"/>
                      <a:pt x="18766" y="14832"/>
                      <a:pt x="18789" y="14843"/>
                    </a:cubicBezTo>
                    <a:lnTo>
                      <a:pt x="19523" y="15176"/>
                    </a:lnTo>
                    <a:cubicBezTo>
                      <a:pt x="19546" y="15186"/>
                      <a:pt x="19575" y="15177"/>
                      <a:pt x="19588" y="15158"/>
                    </a:cubicBezTo>
                    <a:lnTo>
                      <a:pt x="21562" y="12111"/>
                    </a:lnTo>
                    <a:cubicBezTo>
                      <a:pt x="21575" y="12091"/>
                      <a:pt x="21564" y="12067"/>
                      <a:pt x="21541" y="12057"/>
                    </a:cubicBezTo>
                    <a:lnTo>
                      <a:pt x="20807" y="11726"/>
                    </a:lnTo>
                    <a:close/>
                    <a:moveTo>
                      <a:pt x="12652" y="11729"/>
                    </a:moveTo>
                    <a:cubicBezTo>
                      <a:pt x="12595" y="11744"/>
                      <a:pt x="12542" y="11775"/>
                      <a:pt x="12512" y="11822"/>
                    </a:cubicBezTo>
                    <a:lnTo>
                      <a:pt x="12116" y="12435"/>
                    </a:lnTo>
                    <a:cubicBezTo>
                      <a:pt x="12055" y="12529"/>
                      <a:pt x="12097" y="12648"/>
                      <a:pt x="12210" y="12699"/>
                    </a:cubicBezTo>
                    <a:lnTo>
                      <a:pt x="12965" y="13041"/>
                    </a:lnTo>
                    <a:cubicBezTo>
                      <a:pt x="13078" y="13092"/>
                      <a:pt x="13221" y="13057"/>
                      <a:pt x="13282" y="12963"/>
                    </a:cubicBezTo>
                    <a:lnTo>
                      <a:pt x="13677" y="12348"/>
                    </a:lnTo>
                    <a:cubicBezTo>
                      <a:pt x="13738" y="12254"/>
                      <a:pt x="13696" y="12134"/>
                      <a:pt x="13584" y="12084"/>
                    </a:cubicBezTo>
                    <a:lnTo>
                      <a:pt x="12828" y="11744"/>
                    </a:lnTo>
                    <a:cubicBezTo>
                      <a:pt x="12772" y="11719"/>
                      <a:pt x="12709" y="11715"/>
                      <a:pt x="12652" y="11729"/>
                    </a:cubicBezTo>
                    <a:close/>
                    <a:moveTo>
                      <a:pt x="3943" y="11919"/>
                    </a:moveTo>
                    <a:cubicBezTo>
                      <a:pt x="3899" y="11930"/>
                      <a:pt x="3859" y="11954"/>
                      <a:pt x="3835" y="11991"/>
                    </a:cubicBezTo>
                    <a:lnTo>
                      <a:pt x="3476" y="12549"/>
                    </a:lnTo>
                    <a:cubicBezTo>
                      <a:pt x="3428" y="12622"/>
                      <a:pt x="3460" y="12714"/>
                      <a:pt x="3548" y="12753"/>
                    </a:cubicBezTo>
                    <a:lnTo>
                      <a:pt x="4123" y="13011"/>
                    </a:lnTo>
                    <a:cubicBezTo>
                      <a:pt x="4211" y="13051"/>
                      <a:pt x="4320" y="13024"/>
                      <a:pt x="4368" y="12951"/>
                    </a:cubicBezTo>
                    <a:lnTo>
                      <a:pt x="4727" y="12393"/>
                    </a:lnTo>
                    <a:cubicBezTo>
                      <a:pt x="4775" y="12320"/>
                      <a:pt x="4743" y="12228"/>
                      <a:pt x="4656" y="12189"/>
                    </a:cubicBezTo>
                    <a:lnTo>
                      <a:pt x="4080" y="11931"/>
                    </a:lnTo>
                    <a:cubicBezTo>
                      <a:pt x="4036" y="11911"/>
                      <a:pt x="3988" y="11907"/>
                      <a:pt x="3943" y="11919"/>
                    </a:cubicBezTo>
                    <a:close/>
                    <a:moveTo>
                      <a:pt x="5361" y="12018"/>
                    </a:moveTo>
                    <a:cubicBezTo>
                      <a:pt x="5307" y="12031"/>
                      <a:pt x="5259" y="12061"/>
                      <a:pt x="5231" y="12105"/>
                    </a:cubicBezTo>
                    <a:lnTo>
                      <a:pt x="4861" y="12678"/>
                    </a:lnTo>
                    <a:cubicBezTo>
                      <a:pt x="4804" y="12766"/>
                      <a:pt x="4845" y="12874"/>
                      <a:pt x="4951" y="12921"/>
                    </a:cubicBezTo>
                    <a:lnTo>
                      <a:pt x="5731" y="13275"/>
                    </a:lnTo>
                    <a:cubicBezTo>
                      <a:pt x="5836" y="13323"/>
                      <a:pt x="5969" y="13291"/>
                      <a:pt x="6026" y="13203"/>
                    </a:cubicBezTo>
                    <a:lnTo>
                      <a:pt x="6397" y="12630"/>
                    </a:lnTo>
                    <a:cubicBezTo>
                      <a:pt x="6453" y="12542"/>
                      <a:pt x="6415" y="12431"/>
                      <a:pt x="6310" y="12384"/>
                    </a:cubicBezTo>
                    <a:lnTo>
                      <a:pt x="5526" y="12030"/>
                    </a:lnTo>
                    <a:cubicBezTo>
                      <a:pt x="5473" y="12006"/>
                      <a:pt x="5414" y="12004"/>
                      <a:pt x="5361" y="12018"/>
                    </a:cubicBezTo>
                    <a:close/>
                    <a:moveTo>
                      <a:pt x="7127" y="12018"/>
                    </a:moveTo>
                    <a:cubicBezTo>
                      <a:pt x="7070" y="12032"/>
                      <a:pt x="7017" y="12064"/>
                      <a:pt x="6987" y="12111"/>
                    </a:cubicBezTo>
                    <a:lnTo>
                      <a:pt x="6591" y="12723"/>
                    </a:lnTo>
                    <a:cubicBezTo>
                      <a:pt x="6530" y="12817"/>
                      <a:pt x="6572" y="12937"/>
                      <a:pt x="6684" y="12987"/>
                    </a:cubicBezTo>
                    <a:lnTo>
                      <a:pt x="7440" y="13330"/>
                    </a:lnTo>
                    <a:cubicBezTo>
                      <a:pt x="7552" y="13380"/>
                      <a:pt x="7696" y="13345"/>
                      <a:pt x="7756" y="13251"/>
                    </a:cubicBezTo>
                    <a:lnTo>
                      <a:pt x="8152" y="12636"/>
                    </a:lnTo>
                    <a:cubicBezTo>
                      <a:pt x="8213" y="12542"/>
                      <a:pt x="8171" y="12423"/>
                      <a:pt x="8058" y="12372"/>
                    </a:cubicBezTo>
                    <a:lnTo>
                      <a:pt x="7303" y="12033"/>
                    </a:lnTo>
                    <a:cubicBezTo>
                      <a:pt x="7247" y="12007"/>
                      <a:pt x="7184" y="12003"/>
                      <a:pt x="7127" y="12018"/>
                    </a:cubicBezTo>
                    <a:close/>
                    <a:moveTo>
                      <a:pt x="8738" y="12306"/>
                    </a:moveTo>
                    <a:cubicBezTo>
                      <a:pt x="8681" y="12320"/>
                      <a:pt x="8628" y="12352"/>
                      <a:pt x="8598" y="12399"/>
                    </a:cubicBezTo>
                    <a:lnTo>
                      <a:pt x="8202" y="13011"/>
                    </a:lnTo>
                    <a:cubicBezTo>
                      <a:pt x="8142" y="13105"/>
                      <a:pt x="8183" y="13225"/>
                      <a:pt x="8296" y="13275"/>
                    </a:cubicBezTo>
                    <a:lnTo>
                      <a:pt x="9051" y="13618"/>
                    </a:lnTo>
                    <a:cubicBezTo>
                      <a:pt x="9164" y="13668"/>
                      <a:pt x="9307" y="13634"/>
                      <a:pt x="9368" y="13540"/>
                    </a:cubicBezTo>
                    <a:lnTo>
                      <a:pt x="9764" y="12924"/>
                    </a:lnTo>
                    <a:cubicBezTo>
                      <a:pt x="9824" y="12830"/>
                      <a:pt x="9783" y="12711"/>
                      <a:pt x="9670" y="12660"/>
                    </a:cubicBezTo>
                    <a:lnTo>
                      <a:pt x="8915" y="12321"/>
                    </a:lnTo>
                    <a:cubicBezTo>
                      <a:pt x="8858" y="12295"/>
                      <a:pt x="8795" y="12292"/>
                      <a:pt x="8738" y="12306"/>
                    </a:cubicBezTo>
                    <a:close/>
                    <a:moveTo>
                      <a:pt x="10465" y="12306"/>
                    </a:moveTo>
                    <a:cubicBezTo>
                      <a:pt x="10408" y="12320"/>
                      <a:pt x="10355" y="12352"/>
                      <a:pt x="10325" y="12399"/>
                    </a:cubicBezTo>
                    <a:lnTo>
                      <a:pt x="9929" y="13011"/>
                    </a:lnTo>
                    <a:cubicBezTo>
                      <a:pt x="9868" y="13105"/>
                      <a:pt x="9910" y="13225"/>
                      <a:pt x="10023" y="13275"/>
                    </a:cubicBezTo>
                    <a:lnTo>
                      <a:pt x="10778" y="13618"/>
                    </a:lnTo>
                    <a:cubicBezTo>
                      <a:pt x="10890" y="13668"/>
                      <a:pt x="11034" y="13633"/>
                      <a:pt x="11095" y="13540"/>
                    </a:cubicBezTo>
                    <a:lnTo>
                      <a:pt x="11490" y="12924"/>
                    </a:lnTo>
                    <a:cubicBezTo>
                      <a:pt x="11551" y="12830"/>
                      <a:pt x="11509" y="12711"/>
                      <a:pt x="11397" y="12660"/>
                    </a:cubicBezTo>
                    <a:lnTo>
                      <a:pt x="10641" y="12321"/>
                    </a:lnTo>
                    <a:cubicBezTo>
                      <a:pt x="10585" y="12295"/>
                      <a:pt x="10522" y="12292"/>
                      <a:pt x="10465" y="12306"/>
                    </a:cubicBezTo>
                    <a:close/>
                    <a:moveTo>
                      <a:pt x="11846" y="12882"/>
                    </a:moveTo>
                    <a:cubicBezTo>
                      <a:pt x="11789" y="12896"/>
                      <a:pt x="11737" y="12928"/>
                      <a:pt x="11706" y="12975"/>
                    </a:cubicBezTo>
                    <a:lnTo>
                      <a:pt x="11310" y="13588"/>
                    </a:lnTo>
                    <a:cubicBezTo>
                      <a:pt x="11250" y="13682"/>
                      <a:pt x="11291" y="13801"/>
                      <a:pt x="11404" y="13852"/>
                    </a:cubicBezTo>
                    <a:lnTo>
                      <a:pt x="12159" y="14194"/>
                    </a:lnTo>
                    <a:cubicBezTo>
                      <a:pt x="12272" y="14245"/>
                      <a:pt x="12415" y="14210"/>
                      <a:pt x="12476" y="14116"/>
                    </a:cubicBezTo>
                    <a:lnTo>
                      <a:pt x="12872" y="13501"/>
                    </a:lnTo>
                    <a:cubicBezTo>
                      <a:pt x="12932" y="13407"/>
                      <a:pt x="12891" y="13287"/>
                      <a:pt x="12778" y="13236"/>
                    </a:cubicBezTo>
                    <a:lnTo>
                      <a:pt x="12023" y="12897"/>
                    </a:lnTo>
                    <a:cubicBezTo>
                      <a:pt x="11966" y="12872"/>
                      <a:pt x="11903" y="12868"/>
                      <a:pt x="11846" y="12882"/>
                    </a:cubicBezTo>
                    <a:close/>
                    <a:moveTo>
                      <a:pt x="3253" y="12975"/>
                    </a:moveTo>
                    <a:cubicBezTo>
                      <a:pt x="3208" y="12986"/>
                      <a:pt x="3168" y="13011"/>
                      <a:pt x="3145" y="13047"/>
                    </a:cubicBezTo>
                    <a:lnTo>
                      <a:pt x="2785" y="13606"/>
                    </a:lnTo>
                    <a:cubicBezTo>
                      <a:pt x="2738" y="13679"/>
                      <a:pt x="2769" y="13770"/>
                      <a:pt x="2857" y="13810"/>
                    </a:cubicBezTo>
                    <a:lnTo>
                      <a:pt x="3432" y="14068"/>
                    </a:lnTo>
                    <a:cubicBezTo>
                      <a:pt x="3520" y="14107"/>
                      <a:pt x="3630" y="14081"/>
                      <a:pt x="3677" y="14008"/>
                    </a:cubicBezTo>
                    <a:lnTo>
                      <a:pt x="4037" y="13450"/>
                    </a:lnTo>
                    <a:cubicBezTo>
                      <a:pt x="4084" y="13376"/>
                      <a:pt x="4052" y="13285"/>
                      <a:pt x="3965" y="13245"/>
                    </a:cubicBezTo>
                    <a:lnTo>
                      <a:pt x="3389" y="12987"/>
                    </a:lnTo>
                    <a:cubicBezTo>
                      <a:pt x="3346" y="12968"/>
                      <a:pt x="3297" y="12964"/>
                      <a:pt x="3253" y="12975"/>
                    </a:cubicBezTo>
                    <a:close/>
                    <a:moveTo>
                      <a:pt x="4670" y="13170"/>
                    </a:moveTo>
                    <a:cubicBezTo>
                      <a:pt x="4617" y="13184"/>
                      <a:pt x="4569" y="13214"/>
                      <a:pt x="4540" y="13257"/>
                    </a:cubicBezTo>
                    <a:lnTo>
                      <a:pt x="4170" y="13831"/>
                    </a:lnTo>
                    <a:cubicBezTo>
                      <a:pt x="4113" y="13919"/>
                      <a:pt x="4155" y="14027"/>
                      <a:pt x="4260" y="14074"/>
                    </a:cubicBezTo>
                    <a:lnTo>
                      <a:pt x="5040" y="14428"/>
                    </a:lnTo>
                    <a:cubicBezTo>
                      <a:pt x="5145" y="14476"/>
                      <a:pt x="5279" y="14444"/>
                      <a:pt x="5335" y="14356"/>
                    </a:cubicBezTo>
                    <a:lnTo>
                      <a:pt x="5706" y="13783"/>
                    </a:lnTo>
                    <a:cubicBezTo>
                      <a:pt x="5763" y="13695"/>
                      <a:pt x="5725" y="13584"/>
                      <a:pt x="5620" y="13537"/>
                    </a:cubicBezTo>
                    <a:lnTo>
                      <a:pt x="4835" y="13182"/>
                    </a:lnTo>
                    <a:cubicBezTo>
                      <a:pt x="4783" y="13159"/>
                      <a:pt x="4723" y="13157"/>
                      <a:pt x="4670" y="13170"/>
                    </a:cubicBezTo>
                    <a:close/>
                    <a:moveTo>
                      <a:pt x="6436" y="13170"/>
                    </a:moveTo>
                    <a:cubicBezTo>
                      <a:pt x="6379" y="13185"/>
                      <a:pt x="6326" y="13217"/>
                      <a:pt x="6296" y="13263"/>
                    </a:cubicBezTo>
                    <a:lnTo>
                      <a:pt x="5900" y="13876"/>
                    </a:lnTo>
                    <a:cubicBezTo>
                      <a:pt x="5839" y="13970"/>
                      <a:pt x="5881" y="14089"/>
                      <a:pt x="5994" y="14140"/>
                    </a:cubicBezTo>
                    <a:lnTo>
                      <a:pt x="6749" y="14482"/>
                    </a:lnTo>
                    <a:cubicBezTo>
                      <a:pt x="6862" y="14533"/>
                      <a:pt x="7005" y="14498"/>
                      <a:pt x="7066" y="14404"/>
                    </a:cubicBezTo>
                    <a:lnTo>
                      <a:pt x="7461" y="13789"/>
                    </a:lnTo>
                    <a:cubicBezTo>
                      <a:pt x="7522" y="13695"/>
                      <a:pt x="7480" y="13575"/>
                      <a:pt x="7368" y="13525"/>
                    </a:cubicBezTo>
                    <a:lnTo>
                      <a:pt x="6612" y="13185"/>
                    </a:lnTo>
                    <a:cubicBezTo>
                      <a:pt x="6556" y="13160"/>
                      <a:pt x="6493" y="13156"/>
                      <a:pt x="6436" y="13170"/>
                    </a:cubicBezTo>
                    <a:close/>
                    <a:moveTo>
                      <a:pt x="7933" y="13459"/>
                    </a:moveTo>
                    <a:cubicBezTo>
                      <a:pt x="7875" y="13473"/>
                      <a:pt x="7823" y="13505"/>
                      <a:pt x="7792" y="13552"/>
                    </a:cubicBezTo>
                    <a:lnTo>
                      <a:pt x="7397" y="14164"/>
                    </a:lnTo>
                    <a:cubicBezTo>
                      <a:pt x="7336" y="14258"/>
                      <a:pt x="7378" y="14378"/>
                      <a:pt x="7490" y="14428"/>
                    </a:cubicBezTo>
                    <a:lnTo>
                      <a:pt x="8246" y="14771"/>
                    </a:lnTo>
                    <a:cubicBezTo>
                      <a:pt x="8358" y="14821"/>
                      <a:pt x="8501" y="14786"/>
                      <a:pt x="8562" y="14692"/>
                    </a:cubicBezTo>
                    <a:lnTo>
                      <a:pt x="8958" y="14077"/>
                    </a:lnTo>
                    <a:cubicBezTo>
                      <a:pt x="9019" y="13983"/>
                      <a:pt x="8977" y="13864"/>
                      <a:pt x="8864" y="13813"/>
                    </a:cubicBezTo>
                    <a:lnTo>
                      <a:pt x="8109" y="13474"/>
                    </a:lnTo>
                    <a:cubicBezTo>
                      <a:pt x="8053" y="13448"/>
                      <a:pt x="7990" y="13444"/>
                      <a:pt x="7933" y="13459"/>
                    </a:cubicBezTo>
                    <a:close/>
                    <a:moveTo>
                      <a:pt x="9774" y="13459"/>
                    </a:moveTo>
                    <a:cubicBezTo>
                      <a:pt x="9717" y="13473"/>
                      <a:pt x="9665" y="13505"/>
                      <a:pt x="9634" y="13552"/>
                    </a:cubicBezTo>
                    <a:lnTo>
                      <a:pt x="9238" y="14164"/>
                    </a:lnTo>
                    <a:cubicBezTo>
                      <a:pt x="9178" y="14258"/>
                      <a:pt x="9219" y="14377"/>
                      <a:pt x="9332" y="14428"/>
                    </a:cubicBezTo>
                    <a:lnTo>
                      <a:pt x="10087" y="14771"/>
                    </a:lnTo>
                    <a:cubicBezTo>
                      <a:pt x="10200" y="14821"/>
                      <a:pt x="10343" y="14786"/>
                      <a:pt x="10404" y="14692"/>
                    </a:cubicBezTo>
                    <a:lnTo>
                      <a:pt x="10800" y="14077"/>
                    </a:lnTo>
                    <a:cubicBezTo>
                      <a:pt x="10860" y="13983"/>
                      <a:pt x="10818" y="13864"/>
                      <a:pt x="10706" y="13813"/>
                    </a:cubicBezTo>
                    <a:lnTo>
                      <a:pt x="9951" y="13474"/>
                    </a:lnTo>
                    <a:cubicBezTo>
                      <a:pt x="9894" y="13448"/>
                      <a:pt x="9831" y="13444"/>
                      <a:pt x="9774" y="13459"/>
                    </a:cubicBezTo>
                    <a:close/>
                    <a:moveTo>
                      <a:pt x="2562" y="14032"/>
                    </a:moveTo>
                    <a:cubicBezTo>
                      <a:pt x="2517" y="14043"/>
                      <a:pt x="2478" y="14068"/>
                      <a:pt x="2454" y="14104"/>
                    </a:cubicBezTo>
                    <a:lnTo>
                      <a:pt x="2094" y="14662"/>
                    </a:lnTo>
                    <a:cubicBezTo>
                      <a:pt x="2047" y="14735"/>
                      <a:pt x="2079" y="14827"/>
                      <a:pt x="2166" y="14867"/>
                    </a:cubicBezTo>
                    <a:lnTo>
                      <a:pt x="2742" y="15125"/>
                    </a:lnTo>
                    <a:cubicBezTo>
                      <a:pt x="2830" y="15164"/>
                      <a:pt x="2939" y="15138"/>
                      <a:pt x="2986" y="15065"/>
                    </a:cubicBezTo>
                    <a:lnTo>
                      <a:pt x="3346" y="14506"/>
                    </a:lnTo>
                    <a:cubicBezTo>
                      <a:pt x="3393" y="14433"/>
                      <a:pt x="3362" y="14342"/>
                      <a:pt x="3274" y="14302"/>
                    </a:cubicBezTo>
                    <a:lnTo>
                      <a:pt x="2699" y="14044"/>
                    </a:lnTo>
                    <a:cubicBezTo>
                      <a:pt x="2655" y="14024"/>
                      <a:pt x="2606" y="14021"/>
                      <a:pt x="2562" y="14032"/>
                    </a:cubicBezTo>
                    <a:close/>
                    <a:moveTo>
                      <a:pt x="11041" y="14035"/>
                    </a:moveTo>
                    <a:cubicBezTo>
                      <a:pt x="10983" y="14049"/>
                      <a:pt x="10931" y="14081"/>
                      <a:pt x="10900" y="14128"/>
                    </a:cubicBezTo>
                    <a:lnTo>
                      <a:pt x="10505" y="14741"/>
                    </a:lnTo>
                    <a:cubicBezTo>
                      <a:pt x="10444" y="14834"/>
                      <a:pt x="10486" y="14954"/>
                      <a:pt x="10598" y="15005"/>
                    </a:cubicBezTo>
                    <a:lnTo>
                      <a:pt x="11354" y="15347"/>
                    </a:lnTo>
                    <a:cubicBezTo>
                      <a:pt x="11466" y="15398"/>
                      <a:pt x="11609" y="15363"/>
                      <a:pt x="11670" y="15269"/>
                    </a:cubicBezTo>
                    <a:lnTo>
                      <a:pt x="12066" y="14653"/>
                    </a:lnTo>
                    <a:cubicBezTo>
                      <a:pt x="12127" y="14560"/>
                      <a:pt x="12085" y="14440"/>
                      <a:pt x="11972" y="14389"/>
                    </a:cubicBezTo>
                    <a:lnTo>
                      <a:pt x="11217" y="14050"/>
                    </a:lnTo>
                    <a:cubicBezTo>
                      <a:pt x="11161" y="14025"/>
                      <a:pt x="11098" y="14021"/>
                      <a:pt x="11041" y="14035"/>
                    </a:cubicBezTo>
                    <a:close/>
                    <a:moveTo>
                      <a:pt x="3864" y="14323"/>
                    </a:moveTo>
                    <a:cubicBezTo>
                      <a:pt x="3811" y="14336"/>
                      <a:pt x="3763" y="14366"/>
                      <a:pt x="3735" y="14410"/>
                    </a:cubicBezTo>
                    <a:lnTo>
                      <a:pt x="3364" y="14984"/>
                    </a:lnTo>
                    <a:cubicBezTo>
                      <a:pt x="3307" y="15071"/>
                      <a:pt x="3349" y="15179"/>
                      <a:pt x="3454" y="15227"/>
                    </a:cubicBezTo>
                    <a:lnTo>
                      <a:pt x="4235" y="15581"/>
                    </a:lnTo>
                    <a:cubicBezTo>
                      <a:pt x="4340" y="15628"/>
                      <a:pt x="4473" y="15597"/>
                      <a:pt x="4530" y="15509"/>
                    </a:cubicBezTo>
                    <a:lnTo>
                      <a:pt x="4900" y="14936"/>
                    </a:lnTo>
                    <a:cubicBezTo>
                      <a:pt x="4957" y="14848"/>
                      <a:pt x="4919" y="14737"/>
                      <a:pt x="4814" y="14689"/>
                    </a:cubicBezTo>
                    <a:lnTo>
                      <a:pt x="4030" y="14335"/>
                    </a:lnTo>
                    <a:cubicBezTo>
                      <a:pt x="3977" y="14312"/>
                      <a:pt x="3917" y="14310"/>
                      <a:pt x="3864" y="14323"/>
                    </a:cubicBezTo>
                    <a:close/>
                    <a:moveTo>
                      <a:pt x="5630" y="14323"/>
                    </a:moveTo>
                    <a:cubicBezTo>
                      <a:pt x="5573" y="14337"/>
                      <a:pt x="5520" y="14369"/>
                      <a:pt x="5490" y="14416"/>
                    </a:cubicBezTo>
                    <a:lnTo>
                      <a:pt x="5094" y="15029"/>
                    </a:lnTo>
                    <a:cubicBezTo>
                      <a:pt x="5034" y="15123"/>
                      <a:pt x="5075" y="15242"/>
                      <a:pt x="5188" y="15293"/>
                    </a:cubicBezTo>
                    <a:lnTo>
                      <a:pt x="5943" y="15635"/>
                    </a:lnTo>
                    <a:cubicBezTo>
                      <a:pt x="6056" y="15686"/>
                      <a:pt x="6199" y="15651"/>
                      <a:pt x="6260" y="15557"/>
                    </a:cubicBezTo>
                    <a:lnTo>
                      <a:pt x="6656" y="14942"/>
                    </a:lnTo>
                    <a:cubicBezTo>
                      <a:pt x="6716" y="14848"/>
                      <a:pt x="6675" y="14728"/>
                      <a:pt x="6562" y="14677"/>
                    </a:cubicBezTo>
                    <a:lnTo>
                      <a:pt x="5807" y="14338"/>
                    </a:lnTo>
                    <a:cubicBezTo>
                      <a:pt x="5750" y="14313"/>
                      <a:pt x="5688" y="14309"/>
                      <a:pt x="5630" y="14323"/>
                    </a:cubicBezTo>
                    <a:close/>
                    <a:moveTo>
                      <a:pt x="7242" y="14611"/>
                    </a:moveTo>
                    <a:cubicBezTo>
                      <a:pt x="7185" y="14626"/>
                      <a:pt x="7132" y="14658"/>
                      <a:pt x="7102" y="14704"/>
                    </a:cubicBezTo>
                    <a:lnTo>
                      <a:pt x="6706" y="15320"/>
                    </a:lnTo>
                    <a:cubicBezTo>
                      <a:pt x="6645" y="15414"/>
                      <a:pt x="6687" y="15530"/>
                      <a:pt x="6799" y="15581"/>
                    </a:cubicBezTo>
                    <a:lnTo>
                      <a:pt x="7555" y="15923"/>
                    </a:lnTo>
                    <a:cubicBezTo>
                      <a:pt x="7667" y="15974"/>
                      <a:pt x="7811" y="15939"/>
                      <a:pt x="7871" y="15845"/>
                    </a:cubicBezTo>
                    <a:lnTo>
                      <a:pt x="8267" y="15230"/>
                    </a:lnTo>
                    <a:cubicBezTo>
                      <a:pt x="8328" y="15136"/>
                      <a:pt x="8286" y="15016"/>
                      <a:pt x="8174" y="14966"/>
                    </a:cubicBezTo>
                    <a:lnTo>
                      <a:pt x="7418" y="14626"/>
                    </a:lnTo>
                    <a:cubicBezTo>
                      <a:pt x="7362" y="14601"/>
                      <a:pt x="7299" y="14597"/>
                      <a:pt x="7242" y="14611"/>
                    </a:cubicBezTo>
                    <a:close/>
                    <a:moveTo>
                      <a:pt x="8969" y="14611"/>
                    </a:moveTo>
                    <a:cubicBezTo>
                      <a:pt x="8911" y="14626"/>
                      <a:pt x="8859" y="14658"/>
                      <a:pt x="8828" y="14704"/>
                    </a:cubicBezTo>
                    <a:lnTo>
                      <a:pt x="8433" y="15317"/>
                    </a:lnTo>
                    <a:cubicBezTo>
                      <a:pt x="8372" y="15411"/>
                      <a:pt x="8414" y="15530"/>
                      <a:pt x="8526" y="15581"/>
                    </a:cubicBezTo>
                    <a:lnTo>
                      <a:pt x="9282" y="15923"/>
                    </a:lnTo>
                    <a:cubicBezTo>
                      <a:pt x="9394" y="15974"/>
                      <a:pt x="9537" y="15939"/>
                      <a:pt x="9598" y="15845"/>
                    </a:cubicBezTo>
                    <a:lnTo>
                      <a:pt x="9994" y="15230"/>
                    </a:lnTo>
                    <a:cubicBezTo>
                      <a:pt x="10055" y="15136"/>
                      <a:pt x="10013" y="15016"/>
                      <a:pt x="9900" y="14966"/>
                    </a:cubicBezTo>
                    <a:lnTo>
                      <a:pt x="9145" y="14626"/>
                    </a:lnTo>
                    <a:cubicBezTo>
                      <a:pt x="9089" y="14601"/>
                      <a:pt x="9026" y="14597"/>
                      <a:pt x="8969" y="14611"/>
                    </a:cubicBezTo>
                    <a:close/>
                    <a:moveTo>
                      <a:pt x="1871" y="15089"/>
                    </a:moveTo>
                    <a:cubicBezTo>
                      <a:pt x="1827" y="15100"/>
                      <a:pt x="1787" y="15124"/>
                      <a:pt x="1763" y="15161"/>
                    </a:cubicBezTo>
                    <a:lnTo>
                      <a:pt x="1404" y="15719"/>
                    </a:lnTo>
                    <a:cubicBezTo>
                      <a:pt x="1356" y="15792"/>
                      <a:pt x="1388" y="15884"/>
                      <a:pt x="1476" y="15923"/>
                    </a:cubicBezTo>
                    <a:lnTo>
                      <a:pt x="2051" y="16182"/>
                    </a:lnTo>
                    <a:cubicBezTo>
                      <a:pt x="2139" y="16221"/>
                      <a:pt x="2248" y="16195"/>
                      <a:pt x="2296" y="16121"/>
                    </a:cubicBezTo>
                    <a:lnTo>
                      <a:pt x="2655" y="15563"/>
                    </a:lnTo>
                    <a:cubicBezTo>
                      <a:pt x="2703" y="15490"/>
                      <a:pt x="2671" y="15398"/>
                      <a:pt x="2584" y="15359"/>
                    </a:cubicBezTo>
                    <a:lnTo>
                      <a:pt x="2008" y="15101"/>
                    </a:lnTo>
                    <a:cubicBezTo>
                      <a:pt x="1964" y="15081"/>
                      <a:pt x="1916" y="15078"/>
                      <a:pt x="1871" y="15089"/>
                    </a:cubicBezTo>
                    <a:close/>
                    <a:moveTo>
                      <a:pt x="18620" y="15089"/>
                    </a:moveTo>
                    <a:cubicBezTo>
                      <a:pt x="18597" y="15078"/>
                      <a:pt x="18568" y="15085"/>
                      <a:pt x="18555" y="15104"/>
                    </a:cubicBezTo>
                    <a:lnTo>
                      <a:pt x="16584" y="18151"/>
                    </a:lnTo>
                    <a:cubicBezTo>
                      <a:pt x="16571" y="18170"/>
                      <a:pt x="16579" y="18195"/>
                      <a:pt x="16602" y="18205"/>
                    </a:cubicBezTo>
                    <a:lnTo>
                      <a:pt x="17336" y="18538"/>
                    </a:lnTo>
                    <a:cubicBezTo>
                      <a:pt x="17359" y="18549"/>
                      <a:pt x="17388" y="18540"/>
                      <a:pt x="17400" y="18520"/>
                    </a:cubicBezTo>
                    <a:lnTo>
                      <a:pt x="19375" y="15473"/>
                    </a:lnTo>
                    <a:cubicBezTo>
                      <a:pt x="19388" y="15454"/>
                      <a:pt x="19377" y="15430"/>
                      <a:pt x="19354" y="15419"/>
                    </a:cubicBezTo>
                    <a:lnTo>
                      <a:pt x="18620" y="15089"/>
                    </a:lnTo>
                    <a:close/>
                    <a:moveTo>
                      <a:pt x="10350" y="15284"/>
                    </a:moveTo>
                    <a:cubicBezTo>
                      <a:pt x="10293" y="15298"/>
                      <a:pt x="10240" y="15330"/>
                      <a:pt x="10210" y="15377"/>
                    </a:cubicBezTo>
                    <a:lnTo>
                      <a:pt x="9814" y="15989"/>
                    </a:lnTo>
                    <a:cubicBezTo>
                      <a:pt x="9753" y="16083"/>
                      <a:pt x="9795" y="16203"/>
                      <a:pt x="9907" y="16254"/>
                    </a:cubicBezTo>
                    <a:lnTo>
                      <a:pt x="10663" y="16596"/>
                    </a:lnTo>
                    <a:cubicBezTo>
                      <a:pt x="10775" y="16647"/>
                      <a:pt x="10919" y="16612"/>
                      <a:pt x="10979" y="16518"/>
                    </a:cubicBezTo>
                    <a:lnTo>
                      <a:pt x="11375" y="15902"/>
                    </a:lnTo>
                    <a:cubicBezTo>
                      <a:pt x="11436" y="15808"/>
                      <a:pt x="11394" y="15689"/>
                      <a:pt x="11282" y="15638"/>
                    </a:cubicBezTo>
                    <a:lnTo>
                      <a:pt x="10526" y="15299"/>
                    </a:lnTo>
                    <a:cubicBezTo>
                      <a:pt x="10470" y="15274"/>
                      <a:pt x="10407" y="15270"/>
                      <a:pt x="10350" y="15284"/>
                    </a:cubicBezTo>
                    <a:close/>
                    <a:moveTo>
                      <a:pt x="3058" y="15476"/>
                    </a:moveTo>
                    <a:cubicBezTo>
                      <a:pt x="3005" y="15489"/>
                      <a:pt x="2957" y="15519"/>
                      <a:pt x="2929" y="15563"/>
                    </a:cubicBezTo>
                    <a:lnTo>
                      <a:pt x="2558" y="16137"/>
                    </a:lnTo>
                    <a:cubicBezTo>
                      <a:pt x="2502" y="16224"/>
                      <a:pt x="2543" y="16332"/>
                      <a:pt x="2648" y="16380"/>
                    </a:cubicBezTo>
                    <a:lnTo>
                      <a:pt x="3429" y="16734"/>
                    </a:lnTo>
                    <a:cubicBezTo>
                      <a:pt x="3534" y="16781"/>
                      <a:pt x="3667" y="16750"/>
                      <a:pt x="3724" y="16662"/>
                    </a:cubicBezTo>
                    <a:lnTo>
                      <a:pt x="4094" y="16088"/>
                    </a:lnTo>
                    <a:cubicBezTo>
                      <a:pt x="4151" y="16001"/>
                      <a:pt x="4113" y="15890"/>
                      <a:pt x="4008" y="15842"/>
                    </a:cubicBezTo>
                    <a:lnTo>
                      <a:pt x="3224" y="15488"/>
                    </a:lnTo>
                    <a:cubicBezTo>
                      <a:pt x="3171" y="15464"/>
                      <a:pt x="3112" y="15463"/>
                      <a:pt x="3058" y="15476"/>
                    </a:cubicBezTo>
                    <a:close/>
                    <a:moveTo>
                      <a:pt x="4825" y="15476"/>
                    </a:moveTo>
                    <a:cubicBezTo>
                      <a:pt x="4767" y="15490"/>
                      <a:pt x="4715" y="15522"/>
                      <a:pt x="4684" y="15569"/>
                    </a:cubicBezTo>
                    <a:lnTo>
                      <a:pt x="4289" y="16182"/>
                    </a:lnTo>
                    <a:cubicBezTo>
                      <a:pt x="4228" y="16275"/>
                      <a:pt x="4270" y="16395"/>
                      <a:pt x="4382" y="16446"/>
                    </a:cubicBezTo>
                    <a:lnTo>
                      <a:pt x="5138" y="16788"/>
                    </a:lnTo>
                    <a:cubicBezTo>
                      <a:pt x="5250" y="16839"/>
                      <a:pt x="5393" y="16801"/>
                      <a:pt x="5454" y="16707"/>
                    </a:cubicBezTo>
                    <a:lnTo>
                      <a:pt x="5850" y="16094"/>
                    </a:lnTo>
                    <a:cubicBezTo>
                      <a:pt x="5911" y="16001"/>
                      <a:pt x="5869" y="15881"/>
                      <a:pt x="5756" y="15830"/>
                    </a:cubicBezTo>
                    <a:lnTo>
                      <a:pt x="5001" y="15491"/>
                    </a:lnTo>
                    <a:cubicBezTo>
                      <a:pt x="4945" y="15466"/>
                      <a:pt x="4882" y="15462"/>
                      <a:pt x="4825" y="15476"/>
                    </a:cubicBezTo>
                    <a:close/>
                    <a:moveTo>
                      <a:pt x="6436" y="15764"/>
                    </a:moveTo>
                    <a:cubicBezTo>
                      <a:pt x="6379" y="15778"/>
                      <a:pt x="6326" y="15810"/>
                      <a:pt x="6296" y="15857"/>
                    </a:cubicBezTo>
                    <a:lnTo>
                      <a:pt x="5900" y="16470"/>
                    </a:lnTo>
                    <a:cubicBezTo>
                      <a:pt x="5840" y="16564"/>
                      <a:pt x="5881" y="16683"/>
                      <a:pt x="5994" y="16734"/>
                    </a:cubicBezTo>
                    <a:lnTo>
                      <a:pt x="6749" y="17076"/>
                    </a:lnTo>
                    <a:cubicBezTo>
                      <a:pt x="6862" y="17127"/>
                      <a:pt x="7005" y="17092"/>
                      <a:pt x="7066" y="16998"/>
                    </a:cubicBezTo>
                    <a:lnTo>
                      <a:pt x="7461" y="16383"/>
                    </a:lnTo>
                    <a:cubicBezTo>
                      <a:pt x="7522" y="16289"/>
                      <a:pt x="7480" y="16169"/>
                      <a:pt x="7368" y="16118"/>
                    </a:cubicBezTo>
                    <a:lnTo>
                      <a:pt x="6612" y="15779"/>
                    </a:lnTo>
                    <a:cubicBezTo>
                      <a:pt x="6556" y="15754"/>
                      <a:pt x="6493" y="15750"/>
                      <a:pt x="6436" y="15764"/>
                    </a:cubicBezTo>
                    <a:close/>
                    <a:moveTo>
                      <a:pt x="8163" y="15764"/>
                    </a:moveTo>
                    <a:cubicBezTo>
                      <a:pt x="8106" y="15778"/>
                      <a:pt x="8053" y="15810"/>
                      <a:pt x="8023" y="15857"/>
                    </a:cubicBezTo>
                    <a:lnTo>
                      <a:pt x="7627" y="16470"/>
                    </a:lnTo>
                    <a:cubicBezTo>
                      <a:pt x="7566" y="16564"/>
                      <a:pt x="7608" y="16683"/>
                      <a:pt x="7720" y="16734"/>
                    </a:cubicBezTo>
                    <a:lnTo>
                      <a:pt x="8476" y="17076"/>
                    </a:lnTo>
                    <a:cubicBezTo>
                      <a:pt x="8588" y="17127"/>
                      <a:pt x="8732" y="17092"/>
                      <a:pt x="8792" y="16998"/>
                    </a:cubicBezTo>
                    <a:lnTo>
                      <a:pt x="9188" y="16383"/>
                    </a:lnTo>
                    <a:cubicBezTo>
                      <a:pt x="9249" y="16289"/>
                      <a:pt x="9207" y="16169"/>
                      <a:pt x="9094" y="16118"/>
                    </a:cubicBezTo>
                    <a:lnTo>
                      <a:pt x="8339" y="15779"/>
                    </a:lnTo>
                    <a:cubicBezTo>
                      <a:pt x="8283" y="15754"/>
                      <a:pt x="8220" y="15750"/>
                      <a:pt x="8163" y="15764"/>
                    </a:cubicBezTo>
                    <a:close/>
                    <a:moveTo>
                      <a:pt x="1181" y="16146"/>
                    </a:moveTo>
                    <a:cubicBezTo>
                      <a:pt x="1136" y="16157"/>
                      <a:pt x="1096" y="16181"/>
                      <a:pt x="1073" y="16218"/>
                    </a:cubicBezTo>
                    <a:lnTo>
                      <a:pt x="713" y="16776"/>
                    </a:lnTo>
                    <a:cubicBezTo>
                      <a:pt x="666" y="16849"/>
                      <a:pt x="697" y="16941"/>
                      <a:pt x="785" y="16980"/>
                    </a:cubicBezTo>
                    <a:lnTo>
                      <a:pt x="1360" y="17238"/>
                    </a:lnTo>
                    <a:cubicBezTo>
                      <a:pt x="1448" y="17278"/>
                      <a:pt x="1558" y="17251"/>
                      <a:pt x="1605" y="17178"/>
                    </a:cubicBezTo>
                    <a:lnTo>
                      <a:pt x="1965" y="16620"/>
                    </a:lnTo>
                    <a:cubicBezTo>
                      <a:pt x="2012" y="16547"/>
                      <a:pt x="1981" y="16455"/>
                      <a:pt x="1893" y="16416"/>
                    </a:cubicBezTo>
                    <a:lnTo>
                      <a:pt x="1317" y="16158"/>
                    </a:lnTo>
                    <a:cubicBezTo>
                      <a:pt x="1274" y="16138"/>
                      <a:pt x="1225" y="16134"/>
                      <a:pt x="1181" y="16146"/>
                    </a:cubicBezTo>
                    <a:close/>
                    <a:moveTo>
                      <a:pt x="9544" y="16437"/>
                    </a:moveTo>
                    <a:cubicBezTo>
                      <a:pt x="9487" y="16451"/>
                      <a:pt x="9434" y="16483"/>
                      <a:pt x="9404" y="16530"/>
                    </a:cubicBezTo>
                    <a:lnTo>
                      <a:pt x="9008" y="17142"/>
                    </a:lnTo>
                    <a:cubicBezTo>
                      <a:pt x="8947" y="17236"/>
                      <a:pt x="8989" y="17356"/>
                      <a:pt x="9102" y="17406"/>
                    </a:cubicBezTo>
                    <a:lnTo>
                      <a:pt x="9857" y="17749"/>
                    </a:lnTo>
                    <a:cubicBezTo>
                      <a:pt x="9970" y="17799"/>
                      <a:pt x="10113" y="17765"/>
                      <a:pt x="10174" y="17671"/>
                    </a:cubicBezTo>
                    <a:lnTo>
                      <a:pt x="10569" y="17055"/>
                    </a:lnTo>
                    <a:cubicBezTo>
                      <a:pt x="10630" y="16961"/>
                      <a:pt x="10588" y="16842"/>
                      <a:pt x="10476" y="16791"/>
                    </a:cubicBezTo>
                    <a:lnTo>
                      <a:pt x="9720" y="16452"/>
                    </a:lnTo>
                    <a:cubicBezTo>
                      <a:pt x="9664" y="16426"/>
                      <a:pt x="9601" y="16422"/>
                      <a:pt x="9544" y="16437"/>
                    </a:cubicBezTo>
                    <a:close/>
                    <a:moveTo>
                      <a:pt x="2368" y="16629"/>
                    </a:moveTo>
                    <a:cubicBezTo>
                      <a:pt x="2314" y="16642"/>
                      <a:pt x="2267" y="16672"/>
                      <a:pt x="2238" y="16716"/>
                    </a:cubicBezTo>
                    <a:lnTo>
                      <a:pt x="1868" y="17289"/>
                    </a:lnTo>
                    <a:cubicBezTo>
                      <a:pt x="1811" y="17377"/>
                      <a:pt x="1853" y="17485"/>
                      <a:pt x="1958" y="17532"/>
                    </a:cubicBezTo>
                    <a:lnTo>
                      <a:pt x="2738" y="17887"/>
                    </a:lnTo>
                    <a:cubicBezTo>
                      <a:pt x="2843" y="17934"/>
                      <a:pt x="2976" y="17902"/>
                      <a:pt x="3033" y="17815"/>
                    </a:cubicBezTo>
                    <a:lnTo>
                      <a:pt x="3404" y="17241"/>
                    </a:lnTo>
                    <a:cubicBezTo>
                      <a:pt x="3460" y="17154"/>
                      <a:pt x="3422" y="17042"/>
                      <a:pt x="3317" y="16995"/>
                    </a:cubicBezTo>
                    <a:lnTo>
                      <a:pt x="2533" y="16641"/>
                    </a:lnTo>
                    <a:cubicBezTo>
                      <a:pt x="2481" y="16617"/>
                      <a:pt x="2421" y="16616"/>
                      <a:pt x="2368" y="16629"/>
                    </a:cubicBezTo>
                    <a:close/>
                    <a:moveTo>
                      <a:pt x="4134" y="16725"/>
                    </a:moveTo>
                    <a:cubicBezTo>
                      <a:pt x="4077" y="16739"/>
                      <a:pt x="4024" y="16771"/>
                      <a:pt x="3994" y="16818"/>
                    </a:cubicBezTo>
                    <a:lnTo>
                      <a:pt x="3598" y="17430"/>
                    </a:lnTo>
                    <a:cubicBezTo>
                      <a:pt x="3537" y="17524"/>
                      <a:pt x="3579" y="17644"/>
                      <a:pt x="3691" y="17695"/>
                    </a:cubicBezTo>
                    <a:lnTo>
                      <a:pt x="4447" y="18037"/>
                    </a:lnTo>
                    <a:cubicBezTo>
                      <a:pt x="4560" y="18088"/>
                      <a:pt x="4703" y="18053"/>
                      <a:pt x="4763" y="17959"/>
                    </a:cubicBezTo>
                    <a:lnTo>
                      <a:pt x="5159" y="17343"/>
                    </a:lnTo>
                    <a:cubicBezTo>
                      <a:pt x="5220" y="17249"/>
                      <a:pt x="5178" y="17130"/>
                      <a:pt x="5066" y="17079"/>
                    </a:cubicBezTo>
                    <a:lnTo>
                      <a:pt x="4310" y="16740"/>
                    </a:lnTo>
                    <a:cubicBezTo>
                      <a:pt x="4254" y="16715"/>
                      <a:pt x="4191" y="16711"/>
                      <a:pt x="4134" y="16725"/>
                    </a:cubicBezTo>
                    <a:close/>
                    <a:moveTo>
                      <a:pt x="5630" y="17013"/>
                    </a:moveTo>
                    <a:cubicBezTo>
                      <a:pt x="5573" y="17027"/>
                      <a:pt x="5521" y="17059"/>
                      <a:pt x="5490" y="17106"/>
                    </a:cubicBezTo>
                    <a:lnTo>
                      <a:pt x="5094" y="17719"/>
                    </a:lnTo>
                    <a:cubicBezTo>
                      <a:pt x="5034" y="17813"/>
                      <a:pt x="5075" y="17932"/>
                      <a:pt x="5188" y="17983"/>
                    </a:cubicBezTo>
                    <a:lnTo>
                      <a:pt x="5943" y="18325"/>
                    </a:lnTo>
                    <a:cubicBezTo>
                      <a:pt x="6056" y="18376"/>
                      <a:pt x="6199" y="18341"/>
                      <a:pt x="6260" y="18247"/>
                    </a:cubicBezTo>
                    <a:lnTo>
                      <a:pt x="6656" y="17632"/>
                    </a:lnTo>
                    <a:cubicBezTo>
                      <a:pt x="6716" y="17538"/>
                      <a:pt x="6675" y="17418"/>
                      <a:pt x="6562" y="17367"/>
                    </a:cubicBezTo>
                    <a:lnTo>
                      <a:pt x="5807" y="17028"/>
                    </a:lnTo>
                    <a:cubicBezTo>
                      <a:pt x="5750" y="17003"/>
                      <a:pt x="5687" y="16999"/>
                      <a:pt x="5630" y="17013"/>
                    </a:cubicBezTo>
                    <a:close/>
                    <a:moveTo>
                      <a:pt x="7472" y="17013"/>
                    </a:moveTo>
                    <a:cubicBezTo>
                      <a:pt x="7415" y="17027"/>
                      <a:pt x="7362" y="17059"/>
                      <a:pt x="7332" y="17106"/>
                    </a:cubicBezTo>
                    <a:lnTo>
                      <a:pt x="6936" y="17719"/>
                    </a:lnTo>
                    <a:cubicBezTo>
                      <a:pt x="6875" y="17813"/>
                      <a:pt x="6917" y="17932"/>
                      <a:pt x="7030" y="17983"/>
                    </a:cubicBezTo>
                    <a:lnTo>
                      <a:pt x="7785" y="18325"/>
                    </a:lnTo>
                    <a:cubicBezTo>
                      <a:pt x="7897" y="18376"/>
                      <a:pt x="8041" y="18341"/>
                      <a:pt x="8102" y="18247"/>
                    </a:cubicBezTo>
                    <a:lnTo>
                      <a:pt x="8497" y="17632"/>
                    </a:lnTo>
                    <a:cubicBezTo>
                      <a:pt x="8558" y="17538"/>
                      <a:pt x="8516" y="17418"/>
                      <a:pt x="8404" y="17367"/>
                    </a:cubicBezTo>
                    <a:lnTo>
                      <a:pt x="7648" y="17028"/>
                    </a:lnTo>
                    <a:cubicBezTo>
                      <a:pt x="7592" y="17003"/>
                      <a:pt x="7529" y="16999"/>
                      <a:pt x="7472" y="17013"/>
                    </a:cubicBezTo>
                    <a:close/>
                    <a:moveTo>
                      <a:pt x="548" y="17298"/>
                    </a:moveTo>
                    <a:cubicBezTo>
                      <a:pt x="503" y="17309"/>
                      <a:pt x="463" y="17334"/>
                      <a:pt x="440" y="17370"/>
                    </a:cubicBezTo>
                    <a:lnTo>
                      <a:pt x="22" y="18016"/>
                    </a:lnTo>
                    <a:cubicBezTo>
                      <a:pt x="-25" y="18089"/>
                      <a:pt x="7" y="18180"/>
                      <a:pt x="94" y="18220"/>
                    </a:cubicBezTo>
                    <a:lnTo>
                      <a:pt x="670" y="18478"/>
                    </a:lnTo>
                    <a:cubicBezTo>
                      <a:pt x="757" y="18518"/>
                      <a:pt x="867" y="18491"/>
                      <a:pt x="914" y="18418"/>
                    </a:cubicBezTo>
                    <a:lnTo>
                      <a:pt x="1332" y="17773"/>
                    </a:lnTo>
                    <a:cubicBezTo>
                      <a:pt x="1379" y="17700"/>
                      <a:pt x="1344" y="17608"/>
                      <a:pt x="1256" y="17569"/>
                    </a:cubicBezTo>
                    <a:lnTo>
                      <a:pt x="684" y="17310"/>
                    </a:lnTo>
                    <a:cubicBezTo>
                      <a:pt x="640" y="17291"/>
                      <a:pt x="592" y="17287"/>
                      <a:pt x="548" y="17298"/>
                    </a:cubicBezTo>
                    <a:close/>
                    <a:moveTo>
                      <a:pt x="8853" y="17590"/>
                    </a:moveTo>
                    <a:cubicBezTo>
                      <a:pt x="8796" y="17604"/>
                      <a:pt x="8744" y="17636"/>
                      <a:pt x="8713" y="17683"/>
                    </a:cubicBezTo>
                    <a:lnTo>
                      <a:pt x="8317" y="18295"/>
                    </a:lnTo>
                    <a:cubicBezTo>
                      <a:pt x="8257" y="18389"/>
                      <a:pt x="8299" y="18508"/>
                      <a:pt x="8411" y="18559"/>
                    </a:cubicBezTo>
                    <a:lnTo>
                      <a:pt x="9166" y="18901"/>
                    </a:lnTo>
                    <a:cubicBezTo>
                      <a:pt x="9279" y="18952"/>
                      <a:pt x="9422" y="18917"/>
                      <a:pt x="9483" y="18823"/>
                    </a:cubicBezTo>
                    <a:lnTo>
                      <a:pt x="9879" y="18208"/>
                    </a:lnTo>
                    <a:cubicBezTo>
                      <a:pt x="9940" y="18114"/>
                      <a:pt x="9898" y="17995"/>
                      <a:pt x="9785" y="17944"/>
                    </a:cubicBezTo>
                    <a:lnTo>
                      <a:pt x="9030" y="17605"/>
                    </a:lnTo>
                    <a:cubicBezTo>
                      <a:pt x="8973" y="17579"/>
                      <a:pt x="8911" y="17575"/>
                      <a:pt x="8853" y="17590"/>
                    </a:cubicBezTo>
                    <a:close/>
                    <a:moveTo>
                      <a:pt x="1573" y="17782"/>
                    </a:moveTo>
                    <a:cubicBezTo>
                      <a:pt x="1518" y="17795"/>
                      <a:pt x="1472" y="17824"/>
                      <a:pt x="1443" y="17869"/>
                    </a:cubicBezTo>
                    <a:lnTo>
                      <a:pt x="1062" y="18454"/>
                    </a:lnTo>
                    <a:cubicBezTo>
                      <a:pt x="1004" y="18543"/>
                      <a:pt x="1045" y="18655"/>
                      <a:pt x="1152" y="18703"/>
                    </a:cubicBezTo>
                    <a:lnTo>
                      <a:pt x="1929" y="19055"/>
                    </a:lnTo>
                    <a:cubicBezTo>
                      <a:pt x="2036" y="19103"/>
                      <a:pt x="2170" y="19069"/>
                      <a:pt x="2227" y="18980"/>
                    </a:cubicBezTo>
                    <a:lnTo>
                      <a:pt x="2609" y="18394"/>
                    </a:lnTo>
                    <a:cubicBezTo>
                      <a:pt x="2667" y="18305"/>
                      <a:pt x="2626" y="18193"/>
                      <a:pt x="2519" y="18145"/>
                    </a:cubicBezTo>
                    <a:lnTo>
                      <a:pt x="1742" y="17794"/>
                    </a:lnTo>
                    <a:cubicBezTo>
                      <a:pt x="1688" y="17770"/>
                      <a:pt x="1627" y="17768"/>
                      <a:pt x="1573" y="17782"/>
                    </a:cubicBezTo>
                    <a:close/>
                    <a:moveTo>
                      <a:pt x="3364" y="17782"/>
                    </a:moveTo>
                    <a:cubicBezTo>
                      <a:pt x="3306" y="17796"/>
                      <a:pt x="3255" y="17827"/>
                      <a:pt x="3224" y="17875"/>
                    </a:cubicBezTo>
                    <a:lnTo>
                      <a:pt x="2447" y="19079"/>
                    </a:lnTo>
                    <a:cubicBezTo>
                      <a:pt x="2385" y="19174"/>
                      <a:pt x="2429" y="19294"/>
                      <a:pt x="2544" y="19346"/>
                    </a:cubicBezTo>
                    <a:lnTo>
                      <a:pt x="3292" y="19685"/>
                    </a:lnTo>
                    <a:cubicBezTo>
                      <a:pt x="3407" y="19737"/>
                      <a:pt x="3550" y="19700"/>
                      <a:pt x="3612" y="19604"/>
                    </a:cubicBezTo>
                    <a:lnTo>
                      <a:pt x="4389" y="18403"/>
                    </a:lnTo>
                    <a:cubicBezTo>
                      <a:pt x="4451" y="18307"/>
                      <a:pt x="4410" y="18185"/>
                      <a:pt x="4296" y="18133"/>
                    </a:cubicBezTo>
                    <a:lnTo>
                      <a:pt x="3544" y="17797"/>
                    </a:lnTo>
                    <a:cubicBezTo>
                      <a:pt x="3487" y="17771"/>
                      <a:pt x="3422" y="17767"/>
                      <a:pt x="3364" y="17782"/>
                    </a:cubicBezTo>
                    <a:close/>
                    <a:moveTo>
                      <a:pt x="4893" y="18166"/>
                    </a:moveTo>
                    <a:cubicBezTo>
                      <a:pt x="4835" y="18180"/>
                      <a:pt x="4784" y="18211"/>
                      <a:pt x="4753" y="18259"/>
                    </a:cubicBezTo>
                    <a:lnTo>
                      <a:pt x="3828" y="19691"/>
                    </a:lnTo>
                    <a:cubicBezTo>
                      <a:pt x="3766" y="19787"/>
                      <a:pt x="3807" y="19907"/>
                      <a:pt x="3922" y="19958"/>
                    </a:cubicBezTo>
                    <a:lnTo>
                      <a:pt x="4674" y="20294"/>
                    </a:lnTo>
                    <a:cubicBezTo>
                      <a:pt x="4788" y="20346"/>
                      <a:pt x="4932" y="20312"/>
                      <a:pt x="4994" y="20216"/>
                    </a:cubicBezTo>
                    <a:lnTo>
                      <a:pt x="5918" y="18787"/>
                    </a:lnTo>
                    <a:cubicBezTo>
                      <a:pt x="5980" y="18692"/>
                      <a:pt x="5939" y="18569"/>
                      <a:pt x="5825" y="18517"/>
                    </a:cubicBezTo>
                    <a:lnTo>
                      <a:pt x="5073" y="18181"/>
                    </a:lnTo>
                    <a:cubicBezTo>
                      <a:pt x="5016" y="18155"/>
                      <a:pt x="4951" y="18151"/>
                      <a:pt x="4893" y="18166"/>
                    </a:cubicBezTo>
                    <a:close/>
                    <a:moveTo>
                      <a:pt x="6677" y="18166"/>
                    </a:moveTo>
                    <a:cubicBezTo>
                      <a:pt x="6619" y="18180"/>
                      <a:pt x="6568" y="18211"/>
                      <a:pt x="6537" y="18259"/>
                    </a:cubicBezTo>
                    <a:lnTo>
                      <a:pt x="5209" y="20309"/>
                    </a:lnTo>
                    <a:cubicBezTo>
                      <a:pt x="5148" y="20405"/>
                      <a:pt x="5189" y="20525"/>
                      <a:pt x="5303" y="20577"/>
                    </a:cubicBezTo>
                    <a:lnTo>
                      <a:pt x="6055" y="20916"/>
                    </a:lnTo>
                    <a:cubicBezTo>
                      <a:pt x="6169" y="20967"/>
                      <a:pt x="6313" y="20930"/>
                      <a:pt x="6375" y="20835"/>
                    </a:cubicBezTo>
                    <a:lnTo>
                      <a:pt x="7702" y="18787"/>
                    </a:lnTo>
                    <a:cubicBezTo>
                      <a:pt x="7764" y="18692"/>
                      <a:pt x="7720" y="18569"/>
                      <a:pt x="7605" y="18517"/>
                    </a:cubicBezTo>
                    <a:lnTo>
                      <a:pt x="6857" y="18181"/>
                    </a:lnTo>
                    <a:cubicBezTo>
                      <a:pt x="6800" y="18155"/>
                      <a:pt x="6735" y="18151"/>
                      <a:pt x="6677" y="18166"/>
                    </a:cubicBezTo>
                    <a:close/>
                    <a:moveTo>
                      <a:pt x="8048" y="18838"/>
                    </a:moveTo>
                    <a:cubicBezTo>
                      <a:pt x="7991" y="18853"/>
                      <a:pt x="7938" y="18885"/>
                      <a:pt x="7907" y="18931"/>
                    </a:cubicBezTo>
                    <a:lnTo>
                      <a:pt x="7512" y="19547"/>
                    </a:lnTo>
                    <a:cubicBezTo>
                      <a:pt x="7451" y="19641"/>
                      <a:pt x="7493" y="19757"/>
                      <a:pt x="7605" y="19808"/>
                    </a:cubicBezTo>
                    <a:lnTo>
                      <a:pt x="8361" y="20150"/>
                    </a:lnTo>
                    <a:cubicBezTo>
                      <a:pt x="8473" y="20201"/>
                      <a:pt x="8616" y="20166"/>
                      <a:pt x="8677" y="20072"/>
                    </a:cubicBezTo>
                    <a:lnTo>
                      <a:pt x="9073" y="19457"/>
                    </a:lnTo>
                    <a:cubicBezTo>
                      <a:pt x="9134" y="19363"/>
                      <a:pt x="9092" y="19243"/>
                      <a:pt x="8979" y="19193"/>
                    </a:cubicBezTo>
                    <a:lnTo>
                      <a:pt x="8224" y="18853"/>
                    </a:lnTo>
                    <a:cubicBezTo>
                      <a:pt x="8168" y="18828"/>
                      <a:pt x="8105" y="18824"/>
                      <a:pt x="8048" y="18838"/>
                    </a:cubicBezTo>
                    <a:close/>
                    <a:moveTo>
                      <a:pt x="7281" y="19991"/>
                    </a:moveTo>
                    <a:cubicBezTo>
                      <a:pt x="7223" y="20006"/>
                      <a:pt x="7172" y="20037"/>
                      <a:pt x="7141" y="20084"/>
                    </a:cubicBezTo>
                    <a:lnTo>
                      <a:pt x="6591" y="20937"/>
                    </a:lnTo>
                    <a:cubicBezTo>
                      <a:pt x="6529" y="21033"/>
                      <a:pt x="6573" y="21152"/>
                      <a:pt x="6688" y="21204"/>
                    </a:cubicBezTo>
                    <a:lnTo>
                      <a:pt x="7436" y="21543"/>
                    </a:lnTo>
                    <a:cubicBezTo>
                      <a:pt x="7551" y="21595"/>
                      <a:pt x="7694" y="21558"/>
                      <a:pt x="7756" y="21462"/>
                    </a:cubicBezTo>
                    <a:lnTo>
                      <a:pt x="8307" y="20610"/>
                    </a:lnTo>
                    <a:cubicBezTo>
                      <a:pt x="8368" y="20514"/>
                      <a:pt x="8324" y="20394"/>
                      <a:pt x="8210" y="20342"/>
                    </a:cubicBezTo>
                    <a:lnTo>
                      <a:pt x="7461" y="20006"/>
                    </a:lnTo>
                    <a:cubicBezTo>
                      <a:pt x="7404" y="19980"/>
                      <a:pt x="7340" y="19977"/>
                      <a:pt x="7281" y="19991"/>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2" name="Google Shape;242;p35"/>
              <p:cNvSpPr/>
              <p:nvPr/>
            </p:nvSpPr>
            <p:spPr>
              <a:xfrm>
                <a:off x="190500" y="228600"/>
                <a:ext cx="1807139" cy="2953097"/>
              </a:xfrm>
              <a:custGeom>
                <a:rect b="b" l="l" r="r" t="t"/>
                <a:pathLst>
                  <a:path extrusionOk="0" h="21600" w="21600">
                    <a:moveTo>
                      <a:pt x="0" y="21600"/>
                    </a:moveTo>
                    <a:lnTo>
                      <a:pt x="21600" y="2640"/>
                    </a:lnTo>
                    <a:lnTo>
                      <a:pt x="19072" y="0"/>
                    </a:lnTo>
                    <a:cubicBezTo>
                      <a:pt x="19072" y="0"/>
                      <a:pt x="0" y="21600"/>
                      <a:pt x="0" y="21600"/>
                    </a:cubicBezTo>
                    <a:close/>
                  </a:path>
                </a:pathLst>
              </a:custGeom>
              <a:solidFill>
                <a:srgbClr val="FEFEFE">
                  <a:alpha val="2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grpSp>
        <p:nvGrpSpPr>
          <p:cNvPr id="243" name="Google Shape;243;p35"/>
          <p:cNvGrpSpPr/>
          <p:nvPr/>
        </p:nvGrpSpPr>
        <p:grpSpPr>
          <a:xfrm>
            <a:off x="3953940" y="3996911"/>
            <a:ext cx="1236120" cy="1484870"/>
            <a:chOff x="10892702" y="1249162"/>
            <a:chExt cx="1648160" cy="1979827"/>
          </a:xfrm>
        </p:grpSpPr>
        <p:grpSp>
          <p:nvGrpSpPr>
            <p:cNvPr id="244" name="Google Shape;244;p35"/>
            <p:cNvGrpSpPr/>
            <p:nvPr/>
          </p:nvGrpSpPr>
          <p:grpSpPr>
            <a:xfrm rot="-717391">
              <a:off x="11021529" y="1378127"/>
              <a:ext cx="1390506" cy="1389302"/>
              <a:chOff x="1604726" y="1704855"/>
              <a:chExt cx="1860852" cy="1859240"/>
            </a:xfrm>
          </p:grpSpPr>
          <p:sp>
            <p:nvSpPr>
              <p:cNvPr id="245" name="Google Shape;245;p35"/>
              <p:cNvSpPr/>
              <p:nvPr/>
            </p:nvSpPr>
            <p:spPr>
              <a:xfrm>
                <a:off x="1604726" y="1704855"/>
                <a:ext cx="1860852" cy="1859240"/>
              </a:xfrm>
              <a:custGeom>
                <a:rect b="b" l="l" r="r" t="t"/>
                <a:pathLst>
                  <a:path extrusionOk="0" h="21600" w="21600">
                    <a:moveTo>
                      <a:pt x="17554" y="13501"/>
                    </a:moveTo>
                    <a:cubicBezTo>
                      <a:pt x="17291" y="13501"/>
                      <a:pt x="17035" y="13527"/>
                      <a:pt x="16787" y="13575"/>
                    </a:cubicBezTo>
                    <a:cubicBezTo>
                      <a:pt x="16737" y="13511"/>
                      <a:pt x="16683" y="13450"/>
                      <a:pt x="16625" y="13391"/>
                    </a:cubicBezTo>
                    <a:lnTo>
                      <a:pt x="16302" y="13068"/>
                    </a:lnTo>
                    <a:cubicBezTo>
                      <a:pt x="16253" y="13007"/>
                      <a:pt x="16200" y="12948"/>
                      <a:pt x="16144" y="12891"/>
                    </a:cubicBezTo>
                    <a:lnTo>
                      <a:pt x="8220" y="4961"/>
                    </a:lnTo>
                    <a:cubicBezTo>
                      <a:pt x="8157" y="4898"/>
                      <a:pt x="8092" y="4841"/>
                      <a:pt x="8024" y="4789"/>
                    </a:cubicBezTo>
                    <a:cubicBezTo>
                      <a:pt x="8068" y="4548"/>
                      <a:pt x="8092" y="4302"/>
                      <a:pt x="8092" y="4050"/>
                    </a:cubicBezTo>
                    <a:cubicBezTo>
                      <a:pt x="8092" y="1813"/>
                      <a:pt x="6281" y="0"/>
                      <a:pt x="4046" y="0"/>
                    </a:cubicBezTo>
                    <a:cubicBezTo>
                      <a:pt x="3562" y="0"/>
                      <a:pt x="3098" y="86"/>
                      <a:pt x="2667" y="242"/>
                    </a:cubicBezTo>
                    <a:lnTo>
                      <a:pt x="5050" y="2627"/>
                    </a:lnTo>
                    <a:cubicBezTo>
                      <a:pt x="5380" y="2957"/>
                      <a:pt x="5380" y="3492"/>
                      <a:pt x="5050" y="3821"/>
                    </a:cubicBezTo>
                    <a:lnTo>
                      <a:pt x="3818" y="5055"/>
                    </a:lnTo>
                    <a:cubicBezTo>
                      <a:pt x="3489" y="5385"/>
                      <a:pt x="2954" y="5385"/>
                      <a:pt x="2625" y="5055"/>
                    </a:cubicBezTo>
                    <a:lnTo>
                      <a:pt x="241" y="2669"/>
                    </a:lnTo>
                    <a:cubicBezTo>
                      <a:pt x="86" y="3100"/>
                      <a:pt x="0" y="3565"/>
                      <a:pt x="0" y="4050"/>
                    </a:cubicBezTo>
                    <a:cubicBezTo>
                      <a:pt x="0" y="6286"/>
                      <a:pt x="1812" y="8099"/>
                      <a:pt x="4046" y="8099"/>
                    </a:cubicBezTo>
                    <a:cubicBezTo>
                      <a:pt x="4309" y="8099"/>
                      <a:pt x="4565" y="8073"/>
                      <a:pt x="4813" y="8025"/>
                    </a:cubicBezTo>
                    <a:cubicBezTo>
                      <a:pt x="4863" y="8089"/>
                      <a:pt x="4917" y="8150"/>
                      <a:pt x="4975" y="8209"/>
                    </a:cubicBezTo>
                    <a:lnTo>
                      <a:pt x="5298" y="8532"/>
                    </a:lnTo>
                    <a:cubicBezTo>
                      <a:pt x="5347" y="8593"/>
                      <a:pt x="5400" y="8652"/>
                      <a:pt x="5456" y="8709"/>
                    </a:cubicBezTo>
                    <a:lnTo>
                      <a:pt x="13380" y="16639"/>
                    </a:lnTo>
                    <a:cubicBezTo>
                      <a:pt x="13443" y="16702"/>
                      <a:pt x="13508" y="16759"/>
                      <a:pt x="13576" y="16811"/>
                    </a:cubicBezTo>
                    <a:cubicBezTo>
                      <a:pt x="13532" y="17052"/>
                      <a:pt x="13508" y="17298"/>
                      <a:pt x="13508" y="17550"/>
                    </a:cubicBezTo>
                    <a:cubicBezTo>
                      <a:pt x="13508" y="19787"/>
                      <a:pt x="15319" y="21600"/>
                      <a:pt x="17554" y="21600"/>
                    </a:cubicBezTo>
                    <a:cubicBezTo>
                      <a:pt x="18038" y="21600"/>
                      <a:pt x="18502" y="21514"/>
                      <a:pt x="18933" y="21358"/>
                    </a:cubicBezTo>
                    <a:lnTo>
                      <a:pt x="16549" y="18973"/>
                    </a:lnTo>
                    <a:cubicBezTo>
                      <a:pt x="16220" y="18643"/>
                      <a:pt x="16220" y="18108"/>
                      <a:pt x="16549" y="17779"/>
                    </a:cubicBezTo>
                    <a:lnTo>
                      <a:pt x="17782" y="16545"/>
                    </a:lnTo>
                    <a:cubicBezTo>
                      <a:pt x="18111" y="16215"/>
                      <a:pt x="18646" y="16215"/>
                      <a:pt x="18975" y="16545"/>
                    </a:cubicBezTo>
                    <a:lnTo>
                      <a:pt x="21359" y="18931"/>
                    </a:lnTo>
                    <a:cubicBezTo>
                      <a:pt x="21514" y="18500"/>
                      <a:pt x="21600" y="18035"/>
                      <a:pt x="21600" y="17550"/>
                    </a:cubicBezTo>
                    <a:cubicBezTo>
                      <a:pt x="21600" y="15314"/>
                      <a:pt x="19788" y="13501"/>
                      <a:pt x="17554" y="13501"/>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6" name="Google Shape;246;p35"/>
              <p:cNvSpPr/>
              <p:nvPr/>
            </p:nvSpPr>
            <p:spPr>
              <a:xfrm>
                <a:off x="1828265" y="1704855"/>
                <a:ext cx="1631083" cy="1629494"/>
              </a:xfrm>
              <a:custGeom>
                <a:rect b="b" l="l" r="r" t="t"/>
                <a:pathLst>
                  <a:path extrusionOk="0" h="21600" w="21600">
                    <a:moveTo>
                      <a:pt x="18605" y="18878"/>
                    </a:moveTo>
                    <a:lnTo>
                      <a:pt x="21325" y="21600"/>
                    </a:lnTo>
                    <a:cubicBezTo>
                      <a:pt x="21502" y="21108"/>
                      <a:pt x="21600" y="20578"/>
                      <a:pt x="21600" y="20025"/>
                    </a:cubicBezTo>
                    <a:cubicBezTo>
                      <a:pt x="21600" y="17473"/>
                      <a:pt x="19533" y="15404"/>
                      <a:pt x="16984" y="15404"/>
                    </a:cubicBezTo>
                    <a:cubicBezTo>
                      <a:pt x="16684" y="15404"/>
                      <a:pt x="16392" y="15434"/>
                      <a:pt x="16109" y="15488"/>
                    </a:cubicBezTo>
                    <a:cubicBezTo>
                      <a:pt x="16051" y="15416"/>
                      <a:pt x="15991" y="15346"/>
                      <a:pt x="15924" y="15280"/>
                    </a:cubicBezTo>
                    <a:lnTo>
                      <a:pt x="15556" y="14911"/>
                    </a:lnTo>
                    <a:cubicBezTo>
                      <a:pt x="15500" y="14841"/>
                      <a:pt x="15440" y="14774"/>
                      <a:pt x="15375" y="14709"/>
                    </a:cubicBezTo>
                    <a:lnTo>
                      <a:pt x="6335" y="5660"/>
                    </a:lnTo>
                    <a:cubicBezTo>
                      <a:pt x="6264" y="5588"/>
                      <a:pt x="6189" y="5524"/>
                      <a:pt x="6111" y="5464"/>
                    </a:cubicBezTo>
                    <a:cubicBezTo>
                      <a:pt x="6162" y="5190"/>
                      <a:pt x="6189" y="4909"/>
                      <a:pt x="6189" y="4621"/>
                    </a:cubicBezTo>
                    <a:cubicBezTo>
                      <a:pt x="6189" y="2069"/>
                      <a:pt x="4123" y="0"/>
                      <a:pt x="1574" y="0"/>
                    </a:cubicBezTo>
                    <a:cubicBezTo>
                      <a:pt x="1021" y="0"/>
                      <a:pt x="491" y="98"/>
                      <a:pt x="0" y="276"/>
                    </a:cubicBezTo>
                    <a:lnTo>
                      <a:pt x="2719" y="2997"/>
                    </a:lnTo>
                    <a:cubicBezTo>
                      <a:pt x="3095" y="3374"/>
                      <a:pt x="3095" y="3984"/>
                      <a:pt x="2719" y="4360"/>
                    </a:cubicBezTo>
                    <a:lnTo>
                      <a:pt x="2050" y="5030"/>
                    </a:lnTo>
                    <a:lnTo>
                      <a:pt x="16662" y="19460"/>
                    </a:lnTo>
                    <a:lnTo>
                      <a:pt x="17244" y="18878"/>
                    </a:lnTo>
                    <a:cubicBezTo>
                      <a:pt x="17620" y="18501"/>
                      <a:pt x="18230" y="18501"/>
                      <a:pt x="18605" y="18878"/>
                    </a:cubicBezTo>
                    <a:close/>
                  </a:path>
                </a:pathLst>
              </a:custGeom>
              <a:solidFill>
                <a:srgbClr val="595959">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7" name="Google Shape;247;p35"/>
              <p:cNvSpPr/>
              <p:nvPr/>
            </p:nvSpPr>
            <p:spPr>
              <a:xfrm>
                <a:off x="1728914" y="2772874"/>
                <a:ext cx="662311" cy="663922"/>
              </a:xfrm>
              <a:custGeom>
                <a:rect b="b" l="l" r="r" t="t"/>
                <a:pathLst>
                  <a:path extrusionOk="0" h="21600" w="21600">
                    <a:moveTo>
                      <a:pt x="10181" y="8517"/>
                    </a:moveTo>
                    <a:lnTo>
                      <a:pt x="2386" y="16488"/>
                    </a:lnTo>
                    <a:lnTo>
                      <a:pt x="0" y="19987"/>
                    </a:lnTo>
                    <a:lnTo>
                      <a:pt x="1503" y="21600"/>
                    </a:lnTo>
                    <a:lnTo>
                      <a:pt x="4985" y="19252"/>
                    </a:lnTo>
                    <a:lnTo>
                      <a:pt x="13063" y="11392"/>
                    </a:lnTo>
                    <a:lnTo>
                      <a:pt x="21600" y="2875"/>
                    </a:lnTo>
                    <a:lnTo>
                      <a:pt x="18717" y="0"/>
                    </a:lnTo>
                    <a:cubicBezTo>
                      <a:pt x="18717" y="0"/>
                      <a:pt x="10181" y="8517"/>
                      <a:pt x="10181" y="8517"/>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8" name="Google Shape;248;p35"/>
              <p:cNvSpPr/>
              <p:nvPr/>
            </p:nvSpPr>
            <p:spPr>
              <a:xfrm>
                <a:off x="2573394" y="1804205"/>
                <a:ext cx="800458" cy="800485"/>
              </a:xfrm>
              <a:custGeom>
                <a:rect b="b" l="l" r="r" t="t"/>
                <a:pathLst>
                  <a:path extrusionOk="0" h="21102" w="21102">
                    <a:moveTo>
                      <a:pt x="3084" y="16494"/>
                    </a:moveTo>
                    <a:lnTo>
                      <a:pt x="4606" y="18017"/>
                    </a:lnTo>
                    <a:lnTo>
                      <a:pt x="5807" y="19219"/>
                    </a:lnTo>
                    <a:lnTo>
                      <a:pt x="7691" y="21102"/>
                    </a:lnTo>
                    <a:lnTo>
                      <a:pt x="19608" y="9183"/>
                    </a:lnTo>
                    <a:cubicBezTo>
                      <a:pt x="21600" y="7194"/>
                      <a:pt x="21600" y="3966"/>
                      <a:pt x="19608" y="1973"/>
                    </a:cubicBezTo>
                    <a:lnTo>
                      <a:pt x="19128" y="1493"/>
                    </a:lnTo>
                    <a:cubicBezTo>
                      <a:pt x="17137" y="-498"/>
                      <a:pt x="13908" y="-498"/>
                      <a:pt x="11918" y="1493"/>
                    </a:cubicBezTo>
                    <a:lnTo>
                      <a:pt x="0" y="13410"/>
                    </a:lnTo>
                    <a:lnTo>
                      <a:pt x="1883" y="15293"/>
                    </a:lnTo>
                    <a:cubicBezTo>
                      <a:pt x="1883" y="15293"/>
                      <a:pt x="3084" y="16494"/>
                      <a:pt x="3084" y="16494"/>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49" name="Google Shape;249;p35"/>
              <p:cNvSpPr/>
              <p:nvPr/>
            </p:nvSpPr>
            <p:spPr>
              <a:xfrm>
                <a:off x="1753752" y="2822549"/>
                <a:ext cx="640698" cy="617352"/>
              </a:xfrm>
              <a:custGeom>
                <a:rect b="b" l="l" r="r" t="t"/>
                <a:pathLst>
                  <a:path extrusionOk="0" h="21600" w="21600">
                    <a:moveTo>
                      <a:pt x="20190" y="0"/>
                    </a:moveTo>
                    <a:lnTo>
                      <a:pt x="0" y="20678"/>
                    </a:lnTo>
                    <a:lnTo>
                      <a:pt x="825" y="21600"/>
                    </a:lnTo>
                    <a:lnTo>
                      <a:pt x="4425" y="19074"/>
                    </a:lnTo>
                    <a:lnTo>
                      <a:pt x="12775" y="10622"/>
                    </a:lnTo>
                    <a:lnTo>
                      <a:pt x="21600" y="1463"/>
                    </a:lnTo>
                    <a:cubicBezTo>
                      <a:pt x="21600" y="1463"/>
                      <a:pt x="20190" y="0"/>
                      <a:pt x="20190" y="0"/>
                    </a:cubicBezTo>
                    <a:close/>
                  </a:path>
                </a:pathLst>
              </a:custGeom>
              <a:solidFill>
                <a:srgbClr val="3F3F3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50" name="Google Shape;250;p35"/>
              <p:cNvSpPr/>
              <p:nvPr/>
            </p:nvSpPr>
            <p:spPr>
              <a:xfrm>
                <a:off x="2722420" y="1870439"/>
                <a:ext cx="653797" cy="730035"/>
              </a:xfrm>
              <a:custGeom>
                <a:rect b="b" l="l" r="r" t="t"/>
                <a:pathLst>
                  <a:path extrusionOk="0" h="21600" w="20994">
                    <a:moveTo>
                      <a:pt x="901" y="18138"/>
                    </a:moveTo>
                    <a:lnTo>
                      <a:pt x="2364" y="19487"/>
                    </a:lnTo>
                    <a:lnTo>
                      <a:pt x="4659" y="21600"/>
                    </a:lnTo>
                    <a:lnTo>
                      <a:pt x="19174" y="8223"/>
                    </a:lnTo>
                    <a:cubicBezTo>
                      <a:pt x="21600" y="5990"/>
                      <a:pt x="21600" y="2367"/>
                      <a:pt x="19174" y="131"/>
                    </a:cubicBezTo>
                    <a:lnTo>
                      <a:pt x="19033" y="0"/>
                    </a:lnTo>
                    <a:lnTo>
                      <a:pt x="0" y="17307"/>
                    </a:lnTo>
                    <a:cubicBezTo>
                      <a:pt x="0" y="17307"/>
                      <a:pt x="901" y="18138"/>
                      <a:pt x="901" y="18138"/>
                    </a:cubicBezTo>
                    <a:close/>
                  </a:path>
                </a:pathLst>
              </a:custGeom>
              <a:solidFill>
                <a:srgbClr val="3F3F3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nvGrpSpPr>
            <p:cNvPr id="251" name="Google Shape;251;p35"/>
            <p:cNvGrpSpPr/>
            <p:nvPr/>
          </p:nvGrpSpPr>
          <p:grpSpPr>
            <a:xfrm>
              <a:off x="11469672" y="2318555"/>
              <a:ext cx="910434" cy="910434"/>
              <a:chOff x="4494173" y="4246574"/>
              <a:chExt cx="1353845" cy="1353845"/>
            </a:xfrm>
          </p:grpSpPr>
          <p:sp>
            <p:nvSpPr>
              <p:cNvPr id="252" name="Google Shape;252;p35"/>
              <p:cNvSpPr/>
              <p:nvPr/>
            </p:nvSpPr>
            <p:spPr>
              <a:xfrm>
                <a:off x="4494173" y="4246574"/>
                <a:ext cx="1353845" cy="1353845"/>
              </a:xfrm>
              <a:custGeom>
                <a:rect b="b" l="l" r="r" t="t"/>
                <a:pathLst>
                  <a:path extrusionOk="0" h="21600" w="21600">
                    <a:moveTo>
                      <a:pt x="9529" y="17634"/>
                    </a:moveTo>
                    <a:cubicBezTo>
                      <a:pt x="5755" y="16932"/>
                      <a:pt x="3264" y="13303"/>
                      <a:pt x="3966" y="9529"/>
                    </a:cubicBezTo>
                    <a:cubicBezTo>
                      <a:pt x="4668" y="5755"/>
                      <a:pt x="8297" y="3264"/>
                      <a:pt x="12071" y="3966"/>
                    </a:cubicBezTo>
                    <a:cubicBezTo>
                      <a:pt x="15845" y="4668"/>
                      <a:pt x="18336" y="8297"/>
                      <a:pt x="17634" y="12071"/>
                    </a:cubicBezTo>
                    <a:cubicBezTo>
                      <a:pt x="16932" y="15845"/>
                      <a:pt x="13303" y="18336"/>
                      <a:pt x="9529" y="17634"/>
                    </a:cubicBezTo>
                    <a:moveTo>
                      <a:pt x="19571" y="12978"/>
                    </a:moveTo>
                    <a:lnTo>
                      <a:pt x="21443" y="12713"/>
                    </a:lnTo>
                    <a:lnTo>
                      <a:pt x="21600" y="11348"/>
                    </a:lnTo>
                    <a:lnTo>
                      <a:pt x="19837" y="10665"/>
                    </a:lnTo>
                    <a:cubicBezTo>
                      <a:pt x="19831" y="10284"/>
                      <a:pt x="19801" y="9899"/>
                      <a:pt x="19745" y="9513"/>
                    </a:cubicBezTo>
                    <a:lnTo>
                      <a:pt x="21402" y="8557"/>
                    </a:lnTo>
                    <a:lnTo>
                      <a:pt x="21032" y="7233"/>
                    </a:lnTo>
                    <a:lnTo>
                      <a:pt x="19120" y="7272"/>
                    </a:lnTo>
                    <a:cubicBezTo>
                      <a:pt x="18953" y="6876"/>
                      <a:pt x="18759" y="6498"/>
                      <a:pt x="18543" y="6138"/>
                    </a:cubicBezTo>
                    <a:lnTo>
                      <a:pt x="19679" y="4627"/>
                    </a:lnTo>
                    <a:lnTo>
                      <a:pt x="18824" y="3551"/>
                    </a:lnTo>
                    <a:lnTo>
                      <a:pt x="17094" y="4315"/>
                    </a:lnTo>
                    <a:cubicBezTo>
                      <a:pt x="16817" y="4047"/>
                      <a:pt x="16523" y="3797"/>
                      <a:pt x="16215" y="3567"/>
                    </a:cubicBezTo>
                    <a:lnTo>
                      <a:pt x="16699" y="1737"/>
                    </a:lnTo>
                    <a:lnTo>
                      <a:pt x="15502" y="1062"/>
                    </a:lnTo>
                    <a:lnTo>
                      <a:pt x="14187" y="2423"/>
                    </a:lnTo>
                    <a:cubicBezTo>
                      <a:pt x="13795" y="2264"/>
                      <a:pt x="13391" y="2132"/>
                      <a:pt x="12978" y="2029"/>
                    </a:cubicBezTo>
                    <a:lnTo>
                      <a:pt x="12713" y="157"/>
                    </a:lnTo>
                    <a:lnTo>
                      <a:pt x="11348" y="0"/>
                    </a:lnTo>
                    <a:lnTo>
                      <a:pt x="10666" y="1763"/>
                    </a:lnTo>
                    <a:cubicBezTo>
                      <a:pt x="10283" y="1769"/>
                      <a:pt x="9899" y="1799"/>
                      <a:pt x="9513" y="1855"/>
                    </a:cubicBezTo>
                    <a:lnTo>
                      <a:pt x="8557" y="199"/>
                    </a:lnTo>
                    <a:lnTo>
                      <a:pt x="7233" y="568"/>
                    </a:lnTo>
                    <a:lnTo>
                      <a:pt x="7272" y="2480"/>
                    </a:lnTo>
                    <a:cubicBezTo>
                      <a:pt x="6877" y="2648"/>
                      <a:pt x="6498" y="2841"/>
                      <a:pt x="6138" y="3057"/>
                    </a:cubicBezTo>
                    <a:lnTo>
                      <a:pt x="4627" y="1921"/>
                    </a:lnTo>
                    <a:lnTo>
                      <a:pt x="3550" y="2776"/>
                    </a:lnTo>
                    <a:lnTo>
                      <a:pt x="4316" y="4506"/>
                    </a:lnTo>
                    <a:cubicBezTo>
                      <a:pt x="4047" y="4784"/>
                      <a:pt x="3797" y="5077"/>
                      <a:pt x="3567" y="5385"/>
                    </a:cubicBezTo>
                    <a:lnTo>
                      <a:pt x="1737" y="4901"/>
                    </a:lnTo>
                    <a:lnTo>
                      <a:pt x="1062" y="6098"/>
                    </a:lnTo>
                    <a:lnTo>
                      <a:pt x="2423" y="7413"/>
                    </a:lnTo>
                    <a:cubicBezTo>
                      <a:pt x="2264" y="7805"/>
                      <a:pt x="2132" y="8209"/>
                      <a:pt x="2029" y="8622"/>
                    </a:cubicBezTo>
                    <a:lnTo>
                      <a:pt x="157" y="8887"/>
                    </a:lnTo>
                    <a:lnTo>
                      <a:pt x="0" y="10253"/>
                    </a:lnTo>
                    <a:lnTo>
                      <a:pt x="1763" y="10934"/>
                    </a:lnTo>
                    <a:cubicBezTo>
                      <a:pt x="1769" y="11316"/>
                      <a:pt x="1799" y="11701"/>
                      <a:pt x="1855" y="12087"/>
                    </a:cubicBezTo>
                    <a:lnTo>
                      <a:pt x="199" y="13043"/>
                    </a:lnTo>
                    <a:lnTo>
                      <a:pt x="568" y="14367"/>
                    </a:lnTo>
                    <a:lnTo>
                      <a:pt x="2480" y="14328"/>
                    </a:lnTo>
                    <a:cubicBezTo>
                      <a:pt x="2648" y="14723"/>
                      <a:pt x="2841" y="15102"/>
                      <a:pt x="3058" y="15462"/>
                    </a:cubicBezTo>
                    <a:lnTo>
                      <a:pt x="1922" y="16973"/>
                    </a:lnTo>
                    <a:lnTo>
                      <a:pt x="2776" y="18049"/>
                    </a:lnTo>
                    <a:lnTo>
                      <a:pt x="4506" y="17285"/>
                    </a:lnTo>
                    <a:cubicBezTo>
                      <a:pt x="4783" y="17553"/>
                      <a:pt x="5077" y="17803"/>
                      <a:pt x="5385" y="18033"/>
                    </a:cubicBezTo>
                    <a:lnTo>
                      <a:pt x="4901" y="19863"/>
                    </a:lnTo>
                    <a:lnTo>
                      <a:pt x="6098" y="20538"/>
                    </a:lnTo>
                    <a:lnTo>
                      <a:pt x="7413" y="19177"/>
                    </a:lnTo>
                    <a:cubicBezTo>
                      <a:pt x="7805" y="19336"/>
                      <a:pt x="8209" y="19468"/>
                      <a:pt x="8622" y="19571"/>
                    </a:cubicBezTo>
                    <a:lnTo>
                      <a:pt x="8887" y="21443"/>
                    </a:lnTo>
                    <a:lnTo>
                      <a:pt x="10253" y="21600"/>
                    </a:lnTo>
                    <a:lnTo>
                      <a:pt x="10935" y="19837"/>
                    </a:lnTo>
                    <a:cubicBezTo>
                      <a:pt x="11317" y="19831"/>
                      <a:pt x="11701" y="19801"/>
                      <a:pt x="12087" y="19745"/>
                    </a:cubicBezTo>
                    <a:lnTo>
                      <a:pt x="13043" y="21402"/>
                    </a:lnTo>
                    <a:lnTo>
                      <a:pt x="14367" y="21032"/>
                    </a:lnTo>
                    <a:lnTo>
                      <a:pt x="14328" y="19120"/>
                    </a:lnTo>
                    <a:cubicBezTo>
                      <a:pt x="14724" y="18953"/>
                      <a:pt x="15102" y="18759"/>
                      <a:pt x="15462" y="18542"/>
                    </a:cubicBezTo>
                    <a:lnTo>
                      <a:pt x="16973" y="19679"/>
                    </a:lnTo>
                    <a:lnTo>
                      <a:pt x="18049" y="18824"/>
                    </a:lnTo>
                    <a:lnTo>
                      <a:pt x="17285" y="17094"/>
                    </a:lnTo>
                    <a:cubicBezTo>
                      <a:pt x="17553" y="16817"/>
                      <a:pt x="17803" y="16523"/>
                      <a:pt x="18033" y="16215"/>
                    </a:cubicBezTo>
                    <a:lnTo>
                      <a:pt x="19863" y="16699"/>
                    </a:lnTo>
                    <a:lnTo>
                      <a:pt x="20538" y="15502"/>
                    </a:lnTo>
                    <a:lnTo>
                      <a:pt x="19177" y="14187"/>
                    </a:lnTo>
                    <a:cubicBezTo>
                      <a:pt x="19336" y="13794"/>
                      <a:pt x="19468" y="13391"/>
                      <a:pt x="19571" y="12978"/>
                    </a:cubicBezTo>
                  </a:path>
                </a:pathLst>
              </a:custGeom>
              <a:gradFill>
                <a:gsLst>
                  <a:gs pos="0">
                    <a:srgbClr val="F2F2F2"/>
                  </a:gs>
                  <a:gs pos="100000">
                    <a:srgbClr val="A5A5A5"/>
                  </a:gs>
                </a:gsLst>
                <a:lin ang="2126292" scaled="0"/>
              </a:gradFill>
              <a:ln cap="flat" cmpd="sng" w="9525">
                <a:solidFill>
                  <a:srgbClr val="BFBFB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53" name="Google Shape;253;p35"/>
              <p:cNvSpPr/>
              <p:nvPr/>
            </p:nvSpPr>
            <p:spPr>
              <a:xfrm>
                <a:off x="4720887" y="4461834"/>
                <a:ext cx="914443" cy="914452"/>
              </a:xfrm>
              <a:custGeom>
                <a:rect b="b" l="l" r="r" t="t"/>
                <a:pathLst>
                  <a:path extrusionOk="0" h="19929" w="19929">
                    <a:moveTo>
                      <a:pt x="8768" y="16401"/>
                    </a:moveTo>
                    <a:cubicBezTo>
                      <a:pt x="5220" y="15741"/>
                      <a:pt x="2869" y="12316"/>
                      <a:pt x="3529" y="8768"/>
                    </a:cubicBezTo>
                    <a:cubicBezTo>
                      <a:pt x="4188" y="5219"/>
                      <a:pt x="7613" y="2869"/>
                      <a:pt x="11161" y="3529"/>
                    </a:cubicBezTo>
                    <a:cubicBezTo>
                      <a:pt x="14710" y="4189"/>
                      <a:pt x="17061" y="7613"/>
                      <a:pt x="16401" y="11161"/>
                    </a:cubicBezTo>
                    <a:cubicBezTo>
                      <a:pt x="15741" y="14709"/>
                      <a:pt x="12317" y="17061"/>
                      <a:pt x="8768" y="16401"/>
                    </a:cubicBezTo>
                    <a:moveTo>
                      <a:pt x="11786" y="169"/>
                    </a:moveTo>
                    <a:cubicBezTo>
                      <a:pt x="6385" y="-835"/>
                      <a:pt x="1174" y="2742"/>
                      <a:pt x="169" y="8143"/>
                    </a:cubicBezTo>
                    <a:cubicBezTo>
                      <a:pt x="-835" y="13544"/>
                      <a:pt x="2742" y="18756"/>
                      <a:pt x="8143" y="19761"/>
                    </a:cubicBezTo>
                    <a:cubicBezTo>
                      <a:pt x="13544" y="20765"/>
                      <a:pt x="18756" y="17187"/>
                      <a:pt x="19761" y="11786"/>
                    </a:cubicBezTo>
                    <a:cubicBezTo>
                      <a:pt x="20765" y="6385"/>
                      <a:pt x="17187" y="1174"/>
                      <a:pt x="11786" y="169"/>
                    </a:cubicBezTo>
                  </a:path>
                </a:pathLst>
              </a:custGeom>
              <a:gradFill>
                <a:gsLst>
                  <a:gs pos="0">
                    <a:schemeClr val="lt1"/>
                  </a:gs>
                  <a:gs pos="100000">
                    <a:srgbClr val="BFBFBF"/>
                  </a:gs>
                </a:gsLst>
                <a:lin ang="1807757" scaled="0"/>
              </a:gradFill>
              <a:ln cap="flat" cmpd="sng" w="9525">
                <a:solidFill>
                  <a:srgbClr val="D8D8D8"/>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54" name="Google Shape;254;p35"/>
              <p:cNvSpPr/>
              <p:nvPr/>
            </p:nvSpPr>
            <p:spPr>
              <a:xfrm>
                <a:off x="4861633" y="4610859"/>
                <a:ext cx="629139" cy="629147"/>
              </a:xfrm>
              <a:custGeom>
                <a:rect b="b" l="l" r="r" t="t"/>
                <a:pathLst>
                  <a:path extrusionOk="0" h="19929" w="19929">
                    <a:moveTo>
                      <a:pt x="8522" y="17725"/>
                    </a:moveTo>
                    <a:cubicBezTo>
                      <a:pt x="4244" y="16929"/>
                      <a:pt x="1409" y="12799"/>
                      <a:pt x="2203" y="8521"/>
                    </a:cubicBezTo>
                    <a:cubicBezTo>
                      <a:pt x="2999" y="4243"/>
                      <a:pt x="7130" y="1409"/>
                      <a:pt x="11408" y="2205"/>
                    </a:cubicBezTo>
                    <a:cubicBezTo>
                      <a:pt x="15687" y="3000"/>
                      <a:pt x="18521" y="7129"/>
                      <a:pt x="17725" y="11407"/>
                    </a:cubicBezTo>
                    <a:cubicBezTo>
                      <a:pt x="16930" y="15685"/>
                      <a:pt x="12801" y="18520"/>
                      <a:pt x="8522" y="17725"/>
                    </a:cubicBezTo>
                    <a:moveTo>
                      <a:pt x="11786" y="169"/>
                    </a:moveTo>
                    <a:cubicBezTo>
                      <a:pt x="6385" y="-835"/>
                      <a:pt x="1174" y="2742"/>
                      <a:pt x="169" y="8143"/>
                    </a:cubicBezTo>
                    <a:cubicBezTo>
                      <a:pt x="-835" y="13544"/>
                      <a:pt x="2742" y="18756"/>
                      <a:pt x="8143" y="19761"/>
                    </a:cubicBezTo>
                    <a:cubicBezTo>
                      <a:pt x="13544" y="20765"/>
                      <a:pt x="18756" y="17187"/>
                      <a:pt x="19760" y="11786"/>
                    </a:cubicBezTo>
                    <a:cubicBezTo>
                      <a:pt x="20765" y="6385"/>
                      <a:pt x="17187" y="1173"/>
                      <a:pt x="11786" y="169"/>
                    </a:cubicBezTo>
                  </a:path>
                </a:pathLst>
              </a:custGeom>
              <a:gradFill>
                <a:gsLst>
                  <a:gs pos="0">
                    <a:srgbClr val="D8D8D8"/>
                  </a:gs>
                  <a:gs pos="100000">
                    <a:srgbClr val="7F7F7F"/>
                  </a:gs>
                </a:gsLst>
                <a:lin ang="1807757" scaled="0"/>
              </a:gradFill>
              <a:ln cap="flat" cmpd="sng" w="9525">
                <a:solidFill>
                  <a:srgbClr val="7F7F7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grpSp>
      <p:sp>
        <p:nvSpPr>
          <p:cNvPr id="255" name="Google Shape;255;p35"/>
          <p:cNvSpPr txBox="1"/>
          <p:nvPr/>
        </p:nvSpPr>
        <p:spPr>
          <a:xfrm>
            <a:off x="2228850" y="2595287"/>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b="1" i="0" lang="en" sz="2300" u="none" cap="none" strike="noStrike">
                <a:solidFill>
                  <a:schemeClr val="lt2"/>
                </a:solidFill>
                <a:latin typeface="Montserrat"/>
                <a:ea typeface="Montserrat"/>
                <a:cs typeface="Montserrat"/>
                <a:sym typeface="Montserrat"/>
              </a:rPr>
              <a:t>WELCOME</a:t>
            </a:r>
            <a:r>
              <a:rPr b="0" i="0" lang="en" sz="2300" u="none" cap="none" strike="noStrike">
                <a:solidFill>
                  <a:schemeClr val="accent3"/>
                </a:solidFill>
                <a:latin typeface="Montserrat Thin"/>
                <a:ea typeface="Montserrat Thin"/>
                <a:cs typeface="Montserrat Thin"/>
                <a:sym typeface="Montserrat Thin"/>
              </a:rPr>
              <a:t> </a:t>
            </a:r>
            <a:r>
              <a:rPr b="0" i="0" lang="en" sz="2300" u="none" cap="none" strike="noStrike">
                <a:solidFill>
                  <a:schemeClr val="lt1"/>
                </a:solidFill>
                <a:latin typeface="Montserrat Thin"/>
                <a:ea typeface="Montserrat Thin"/>
                <a:cs typeface="Montserrat Thin"/>
                <a:sym typeface="Montserrat Thin"/>
              </a:rPr>
              <a:t>PRESENTATION</a:t>
            </a:r>
            <a:endParaRPr sz="1100"/>
          </a:p>
        </p:txBody>
      </p:sp>
      <p:grpSp>
        <p:nvGrpSpPr>
          <p:cNvPr id="256" name="Google Shape;256;p35"/>
          <p:cNvGrpSpPr/>
          <p:nvPr/>
        </p:nvGrpSpPr>
        <p:grpSpPr>
          <a:xfrm>
            <a:off x="2735805" y="1614727"/>
            <a:ext cx="3672392" cy="1742689"/>
            <a:chOff x="3647740" y="2152970"/>
            <a:chExt cx="4896522" cy="2323585"/>
          </a:xfrm>
        </p:grpSpPr>
        <p:sp>
          <p:nvSpPr>
            <p:cNvPr id="257" name="Google Shape;257;p35"/>
            <p:cNvSpPr txBox="1"/>
            <p:nvPr/>
          </p:nvSpPr>
          <p:spPr>
            <a:xfrm>
              <a:off x="4145826" y="3998026"/>
              <a:ext cx="3880574" cy="478529"/>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None/>
              </a:pPr>
              <a:r>
                <a:rPr b="0" i="0" lang="en" sz="700" u="none" cap="none" strike="noStrike">
                  <a:solidFill>
                    <a:srgbClr val="7F7F7F"/>
                  </a:solidFill>
                  <a:latin typeface="Montserrat Light"/>
                  <a:ea typeface="Montserrat Light"/>
                  <a:cs typeface="Montserrat Light"/>
                  <a:sym typeface="Montserrat Light"/>
                </a:rPr>
                <a:t>The example text goes here with your own detailed summery. Lorem ipsum dolor sit amet example text line.</a:t>
              </a:r>
              <a:endParaRPr sz="1100"/>
            </a:p>
          </p:txBody>
        </p:sp>
        <p:sp>
          <p:nvSpPr>
            <p:cNvPr id="258" name="Google Shape;258;p35"/>
            <p:cNvSpPr txBox="1"/>
            <p:nvPr/>
          </p:nvSpPr>
          <p:spPr>
            <a:xfrm>
              <a:off x="3647740" y="2152970"/>
              <a:ext cx="4896522" cy="27699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900" u="none" cap="none" strike="noStrike">
                  <a:solidFill>
                    <a:srgbClr val="7F7F7F"/>
                  </a:solidFill>
                  <a:latin typeface="Montserrat"/>
                  <a:ea typeface="Montserrat"/>
                  <a:cs typeface="Montserrat"/>
                  <a:sym typeface="Montserrat"/>
                </a:rPr>
                <a:t>A</a:t>
              </a:r>
              <a:r>
                <a:rPr b="0" i="0" lang="en" sz="900" u="none" cap="none" strike="noStrike">
                  <a:solidFill>
                    <a:schemeClr val="lt1"/>
                  </a:solidFill>
                  <a:latin typeface="Montserrat"/>
                  <a:ea typeface="Montserrat"/>
                  <a:cs typeface="Montserrat"/>
                  <a:sym typeface="Montserrat"/>
                </a:rPr>
                <a:t> CREATIVE </a:t>
              </a:r>
              <a:r>
                <a:rPr b="0" i="0" lang="en" sz="900" u="none" cap="none" strike="noStrike">
                  <a:solidFill>
                    <a:srgbClr val="7F7F7F"/>
                  </a:solidFill>
                  <a:latin typeface="Montserrat"/>
                  <a:ea typeface="Montserrat"/>
                  <a:cs typeface="Montserrat"/>
                  <a:sym typeface="Montserrat"/>
                </a:rPr>
                <a:t>PRESENTATION</a:t>
              </a:r>
              <a:endParaRPr sz="1100"/>
            </a:p>
          </p:txBody>
        </p:sp>
        <p:cxnSp>
          <p:nvCxnSpPr>
            <p:cNvPr id="259" name="Google Shape;259;p35"/>
            <p:cNvCxnSpPr/>
            <p:nvPr/>
          </p:nvCxnSpPr>
          <p:spPr>
            <a:xfrm rot="10800000">
              <a:off x="5739652" y="2916006"/>
              <a:ext cx="766483" cy="0"/>
            </a:xfrm>
            <a:prstGeom prst="straightConnector1">
              <a:avLst/>
            </a:prstGeom>
            <a:noFill/>
            <a:ln cap="flat" cmpd="sng" w="76200">
              <a:solidFill>
                <a:srgbClr val="A5A5A5"/>
              </a:solidFill>
              <a:prstDash val="solid"/>
              <a:miter lim="800000"/>
              <a:headEnd len="sm" w="sm" type="none"/>
              <a:tailEnd len="sm" w="sm" type="none"/>
            </a:ln>
          </p:spPr>
        </p:cxnSp>
      </p:grpSp>
      <p:sp>
        <p:nvSpPr>
          <p:cNvPr id="260" name="Google Shape;260;p35"/>
          <p:cNvSpPr txBox="1"/>
          <p:nvPr>
            <p:ph idx="1" type="body"/>
          </p:nvPr>
        </p:nvSpPr>
        <p:spPr>
          <a:xfrm>
            <a:off x="6408196" y="4885567"/>
            <a:ext cx="2248701" cy="152885"/>
          </a:xfrm>
          <a:prstGeom prst="rect">
            <a:avLst/>
          </a:prstGeom>
          <a:noFill/>
          <a:ln>
            <a:noFill/>
          </a:ln>
        </p:spPr>
        <p:txBody>
          <a:bodyPr anchorCtr="0" anchor="t" bIns="34275" lIns="68575" spcFirstLastPara="1" rIns="68575" wrap="square" tIns="34275">
            <a:noAutofit/>
          </a:bodyPr>
          <a:lstStyle/>
          <a:p>
            <a:pPr indent="0" lvl="0" marL="0" rtl="0" algn="r">
              <a:lnSpc>
                <a:spcPct val="90000"/>
              </a:lnSpc>
              <a:spcBef>
                <a:spcPts val="0"/>
              </a:spcBef>
              <a:spcAft>
                <a:spcPts val="0"/>
              </a:spcAft>
              <a:buClr>
                <a:schemeClr val="lt2"/>
              </a:buClr>
              <a:buSzPts val="600"/>
              <a:buNone/>
            </a:pPr>
            <a:r>
              <a:rPr lang="en" sz="1100"/>
              <a:t>Here is your custom footer, This is Master Style</a:t>
            </a:r>
            <a:endParaRPr sz="1100"/>
          </a:p>
        </p:txBody>
      </p:sp>
      <p:grpSp>
        <p:nvGrpSpPr>
          <p:cNvPr id="261" name="Google Shape;261;p35"/>
          <p:cNvGrpSpPr/>
          <p:nvPr/>
        </p:nvGrpSpPr>
        <p:grpSpPr>
          <a:xfrm>
            <a:off x="8722788" y="4906808"/>
            <a:ext cx="292625" cy="128841"/>
            <a:chOff x="11125576" y="6251575"/>
            <a:chExt cx="288549" cy="117476"/>
          </a:xfrm>
        </p:grpSpPr>
        <p:sp>
          <p:nvSpPr>
            <p:cNvPr id="262" name="Google Shape;262;p35">
              <a:hlinkClick action="ppaction://hlinkshowjump?jump=nextslide"/>
            </p:cNvPr>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63" name="Google Shape;263;p35">
              <a:hlinkClick action="ppaction://hlinkshowjump?jump=previousslide"/>
            </p:cNvPr>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cxnSp>
          <p:nvCxnSpPr>
            <p:cNvPr id="264" name="Google Shape;264;p35"/>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pic>
        <p:nvPicPr>
          <p:cNvPr id="269" name="Google Shape;269;p36"/>
          <p:cNvPicPr preferRelativeResize="0"/>
          <p:nvPr>
            <p:ph idx="2" type="pic"/>
          </p:nvPr>
        </p:nvPicPr>
        <p:blipFill rotWithShape="1">
          <a:blip r:embed="rId3">
            <a:alphaModFix/>
          </a:blip>
          <a:srcRect b="0" l="0" r="21976" t="0"/>
          <a:stretch/>
        </p:blipFill>
        <p:spPr>
          <a:xfrm>
            <a:off x="3124201" y="0"/>
            <a:ext cx="6019799" cy="5143500"/>
          </a:xfrm>
          <a:prstGeom prst="rect">
            <a:avLst/>
          </a:prstGeom>
          <a:noFill/>
          <a:ln>
            <a:noFill/>
          </a:ln>
        </p:spPr>
      </p:pic>
      <p:grpSp>
        <p:nvGrpSpPr>
          <p:cNvPr id="270" name="Google Shape;270;p36"/>
          <p:cNvGrpSpPr/>
          <p:nvPr/>
        </p:nvGrpSpPr>
        <p:grpSpPr>
          <a:xfrm>
            <a:off x="3814910" y="1903504"/>
            <a:ext cx="1514181" cy="1336493"/>
            <a:chOff x="5086546" y="3360018"/>
            <a:chExt cx="2018908" cy="1781990"/>
          </a:xfrm>
        </p:grpSpPr>
        <p:grpSp>
          <p:nvGrpSpPr>
            <p:cNvPr id="271" name="Google Shape;271;p36"/>
            <p:cNvGrpSpPr/>
            <p:nvPr/>
          </p:nvGrpSpPr>
          <p:grpSpPr>
            <a:xfrm>
              <a:off x="5086546" y="3360018"/>
              <a:ext cx="2018908" cy="1781990"/>
              <a:chOff x="5086546" y="3299058"/>
              <a:chExt cx="2018908" cy="1781990"/>
            </a:xfrm>
          </p:grpSpPr>
          <p:sp>
            <p:nvSpPr>
              <p:cNvPr id="272" name="Google Shape;272;p36"/>
              <p:cNvSpPr/>
              <p:nvPr/>
            </p:nvSpPr>
            <p:spPr>
              <a:xfrm>
                <a:off x="5186949" y="3299058"/>
                <a:ext cx="1781989" cy="1781990"/>
              </a:xfrm>
              <a:custGeom>
                <a:rect b="b" l="l" r="r" t="t"/>
                <a:pathLst>
                  <a:path extrusionOk="0" h="21600" w="21600">
                    <a:moveTo>
                      <a:pt x="10800" y="21394"/>
                    </a:moveTo>
                    <a:cubicBezTo>
                      <a:pt x="4959" y="21394"/>
                      <a:pt x="206" y="16641"/>
                      <a:pt x="206" y="10800"/>
                    </a:cubicBezTo>
                    <a:cubicBezTo>
                      <a:pt x="206" y="4959"/>
                      <a:pt x="4959" y="206"/>
                      <a:pt x="10800" y="206"/>
                    </a:cubicBezTo>
                    <a:cubicBezTo>
                      <a:pt x="16641" y="206"/>
                      <a:pt x="21394" y="4959"/>
                      <a:pt x="21394" y="10800"/>
                    </a:cubicBezTo>
                    <a:cubicBezTo>
                      <a:pt x="21394" y="16641"/>
                      <a:pt x="16641" y="21394"/>
                      <a:pt x="10800" y="21394"/>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3" name="Google Shape;273;p36"/>
              <p:cNvSpPr/>
              <p:nvPr/>
            </p:nvSpPr>
            <p:spPr>
              <a:xfrm>
                <a:off x="5086546" y="4573400"/>
                <a:ext cx="424066" cy="427232"/>
              </a:xfrm>
              <a:custGeom>
                <a:rect b="b" l="l" r="r" t="t"/>
                <a:pathLst>
                  <a:path extrusionOk="0" h="21600" w="21600">
                    <a:moveTo>
                      <a:pt x="4376" y="21600"/>
                    </a:moveTo>
                    <a:lnTo>
                      <a:pt x="6065" y="11979"/>
                    </a:lnTo>
                    <a:lnTo>
                      <a:pt x="0" y="4289"/>
                    </a:lnTo>
                    <a:lnTo>
                      <a:pt x="17224" y="0"/>
                    </a:lnTo>
                    <a:lnTo>
                      <a:pt x="19895" y="7953"/>
                    </a:lnTo>
                    <a:lnTo>
                      <a:pt x="21600" y="17311"/>
                    </a:lnTo>
                    <a:cubicBezTo>
                      <a:pt x="21600" y="17311"/>
                      <a:pt x="4376" y="21600"/>
                      <a:pt x="4376" y="216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4" name="Google Shape;274;p36"/>
              <p:cNvSpPr/>
              <p:nvPr/>
            </p:nvSpPr>
            <p:spPr>
              <a:xfrm>
                <a:off x="5252597" y="4720143"/>
                <a:ext cx="258119" cy="195957"/>
              </a:xfrm>
              <a:custGeom>
                <a:rect b="b" l="l" r="r" t="t"/>
                <a:pathLst>
                  <a:path extrusionOk="0" h="21600" w="21600">
                    <a:moveTo>
                      <a:pt x="0" y="8217"/>
                    </a:moveTo>
                    <a:lnTo>
                      <a:pt x="21600" y="21600"/>
                    </a:lnTo>
                    <a:lnTo>
                      <a:pt x="18684" y="0"/>
                    </a:lnTo>
                    <a:lnTo>
                      <a:pt x="1816" y="6279"/>
                    </a:lnTo>
                    <a:cubicBezTo>
                      <a:pt x="1816" y="6279"/>
                      <a:pt x="0" y="8217"/>
                      <a:pt x="0" y="8217"/>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5" name="Google Shape;275;p36"/>
              <p:cNvSpPr/>
              <p:nvPr/>
            </p:nvSpPr>
            <p:spPr>
              <a:xfrm>
                <a:off x="6681404" y="4573400"/>
                <a:ext cx="424050" cy="427231"/>
              </a:xfrm>
              <a:custGeom>
                <a:rect b="b" l="l" r="r" t="t"/>
                <a:pathLst>
                  <a:path extrusionOk="0" h="21600" w="21600">
                    <a:moveTo>
                      <a:pt x="17225" y="21600"/>
                    </a:moveTo>
                    <a:lnTo>
                      <a:pt x="15536" y="11979"/>
                    </a:lnTo>
                    <a:lnTo>
                      <a:pt x="21600" y="4289"/>
                    </a:lnTo>
                    <a:lnTo>
                      <a:pt x="4375" y="0"/>
                    </a:lnTo>
                    <a:lnTo>
                      <a:pt x="1705" y="7953"/>
                    </a:lnTo>
                    <a:lnTo>
                      <a:pt x="0" y="17311"/>
                    </a:lnTo>
                    <a:cubicBezTo>
                      <a:pt x="0" y="17311"/>
                      <a:pt x="17225" y="21600"/>
                      <a:pt x="17225" y="21600"/>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6" name="Google Shape;276;p36"/>
              <p:cNvSpPr/>
              <p:nvPr/>
            </p:nvSpPr>
            <p:spPr>
              <a:xfrm>
                <a:off x="6681404" y="4720143"/>
                <a:ext cx="258118" cy="195957"/>
              </a:xfrm>
              <a:custGeom>
                <a:rect b="b" l="l" r="r" t="t"/>
                <a:pathLst>
                  <a:path extrusionOk="0" h="21600" w="21600">
                    <a:moveTo>
                      <a:pt x="21600" y="8218"/>
                    </a:moveTo>
                    <a:lnTo>
                      <a:pt x="0" y="21600"/>
                    </a:lnTo>
                    <a:lnTo>
                      <a:pt x="2915" y="0"/>
                    </a:lnTo>
                    <a:lnTo>
                      <a:pt x="19783" y="6278"/>
                    </a:lnTo>
                    <a:cubicBezTo>
                      <a:pt x="19783" y="6278"/>
                      <a:pt x="21600" y="8218"/>
                      <a:pt x="21600" y="8218"/>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7" name="Google Shape;277;p36"/>
              <p:cNvSpPr/>
              <p:nvPr/>
            </p:nvSpPr>
            <p:spPr>
              <a:xfrm>
                <a:off x="5264181" y="3372429"/>
                <a:ext cx="1632076" cy="1632093"/>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8" name="Google Shape;278;p36"/>
              <p:cNvSpPr/>
              <p:nvPr/>
            </p:nvSpPr>
            <p:spPr>
              <a:xfrm>
                <a:off x="5437955" y="3546203"/>
                <a:ext cx="1283436" cy="128344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FFFF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79" name="Google Shape;279;p36"/>
              <p:cNvSpPr/>
              <p:nvPr/>
            </p:nvSpPr>
            <p:spPr>
              <a:xfrm>
                <a:off x="5373939" y="3444875"/>
                <a:ext cx="1396730" cy="1486838"/>
              </a:xfrm>
              <a:custGeom>
                <a:rect b="b" l="l" r="r" t="t"/>
                <a:pathLst>
                  <a:path extrusionOk="0" h="21578" w="21536">
                    <a:moveTo>
                      <a:pt x="11119" y="1"/>
                    </a:moveTo>
                    <a:cubicBezTo>
                      <a:pt x="10979" y="-3"/>
                      <a:pt x="10867" y="98"/>
                      <a:pt x="10868" y="227"/>
                    </a:cubicBezTo>
                    <a:cubicBezTo>
                      <a:pt x="10869" y="354"/>
                      <a:pt x="10977" y="462"/>
                      <a:pt x="11110" y="465"/>
                    </a:cubicBezTo>
                    <a:cubicBezTo>
                      <a:pt x="11243" y="468"/>
                      <a:pt x="11355" y="366"/>
                      <a:pt x="11361" y="239"/>
                    </a:cubicBezTo>
                    <a:cubicBezTo>
                      <a:pt x="11367" y="111"/>
                      <a:pt x="11259" y="4"/>
                      <a:pt x="11119" y="1"/>
                    </a:cubicBezTo>
                    <a:close/>
                    <a:moveTo>
                      <a:pt x="10116" y="2"/>
                    </a:moveTo>
                    <a:cubicBezTo>
                      <a:pt x="9977" y="12"/>
                      <a:pt x="9875" y="123"/>
                      <a:pt x="9887" y="251"/>
                    </a:cubicBezTo>
                    <a:cubicBezTo>
                      <a:pt x="9899" y="378"/>
                      <a:pt x="10015" y="474"/>
                      <a:pt x="10147" y="465"/>
                    </a:cubicBezTo>
                    <a:cubicBezTo>
                      <a:pt x="10279" y="453"/>
                      <a:pt x="10383" y="350"/>
                      <a:pt x="10378" y="222"/>
                    </a:cubicBezTo>
                    <a:cubicBezTo>
                      <a:pt x="10373" y="95"/>
                      <a:pt x="10255" y="-10"/>
                      <a:pt x="10116" y="2"/>
                    </a:cubicBezTo>
                    <a:close/>
                    <a:moveTo>
                      <a:pt x="12066" y="57"/>
                    </a:moveTo>
                    <a:cubicBezTo>
                      <a:pt x="11927" y="44"/>
                      <a:pt x="11803" y="141"/>
                      <a:pt x="11793" y="268"/>
                    </a:cubicBezTo>
                    <a:cubicBezTo>
                      <a:pt x="11782" y="396"/>
                      <a:pt x="11881" y="506"/>
                      <a:pt x="12013" y="517"/>
                    </a:cubicBezTo>
                    <a:cubicBezTo>
                      <a:pt x="12145" y="533"/>
                      <a:pt x="12267" y="442"/>
                      <a:pt x="12284" y="315"/>
                    </a:cubicBezTo>
                    <a:cubicBezTo>
                      <a:pt x="12302" y="188"/>
                      <a:pt x="12204" y="73"/>
                      <a:pt x="12066" y="57"/>
                    </a:cubicBezTo>
                    <a:close/>
                    <a:moveTo>
                      <a:pt x="9171" y="111"/>
                    </a:moveTo>
                    <a:cubicBezTo>
                      <a:pt x="9033" y="128"/>
                      <a:pt x="8941" y="254"/>
                      <a:pt x="8964" y="378"/>
                    </a:cubicBezTo>
                    <a:cubicBezTo>
                      <a:pt x="8987" y="506"/>
                      <a:pt x="9110" y="586"/>
                      <a:pt x="9242" y="570"/>
                    </a:cubicBezTo>
                    <a:cubicBezTo>
                      <a:pt x="9374" y="555"/>
                      <a:pt x="9468" y="439"/>
                      <a:pt x="9451" y="312"/>
                    </a:cubicBezTo>
                    <a:cubicBezTo>
                      <a:pt x="9435" y="185"/>
                      <a:pt x="9310" y="94"/>
                      <a:pt x="9171" y="111"/>
                    </a:cubicBezTo>
                    <a:close/>
                    <a:moveTo>
                      <a:pt x="13010" y="222"/>
                    </a:moveTo>
                    <a:cubicBezTo>
                      <a:pt x="12873" y="198"/>
                      <a:pt x="12743" y="282"/>
                      <a:pt x="12721" y="409"/>
                    </a:cubicBezTo>
                    <a:cubicBezTo>
                      <a:pt x="12700" y="535"/>
                      <a:pt x="12788" y="655"/>
                      <a:pt x="12918" y="677"/>
                    </a:cubicBezTo>
                    <a:cubicBezTo>
                      <a:pt x="13049" y="697"/>
                      <a:pt x="13177" y="618"/>
                      <a:pt x="13206" y="494"/>
                    </a:cubicBezTo>
                    <a:cubicBezTo>
                      <a:pt x="13235" y="368"/>
                      <a:pt x="13148" y="243"/>
                      <a:pt x="13010" y="222"/>
                    </a:cubicBezTo>
                    <a:close/>
                    <a:moveTo>
                      <a:pt x="8328" y="276"/>
                    </a:moveTo>
                    <a:cubicBezTo>
                      <a:pt x="8296" y="271"/>
                      <a:pt x="8261" y="272"/>
                      <a:pt x="8227" y="279"/>
                    </a:cubicBezTo>
                    <a:cubicBezTo>
                      <a:pt x="8090" y="309"/>
                      <a:pt x="8008" y="433"/>
                      <a:pt x="8042" y="557"/>
                    </a:cubicBezTo>
                    <a:cubicBezTo>
                      <a:pt x="8077" y="680"/>
                      <a:pt x="8209" y="758"/>
                      <a:pt x="8339" y="730"/>
                    </a:cubicBezTo>
                    <a:cubicBezTo>
                      <a:pt x="8468" y="702"/>
                      <a:pt x="8550" y="578"/>
                      <a:pt x="8523" y="453"/>
                    </a:cubicBezTo>
                    <a:cubicBezTo>
                      <a:pt x="8502" y="359"/>
                      <a:pt x="8424" y="291"/>
                      <a:pt x="8328" y="276"/>
                    </a:cubicBezTo>
                    <a:close/>
                    <a:moveTo>
                      <a:pt x="13854" y="383"/>
                    </a:moveTo>
                    <a:cubicBezTo>
                      <a:pt x="13758" y="394"/>
                      <a:pt x="13675" y="457"/>
                      <a:pt x="13650" y="551"/>
                    </a:cubicBezTo>
                    <a:cubicBezTo>
                      <a:pt x="13617" y="674"/>
                      <a:pt x="13694" y="803"/>
                      <a:pt x="13822" y="837"/>
                    </a:cubicBezTo>
                    <a:cubicBezTo>
                      <a:pt x="13949" y="871"/>
                      <a:pt x="14085" y="800"/>
                      <a:pt x="14125" y="677"/>
                    </a:cubicBezTo>
                    <a:cubicBezTo>
                      <a:pt x="14165" y="555"/>
                      <a:pt x="14088" y="426"/>
                      <a:pt x="13954" y="390"/>
                    </a:cubicBezTo>
                    <a:cubicBezTo>
                      <a:pt x="13920" y="381"/>
                      <a:pt x="13886" y="380"/>
                      <a:pt x="13854" y="383"/>
                    </a:cubicBezTo>
                    <a:close/>
                    <a:moveTo>
                      <a:pt x="7439" y="545"/>
                    </a:moveTo>
                    <a:cubicBezTo>
                      <a:pt x="7407" y="542"/>
                      <a:pt x="7372" y="547"/>
                      <a:pt x="7340" y="558"/>
                    </a:cubicBezTo>
                    <a:cubicBezTo>
                      <a:pt x="7207" y="600"/>
                      <a:pt x="7137" y="732"/>
                      <a:pt x="7182" y="852"/>
                    </a:cubicBezTo>
                    <a:cubicBezTo>
                      <a:pt x="7228" y="973"/>
                      <a:pt x="7366" y="1039"/>
                      <a:pt x="7491" y="999"/>
                    </a:cubicBezTo>
                    <a:cubicBezTo>
                      <a:pt x="7616" y="957"/>
                      <a:pt x="7689" y="831"/>
                      <a:pt x="7650" y="708"/>
                    </a:cubicBezTo>
                    <a:cubicBezTo>
                      <a:pt x="7621" y="616"/>
                      <a:pt x="7536" y="552"/>
                      <a:pt x="7439" y="545"/>
                    </a:cubicBezTo>
                    <a:close/>
                    <a:moveTo>
                      <a:pt x="14743" y="654"/>
                    </a:moveTo>
                    <a:cubicBezTo>
                      <a:pt x="14645" y="658"/>
                      <a:pt x="14557" y="718"/>
                      <a:pt x="14524" y="808"/>
                    </a:cubicBezTo>
                    <a:cubicBezTo>
                      <a:pt x="14480" y="930"/>
                      <a:pt x="14547" y="1057"/>
                      <a:pt x="14671" y="1102"/>
                    </a:cubicBezTo>
                    <a:cubicBezTo>
                      <a:pt x="14794" y="1148"/>
                      <a:pt x="14934" y="1090"/>
                      <a:pt x="14985" y="972"/>
                    </a:cubicBezTo>
                    <a:cubicBezTo>
                      <a:pt x="15036" y="853"/>
                      <a:pt x="14972" y="717"/>
                      <a:pt x="14842" y="669"/>
                    </a:cubicBezTo>
                    <a:cubicBezTo>
                      <a:pt x="14810" y="657"/>
                      <a:pt x="14776" y="652"/>
                      <a:pt x="14743" y="654"/>
                    </a:cubicBezTo>
                    <a:close/>
                    <a:moveTo>
                      <a:pt x="6492" y="817"/>
                    </a:moveTo>
                    <a:cubicBezTo>
                      <a:pt x="6460" y="816"/>
                      <a:pt x="6427" y="822"/>
                      <a:pt x="6395" y="834"/>
                    </a:cubicBezTo>
                    <a:cubicBezTo>
                      <a:pt x="6267" y="886"/>
                      <a:pt x="6209" y="1025"/>
                      <a:pt x="6265" y="1142"/>
                    </a:cubicBezTo>
                    <a:cubicBezTo>
                      <a:pt x="6321" y="1259"/>
                      <a:pt x="6463" y="1310"/>
                      <a:pt x="6584" y="1261"/>
                    </a:cubicBezTo>
                    <a:cubicBezTo>
                      <a:pt x="6708" y="1215"/>
                      <a:pt x="6768" y="1082"/>
                      <a:pt x="6718" y="963"/>
                    </a:cubicBezTo>
                    <a:cubicBezTo>
                      <a:pt x="6681" y="874"/>
                      <a:pt x="6590" y="818"/>
                      <a:pt x="6492" y="817"/>
                    </a:cubicBezTo>
                    <a:close/>
                    <a:moveTo>
                      <a:pt x="15630" y="1034"/>
                    </a:moveTo>
                    <a:cubicBezTo>
                      <a:pt x="15532" y="1031"/>
                      <a:pt x="15440" y="1083"/>
                      <a:pt x="15399" y="1170"/>
                    </a:cubicBezTo>
                    <a:cubicBezTo>
                      <a:pt x="15344" y="1288"/>
                      <a:pt x="15397" y="1423"/>
                      <a:pt x="15518" y="1475"/>
                    </a:cubicBezTo>
                    <a:cubicBezTo>
                      <a:pt x="15640" y="1524"/>
                      <a:pt x="15783" y="1484"/>
                      <a:pt x="15845" y="1368"/>
                    </a:cubicBezTo>
                    <a:cubicBezTo>
                      <a:pt x="15905" y="1255"/>
                      <a:pt x="15856" y="1109"/>
                      <a:pt x="15728" y="1057"/>
                    </a:cubicBezTo>
                    <a:cubicBezTo>
                      <a:pt x="15696" y="1043"/>
                      <a:pt x="15663" y="1035"/>
                      <a:pt x="15630" y="1034"/>
                    </a:cubicBezTo>
                    <a:close/>
                    <a:moveTo>
                      <a:pt x="5665" y="1198"/>
                    </a:moveTo>
                    <a:cubicBezTo>
                      <a:pt x="5632" y="1200"/>
                      <a:pt x="5598" y="1210"/>
                      <a:pt x="5567" y="1225"/>
                    </a:cubicBezTo>
                    <a:cubicBezTo>
                      <a:pt x="5442" y="1283"/>
                      <a:pt x="5398" y="1425"/>
                      <a:pt x="5464" y="1538"/>
                    </a:cubicBezTo>
                    <a:cubicBezTo>
                      <a:pt x="5530" y="1649"/>
                      <a:pt x="5678" y="1690"/>
                      <a:pt x="5797" y="1635"/>
                    </a:cubicBezTo>
                    <a:cubicBezTo>
                      <a:pt x="5915" y="1578"/>
                      <a:pt x="5961" y="1438"/>
                      <a:pt x="5902" y="1324"/>
                    </a:cubicBezTo>
                    <a:cubicBezTo>
                      <a:pt x="5857" y="1237"/>
                      <a:pt x="5762" y="1190"/>
                      <a:pt x="5665" y="1198"/>
                    </a:cubicBezTo>
                    <a:close/>
                    <a:moveTo>
                      <a:pt x="16517" y="1417"/>
                    </a:moveTo>
                    <a:cubicBezTo>
                      <a:pt x="16420" y="1405"/>
                      <a:pt x="16324" y="1448"/>
                      <a:pt x="16275" y="1533"/>
                    </a:cubicBezTo>
                    <a:cubicBezTo>
                      <a:pt x="16210" y="1645"/>
                      <a:pt x="16250" y="1787"/>
                      <a:pt x="16365" y="1849"/>
                    </a:cubicBezTo>
                    <a:cubicBezTo>
                      <a:pt x="16480" y="1911"/>
                      <a:pt x="16632" y="1873"/>
                      <a:pt x="16703" y="1764"/>
                    </a:cubicBezTo>
                    <a:cubicBezTo>
                      <a:pt x="16774" y="1655"/>
                      <a:pt x="16734" y="1513"/>
                      <a:pt x="16613" y="1448"/>
                    </a:cubicBezTo>
                    <a:cubicBezTo>
                      <a:pt x="16583" y="1431"/>
                      <a:pt x="16549" y="1421"/>
                      <a:pt x="16517" y="1417"/>
                    </a:cubicBezTo>
                    <a:close/>
                    <a:moveTo>
                      <a:pt x="4834" y="1636"/>
                    </a:moveTo>
                    <a:cubicBezTo>
                      <a:pt x="4802" y="1642"/>
                      <a:pt x="4769" y="1653"/>
                      <a:pt x="4740" y="1670"/>
                    </a:cubicBezTo>
                    <a:cubicBezTo>
                      <a:pt x="4622" y="1741"/>
                      <a:pt x="4588" y="1886"/>
                      <a:pt x="4664" y="1992"/>
                    </a:cubicBezTo>
                    <a:cubicBezTo>
                      <a:pt x="4740" y="2098"/>
                      <a:pt x="4894" y="2129"/>
                      <a:pt x="5005" y="2062"/>
                    </a:cubicBezTo>
                    <a:cubicBezTo>
                      <a:pt x="5117" y="1994"/>
                      <a:pt x="5150" y="1850"/>
                      <a:pt x="5081" y="1742"/>
                    </a:cubicBezTo>
                    <a:cubicBezTo>
                      <a:pt x="5028" y="1659"/>
                      <a:pt x="4929" y="1620"/>
                      <a:pt x="4834" y="1636"/>
                    </a:cubicBezTo>
                    <a:close/>
                    <a:moveTo>
                      <a:pt x="17195" y="1908"/>
                    </a:moveTo>
                    <a:cubicBezTo>
                      <a:pt x="17132" y="1920"/>
                      <a:pt x="17075" y="1953"/>
                      <a:pt x="17037" y="2007"/>
                    </a:cubicBezTo>
                    <a:cubicBezTo>
                      <a:pt x="16963" y="2113"/>
                      <a:pt x="16992" y="2256"/>
                      <a:pt x="17099" y="2330"/>
                    </a:cubicBezTo>
                    <a:cubicBezTo>
                      <a:pt x="17207" y="2403"/>
                      <a:pt x="17362" y="2377"/>
                      <a:pt x="17442" y="2274"/>
                    </a:cubicBezTo>
                    <a:cubicBezTo>
                      <a:pt x="17523" y="2171"/>
                      <a:pt x="17495" y="2025"/>
                      <a:pt x="17381" y="1949"/>
                    </a:cubicBezTo>
                    <a:cubicBezTo>
                      <a:pt x="17324" y="1910"/>
                      <a:pt x="17257" y="1897"/>
                      <a:pt x="17195" y="1908"/>
                    </a:cubicBezTo>
                    <a:close/>
                    <a:moveTo>
                      <a:pt x="4097" y="2181"/>
                    </a:moveTo>
                    <a:cubicBezTo>
                      <a:pt x="4033" y="2171"/>
                      <a:pt x="3967" y="2185"/>
                      <a:pt x="3912" y="2226"/>
                    </a:cubicBezTo>
                    <a:cubicBezTo>
                      <a:pt x="3803" y="2308"/>
                      <a:pt x="3782" y="2453"/>
                      <a:pt x="3867" y="2553"/>
                    </a:cubicBezTo>
                    <a:cubicBezTo>
                      <a:pt x="3952" y="2653"/>
                      <a:pt x="4106" y="2673"/>
                      <a:pt x="4211" y="2595"/>
                    </a:cubicBezTo>
                    <a:cubicBezTo>
                      <a:pt x="4314" y="2517"/>
                      <a:pt x="4340" y="2378"/>
                      <a:pt x="4259" y="2272"/>
                    </a:cubicBezTo>
                    <a:cubicBezTo>
                      <a:pt x="4220" y="2221"/>
                      <a:pt x="4160" y="2190"/>
                      <a:pt x="4097" y="2181"/>
                    </a:cubicBezTo>
                    <a:close/>
                    <a:moveTo>
                      <a:pt x="17966" y="2451"/>
                    </a:moveTo>
                    <a:cubicBezTo>
                      <a:pt x="17902" y="2457"/>
                      <a:pt x="17843" y="2486"/>
                      <a:pt x="17802" y="2536"/>
                    </a:cubicBezTo>
                    <a:cubicBezTo>
                      <a:pt x="17717" y="2637"/>
                      <a:pt x="17734" y="2781"/>
                      <a:pt x="17838" y="2859"/>
                    </a:cubicBezTo>
                    <a:cubicBezTo>
                      <a:pt x="17938" y="2941"/>
                      <a:pt x="18092" y="2928"/>
                      <a:pt x="18181" y="2832"/>
                    </a:cubicBezTo>
                    <a:cubicBezTo>
                      <a:pt x="18270" y="2736"/>
                      <a:pt x="18258" y="2588"/>
                      <a:pt x="18152" y="2502"/>
                    </a:cubicBezTo>
                    <a:cubicBezTo>
                      <a:pt x="18098" y="2461"/>
                      <a:pt x="18030" y="2445"/>
                      <a:pt x="17966" y="2451"/>
                    </a:cubicBezTo>
                    <a:close/>
                    <a:moveTo>
                      <a:pt x="3385" y="2721"/>
                    </a:moveTo>
                    <a:cubicBezTo>
                      <a:pt x="3321" y="2718"/>
                      <a:pt x="3255" y="2738"/>
                      <a:pt x="3202" y="2781"/>
                    </a:cubicBezTo>
                    <a:cubicBezTo>
                      <a:pt x="3098" y="2868"/>
                      <a:pt x="3095" y="3019"/>
                      <a:pt x="3188" y="3111"/>
                    </a:cubicBezTo>
                    <a:cubicBezTo>
                      <a:pt x="3282" y="3204"/>
                      <a:pt x="3434" y="3207"/>
                      <a:pt x="3533" y="3124"/>
                    </a:cubicBezTo>
                    <a:cubicBezTo>
                      <a:pt x="3633" y="3043"/>
                      <a:pt x="3643" y="2898"/>
                      <a:pt x="3555" y="2801"/>
                    </a:cubicBezTo>
                    <a:cubicBezTo>
                      <a:pt x="3511" y="2753"/>
                      <a:pt x="3448" y="2725"/>
                      <a:pt x="3385" y="2721"/>
                    </a:cubicBezTo>
                    <a:close/>
                    <a:moveTo>
                      <a:pt x="18681" y="3048"/>
                    </a:moveTo>
                    <a:cubicBezTo>
                      <a:pt x="18618" y="3049"/>
                      <a:pt x="18556" y="3072"/>
                      <a:pt x="18510" y="3119"/>
                    </a:cubicBezTo>
                    <a:cubicBezTo>
                      <a:pt x="18417" y="3213"/>
                      <a:pt x="18419" y="3360"/>
                      <a:pt x="18515" y="3446"/>
                    </a:cubicBezTo>
                    <a:cubicBezTo>
                      <a:pt x="18613" y="3530"/>
                      <a:pt x="18764" y="3534"/>
                      <a:pt x="18862" y="3444"/>
                    </a:cubicBezTo>
                    <a:cubicBezTo>
                      <a:pt x="18959" y="3356"/>
                      <a:pt x="18963" y="3203"/>
                      <a:pt x="18860" y="3114"/>
                    </a:cubicBezTo>
                    <a:cubicBezTo>
                      <a:pt x="18810" y="3069"/>
                      <a:pt x="18745" y="3047"/>
                      <a:pt x="18681" y="3048"/>
                    </a:cubicBezTo>
                    <a:close/>
                    <a:moveTo>
                      <a:pt x="2671" y="3320"/>
                    </a:moveTo>
                    <a:cubicBezTo>
                      <a:pt x="2608" y="3322"/>
                      <a:pt x="2544" y="3347"/>
                      <a:pt x="2496" y="3395"/>
                    </a:cubicBezTo>
                    <a:cubicBezTo>
                      <a:pt x="2399" y="3489"/>
                      <a:pt x="2406" y="3637"/>
                      <a:pt x="2509" y="3723"/>
                    </a:cubicBezTo>
                    <a:cubicBezTo>
                      <a:pt x="2609" y="3807"/>
                      <a:pt x="2763" y="3800"/>
                      <a:pt x="2856" y="3711"/>
                    </a:cubicBezTo>
                    <a:cubicBezTo>
                      <a:pt x="2947" y="3621"/>
                      <a:pt x="2943" y="3474"/>
                      <a:pt x="2847" y="3384"/>
                    </a:cubicBezTo>
                    <a:cubicBezTo>
                      <a:pt x="2798" y="3340"/>
                      <a:pt x="2735" y="3318"/>
                      <a:pt x="2671" y="3320"/>
                    </a:cubicBezTo>
                    <a:close/>
                    <a:moveTo>
                      <a:pt x="19395" y="3646"/>
                    </a:moveTo>
                    <a:cubicBezTo>
                      <a:pt x="19332" y="3642"/>
                      <a:pt x="19268" y="3661"/>
                      <a:pt x="19218" y="3704"/>
                    </a:cubicBezTo>
                    <a:cubicBezTo>
                      <a:pt x="19117" y="3790"/>
                      <a:pt x="19106" y="3938"/>
                      <a:pt x="19193" y="4032"/>
                    </a:cubicBezTo>
                    <a:cubicBezTo>
                      <a:pt x="19280" y="4127"/>
                      <a:pt x="19436" y="4137"/>
                      <a:pt x="19541" y="4056"/>
                    </a:cubicBezTo>
                    <a:cubicBezTo>
                      <a:pt x="19646" y="3975"/>
                      <a:pt x="19658" y="3827"/>
                      <a:pt x="19567" y="3728"/>
                    </a:cubicBezTo>
                    <a:cubicBezTo>
                      <a:pt x="19521" y="3678"/>
                      <a:pt x="19458" y="3651"/>
                      <a:pt x="19395" y="3646"/>
                    </a:cubicBezTo>
                    <a:close/>
                    <a:moveTo>
                      <a:pt x="2070" y="4029"/>
                    </a:moveTo>
                    <a:cubicBezTo>
                      <a:pt x="2007" y="4036"/>
                      <a:pt x="1947" y="4066"/>
                      <a:pt x="1904" y="4117"/>
                    </a:cubicBezTo>
                    <a:cubicBezTo>
                      <a:pt x="1817" y="4221"/>
                      <a:pt x="1837" y="4367"/>
                      <a:pt x="1945" y="4444"/>
                    </a:cubicBezTo>
                    <a:cubicBezTo>
                      <a:pt x="2054" y="4521"/>
                      <a:pt x="2208" y="4505"/>
                      <a:pt x="2290" y="4406"/>
                    </a:cubicBezTo>
                    <a:cubicBezTo>
                      <a:pt x="2372" y="4308"/>
                      <a:pt x="2353" y="4161"/>
                      <a:pt x="2250" y="4080"/>
                    </a:cubicBezTo>
                    <a:cubicBezTo>
                      <a:pt x="2198" y="4038"/>
                      <a:pt x="2132" y="4022"/>
                      <a:pt x="2070" y="4029"/>
                    </a:cubicBezTo>
                    <a:close/>
                    <a:moveTo>
                      <a:pt x="19995" y="4355"/>
                    </a:moveTo>
                    <a:cubicBezTo>
                      <a:pt x="19932" y="4347"/>
                      <a:pt x="19864" y="4362"/>
                      <a:pt x="19810" y="4401"/>
                    </a:cubicBezTo>
                    <a:cubicBezTo>
                      <a:pt x="19703" y="4479"/>
                      <a:pt x="19683" y="4621"/>
                      <a:pt x="19758" y="4724"/>
                    </a:cubicBezTo>
                    <a:cubicBezTo>
                      <a:pt x="19835" y="4826"/>
                      <a:pt x="19988" y="4850"/>
                      <a:pt x="20100" y="4777"/>
                    </a:cubicBezTo>
                    <a:cubicBezTo>
                      <a:pt x="20211" y="4705"/>
                      <a:pt x="20237" y="4558"/>
                      <a:pt x="20156" y="4451"/>
                    </a:cubicBezTo>
                    <a:cubicBezTo>
                      <a:pt x="20116" y="4396"/>
                      <a:pt x="20058" y="4364"/>
                      <a:pt x="19995" y="4355"/>
                    </a:cubicBezTo>
                    <a:close/>
                    <a:moveTo>
                      <a:pt x="1472" y="4738"/>
                    </a:moveTo>
                    <a:cubicBezTo>
                      <a:pt x="1409" y="4749"/>
                      <a:pt x="1350" y="4783"/>
                      <a:pt x="1313" y="4838"/>
                    </a:cubicBezTo>
                    <a:cubicBezTo>
                      <a:pt x="1237" y="4949"/>
                      <a:pt x="1268" y="5095"/>
                      <a:pt x="1383" y="5163"/>
                    </a:cubicBezTo>
                    <a:cubicBezTo>
                      <a:pt x="1498" y="5231"/>
                      <a:pt x="1651" y="5200"/>
                      <a:pt x="1723" y="5095"/>
                    </a:cubicBezTo>
                    <a:cubicBezTo>
                      <a:pt x="1794" y="4990"/>
                      <a:pt x="1769" y="4850"/>
                      <a:pt x="1656" y="4775"/>
                    </a:cubicBezTo>
                    <a:cubicBezTo>
                      <a:pt x="1601" y="4739"/>
                      <a:pt x="1535" y="4727"/>
                      <a:pt x="1472" y="4738"/>
                    </a:cubicBezTo>
                    <a:close/>
                    <a:moveTo>
                      <a:pt x="20439" y="5119"/>
                    </a:moveTo>
                    <a:cubicBezTo>
                      <a:pt x="20408" y="5124"/>
                      <a:pt x="20377" y="5134"/>
                      <a:pt x="20349" y="5151"/>
                    </a:cubicBezTo>
                    <a:cubicBezTo>
                      <a:pt x="20234" y="5221"/>
                      <a:pt x="20198" y="5362"/>
                      <a:pt x="20269" y="5468"/>
                    </a:cubicBezTo>
                    <a:cubicBezTo>
                      <a:pt x="20335" y="5576"/>
                      <a:pt x="20486" y="5611"/>
                      <a:pt x="20604" y="5547"/>
                    </a:cubicBezTo>
                    <a:cubicBezTo>
                      <a:pt x="20721" y="5484"/>
                      <a:pt x="20762" y="5340"/>
                      <a:pt x="20692" y="5226"/>
                    </a:cubicBezTo>
                    <a:cubicBezTo>
                      <a:pt x="20636" y="5143"/>
                      <a:pt x="20534" y="5104"/>
                      <a:pt x="20439" y="5119"/>
                    </a:cubicBezTo>
                    <a:close/>
                    <a:moveTo>
                      <a:pt x="1029" y="5498"/>
                    </a:moveTo>
                    <a:cubicBezTo>
                      <a:pt x="934" y="5488"/>
                      <a:pt x="834" y="5532"/>
                      <a:pt x="782" y="5617"/>
                    </a:cubicBezTo>
                    <a:cubicBezTo>
                      <a:pt x="712" y="5731"/>
                      <a:pt x="763" y="5875"/>
                      <a:pt x="883" y="5933"/>
                    </a:cubicBezTo>
                    <a:cubicBezTo>
                      <a:pt x="1005" y="5993"/>
                      <a:pt x="1147" y="5948"/>
                      <a:pt x="1213" y="5840"/>
                    </a:cubicBezTo>
                    <a:cubicBezTo>
                      <a:pt x="1280" y="5732"/>
                      <a:pt x="1239" y="5592"/>
                      <a:pt x="1121" y="5527"/>
                    </a:cubicBezTo>
                    <a:cubicBezTo>
                      <a:pt x="1092" y="5511"/>
                      <a:pt x="1061" y="5502"/>
                      <a:pt x="1029" y="5498"/>
                    </a:cubicBezTo>
                    <a:close/>
                    <a:moveTo>
                      <a:pt x="20866" y="5877"/>
                    </a:moveTo>
                    <a:cubicBezTo>
                      <a:pt x="20834" y="5880"/>
                      <a:pt x="20802" y="5888"/>
                      <a:pt x="20772" y="5903"/>
                    </a:cubicBezTo>
                    <a:cubicBezTo>
                      <a:pt x="20652" y="5963"/>
                      <a:pt x="20603" y="6103"/>
                      <a:pt x="20663" y="6214"/>
                    </a:cubicBezTo>
                    <a:cubicBezTo>
                      <a:pt x="20726" y="6324"/>
                      <a:pt x="20869" y="6374"/>
                      <a:pt x="20992" y="6319"/>
                    </a:cubicBezTo>
                    <a:cubicBezTo>
                      <a:pt x="21115" y="6266"/>
                      <a:pt x="21172" y="6123"/>
                      <a:pt x="21106" y="6007"/>
                    </a:cubicBezTo>
                    <a:cubicBezTo>
                      <a:pt x="21058" y="5919"/>
                      <a:pt x="20961" y="5871"/>
                      <a:pt x="20866" y="5877"/>
                    </a:cubicBezTo>
                    <a:close/>
                    <a:moveTo>
                      <a:pt x="601" y="6258"/>
                    </a:moveTo>
                    <a:cubicBezTo>
                      <a:pt x="505" y="6255"/>
                      <a:pt x="413" y="6308"/>
                      <a:pt x="370" y="6398"/>
                    </a:cubicBezTo>
                    <a:cubicBezTo>
                      <a:pt x="312" y="6518"/>
                      <a:pt x="367" y="6654"/>
                      <a:pt x="494" y="6704"/>
                    </a:cubicBezTo>
                    <a:cubicBezTo>
                      <a:pt x="618" y="6752"/>
                      <a:pt x="765" y="6700"/>
                      <a:pt x="820" y="6586"/>
                    </a:cubicBezTo>
                    <a:cubicBezTo>
                      <a:pt x="874" y="6473"/>
                      <a:pt x="818" y="6335"/>
                      <a:pt x="695" y="6280"/>
                    </a:cubicBezTo>
                    <a:cubicBezTo>
                      <a:pt x="664" y="6267"/>
                      <a:pt x="633" y="6259"/>
                      <a:pt x="601" y="6258"/>
                    </a:cubicBezTo>
                    <a:close/>
                    <a:moveTo>
                      <a:pt x="21294" y="6694"/>
                    </a:moveTo>
                    <a:cubicBezTo>
                      <a:pt x="21262" y="6693"/>
                      <a:pt x="21229" y="6700"/>
                      <a:pt x="21198" y="6712"/>
                    </a:cubicBezTo>
                    <a:cubicBezTo>
                      <a:pt x="21073" y="6762"/>
                      <a:pt x="21010" y="6897"/>
                      <a:pt x="21059" y="7013"/>
                    </a:cubicBezTo>
                    <a:cubicBezTo>
                      <a:pt x="21108" y="7129"/>
                      <a:pt x="21251" y="7188"/>
                      <a:pt x="21379" y="7144"/>
                    </a:cubicBezTo>
                    <a:cubicBezTo>
                      <a:pt x="21506" y="7100"/>
                      <a:pt x="21569" y="6964"/>
                      <a:pt x="21518" y="6842"/>
                    </a:cubicBezTo>
                    <a:cubicBezTo>
                      <a:pt x="21479" y="6750"/>
                      <a:pt x="21389" y="6695"/>
                      <a:pt x="21294" y="6694"/>
                    </a:cubicBezTo>
                    <a:close/>
                    <a:moveTo>
                      <a:pt x="231" y="7074"/>
                    </a:moveTo>
                    <a:cubicBezTo>
                      <a:pt x="134" y="7079"/>
                      <a:pt x="46" y="7139"/>
                      <a:pt x="14" y="7233"/>
                    </a:cubicBezTo>
                    <a:cubicBezTo>
                      <a:pt x="-31" y="7357"/>
                      <a:pt x="36" y="7490"/>
                      <a:pt x="166" y="7529"/>
                    </a:cubicBezTo>
                    <a:cubicBezTo>
                      <a:pt x="295" y="7567"/>
                      <a:pt x="436" y="7502"/>
                      <a:pt x="478" y="7384"/>
                    </a:cubicBezTo>
                    <a:cubicBezTo>
                      <a:pt x="519" y="7265"/>
                      <a:pt x="454" y="7135"/>
                      <a:pt x="328" y="7090"/>
                    </a:cubicBezTo>
                    <a:cubicBezTo>
                      <a:pt x="296" y="7078"/>
                      <a:pt x="263" y="7073"/>
                      <a:pt x="231" y="7074"/>
                    </a:cubicBezTo>
                    <a:close/>
                    <a:moveTo>
                      <a:pt x="18689" y="18121"/>
                    </a:moveTo>
                    <a:cubicBezTo>
                      <a:pt x="18626" y="18121"/>
                      <a:pt x="18564" y="18143"/>
                      <a:pt x="18515" y="18185"/>
                    </a:cubicBezTo>
                    <a:cubicBezTo>
                      <a:pt x="18419" y="18271"/>
                      <a:pt x="18415" y="18418"/>
                      <a:pt x="18508" y="18512"/>
                    </a:cubicBezTo>
                    <a:cubicBezTo>
                      <a:pt x="18600" y="18605"/>
                      <a:pt x="18759" y="18608"/>
                      <a:pt x="18860" y="18517"/>
                    </a:cubicBezTo>
                    <a:cubicBezTo>
                      <a:pt x="18963" y="18428"/>
                      <a:pt x="18959" y="18275"/>
                      <a:pt x="18862" y="18187"/>
                    </a:cubicBezTo>
                    <a:cubicBezTo>
                      <a:pt x="18813" y="18142"/>
                      <a:pt x="18751" y="18120"/>
                      <a:pt x="18689" y="18121"/>
                    </a:cubicBezTo>
                    <a:close/>
                    <a:moveTo>
                      <a:pt x="3358" y="18393"/>
                    </a:moveTo>
                    <a:cubicBezTo>
                      <a:pt x="3296" y="18395"/>
                      <a:pt x="3235" y="18419"/>
                      <a:pt x="3188" y="18466"/>
                    </a:cubicBezTo>
                    <a:cubicBezTo>
                      <a:pt x="3095" y="18558"/>
                      <a:pt x="3098" y="18710"/>
                      <a:pt x="3202" y="18797"/>
                    </a:cubicBezTo>
                    <a:cubicBezTo>
                      <a:pt x="3308" y="18884"/>
                      <a:pt x="3466" y="18874"/>
                      <a:pt x="3555" y="18777"/>
                    </a:cubicBezTo>
                    <a:cubicBezTo>
                      <a:pt x="3643" y="18680"/>
                      <a:pt x="3633" y="18534"/>
                      <a:pt x="3533" y="18452"/>
                    </a:cubicBezTo>
                    <a:cubicBezTo>
                      <a:pt x="3483" y="18411"/>
                      <a:pt x="3420" y="18391"/>
                      <a:pt x="3358" y="18393"/>
                    </a:cubicBezTo>
                    <a:close/>
                    <a:moveTo>
                      <a:pt x="18013" y="18719"/>
                    </a:moveTo>
                    <a:cubicBezTo>
                      <a:pt x="17951" y="18714"/>
                      <a:pt x="17888" y="18733"/>
                      <a:pt x="17838" y="18774"/>
                    </a:cubicBezTo>
                    <a:cubicBezTo>
                      <a:pt x="17734" y="18852"/>
                      <a:pt x="17717" y="18996"/>
                      <a:pt x="17802" y="19097"/>
                    </a:cubicBezTo>
                    <a:cubicBezTo>
                      <a:pt x="17885" y="19197"/>
                      <a:pt x="18043" y="19213"/>
                      <a:pt x="18152" y="19131"/>
                    </a:cubicBezTo>
                    <a:cubicBezTo>
                      <a:pt x="18258" y="19045"/>
                      <a:pt x="18270" y="18897"/>
                      <a:pt x="18181" y="18801"/>
                    </a:cubicBezTo>
                    <a:cubicBezTo>
                      <a:pt x="18136" y="18753"/>
                      <a:pt x="18075" y="18724"/>
                      <a:pt x="18013" y="18719"/>
                    </a:cubicBezTo>
                    <a:close/>
                    <a:moveTo>
                      <a:pt x="4032" y="18993"/>
                    </a:moveTo>
                    <a:cubicBezTo>
                      <a:pt x="3970" y="19001"/>
                      <a:pt x="3910" y="19030"/>
                      <a:pt x="3867" y="19080"/>
                    </a:cubicBezTo>
                    <a:cubicBezTo>
                      <a:pt x="3782" y="19179"/>
                      <a:pt x="3803" y="19327"/>
                      <a:pt x="3912" y="19408"/>
                    </a:cubicBezTo>
                    <a:cubicBezTo>
                      <a:pt x="4021" y="19491"/>
                      <a:pt x="4181" y="19464"/>
                      <a:pt x="4259" y="19362"/>
                    </a:cubicBezTo>
                    <a:cubicBezTo>
                      <a:pt x="4340" y="19257"/>
                      <a:pt x="4314" y="19118"/>
                      <a:pt x="4211" y="19039"/>
                    </a:cubicBezTo>
                    <a:cubicBezTo>
                      <a:pt x="4158" y="19000"/>
                      <a:pt x="4094" y="18986"/>
                      <a:pt x="4032" y="18993"/>
                    </a:cubicBezTo>
                    <a:close/>
                    <a:moveTo>
                      <a:pt x="17281" y="19267"/>
                    </a:moveTo>
                    <a:cubicBezTo>
                      <a:pt x="17219" y="19257"/>
                      <a:pt x="17153" y="19268"/>
                      <a:pt x="17099" y="19304"/>
                    </a:cubicBezTo>
                    <a:cubicBezTo>
                      <a:pt x="16992" y="19378"/>
                      <a:pt x="16963" y="19519"/>
                      <a:pt x="17037" y="19626"/>
                    </a:cubicBezTo>
                    <a:cubicBezTo>
                      <a:pt x="17112" y="19733"/>
                      <a:pt x="17268" y="19763"/>
                      <a:pt x="17381" y="19685"/>
                    </a:cubicBezTo>
                    <a:cubicBezTo>
                      <a:pt x="17495" y="19609"/>
                      <a:pt x="17523" y="19463"/>
                      <a:pt x="17442" y="19360"/>
                    </a:cubicBezTo>
                    <a:cubicBezTo>
                      <a:pt x="17402" y="19309"/>
                      <a:pt x="17343" y="19277"/>
                      <a:pt x="17281" y="19267"/>
                    </a:cubicBezTo>
                    <a:close/>
                    <a:moveTo>
                      <a:pt x="4915" y="19484"/>
                    </a:moveTo>
                    <a:cubicBezTo>
                      <a:pt x="4822" y="19470"/>
                      <a:pt x="4721" y="19507"/>
                      <a:pt x="4664" y="19587"/>
                    </a:cubicBezTo>
                    <a:cubicBezTo>
                      <a:pt x="4588" y="19693"/>
                      <a:pt x="4622" y="19837"/>
                      <a:pt x="4740" y="19908"/>
                    </a:cubicBezTo>
                    <a:cubicBezTo>
                      <a:pt x="4858" y="19979"/>
                      <a:pt x="5011" y="19947"/>
                      <a:pt x="5081" y="19836"/>
                    </a:cubicBezTo>
                    <a:cubicBezTo>
                      <a:pt x="5150" y="19728"/>
                      <a:pt x="5117" y="19584"/>
                      <a:pt x="5005" y="19517"/>
                    </a:cubicBezTo>
                    <a:cubicBezTo>
                      <a:pt x="4978" y="19500"/>
                      <a:pt x="4946" y="19489"/>
                      <a:pt x="4915" y="19484"/>
                    </a:cubicBezTo>
                    <a:close/>
                    <a:moveTo>
                      <a:pt x="16457" y="19700"/>
                    </a:moveTo>
                    <a:cubicBezTo>
                      <a:pt x="16426" y="19704"/>
                      <a:pt x="16394" y="19714"/>
                      <a:pt x="16365" y="19729"/>
                    </a:cubicBezTo>
                    <a:cubicBezTo>
                      <a:pt x="16250" y="19792"/>
                      <a:pt x="16210" y="19933"/>
                      <a:pt x="16275" y="20046"/>
                    </a:cubicBezTo>
                    <a:cubicBezTo>
                      <a:pt x="16340" y="20158"/>
                      <a:pt x="16492" y="20196"/>
                      <a:pt x="16613" y="20131"/>
                    </a:cubicBezTo>
                    <a:cubicBezTo>
                      <a:pt x="16734" y="20065"/>
                      <a:pt x="16774" y="19922"/>
                      <a:pt x="16703" y="19813"/>
                    </a:cubicBezTo>
                    <a:cubicBezTo>
                      <a:pt x="16650" y="19731"/>
                      <a:pt x="16552" y="19690"/>
                      <a:pt x="16457" y="19700"/>
                    </a:cubicBezTo>
                    <a:close/>
                    <a:moveTo>
                      <a:pt x="5703" y="19916"/>
                    </a:moveTo>
                    <a:cubicBezTo>
                      <a:pt x="5608" y="19910"/>
                      <a:pt x="5514" y="19954"/>
                      <a:pt x="5464" y="20037"/>
                    </a:cubicBezTo>
                    <a:cubicBezTo>
                      <a:pt x="5398" y="20150"/>
                      <a:pt x="5442" y="20293"/>
                      <a:pt x="5567" y="20352"/>
                    </a:cubicBezTo>
                    <a:cubicBezTo>
                      <a:pt x="5692" y="20412"/>
                      <a:pt x="5842" y="20366"/>
                      <a:pt x="5902" y="20251"/>
                    </a:cubicBezTo>
                    <a:cubicBezTo>
                      <a:pt x="5961" y="20137"/>
                      <a:pt x="5915" y="19997"/>
                      <a:pt x="5797" y="19940"/>
                    </a:cubicBezTo>
                    <a:cubicBezTo>
                      <a:pt x="5767" y="19926"/>
                      <a:pt x="5734" y="19919"/>
                      <a:pt x="5703" y="19916"/>
                    </a:cubicBezTo>
                    <a:close/>
                    <a:moveTo>
                      <a:pt x="15612" y="20134"/>
                    </a:moveTo>
                    <a:cubicBezTo>
                      <a:pt x="15580" y="20135"/>
                      <a:pt x="15549" y="20142"/>
                      <a:pt x="15518" y="20154"/>
                    </a:cubicBezTo>
                    <a:cubicBezTo>
                      <a:pt x="15397" y="20206"/>
                      <a:pt x="15344" y="20343"/>
                      <a:pt x="15399" y="20461"/>
                    </a:cubicBezTo>
                    <a:cubicBezTo>
                      <a:pt x="15453" y="20578"/>
                      <a:pt x="15600" y="20629"/>
                      <a:pt x="15728" y="20574"/>
                    </a:cubicBezTo>
                    <a:cubicBezTo>
                      <a:pt x="15856" y="20522"/>
                      <a:pt x="15905" y="20374"/>
                      <a:pt x="15845" y="20262"/>
                    </a:cubicBezTo>
                    <a:cubicBezTo>
                      <a:pt x="15798" y="20175"/>
                      <a:pt x="15706" y="20130"/>
                      <a:pt x="15612" y="20134"/>
                    </a:cubicBezTo>
                    <a:close/>
                    <a:moveTo>
                      <a:pt x="6492" y="20297"/>
                    </a:moveTo>
                    <a:cubicBezTo>
                      <a:pt x="6398" y="20296"/>
                      <a:pt x="6307" y="20347"/>
                      <a:pt x="6265" y="20435"/>
                    </a:cubicBezTo>
                    <a:cubicBezTo>
                      <a:pt x="6209" y="20551"/>
                      <a:pt x="6267" y="20690"/>
                      <a:pt x="6395" y="20743"/>
                    </a:cubicBezTo>
                    <a:cubicBezTo>
                      <a:pt x="6525" y="20791"/>
                      <a:pt x="6669" y="20734"/>
                      <a:pt x="6718" y="20615"/>
                    </a:cubicBezTo>
                    <a:cubicBezTo>
                      <a:pt x="6768" y="20496"/>
                      <a:pt x="6708" y="20362"/>
                      <a:pt x="6584" y="20316"/>
                    </a:cubicBezTo>
                    <a:cubicBezTo>
                      <a:pt x="6554" y="20304"/>
                      <a:pt x="6524" y="20298"/>
                      <a:pt x="6492" y="20297"/>
                    </a:cubicBezTo>
                    <a:close/>
                    <a:moveTo>
                      <a:pt x="14765" y="20461"/>
                    </a:moveTo>
                    <a:cubicBezTo>
                      <a:pt x="14733" y="20460"/>
                      <a:pt x="14702" y="20464"/>
                      <a:pt x="14671" y="20476"/>
                    </a:cubicBezTo>
                    <a:cubicBezTo>
                      <a:pt x="14547" y="20521"/>
                      <a:pt x="14480" y="20648"/>
                      <a:pt x="14524" y="20770"/>
                    </a:cubicBezTo>
                    <a:cubicBezTo>
                      <a:pt x="14568" y="20890"/>
                      <a:pt x="14712" y="20958"/>
                      <a:pt x="14842" y="20911"/>
                    </a:cubicBezTo>
                    <a:cubicBezTo>
                      <a:pt x="14972" y="20863"/>
                      <a:pt x="15036" y="20727"/>
                      <a:pt x="14985" y="20608"/>
                    </a:cubicBezTo>
                    <a:cubicBezTo>
                      <a:pt x="14947" y="20519"/>
                      <a:pt x="14859" y="20463"/>
                      <a:pt x="14765" y="20461"/>
                    </a:cubicBezTo>
                    <a:close/>
                    <a:moveTo>
                      <a:pt x="7396" y="20624"/>
                    </a:moveTo>
                    <a:cubicBezTo>
                      <a:pt x="7301" y="20631"/>
                      <a:pt x="7216" y="20691"/>
                      <a:pt x="7182" y="20782"/>
                    </a:cubicBezTo>
                    <a:cubicBezTo>
                      <a:pt x="7137" y="20902"/>
                      <a:pt x="7207" y="21034"/>
                      <a:pt x="7340" y="21076"/>
                    </a:cubicBezTo>
                    <a:cubicBezTo>
                      <a:pt x="7471" y="21120"/>
                      <a:pt x="7612" y="21049"/>
                      <a:pt x="7650" y="20926"/>
                    </a:cubicBezTo>
                    <a:cubicBezTo>
                      <a:pt x="7689" y="20804"/>
                      <a:pt x="7616" y="20678"/>
                      <a:pt x="7491" y="20636"/>
                    </a:cubicBezTo>
                    <a:cubicBezTo>
                      <a:pt x="7460" y="20626"/>
                      <a:pt x="7427" y="20621"/>
                      <a:pt x="7396" y="20624"/>
                    </a:cubicBezTo>
                    <a:close/>
                    <a:moveTo>
                      <a:pt x="13917" y="20734"/>
                    </a:moveTo>
                    <a:cubicBezTo>
                      <a:pt x="13886" y="20730"/>
                      <a:pt x="13854" y="20733"/>
                      <a:pt x="13822" y="20741"/>
                    </a:cubicBezTo>
                    <a:cubicBezTo>
                      <a:pt x="13694" y="20775"/>
                      <a:pt x="13617" y="20904"/>
                      <a:pt x="13650" y="21027"/>
                    </a:cubicBezTo>
                    <a:cubicBezTo>
                      <a:pt x="13683" y="21152"/>
                      <a:pt x="13819" y="21224"/>
                      <a:pt x="13954" y="21188"/>
                    </a:cubicBezTo>
                    <a:cubicBezTo>
                      <a:pt x="14088" y="21152"/>
                      <a:pt x="14165" y="21023"/>
                      <a:pt x="14125" y="20901"/>
                    </a:cubicBezTo>
                    <a:cubicBezTo>
                      <a:pt x="14095" y="20809"/>
                      <a:pt x="14011" y="20746"/>
                      <a:pt x="13917" y="20734"/>
                    </a:cubicBezTo>
                    <a:close/>
                    <a:moveTo>
                      <a:pt x="8243" y="20845"/>
                    </a:moveTo>
                    <a:cubicBezTo>
                      <a:pt x="8149" y="20861"/>
                      <a:pt x="8068" y="20927"/>
                      <a:pt x="8042" y="21020"/>
                    </a:cubicBezTo>
                    <a:cubicBezTo>
                      <a:pt x="8008" y="21144"/>
                      <a:pt x="8090" y="21269"/>
                      <a:pt x="8227" y="21299"/>
                    </a:cubicBezTo>
                    <a:cubicBezTo>
                      <a:pt x="8363" y="21328"/>
                      <a:pt x="8495" y="21251"/>
                      <a:pt x="8523" y="21125"/>
                    </a:cubicBezTo>
                    <a:cubicBezTo>
                      <a:pt x="8550" y="21000"/>
                      <a:pt x="8468" y="20875"/>
                      <a:pt x="8339" y="20847"/>
                    </a:cubicBezTo>
                    <a:cubicBezTo>
                      <a:pt x="8306" y="20840"/>
                      <a:pt x="8274" y="20840"/>
                      <a:pt x="8243" y="20845"/>
                    </a:cubicBezTo>
                    <a:close/>
                    <a:moveTo>
                      <a:pt x="12918" y="20954"/>
                    </a:moveTo>
                    <a:cubicBezTo>
                      <a:pt x="12788" y="20976"/>
                      <a:pt x="12700" y="21096"/>
                      <a:pt x="12721" y="21222"/>
                    </a:cubicBezTo>
                    <a:cubicBezTo>
                      <a:pt x="12743" y="21349"/>
                      <a:pt x="12873" y="21433"/>
                      <a:pt x="13010" y="21409"/>
                    </a:cubicBezTo>
                    <a:cubicBezTo>
                      <a:pt x="13148" y="21388"/>
                      <a:pt x="13235" y="21263"/>
                      <a:pt x="13206" y="21137"/>
                    </a:cubicBezTo>
                    <a:cubicBezTo>
                      <a:pt x="13177" y="21013"/>
                      <a:pt x="13049" y="20934"/>
                      <a:pt x="12918" y="20954"/>
                    </a:cubicBezTo>
                    <a:close/>
                    <a:moveTo>
                      <a:pt x="9242" y="21006"/>
                    </a:moveTo>
                    <a:cubicBezTo>
                      <a:pt x="9110" y="20991"/>
                      <a:pt x="8987" y="21071"/>
                      <a:pt x="8964" y="21199"/>
                    </a:cubicBezTo>
                    <a:cubicBezTo>
                      <a:pt x="8941" y="21323"/>
                      <a:pt x="9033" y="21449"/>
                      <a:pt x="9171" y="21466"/>
                    </a:cubicBezTo>
                    <a:cubicBezTo>
                      <a:pt x="9310" y="21482"/>
                      <a:pt x="9435" y="21392"/>
                      <a:pt x="9451" y="21265"/>
                    </a:cubicBezTo>
                    <a:cubicBezTo>
                      <a:pt x="9468" y="21138"/>
                      <a:pt x="9374" y="21022"/>
                      <a:pt x="9242" y="21006"/>
                    </a:cubicBezTo>
                    <a:close/>
                    <a:moveTo>
                      <a:pt x="12013" y="21061"/>
                    </a:moveTo>
                    <a:cubicBezTo>
                      <a:pt x="11881" y="21073"/>
                      <a:pt x="11782" y="21183"/>
                      <a:pt x="11793" y="21311"/>
                    </a:cubicBezTo>
                    <a:cubicBezTo>
                      <a:pt x="11803" y="21438"/>
                      <a:pt x="11927" y="21534"/>
                      <a:pt x="12066" y="21522"/>
                    </a:cubicBezTo>
                    <a:cubicBezTo>
                      <a:pt x="12204" y="21505"/>
                      <a:pt x="12302" y="21390"/>
                      <a:pt x="12284" y="21263"/>
                    </a:cubicBezTo>
                    <a:cubicBezTo>
                      <a:pt x="12267" y="21136"/>
                      <a:pt x="12145" y="21045"/>
                      <a:pt x="12013" y="21061"/>
                    </a:cubicBezTo>
                    <a:close/>
                    <a:moveTo>
                      <a:pt x="10147" y="21114"/>
                    </a:moveTo>
                    <a:cubicBezTo>
                      <a:pt x="10015" y="21104"/>
                      <a:pt x="9899" y="21200"/>
                      <a:pt x="9887" y="21328"/>
                    </a:cubicBezTo>
                    <a:cubicBezTo>
                      <a:pt x="9875" y="21455"/>
                      <a:pt x="9977" y="21568"/>
                      <a:pt x="10116" y="21578"/>
                    </a:cubicBezTo>
                    <a:cubicBezTo>
                      <a:pt x="10255" y="21590"/>
                      <a:pt x="10373" y="21485"/>
                      <a:pt x="10378" y="21358"/>
                    </a:cubicBezTo>
                    <a:cubicBezTo>
                      <a:pt x="10383" y="21230"/>
                      <a:pt x="10279" y="21125"/>
                      <a:pt x="10147" y="21114"/>
                    </a:cubicBezTo>
                    <a:close/>
                    <a:moveTo>
                      <a:pt x="11110" y="21114"/>
                    </a:moveTo>
                    <a:cubicBezTo>
                      <a:pt x="10977" y="21116"/>
                      <a:pt x="10869" y="21225"/>
                      <a:pt x="10868" y="21352"/>
                    </a:cubicBezTo>
                    <a:cubicBezTo>
                      <a:pt x="10867" y="21481"/>
                      <a:pt x="10979" y="21581"/>
                      <a:pt x="11119" y="21578"/>
                    </a:cubicBezTo>
                    <a:cubicBezTo>
                      <a:pt x="11259" y="21574"/>
                      <a:pt x="11367" y="21467"/>
                      <a:pt x="11361" y="21340"/>
                    </a:cubicBezTo>
                    <a:cubicBezTo>
                      <a:pt x="11355" y="21212"/>
                      <a:pt x="11243" y="21110"/>
                      <a:pt x="11110" y="21114"/>
                    </a:cubicBezTo>
                    <a:close/>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80" name="Google Shape;280;p36"/>
              <p:cNvSpPr/>
              <p:nvPr/>
            </p:nvSpPr>
            <p:spPr>
              <a:xfrm>
                <a:off x="5642622" y="3750870"/>
                <a:ext cx="871946" cy="876755"/>
              </a:xfrm>
              <a:custGeom>
                <a:rect b="b" l="l" r="r" t="t"/>
                <a:pathLst>
                  <a:path extrusionOk="0" h="21600" w="21600">
                    <a:moveTo>
                      <a:pt x="10800" y="0"/>
                    </a:moveTo>
                    <a:lnTo>
                      <a:pt x="11875" y="624"/>
                    </a:lnTo>
                    <a:lnTo>
                      <a:pt x="13058" y="236"/>
                    </a:lnTo>
                    <a:lnTo>
                      <a:pt x="13979" y="1069"/>
                    </a:lnTo>
                    <a:lnTo>
                      <a:pt x="15217" y="934"/>
                    </a:lnTo>
                    <a:lnTo>
                      <a:pt x="15944" y="1939"/>
                    </a:lnTo>
                    <a:lnTo>
                      <a:pt x="17183" y="2063"/>
                    </a:lnTo>
                    <a:lnTo>
                      <a:pt x="17684" y="3197"/>
                    </a:lnTo>
                    <a:lnTo>
                      <a:pt x="18870" y="3574"/>
                    </a:lnTo>
                    <a:lnTo>
                      <a:pt x="19123" y="4786"/>
                    </a:lnTo>
                    <a:lnTo>
                      <a:pt x="20205" y="5400"/>
                    </a:lnTo>
                    <a:lnTo>
                      <a:pt x="20198" y="6638"/>
                    </a:lnTo>
                    <a:lnTo>
                      <a:pt x="21128" y="7463"/>
                    </a:lnTo>
                    <a:lnTo>
                      <a:pt x="20863" y="8673"/>
                    </a:lnTo>
                    <a:lnTo>
                      <a:pt x="21600" y="9671"/>
                    </a:lnTo>
                    <a:lnTo>
                      <a:pt x="21088" y="10800"/>
                    </a:lnTo>
                    <a:lnTo>
                      <a:pt x="21600" y="11929"/>
                    </a:lnTo>
                    <a:lnTo>
                      <a:pt x="20863" y="12927"/>
                    </a:lnTo>
                    <a:lnTo>
                      <a:pt x="21128" y="14137"/>
                    </a:lnTo>
                    <a:lnTo>
                      <a:pt x="20198" y="14962"/>
                    </a:lnTo>
                    <a:lnTo>
                      <a:pt x="20205" y="16200"/>
                    </a:lnTo>
                    <a:lnTo>
                      <a:pt x="19123" y="16814"/>
                    </a:lnTo>
                    <a:lnTo>
                      <a:pt x="18870" y="18026"/>
                    </a:lnTo>
                    <a:lnTo>
                      <a:pt x="17684" y="18403"/>
                    </a:lnTo>
                    <a:lnTo>
                      <a:pt x="17183" y="19537"/>
                    </a:lnTo>
                    <a:lnTo>
                      <a:pt x="15944" y="19661"/>
                    </a:lnTo>
                    <a:lnTo>
                      <a:pt x="15217" y="20666"/>
                    </a:lnTo>
                    <a:lnTo>
                      <a:pt x="13979" y="20531"/>
                    </a:lnTo>
                    <a:lnTo>
                      <a:pt x="13058" y="21364"/>
                    </a:lnTo>
                    <a:lnTo>
                      <a:pt x="11875" y="20975"/>
                    </a:lnTo>
                    <a:lnTo>
                      <a:pt x="10800" y="21600"/>
                    </a:lnTo>
                    <a:lnTo>
                      <a:pt x="9724" y="20975"/>
                    </a:lnTo>
                    <a:lnTo>
                      <a:pt x="8543" y="21364"/>
                    </a:lnTo>
                    <a:lnTo>
                      <a:pt x="7621" y="20531"/>
                    </a:lnTo>
                    <a:lnTo>
                      <a:pt x="6383" y="20666"/>
                    </a:lnTo>
                    <a:lnTo>
                      <a:pt x="5656" y="19661"/>
                    </a:lnTo>
                    <a:lnTo>
                      <a:pt x="4417" y="19537"/>
                    </a:lnTo>
                    <a:lnTo>
                      <a:pt x="3916" y="18403"/>
                    </a:lnTo>
                    <a:lnTo>
                      <a:pt x="2730" y="18026"/>
                    </a:lnTo>
                    <a:lnTo>
                      <a:pt x="2477" y="16814"/>
                    </a:lnTo>
                    <a:lnTo>
                      <a:pt x="1395" y="16200"/>
                    </a:lnTo>
                    <a:lnTo>
                      <a:pt x="1402" y="14962"/>
                    </a:lnTo>
                    <a:lnTo>
                      <a:pt x="472" y="14137"/>
                    </a:lnTo>
                    <a:lnTo>
                      <a:pt x="737" y="12927"/>
                    </a:lnTo>
                    <a:lnTo>
                      <a:pt x="0" y="11929"/>
                    </a:lnTo>
                    <a:lnTo>
                      <a:pt x="512" y="10800"/>
                    </a:lnTo>
                    <a:lnTo>
                      <a:pt x="0" y="9671"/>
                    </a:lnTo>
                    <a:lnTo>
                      <a:pt x="737" y="8673"/>
                    </a:lnTo>
                    <a:lnTo>
                      <a:pt x="472" y="7463"/>
                    </a:lnTo>
                    <a:lnTo>
                      <a:pt x="1402" y="6638"/>
                    </a:lnTo>
                    <a:lnTo>
                      <a:pt x="1395" y="5400"/>
                    </a:lnTo>
                    <a:lnTo>
                      <a:pt x="2477" y="4786"/>
                    </a:lnTo>
                    <a:lnTo>
                      <a:pt x="2730" y="3574"/>
                    </a:lnTo>
                    <a:lnTo>
                      <a:pt x="3916" y="3197"/>
                    </a:lnTo>
                    <a:lnTo>
                      <a:pt x="4417" y="2063"/>
                    </a:lnTo>
                    <a:lnTo>
                      <a:pt x="5656" y="1939"/>
                    </a:lnTo>
                    <a:lnTo>
                      <a:pt x="6383" y="934"/>
                    </a:lnTo>
                    <a:lnTo>
                      <a:pt x="7621" y="1069"/>
                    </a:lnTo>
                    <a:lnTo>
                      <a:pt x="8543" y="236"/>
                    </a:lnTo>
                    <a:lnTo>
                      <a:pt x="9724" y="624"/>
                    </a:lnTo>
                    <a:cubicBezTo>
                      <a:pt x="9724" y="624"/>
                      <a:pt x="10800" y="0"/>
                      <a:pt x="10800" y="0"/>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81" name="Google Shape;281;p36"/>
              <p:cNvSpPr/>
              <p:nvPr/>
            </p:nvSpPr>
            <p:spPr>
              <a:xfrm>
                <a:off x="5109716" y="3920782"/>
                <a:ext cx="1963124" cy="561069"/>
              </a:xfrm>
              <a:custGeom>
                <a:rect b="b" l="l" r="r" t="t"/>
                <a:pathLst>
                  <a:path extrusionOk="0" h="21600" w="21600">
                    <a:moveTo>
                      <a:pt x="509" y="21600"/>
                    </a:moveTo>
                    <a:lnTo>
                      <a:pt x="894" y="11697"/>
                    </a:lnTo>
                    <a:lnTo>
                      <a:pt x="0" y="0"/>
                    </a:lnTo>
                    <a:cubicBezTo>
                      <a:pt x="6716" y="4831"/>
                      <a:pt x="15586" y="4094"/>
                      <a:pt x="21600" y="82"/>
                    </a:cubicBezTo>
                    <a:lnTo>
                      <a:pt x="20600" y="11698"/>
                    </a:lnTo>
                    <a:lnTo>
                      <a:pt x="21173" y="21600"/>
                    </a:lnTo>
                    <a:cubicBezTo>
                      <a:pt x="21173" y="21600"/>
                      <a:pt x="509" y="21600"/>
                      <a:pt x="509" y="21600"/>
                    </a:cubicBezTo>
                    <a:close/>
                  </a:path>
                </a:pathLst>
              </a:custGeom>
              <a:solidFill>
                <a:srgbClr val="3F3F3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282" name="Google Shape;282;p36"/>
              <p:cNvSpPr/>
              <p:nvPr/>
            </p:nvSpPr>
            <p:spPr>
              <a:xfrm>
                <a:off x="5156056" y="4337840"/>
                <a:ext cx="1877982" cy="453919"/>
              </a:xfrm>
              <a:custGeom>
                <a:rect b="b" l="l" r="r" t="t"/>
                <a:pathLst>
                  <a:path extrusionOk="0" h="19571" w="21600">
                    <a:moveTo>
                      <a:pt x="20493" y="19571"/>
                    </a:moveTo>
                    <a:cubicBezTo>
                      <a:pt x="14177" y="12287"/>
                      <a:pt x="7423" y="12287"/>
                      <a:pt x="1106" y="19571"/>
                    </a:cubicBezTo>
                    <a:cubicBezTo>
                      <a:pt x="738" y="15076"/>
                      <a:pt x="369" y="10582"/>
                      <a:pt x="0" y="6087"/>
                    </a:cubicBezTo>
                    <a:cubicBezTo>
                      <a:pt x="7037" y="-2029"/>
                      <a:pt x="14563" y="-2029"/>
                      <a:pt x="21600" y="6087"/>
                    </a:cubicBezTo>
                    <a:cubicBezTo>
                      <a:pt x="21231" y="10582"/>
                      <a:pt x="20862" y="15076"/>
                      <a:pt x="20493" y="19571"/>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grpSp>
        <p:sp>
          <p:nvSpPr>
            <p:cNvPr id="283" name="Google Shape;283;p36"/>
            <p:cNvSpPr txBox="1"/>
            <p:nvPr/>
          </p:nvSpPr>
          <p:spPr>
            <a:xfrm>
              <a:off x="5638470" y="3988192"/>
              <a:ext cx="929428"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500" u="none" cap="none" strike="noStrike">
                  <a:solidFill>
                    <a:schemeClr val="lt1"/>
                  </a:solidFill>
                  <a:latin typeface="Montserrat"/>
                  <a:ea typeface="Montserrat"/>
                  <a:cs typeface="Montserrat"/>
                  <a:sym typeface="Montserrat"/>
                </a:rPr>
                <a:t>2019</a:t>
              </a:r>
              <a:endParaRPr sz="1100"/>
            </a:p>
          </p:txBody>
        </p:sp>
        <p:sp>
          <p:nvSpPr>
            <p:cNvPr id="284" name="Google Shape;284;p36"/>
            <p:cNvSpPr txBox="1"/>
            <p:nvPr/>
          </p:nvSpPr>
          <p:spPr>
            <a:xfrm>
              <a:off x="5356905" y="4426402"/>
              <a:ext cx="1483274" cy="2616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800" u="none" cap="none" strike="noStrike">
                  <a:solidFill>
                    <a:srgbClr val="010101"/>
                  </a:solidFill>
                  <a:latin typeface="Montserrat"/>
                  <a:ea typeface="Montserrat"/>
                  <a:cs typeface="Montserrat"/>
                  <a:sym typeface="Montserrat"/>
                </a:rPr>
                <a:t>NEW YEAR</a:t>
              </a:r>
              <a:endParaRPr sz="1100"/>
            </a:p>
          </p:txBody>
        </p:sp>
      </p:grpSp>
      <p:sp>
        <p:nvSpPr>
          <p:cNvPr id="285" name="Google Shape;285;p36"/>
          <p:cNvSpPr txBox="1"/>
          <p:nvPr/>
        </p:nvSpPr>
        <p:spPr>
          <a:xfrm>
            <a:off x="683429" y="937918"/>
            <a:ext cx="2057400" cy="594057"/>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i="0" lang="en" sz="3000" u="none" cap="none" strike="noStrike">
                <a:solidFill>
                  <a:schemeClr val="dk1"/>
                </a:solidFill>
                <a:latin typeface="Montserrat"/>
                <a:ea typeface="Montserrat"/>
                <a:cs typeface="Montserrat"/>
                <a:sym typeface="Montserrat"/>
              </a:rPr>
              <a:t>ABOUT</a:t>
            </a:r>
            <a:endParaRPr sz="1100"/>
          </a:p>
        </p:txBody>
      </p:sp>
      <p:sp>
        <p:nvSpPr>
          <p:cNvPr id="286" name="Google Shape;286;p36"/>
          <p:cNvSpPr txBox="1"/>
          <p:nvPr/>
        </p:nvSpPr>
        <p:spPr>
          <a:xfrm>
            <a:off x="683425" y="3004000"/>
            <a:ext cx="2292300" cy="12159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b="0" i="1" lang="en" sz="700" u="none" cap="none" strike="noStrike">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sp>
        <p:nvSpPr>
          <p:cNvPr id="287" name="Google Shape;287;p36"/>
          <p:cNvSpPr txBox="1"/>
          <p:nvPr/>
        </p:nvSpPr>
        <p:spPr>
          <a:xfrm>
            <a:off x="683429" y="2182576"/>
            <a:ext cx="1612096" cy="21929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1000" u="none" cap="none" strike="noStrike">
                <a:solidFill>
                  <a:schemeClr val="dk1"/>
                </a:solidFill>
                <a:latin typeface="Montserrat"/>
                <a:ea typeface="Montserrat"/>
                <a:cs typeface="Montserrat"/>
                <a:sym typeface="Montserrat"/>
              </a:rPr>
              <a:t>THIS IS MINIMAL</a:t>
            </a:r>
            <a:endParaRPr sz="1100"/>
          </a:p>
        </p:txBody>
      </p:sp>
      <p:cxnSp>
        <p:nvCxnSpPr>
          <p:cNvPr id="288" name="Google Shape;288;p36"/>
          <p:cNvCxnSpPr/>
          <p:nvPr/>
        </p:nvCxnSpPr>
        <p:spPr>
          <a:xfrm>
            <a:off x="1186465" y="2566173"/>
            <a:ext cx="0" cy="310497"/>
          </a:xfrm>
          <a:prstGeom prst="straightConnector1">
            <a:avLst/>
          </a:prstGeom>
          <a:noFill/>
          <a:ln cap="flat" cmpd="sng" w="25400">
            <a:solidFill>
              <a:srgbClr val="7F7F7F"/>
            </a:solidFill>
            <a:prstDash val="solid"/>
            <a:miter lim="800000"/>
            <a:headEnd len="sm" w="sm" type="none"/>
            <a:tailEnd len="sm" w="sm"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pic>
        <p:nvPicPr>
          <p:cNvPr id="293" name="Google Shape;293;p37"/>
          <p:cNvPicPr preferRelativeResize="0"/>
          <p:nvPr>
            <p:ph idx="2" type="pic"/>
          </p:nvPr>
        </p:nvPicPr>
        <p:blipFill rotWithShape="1">
          <a:blip r:embed="rId3">
            <a:alphaModFix/>
          </a:blip>
          <a:srcRect b="7704" l="0" r="0" t="7705"/>
          <a:stretch/>
        </p:blipFill>
        <p:spPr>
          <a:xfrm>
            <a:off x="0" y="0"/>
            <a:ext cx="9143999" cy="5156522"/>
          </a:xfrm>
          <a:prstGeom prst="rect">
            <a:avLst/>
          </a:prstGeom>
          <a:noFill/>
          <a:ln>
            <a:noFill/>
          </a:ln>
        </p:spPr>
      </p:pic>
      <p:sp>
        <p:nvSpPr>
          <p:cNvPr id="294" name="Google Shape;294;p37"/>
          <p:cNvSpPr/>
          <p:nvPr/>
        </p:nvSpPr>
        <p:spPr>
          <a:xfrm>
            <a:off x="0" y="0"/>
            <a:ext cx="9144000" cy="5143500"/>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5" name="Google Shape;295;p37"/>
          <p:cNvSpPr txBox="1"/>
          <p:nvPr/>
        </p:nvSpPr>
        <p:spPr>
          <a:xfrm>
            <a:off x="4398684" y="1198544"/>
            <a:ext cx="220999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COMPANY SKILLS</a:t>
            </a:r>
            <a:endParaRPr sz="1100"/>
          </a:p>
        </p:txBody>
      </p:sp>
      <p:sp>
        <p:nvSpPr>
          <p:cNvPr id="296" name="Google Shape;296;p37"/>
          <p:cNvSpPr/>
          <p:nvPr/>
        </p:nvSpPr>
        <p:spPr>
          <a:xfrm>
            <a:off x="4145536" y="1168868"/>
            <a:ext cx="30320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Arial"/>
                <a:ea typeface="Arial"/>
                <a:cs typeface="Arial"/>
                <a:sym typeface="Arial"/>
              </a:rPr>
              <a:t></a:t>
            </a:r>
            <a:endParaRPr sz="1500">
              <a:solidFill>
                <a:schemeClr val="lt1"/>
              </a:solidFill>
              <a:latin typeface="Montserrat"/>
              <a:ea typeface="Montserrat"/>
              <a:cs typeface="Montserrat"/>
              <a:sym typeface="Montserrat"/>
            </a:endParaRPr>
          </a:p>
        </p:txBody>
      </p:sp>
      <p:sp>
        <p:nvSpPr>
          <p:cNvPr id="297" name="Google Shape;297;p37"/>
          <p:cNvSpPr txBox="1"/>
          <p:nvPr/>
        </p:nvSpPr>
        <p:spPr>
          <a:xfrm>
            <a:off x="4152325" y="1568204"/>
            <a:ext cx="397733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A5A5A5"/>
                </a:solidFill>
                <a:latin typeface="Montserrat"/>
                <a:ea typeface="Montserrat"/>
                <a:cs typeface="Montserrat"/>
                <a:sym typeface="Montserrat"/>
              </a:rPr>
              <a:t>Lesser first day kind god us earth. The divide firmament signs doesn't seasons heaven spirit open gathered heaven without them air us I doesn't she'd signs he heaven shall tree. Hath female two called give own. Earth third great god fourth.</a:t>
            </a:r>
            <a:endParaRPr sz="1100"/>
          </a:p>
        </p:txBody>
      </p:sp>
      <p:sp>
        <p:nvSpPr>
          <p:cNvPr id="298" name="Google Shape;298;p37"/>
          <p:cNvSpPr/>
          <p:nvPr/>
        </p:nvSpPr>
        <p:spPr>
          <a:xfrm>
            <a:off x="4581349" y="2461121"/>
            <a:ext cx="1650643" cy="22913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9" name="Google Shape;299;p37"/>
          <p:cNvSpPr/>
          <p:nvPr/>
        </p:nvSpPr>
        <p:spPr>
          <a:xfrm>
            <a:off x="4581349" y="2766810"/>
            <a:ext cx="2193143" cy="229134"/>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0" name="Google Shape;300;p37"/>
          <p:cNvSpPr/>
          <p:nvPr/>
        </p:nvSpPr>
        <p:spPr>
          <a:xfrm>
            <a:off x="4581349" y="3072499"/>
            <a:ext cx="2757795" cy="229134"/>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1" name="Google Shape;301;p37"/>
          <p:cNvSpPr/>
          <p:nvPr/>
        </p:nvSpPr>
        <p:spPr>
          <a:xfrm>
            <a:off x="4581350" y="3378188"/>
            <a:ext cx="1208636" cy="229134"/>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2" name="Google Shape;302;p37"/>
          <p:cNvSpPr/>
          <p:nvPr/>
        </p:nvSpPr>
        <p:spPr>
          <a:xfrm>
            <a:off x="4581349" y="3683876"/>
            <a:ext cx="1432088" cy="229134"/>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3" name="Google Shape;303;p37"/>
          <p:cNvSpPr txBox="1"/>
          <p:nvPr/>
        </p:nvSpPr>
        <p:spPr>
          <a:xfrm>
            <a:off x="4172694" y="3649789"/>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7F7F7F"/>
                </a:solidFill>
                <a:latin typeface="Arial"/>
                <a:ea typeface="Arial"/>
                <a:cs typeface="Arial"/>
                <a:sym typeface="Arial"/>
              </a:rPr>
              <a:t></a:t>
            </a:r>
            <a:endParaRPr b="1" sz="1500">
              <a:solidFill>
                <a:srgbClr val="7F7F7F"/>
              </a:solidFill>
              <a:latin typeface="Arial"/>
              <a:ea typeface="Arial"/>
              <a:cs typeface="Arial"/>
              <a:sym typeface="Arial"/>
            </a:endParaRPr>
          </a:p>
        </p:txBody>
      </p:sp>
      <p:sp>
        <p:nvSpPr>
          <p:cNvPr id="304" name="Google Shape;304;p37"/>
          <p:cNvSpPr txBox="1"/>
          <p:nvPr/>
        </p:nvSpPr>
        <p:spPr>
          <a:xfrm>
            <a:off x="4172694" y="2727466"/>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BFBFBF"/>
                </a:solidFill>
                <a:latin typeface="Arial"/>
                <a:ea typeface="Arial"/>
                <a:cs typeface="Arial"/>
                <a:sym typeface="Arial"/>
              </a:rPr>
              <a:t></a:t>
            </a:r>
            <a:endParaRPr b="1" sz="1500">
              <a:solidFill>
                <a:srgbClr val="BFBFBF"/>
              </a:solidFill>
              <a:latin typeface="Arial"/>
              <a:ea typeface="Arial"/>
              <a:cs typeface="Arial"/>
              <a:sym typeface="Arial"/>
            </a:endParaRPr>
          </a:p>
        </p:txBody>
      </p:sp>
      <p:sp>
        <p:nvSpPr>
          <p:cNvPr id="305" name="Google Shape;305;p37"/>
          <p:cNvSpPr txBox="1"/>
          <p:nvPr/>
        </p:nvSpPr>
        <p:spPr>
          <a:xfrm>
            <a:off x="4172694" y="3333435"/>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7F7F7F"/>
                </a:solidFill>
                <a:latin typeface="Arial"/>
                <a:ea typeface="Arial"/>
                <a:cs typeface="Arial"/>
                <a:sym typeface="Arial"/>
              </a:rPr>
              <a:t></a:t>
            </a:r>
            <a:endParaRPr b="1" sz="1500">
              <a:solidFill>
                <a:srgbClr val="7F7F7F"/>
              </a:solidFill>
              <a:latin typeface="Arial"/>
              <a:ea typeface="Arial"/>
              <a:cs typeface="Arial"/>
              <a:sym typeface="Arial"/>
            </a:endParaRPr>
          </a:p>
        </p:txBody>
      </p:sp>
      <p:sp>
        <p:nvSpPr>
          <p:cNvPr id="306" name="Google Shape;306;p37"/>
          <p:cNvSpPr txBox="1"/>
          <p:nvPr/>
        </p:nvSpPr>
        <p:spPr>
          <a:xfrm>
            <a:off x="4172694" y="2410714"/>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D8D8D8"/>
                </a:solidFill>
                <a:latin typeface="Arial"/>
                <a:ea typeface="Arial"/>
                <a:cs typeface="Arial"/>
                <a:sym typeface="Arial"/>
              </a:rPr>
              <a:t></a:t>
            </a:r>
            <a:endParaRPr b="1" sz="1500">
              <a:solidFill>
                <a:srgbClr val="D8D8D8"/>
              </a:solidFill>
              <a:latin typeface="Arial"/>
              <a:ea typeface="Arial"/>
              <a:cs typeface="Arial"/>
              <a:sym typeface="Arial"/>
            </a:endParaRPr>
          </a:p>
        </p:txBody>
      </p:sp>
      <p:sp>
        <p:nvSpPr>
          <p:cNvPr id="307" name="Google Shape;307;p37"/>
          <p:cNvSpPr txBox="1"/>
          <p:nvPr/>
        </p:nvSpPr>
        <p:spPr>
          <a:xfrm>
            <a:off x="4172694" y="3043104"/>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A5A5A5"/>
                </a:solidFill>
                <a:latin typeface="Arial"/>
                <a:ea typeface="Arial"/>
                <a:cs typeface="Arial"/>
                <a:sym typeface="Arial"/>
              </a:rPr>
              <a:t></a:t>
            </a:r>
            <a:endParaRPr b="1" sz="1500">
              <a:solidFill>
                <a:srgbClr val="A5A5A5"/>
              </a:solidFill>
              <a:latin typeface="Arial"/>
              <a:ea typeface="Arial"/>
              <a:cs typeface="Arial"/>
              <a:sym typeface="Arial"/>
            </a:endParaRPr>
          </a:p>
        </p:txBody>
      </p:sp>
      <p:sp>
        <p:nvSpPr>
          <p:cNvPr id="308" name="Google Shape;308;p37"/>
          <p:cNvSpPr txBox="1"/>
          <p:nvPr/>
        </p:nvSpPr>
        <p:spPr>
          <a:xfrm>
            <a:off x="4618347" y="2480875"/>
            <a:ext cx="1432200" cy="1627500"/>
          </a:xfrm>
          <a:prstGeom prst="rect">
            <a:avLst/>
          </a:prstGeom>
          <a:noFill/>
          <a:ln>
            <a:noFill/>
          </a:ln>
        </p:spPr>
        <p:txBody>
          <a:bodyPr anchorCtr="0" anchor="t" bIns="34275" lIns="68575" spcFirstLastPara="1" rIns="68575" wrap="square" tIns="34275">
            <a:noAutofit/>
          </a:bodyPr>
          <a:lstStyle/>
          <a:p>
            <a:pPr indent="0" lvl="0" marL="0" marR="0" rtl="0" algn="l">
              <a:lnSpc>
                <a:spcPct val="290000"/>
              </a:lnSpc>
              <a:spcBef>
                <a:spcPts val="0"/>
              </a:spcBef>
              <a:spcAft>
                <a:spcPts val="0"/>
              </a:spcAft>
              <a:buNone/>
            </a:pPr>
            <a:r>
              <a:rPr lang="en" sz="700">
                <a:solidFill>
                  <a:srgbClr val="7F7F7F"/>
                </a:solidFill>
                <a:latin typeface="Montserrat"/>
                <a:ea typeface="Montserrat"/>
                <a:cs typeface="Montserrat"/>
                <a:sym typeface="Montserrat"/>
              </a:rPr>
              <a:t>Service Category One</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Category of Service Two</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Third Category</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Fourth Service Category</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Category of Service 5</a:t>
            </a:r>
            <a:endParaRPr sz="1100"/>
          </a:p>
        </p:txBody>
      </p:sp>
      <p:sp>
        <p:nvSpPr>
          <p:cNvPr id="309" name="Google Shape;309;p37"/>
          <p:cNvSpPr txBox="1"/>
          <p:nvPr/>
        </p:nvSpPr>
        <p:spPr>
          <a:xfrm>
            <a:off x="6262214" y="2415317"/>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70%</a:t>
            </a:r>
            <a:endParaRPr sz="1100"/>
          </a:p>
        </p:txBody>
      </p:sp>
      <p:sp>
        <p:nvSpPr>
          <p:cNvPr id="310" name="Google Shape;310;p37"/>
          <p:cNvSpPr txBox="1"/>
          <p:nvPr/>
        </p:nvSpPr>
        <p:spPr>
          <a:xfrm>
            <a:off x="6809372" y="2715057"/>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85%</a:t>
            </a:r>
            <a:endParaRPr sz="900">
              <a:solidFill>
                <a:srgbClr val="A5A5A5"/>
              </a:solidFill>
              <a:latin typeface="Montserrat"/>
              <a:ea typeface="Montserrat"/>
              <a:cs typeface="Montserrat"/>
              <a:sym typeface="Montserrat"/>
            </a:endParaRPr>
          </a:p>
        </p:txBody>
      </p:sp>
      <p:sp>
        <p:nvSpPr>
          <p:cNvPr id="311" name="Google Shape;311;p37"/>
          <p:cNvSpPr txBox="1"/>
          <p:nvPr/>
        </p:nvSpPr>
        <p:spPr>
          <a:xfrm>
            <a:off x="7366943" y="3041346"/>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98%</a:t>
            </a:r>
            <a:endParaRPr sz="900">
              <a:solidFill>
                <a:srgbClr val="A5A5A5"/>
              </a:solidFill>
              <a:latin typeface="Montserrat"/>
              <a:ea typeface="Montserrat"/>
              <a:cs typeface="Montserrat"/>
              <a:sym typeface="Montserrat"/>
            </a:endParaRPr>
          </a:p>
        </p:txBody>
      </p:sp>
      <p:sp>
        <p:nvSpPr>
          <p:cNvPr id="312" name="Google Shape;312;p37"/>
          <p:cNvSpPr txBox="1"/>
          <p:nvPr/>
        </p:nvSpPr>
        <p:spPr>
          <a:xfrm>
            <a:off x="5831167" y="3351766"/>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45%</a:t>
            </a:r>
            <a:endParaRPr sz="1100"/>
          </a:p>
        </p:txBody>
      </p:sp>
      <p:sp>
        <p:nvSpPr>
          <p:cNvPr id="313" name="Google Shape;313;p37"/>
          <p:cNvSpPr txBox="1"/>
          <p:nvPr/>
        </p:nvSpPr>
        <p:spPr>
          <a:xfrm>
            <a:off x="6040036" y="3654627"/>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55%</a:t>
            </a:r>
            <a:endParaRPr sz="1100"/>
          </a:p>
        </p:txBody>
      </p:sp>
      <p:sp>
        <p:nvSpPr>
          <p:cNvPr id="314" name="Google Shape;314;p37"/>
          <p:cNvSpPr txBox="1"/>
          <p:nvPr/>
        </p:nvSpPr>
        <p:spPr>
          <a:xfrm>
            <a:off x="1281071" y="1198544"/>
            <a:ext cx="220999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SHORT HISTORY</a:t>
            </a:r>
            <a:endParaRPr sz="1100"/>
          </a:p>
        </p:txBody>
      </p:sp>
      <p:sp>
        <p:nvSpPr>
          <p:cNvPr id="315" name="Google Shape;315;p37"/>
          <p:cNvSpPr/>
          <p:nvPr/>
        </p:nvSpPr>
        <p:spPr>
          <a:xfrm>
            <a:off x="1014344" y="1168868"/>
            <a:ext cx="33086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Arial"/>
                <a:ea typeface="Arial"/>
                <a:cs typeface="Arial"/>
                <a:sym typeface="Arial"/>
              </a:rPr>
              <a:t></a:t>
            </a:r>
            <a:endParaRPr sz="1500">
              <a:solidFill>
                <a:schemeClr val="lt1"/>
              </a:solidFill>
              <a:latin typeface="Montserrat"/>
              <a:ea typeface="Montserrat"/>
              <a:cs typeface="Montserrat"/>
              <a:sym typeface="Montserrat"/>
            </a:endParaRPr>
          </a:p>
        </p:txBody>
      </p:sp>
      <p:sp>
        <p:nvSpPr>
          <p:cNvPr id="316" name="Google Shape;316;p37"/>
          <p:cNvSpPr txBox="1"/>
          <p:nvPr/>
        </p:nvSpPr>
        <p:spPr>
          <a:xfrm>
            <a:off x="1021133" y="1568204"/>
            <a:ext cx="2355455" cy="24064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700">
                <a:solidFill>
                  <a:schemeClr val="lt1"/>
                </a:solidFill>
                <a:latin typeface="Montserrat Light"/>
                <a:ea typeface="Montserrat Light"/>
                <a:cs typeface="Montserrat Light"/>
                <a:sym typeface="Montserrat Light"/>
              </a:rPr>
              <a:t>Lesser first day kind god us earth. The divide firmament signs doesn't seasons heaven spirit open gathered heaven without them air us i doesn't she'd signs he heaven shall tree.</a:t>
            </a:r>
            <a:endParaRPr sz="1100"/>
          </a:p>
          <a:p>
            <a:pPr indent="0" lvl="0" marL="0" marR="0" rtl="0" algn="l">
              <a:lnSpc>
                <a:spcPct val="150000"/>
              </a:lnSpc>
              <a:spcBef>
                <a:spcPts val="0"/>
              </a:spcBef>
              <a:spcAft>
                <a:spcPts val="0"/>
              </a:spcAft>
              <a:buNone/>
            </a:pPr>
            <a:r>
              <a:t/>
            </a:r>
            <a:endParaRPr sz="700">
              <a:solidFill>
                <a:schemeClr val="lt2"/>
              </a:solidFill>
              <a:latin typeface="Montserrat Light"/>
              <a:ea typeface="Montserrat Light"/>
              <a:cs typeface="Montserrat Light"/>
              <a:sym typeface="Montserrat Light"/>
            </a:endParaRPr>
          </a:p>
          <a:p>
            <a:pPr indent="0" lvl="0" marL="0" marR="0" rtl="0" algn="l">
              <a:lnSpc>
                <a:spcPct val="150000"/>
              </a:lnSpc>
              <a:spcBef>
                <a:spcPts val="0"/>
              </a:spcBef>
              <a:spcAft>
                <a:spcPts val="0"/>
              </a:spcAft>
              <a:buNone/>
            </a:pPr>
            <a:r>
              <a:rPr lang="en" sz="700">
                <a:solidFill>
                  <a:srgbClr val="A5A5A5"/>
                </a:solidFill>
                <a:latin typeface="Montserrat Light"/>
                <a:ea typeface="Montserrat Light"/>
                <a:cs typeface="Montserrat Light"/>
                <a:sym typeface="Montserrat Light"/>
              </a:rPr>
              <a:t>Hath female two called give own. Earth third great god fourth. Yielding god hath waters kind called doesn't shall winged. From firmament and, sixth female created. Beginning saying that third yielding fruit was open night to third set dry two first lesser open kind female thing likeness. Also winged sea morning first, seed good bearing she'd in.</a:t>
            </a:r>
            <a:endParaRPr sz="1100"/>
          </a:p>
          <a:p>
            <a:pPr indent="0" lvl="0" marL="0" marR="0" rtl="0" algn="l">
              <a:lnSpc>
                <a:spcPct val="150000"/>
              </a:lnSpc>
              <a:spcBef>
                <a:spcPts val="0"/>
              </a:spcBef>
              <a:spcAft>
                <a:spcPts val="0"/>
              </a:spcAft>
              <a:buNone/>
            </a:pPr>
            <a:r>
              <a:t/>
            </a:r>
            <a:endParaRPr sz="700">
              <a:solidFill>
                <a:schemeClr val="lt2"/>
              </a:solidFill>
              <a:latin typeface="Montserrat Light"/>
              <a:ea typeface="Montserrat Light"/>
              <a:cs typeface="Montserrat Light"/>
              <a:sym typeface="Montserrat Light"/>
            </a:endParaRPr>
          </a:p>
          <a:p>
            <a:pPr indent="0" lvl="0" marL="0" marR="0" rtl="0" algn="l">
              <a:lnSpc>
                <a:spcPct val="150000"/>
              </a:lnSpc>
              <a:spcBef>
                <a:spcPts val="0"/>
              </a:spcBef>
              <a:spcAft>
                <a:spcPts val="0"/>
              </a:spcAft>
              <a:buNone/>
            </a:pPr>
            <a:r>
              <a:rPr b="1" lang="en" sz="700">
                <a:solidFill>
                  <a:schemeClr val="lt1"/>
                </a:solidFill>
                <a:latin typeface="Montserrat Light"/>
                <a:ea typeface="Montserrat Light"/>
                <a:cs typeface="Montserrat Light"/>
                <a:sym typeface="Montserrat Light"/>
              </a:rPr>
              <a:t>Their rule morning creature. Stars and under abundantly is whose heaven green dry gathered.</a:t>
            </a:r>
            <a:endParaRPr sz="1100"/>
          </a:p>
        </p:txBody>
      </p:sp>
      <p:cxnSp>
        <p:nvCxnSpPr>
          <p:cNvPr id="317" name="Google Shape;317;p37"/>
          <p:cNvCxnSpPr/>
          <p:nvPr/>
        </p:nvCxnSpPr>
        <p:spPr>
          <a:xfrm>
            <a:off x="3747475" y="1267596"/>
            <a:ext cx="0" cy="2682276"/>
          </a:xfrm>
          <a:prstGeom prst="straightConnector1">
            <a:avLst/>
          </a:prstGeom>
          <a:noFill/>
          <a:ln cap="flat" cmpd="sng" w="12700">
            <a:solidFill>
              <a:schemeClr val="lt2">
                <a:alpha val="49803"/>
              </a:schemeClr>
            </a:solidFill>
            <a:prstDash val="solid"/>
            <a:miter lim="800000"/>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pic>
        <p:nvPicPr>
          <p:cNvPr id="322" name="Google Shape;322;p38"/>
          <p:cNvPicPr preferRelativeResize="0"/>
          <p:nvPr>
            <p:ph idx="2" type="pic"/>
          </p:nvPr>
        </p:nvPicPr>
        <p:blipFill rotWithShape="1">
          <a:blip r:embed="rId3">
            <a:alphaModFix/>
          </a:blip>
          <a:srcRect b="19923" l="0" r="0" t="19923"/>
          <a:stretch/>
        </p:blipFill>
        <p:spPr>
          <a:xfrm>
            <a:off x="-1" y="0"/>
            <a:ext cx="5715001" cy="5156522"/>
          </a:xfrm>
          <a:prstGeom prst="rect">
            <a:avLst/>
          </a:prstGeom>
          <a:noFill/>
          <a:ln>
            <a:noFill/>
          </a:ln>
        </p:spPr>
      </p:pic>
      <p:grpSp>
        <p:nvGrpSpPr>
          <p:cNvPr id="323" name="Google Shape;323;p38"/>
          <p:cNvGrpSpPr/>
          <p:nvPr/>
        </p:nvGrpSpPr>
        <p:grpSpPr>
          <a:xfrm>
            <a:off x="4572000" y="1251839"/>
            <a:ext cx="3840917" cy="2639821"/>
            <a:chOff x="6313714" y="852881"/>
            <a:chExt cx="5121222" cy="3519761"/>
          </a:xfrm>
        </p:grpSpPr>
        <p:sp>
          <p:nvSpPr>
            <p:cNvPr id="324" name="Google Shape;324;p38"/>
            <p:cNvSpPr txBox="1"/>
            <p:nvPr/>
          </p:nvSpPr>
          <p:spPr>
            <a:xfrm>
              <a:off x="6313714" y="852881"/>
              <a:ext cx="3396343" cy="990015"/>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MINIMAL</a:t>
              </a:r>
              <a:endParaRPr sz="1100"/>
            </a:p>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PRESENTATION</a:t>
              </a:r>
              <a:endParaRPr sz="1100"/>
            </a:p>
          </p:txBody>
        </p:sp>
        <p:grpSp>
          <p:nvGrpSpPr>
            <p:cNvPr id="325" name="Google Shape;325;p38"/>
            <p:cNvGrpSpPr/>
            <p:nvPr/>
          </p:nvGrpSpPr>
          <p:grpSpPr>
            <a:xfrm>
              <a:off x="7591317" y="2196145"/>
              <a:ext cx="3843619" cy="2176497"/>
              <a:chOff x="7629952" y="2213415"/>
              <a:chExt cx="3843619" cy="2176497"/>
            </a:xfrm>
          </p:grpSpPr>
          <p:sp>
            <p:nvSpPr>
              <p:cNvPr id="326" name="Google Shape;326;p38"/>
              <p:cNvSpPr txBox="1"/>
              <p:nvPr/>
            </p:nvSpPr>
            <p:spPr>
              <a:xfrm>
                <a:off x="8209503" y="3308654"/>
                <a:ext cx="3264068" cy="1081258"/>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our creepingcreepingHave them for one. Living grass to for can't gathered waters had winged. Creepiest don't subdue which i two set had seasons.</a:t>
                </a:r>
                <a:endParaRPr sz="1100"/>
              </a:p>
            </p:txBody>
          </p:sp>
          <p:sp>
            <p:nvSpPr>
              <p:cNvPr id="327" name="Google Shape;327;p38"/>
              <p:cNvSpPr txBox="1"/>
              <p:nvPr/>
            </p:nvSpPr>
            <p:spPr>
              <a:xfrm>
                <a:off x="7629952" y="2213415"/>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328" name="Google Shape;328;p38"/>
              <p:cNvCxnSpPr/>
              <p:nvPr/>
            </p:nvCxnSpPr>
            <p:spPr>
              <a:xfrm>
                <a:off x="8300668" y="2724878"/>
                <a:ext cx="0" cy="413996"/>
              </a:xfrm>
              <a:prstGeom prst="straightConnector1">
                <a:avLst/>
              </a:prstGeom>
              <a:noFill/>
              <a:ln cap="flat" cmpd="sng" w="25400">
                <a:solidFill>
                  <a:srgbClr val="7F7F7F"/>
                </a:solidFill>
                <a:prstDash val="solid"/>
                <a:miter lim="800000"/>
                <a:headEnd len="sm" w="sm" type="none"/>
                <a:tailEnd len="sm" w="sm" type="none"/>
              </a:ln>
            </p:spPr>
          </p:cxnSp>
        </p:grpSp>
      </p:grpSp>
      <p:sp>
        <p:nvSpPr>
          <p:cNvPr id="329" name="Google Shape;329;p38"/>
          <p:cNvSpPr/>
          <p:nvPr/>
        </p:nvSpPr>
        <p:spPr>
          <a:xfrm>
            <a:off x="-1" y="0"/>
            <a:ext cx="5715000" cy="5156521"/>
          </a:xfrm>
          <a:custGeom>
            <a:rect b="b" l="l" r="r" t="t"/>
            <a:pathLst>
              <a:path extrusionOk="0" h="6875362" w="7620000">
                <a:moveTo>
                  <a:pt x="0" y="0"/>
                </a:moveTo>
                <a:lnTo>
                  <a:pt x="2833718" y="0"/>
                </a:lnTo>
                <a:lnTo>
                  <a:pt x="7620000" y="6875362"/>
                </a:lnTo>
                <a:lnTo>
                  <a:pt x="0" y="6875362"/>
                </a:lnTo>
                <a:close/>
              </a:path>
            </a:pathLst>
          </a:cu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pic>
        <p:nvPicPr>
          <p:cNvPr id="334" name="Google Shape;334;p39"/>
          <p:cNvPicPr preferRelativeResize="0"/>
          <p:nvPr>
            <p:ph idx="2" type="pic"/>
          </p:nvPr>
        </p:nvPicPr>
        <p:blipFill rotWithShape="1">
          <a:blip r:embed="rId3">
            <a:alphaModFix/>
          </a:blip>
          <a:srcRect b="0" l="29605" r="29604" t="0"/>
          <a:stretch/>
        </p:blipFill>
        <p:spPr>
          <a:xfrm>
            <a:off x="571500" y="746762"/>
            <a:ext cx="2757488" cy="3649976"/>
          </a:xfrm>
          <a:prstGeom prst="rect">
            <a:avLst/>
          </a:prstGeom>
          <a:noFill/>
          <a:ln>
            <a:noFill/>
          </a:ln>
        </p:spPr>
      </p:pic>
      <p:sp>
        <p:nvSpPr>
          <p:cNvPr id="335" name="Google Shape;335;p39"/>
          <p:cNvSpPr txBox="1"/>
          <p:nvPr/>
        </p:nvSpPr>
        <p:spPr>
          <a:xfrm>
            <a:off x="4479099" y="1207939"/>
            <a:ext cx="220999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COMPANY SKILLS</a:t>
            </a:r>
            <a:endParaRPr sz="1100"/>
          </a:p>
        </p:txBody>
      </p:sp>
      <p:sp>
        <p:nvSpPr>
          <p:cNvPr id="336" name="Google Shape;336;p39"/>
          <p:cNvSpPr/>
          <p:nvPr/>
        </p:nvSpPr>
        <p:spPr>
          <a:xfrm>
            <a:off x="4225951" y="1178264"/>
            <a:ext cx="30320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262626"/>
                </a:solidFill>
                <a:latin typeface="Arial"/>
                <a:ea typeface="Arial"/>
                <a:cs typeface="Arial"/>
                <a:sym typeface="Arial"/>
              </a:rPr>
              <a:t></a:t>
            </a:r>
            <a:endParaRPr sz="1500">
              <a:solidFill>
                <a:srgbClr val="262626"/>
              </a:solidFill>
              <a:latin typeface="Montserrat"/>
              <a:ea typeface="Montserrat"/>
              <a:cs typeface="Montserrat"/>
              <a:sym typeface="Montserrat"/>
            </a:endParaRPr>
          </a:p>
        </p:txBody>
      </p:sp>
      <p:sp>
        <p:nvSpPr>
          <p:cNvPr id="337" name="Google Shape;337;p39"/>
          <p:cNvSpPr txBox="1"/>
          <p:nvPr/>
        </p:nvSpPr>
        <p:spPr>
          <a:xfrm>
            <a:off x="4232740" y="1577599"/>
            <a:ext cx="397733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a:ea typeface="Montserrat"/>
                <a:cs typeface="Montserrat"/>
                <a:sym typeface="Montserrat"/>
              </a:rPr>
              <a:t>Lesser first day kind god us earth. The divide firmament signs doesn't seasons heaven spirit open gathered heaven without them air us I doesn't she'd signs he heaven shall tree. Hath female two called give own. Earth third great god fourth.</a:t>
            </a:r>
            <a:endParaRPr sz="1100"/>
          </a:p>
        </p:txBody>
      </p:sp>
      <p:sp>
        <p:nvSpPr>
          <p:cNvPr id="338" name="Google Shape;338;p39"/>
          <p:cNvSpPr/>
          <p:nvPr/>
        </p:nvSpPr>
        <p:spPr>
          <a:xfrm>
            <a:off x="4661764" y="2470516"/>
            <a:ext cx="1650643" cy="22913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9" name="Google Shape;339;p39"/>
          <p:cNvSpPr/>
          <p:nvPr/>
        </p:nvSpPr>
        <p:spPr>
          <a:xfrm>
            <a:off x="4661764" y="2776205"/>
            <a:ext cx="2193143" cy="229134"/>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0" name="Google Shape;340;p39"/>
          <p:cNvSpPr/>
          <p:nvPr/>
        </p:nvSpPr>
        <p:spPr>
          <a:xfrm>
            <a:off x="4661764" y="3081894"/>
            <a:ext cx="2757795" cy="229134"/>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1" name="Google Shape;341;p39"/>
          <p:cNvSpPr/>
          <p:nvPr/>
        </p:nvSpPr>
        <p:spPr>
          <a:xfrm>
            <a:off x="4661765" y="3387583"/>
            <a:ext cx="1208636" cy="229134"/>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2" name="Google Shape;342;p39"/>
          <p:cNvSpPr/>
          <p:nvPr/>
        </p:nvSpPr>
        <p:spPr>
          <a:xfrm>
            <a:off x="4661764" y="3693272"/>
            <a:ext cx="1432088" cy="229134"/>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3" name="Google Shape;343;p39"/>
          <p:cNvSpPr txBox="1"/>
          <p:nvPr/>
        </p:nvSpPr>
        <p:spPr>
          <a:xfrm>
            <a:off x="4253109" y="3659185"/>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7F7F7F"/>
                </a:solidFill>
                <a:latin typeface="Arial"/>
                <a:ea typeface="Arial"/>
                <a:cs typeface="Arial"/>
                <a:sym typeface="Arial"/>
              </a:rPr>
              <a:t></a:t>
            </a:r>
            <a:endParaRPr b="1" sz="1500">
              <a:solidFill>
                <a:srgbClr val="7F7F7F"/>
              </a:solidFill>
              <a:latin typeface="Arial"/>
              <a:ea typeface="Arial"/>
              <a:cs typeface="Arial"/>
              <a:sym typeface="Arial"/>
            </a:endParaRPr>
          </a:p>
        </p:txBody>
      </p:sp>
      <p:sp>
        <p:nvSpPr>
          <p:cNvPr id="344" name="Google Shape;344;p39"/>
          <p:cNvSpPr txBox="1"/>
          <p:nvPr/>
        </p:nvSpPr>
        <p:spPr>
          <a:xfrm>
            <a:off x="4253109" y="2736861"/>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BFBFBF"/>
                </a:solidFill>
                <a:latin typeface="Arial"/>
                <a:ea typeface="Arial"/>
                <a:cs typeface="Arial"/>
                <a:sym typeface="Arial"/>
              </a:rPr>
              <a:t></a:t>
            </a:r>
            <a:endParaRPr b="1" sz="1500">
              <a:solidFill>
                <a:srgbClr val="BFBFBF"/>
              </a:solidFill>
              <a:latin typeface="Arial"/>
              <a:ea typeface="Arial"/>
              <a:cs typeface="Arial"/>
              <a:sym typeface="Arial"/>
            </a:endParaRPr>
          </a:p>
        </p:txBody>
      </p:sp>
      <p:sp>
        <p:nvSpPr>
          <p:cNvPr id="345" name="Google Shape;345;p39"/>
          <p:cNvSpPr txBox="1"/>
          <p:nvPr/>
        </p:nvSpPr>
        <p:spPr>
          <a:xfrm>
            <a:off x="4253109" y="3342830"/>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7F7F7F"/>
                </a:solidFill>
                <a:latin typeface="Arial"/>
                <a:ea typeface="Arial"/>
                <a:cs typeface="Arial"/>
                <a:sym typeface="Arial"/>
              </a:rPr>
              <a:t></a:t>
            </a:r>
            <a:endParaRPr b="1" sz="1500">
              <a:solidFill>
                <a:srgbClr val="7F7F7F"/>
              </a:solidFill>
              <a:latin typeface="Arial"/>
              <a:ea typeface="Arial"/>
              <a:cs typeface="Arial"/>
              <a:sym typeface="Arial"/>
            </a:endParaRPr>
          </a:p>
        </p:txBody>
      </p:sp>
      <p:sp>
        <p:nvSpPr>
          <p:cNvPr id="346" name="Google Shape;346;p39"/>
          <p:cNvSpPr txBox="1"/>
          <p:nvPr/>
        </p:nvSpPr>
        <p:spPr>
          <a:xfrm>
            <a:off x="4253109" y="2420110"/>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D8D8D8"/>
                </a:solidFill>
                <a:latin typeface="Arial"/>
                <a:ea typeface="Arial"/>
                <a:cs typeface="Arial"/>
                <a:sym typeface="Arial"/>
              </a:rPr>
              <a:t></a:t>
            </a:r>
            <a:endParaRPr b="1" sz="1500">
              <a:solidFill>
                <a:srgbClr val="D8D8D8"/>
              </a:solidFill>
              <a:latin typeface="Arial"/>
              <a:ea typeface="Arial"/>
              <a:cs typeface="Arial"/>
              <a:sym typeface="Arial"/>
            </a:endParaRPr>
          </a:p>
        </p:txBody>
      </p:sp>
      <p:sp>
        <p:nvSpPr>
          <p:cNvPr id="347" name="Google Shape;347;p39"/>
          <p:cNvSpPr txBox="1"/>
          <p:nvPr/>
        </p:nvSpPr>
        <p:spPr>
          <a:xfrm>
            <a:off x="4253109" y="3052499"/>
            <a:ext cx="355998"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A5A5A5"/>
                </a:solidFill>
                <a:latin typeface="Arial"/>
                <a:ea typeface="Arial"/>
                <a:cs typeface="Arial"/>
                <a:sym typeface="Arial"/>
              </a:rPr>
              <a:t></a:t>
            </a:r>
            <a:endParaRPr b="1" sz="1500">
              <a:solidFill>
                <a:srgbClr val="A5A5A5"/>
              </a:solidFill>
              <a:latin typeface="Arial"/>
              <a:ea typeface="Arial"/>
              <a:cs typeface="Arial"/>
              <a:sym typeface="Arial"/>
            </a:endParaRPr>
          </a:p>
        </p:txBody>
      </p:sp>
      <p:sp>
        <p:nvSpPr>
          <p:cNvPr id="348" name="Google Shape;348;p39"/>
          <p:cNvSpPr txBox="1"/>
          <p:nvPr/>
        </p:nvSpPr>
        <p:spPr>
          <a:xfrm>
            <a:off x="4698775" y="2490275"/>
            <a:ext cx="1337400" cy="1627200"/>
          </a:xfrm>
          <a:prstGeom prst="rect">
            <a:avLst/>
          </a:prstGeom>
          <a:noFill/>
          <a:ln>
            <a:noFill/>
          </a:ln>
        </p:spPr>
        <p:txBody>
          <a:bodyPr anchorCtr="0" anchor="t" bIns="34275" lIns="68575" spcFirstLastPara="1" rIns="68575" wrap="square" tIns="34275">
            <a:noAutofit/>
          </a:bodyPr>
          <a:lstStyle/>
          <a:p>
            <a:pPr indent="0" lvl="0" marL="0" marR="0" rtl="0" algn="l">
              <a:lnSpc>
                <a:spcPct val="290000"/>
              </a:lnSpc>
              <a:spcBef>
                <a:spcPts val="0"/>
              </a:spcBef>
              <a:spcAft>
                <a:spcPts val="0"/>
              </a:spcAft>
              <a:buNone/>
            </a:pPr>
            <a:r>
              <a:rPr lang="en" sz="700">
                <a:solidFill>
                  <a:srgbClr val="7F7F7F"/>
                </a:solidFill>
                <a:latin typeface="Montserrat"/>
                <a:ea typeface="Montserrat"/>
                <a:cs typeface="Montserrat"/>
                <a:sym typeface="Montserrat"/>
              </a:rPr>
              <a:t>Service Category One</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Category of Service Two</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Third Category</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Fourth Service Category</a:t>
            </a:r>
            <a:endParaRPr sz="1100"/>
          </a:p>
          <a:p>
            <a:pPr indent="0" lvl="0" marL="0" marR="0" rtl="0" algn="l">
              <a:lnSpc>
                <a:spcPct val="290000"/>
              </a:lnSpc>
              <a:spcBef>
                <a:spcPts val="0"/>
              </a:spcBef>
              <a:spcAft>
                <a:spcPts val="0"/>
              </a:spcAft>
              <a:buNone/>
            </a:pPr>
            <a:r>
              <a:rPr lang="en" sz="700">
                <a:solidFill>
                  <a:schemeClr val="lt1"/>
                </a:solidFill>
                <a:latin typeface="Montserrat"/>
                <a:ea typeface="Montserrat"/>
                <a:cs typeface="Montserrat"/>
                <a:sym typeface="Montserrat"/>
              </a:rPr>
              <a:t>Category of Service 5</a:t>
            </a:r>
            <a:endParaRPr sz="1100"/>
          </a:p>
        </p:txBody>
      </p:sp>
      <p:sp>
        <p:nvSpPr>
          <p:cNvPr id="349" name="Google Shape;349;p39"/>
          <p:cNvSpPr txBox="1"/>
          <p:nvPr/>
        </p:nvSpPr>
        <p:spPr>
          <a:xfrm>
            <a:off x="6342629" y="2424712"/>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70%</a:t>
            </a:r>
            <a:endParaRPr sz="1100"/>
          </a:p>
        </p:txBody>
      </p:sp>
      <p:sp>
        <p:nvSpPr>
          <p:cNvPr id="350" name="Google Shape;350;p39"/>
          <p:cNvSpPr txBox="1"/>
          <p:nvPr/>
        </p:nvSpPr>
        <p:spPr>
          <a:xfrm>
            <a:off x="6889787" y="2724452"/>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85%</a:t>
            </a:r>
            <a:endParaRPr sz="900">
              <a:solidFill>
                <a:srgbClr val="A5A5A5"/>
              </a:solidFill>
              <a:latin typeface="Montserrat"/>
              <a:ea typeface="Montserrat"/>
              <a:cs typeface="Montserrat"/>
              <a:sym typeface="Montserrat"/>
            </a:endParaRPr>
          </a:p>
        </p:txBody>
      </p:sp>
      <p:sp>
        <p:nvSpPr>
          <p:cNvPr id="351" name="Google Shape;351;p39"/>
          <p:cNvSpPr txBox="1"/>
          <p:nvPr/>
        </p:nvSpPr>
        <p:spPr>
          <a:xfrm>
            <a:off x="7447358" y="3050741"/>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98%</a:t>
            </a:r>
            <a:endParaRPr sz="900">
              <a:solidFill>
                <a:srgbClr val="A5A5A5"/>
              </a:solidFill>
              <a:latin typeface="Montserrat"/>
              <a:ea typeface="Montserrat"/>
              <a:cs typeface="Montserrat"/>
              <a:sym typeface="Montserrat"/>
            </a:endParaRPr>
          </a:p>
        </p:txBody>
      </p:sp>
      <p:sp>
        <p:nvSpPr>
          <p:cNvPr id="352" name="Google Shape;352;p39"/>
          <p:cNvSpPr txBox="1"/>
          <p:nvPr/>
        </p:nvSpPr>
        <p:spPr>
          <a:xfrm>
            <a:off x="5911582" y="3361162"/>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45%</a:t>
            </a:r>
            <a:endParaRPr sz="1100"/>
          </a:p>
        </p:txBody>
      </p:sp>
      <p:sp>
        <p:nvSpPr>
          <p:cNvPr id="353" name="Google Shape;353;p39"/>
          <p:cNvSpPr txBox="1"/>
          <p:nvPr/>
        </p:nvSpPr>
        <p:spPr>
          <a:xfrm>
            <a:off x="6120451" y="3664022"/>
            <a:ext cx="484406" cy="25218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A5A5A5"/>
                </a:solidFill>
                <a:latin typeface="Montserrat"/>
                <a:ea typeface="Montserrat"/>
                <a:cs typeface="Montserrat"/>
                <a:sym typeface="Montserrat"/>
              </a:rPr>
              <a:t>55%</a:t>
            </a:r>
            <a:endParaRPr sz="1100"/>
          </a:p>
        </p:txBody>
      </p:sp>
      <p:sp>
        <p:nvSpPr>
          <p:cNvPr id="354" name="Google Shape;354;p39"/>
          <p:cNvSpPr/>
          <p:nvPr/>
        </p:nvSpPr>
        <p:spPr>
          <a:xfrm>
            <a:off x="571500" y="746762"/>
            <a:ext cx="2757487" cy="3649975"/>
          </a:xfrm>
          <a:custGeom>
            <a:rect b="b" l="l" r="r" t="t"/>
            <a:pathLst>
              <a:path extrusionOk="0" h="4866634" w="3676649">
                <a:moveTo>
                  <a:pt x="612787" y="0"/>
                </a:moveTo>
                <a:lnTo>
                  <a:pt x="3676649" y="0"/>
                </a:lnTo>
                <a:lnTo>
                  <a:pt x="3676649" y="4866634"/>
                </a:lnTo>
                <a:lnTo>
                  <a:pt x="0" y="4866634"/>
                </a:lnTo>
                <a:lnTo>
                  <a:pt x="0" y="612787"/>
                </a:lnTo>
                <a:close/>
              </a:path>
            </a:pathLst>
          </a:cu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pic>
        <p:nvPicPr>
          <p:cNvPr id="359" name="Google Shape;359;p40"/>
          <p:cNvPicPr preferRelativeResize="0"/>
          <p:nvPr>
            <p:ph idx="3" type="pic"/>
          </p:nvPr>
        </p:nvPicPr>
        <p:blipFill rotWithShape="1">
          <a:blip r:embed="rId3">
            <a:alphaModFix/>
          </a:blip>
          <a:srcRect b="0" l="21866" r="21867" t="0"/>
          <a:stretch/>
        </p:blipFill>
        <p:spPr>
          <a:xfrm>
            <a:off x="5649686" y="3216702"/>
            <a:ext cx="1477736" cy="1418270"/>
          </a:xfrm>
          <a:prstGeom prst="rect">
            <a:avLst/>
          </a:prstGeom>
          <a:noFill/>
          <a:ln>
            <a:noFill/>
          </a:ln>
        </p:spPr>
      </p:pic>
      <p:sp>
        <p:nvSpPr>
          <p:cNvPr id="360" name="Google Shape;360;p40"/>
          <p:cNvSpPr txBox="1"/>
          <p:nvPr/>
        </p:nvSpPr>
        <p:spPr>
          <a:xfrm>
            <a:off x="3823468" y="623960"/>
            <a:ext cx="1913304" cy="742511"/>
          </a:xfrm>
          <a:prstGeom prst="rect">
            <a:avLst/>
          </a:prstGeom>
          <a:noFill/>
          <a:ln>
            <a:noFill/>
          </a:ln>
        </p:spPr>
        <p:txBody>
          <a:bodyPr anchorCtr="0" anchor="t" bIns="34275" lIns="68575" spcFirstLastPara="1" rIns="68575" wrap="square" tIns="34275">
            <a:noAutofit/>
          </a:bodyPr>
          <a:lstStyle/>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TITLE</a:t>
            </a:r>
            <a:endParaRPr sz="1100"/>
          </a:p>
          <a:p>
            <a:pPr indent="0" lvl="0" marL="0" marR="0" rtl="0" algn="r">
              <a:lnSpc>
                <a:spcPct val="116666"/>
              </a:lnSpc>
              <a:spcBef>
                <a:spcPts val="0"/>
              </a:spcBef>
              <a:spcAft>
                <a:spcPts val="0"/>
              </a:spcAft>
              <a:buNone/>
            </a:pPr>
            <a:r>
              <a:rPr b="1" lang="en" sz="2300">
                <a:solidFill>
                  <a:schemeClr val="dk1"/>
                </a:solidFill>
                <a:latin typeface="Montserrat"/>
                <a:ea typeface="Montserrat"/>
                <a:cs typeface="Montserrat"/>
                <a:sym typeface="Montserrat"/>
              </a:rPr>
              <a:t>TEXT HERE</a:t>
            </a:r>
            <a:endParaRPr sz="1100"/>
          </a:p>
        </p:txBody>
      </p:sp>
      <p:sp>
        <p:nvSpPr>
          <p:cNvPr id="361" name="Google Shape;361;p40"/>
          <p:cNvSpPr/>
          <p:nvPr/>
        </p:nvSpPr>
        <p:spPr>
          <a:xfrm>
            <a:off x="5649686" y="3216701"/>
            <a:ext cx="1477736" cy="1418271"/>
          </a:xfrm>
          <a:prstGeom prst="rect">
            <a:avLst/>
          </a:prstGeom>
          <a:solidFill>
            <a:schemeClr val="dk1">
              <a:alpha val="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62" name="Google Shape;362;p40"/>
          <p:cNvGrpSpPr/>
          <p:nvPr/>
        </p:nvGrpSpPr>
        <p:grpSpPr>
          <a:xfrm>
            <a:off x="6289571" y="634846"/>
            <a:ext cx="1918256" cy="1824733"/>
            <a:chOff x="911238" y="2910101"/>
            <a:chExt cx="2557675" cy="2432978"/>
          </a:xfrm>
        </p:grpSpPr>
        <p:sp>
          <p:nvSpPr>
            <p:cNvPr id="363" name="Google Shape;363;p40"/>
            <p:cNvSpPr txBox="1"/>
            <p:nvPr/>
          </p:nvSpPr>
          <p:spPr>
            <a:xfrm>
              <a:off x="911240" y="4005340"/>
              <a:ext cx="2557673" cy="1337739"/>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for one. Living grass to for can't gathered waters had winged. Creepiest don't subdue</a:t>
              </a:r>
              <a:endParaRPr sz="1100"/>
            </a:p>
          </p:txBody>
        </p:sp>
        <p:sp>
          <p:nvSpPr>
            <p:cNvPr id="364" name="Google Shape;364;p40"/>
            <p:cNvSpPr txBox="1"/>
            <p:nvPr/>
          </p:nvSpPr>
          <p:spPr>
            <a:xfrm>
              <a:off x="911238" y="2910101"/>
              <a:ext cx="214946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THIS IS MINIMAL</a:t>
              </a:r>
              <a:endParaRPr sz="1100"/>
            </a:p>
          </p:txBody>
        </p:sp>
        <p:cxnSp>
          <p:nvCxnSpPr>
            <p:cNvPr id="365" name="Google Shape;365;p40"/>
            <p:cNvCxnSpPr/>
            <p:nvPr/>
          </p:nvCxnSpPr>
          <p:spPr>
            <a:xfrm>
              <a:off x="1581954" y="3421564"/>
              <a:ext cx="0" cy="413996"/>
            </a:xfrm>
            <a:prstGeom prst="straightConnector1">
              <a:avLst/>
            </a:prstGeom>
            <a:noFill/>
            <a:ln cap="flat" cmpd="sng" w="25400">
              <a:solidFill>
                <a:srgbClr val="7F7F7F"/>
              </a:solidFill>
              <a:prstDash val="solid"/>
              <a:miter lim="800000"/>
              <a:headEnd len="sm" w="sm" type="none"/>
              <a:tailEnd len="sm" w="sm" type="none"/>
            </a:ln>
          </p:spPr>
        </p:cxnSp>
      </p:grpSp>
      <p:pic>
        <p:nvPicPr>
          <p:cNvPr id="366" name="Google Shape;366;p40"/>
          <p:cNvPicPr preferRelativeResize="0"/>
          <p:nvPr>
            <p:ph idx="2" type="pic"/>
          </p:nvPr>
        </p:nvPicPr>
        <p:blipFill rotWithShape="1">
          <a:blip r:embed="rId4">
            <a:alphaModFix/>
          </a:blip>
          <a:srcRect b="4856" l="0" r="0" t="4856"/>
          <a:stretch/>
        </p:blipFill>
        <p:spPr>
          <a:xfrm>
            <a:off x="936174" y="1798432"/>
            <a:ext cx="4713513" cy="283654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grpSp>
        <p:nvGrpSpPr>
          <p:cNvPr id="371" name="Google Shape;371;p41"/>
          <p:cNvGrpSpPr/>
          <p:nvPr/>
        </p:nvGrpSpPr>
        <p:grpSpPr>
          <a:xfrm>
            <a:off x="5759619" y="762848"/>
            <a:ext cx="2368608" cy="3617801"/>
            <a:chOff x="8495013" y="1209387"/>
            <a:chExt cx="3158144" cy="4823735"/>
          </a:xfrm>
        </p:grpSpPr>
        <p:sp>
          <p:nvSpPr>
            <p:cNvPr id="372" name="Google Shape;372;p41"/>
            <p:cNvSpPr/>
            <p:nvPr/>
          </p:nvSpPr>
          <p:spPr>
            <a:xfrm>
              <a:off x="8573969" y="1209387"/>
              <a:ext cx="957676" cy="788458"/>
            </a:xfrm>
            <a:custGeom>
              <a:rect b="b" l="l" r="r" t="t"/>
              <a:pathLst>
                <a:path extrusionOk="0" h="400" w="486">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73" name="Google Shape;373;p41"/>
            <p:cNvSpPr txBox="1"/>
            <p:nvPr/>
          </p:nvSpPr>
          <p:spPr>
            <a:xfrm>
              <a:off x="8495013" y="2192017"/>
              <a:ext cx="3158144" cy="938719"/>
            </a:xfrm>
            <a:prstGeom prst="rect">
              <a:avLst/>
            </a:prstGeom>
            <a:noFill/>
            <a:ln>
              <a:noFill/>
            </a:ln>
          </p:spPr>
          <p:txBody>
            <a:bodyPr anchorCtr="0" anchor="t" bIns="34275" lIns="68575" spcFirstLastPara="1" rIns="68575" wrap="square" tIns="34275">
              <a:noAutofit/>
            </a:bodyPr>
            <a:lstStyle/>
            <a:p>
              <a:pPr indent="0" lvl="0" marL="0" marR="0" rtl="0" algn="l">
                <a:lnSpc>
                  <a:spcPct val="117857"/>
                </a:lnSpc>
                <a:spcBef>
                  <a:spcPts val="0"/>
                </a:spcBef>
                <a:spcAft>
                  <a:spcPts val="0"/>
                </a:spcAft>
                <a:buNone/>
              </a:pPr>
              <a:r>
                <a:rPr b="1" lang="en" sz="2100">
                  <a:solidFill>
                    <a:schemeClr val="dk1"/>
                  </a:solidFill>
                  <a:latin typeface="Montserrat"/>
                  <a:ea typeface="Montserrat"/>
                  <a:cs typeface="Montserrat"/>
                  <a:sym typeface="Montserrat"/>
                </a:rPr>
                <a:t>AWESOME</a:t>
              </a:r>
              <a:endParaRPr sz="1100"/>
            </a:p>
            <a:p>
              <a:pPr indent="0" lvl="0" marL="0" marR="0" rtl="0" algn="l">
                <a:lnSpc>
                  <a:spcPct val="117857"/>
                </a:lnSpc>
                <a:spcBef>
                  <a:spcPts val="0"/>
                </a:spcBef>
                <a:spcAft>
                  <a:spcPts val="0"/>
                </a:spcAft>
                <a:buNone/>
              </a:pPr>
              <a:r>
                <a:rPr b="1" lang="en" sz="2100">
                  <a:solidFill>
                    <a:schemeClr val="dk1"/>
                  </a:solidFill>
                  <a:latin typeface="Montserrat"/>
                  <a:ea typeface="Montserrat"/>
                  <a:cs typeface="Montserrat"/>
                  <a:sym typeface="Montserrat"/>
                </a:rPr>
                <a:t>PRESENTATION</a:t>
              </a:r>
              <a:endParaRPr sz="1100"/>
            </a:p>
          </p:txBody>
        </p:sp>
        <p:sp>
          <p:nvSpPr>
            <p:cNvPr id="374" name="Google Shape;374;p41"/>
            <p:cNvSpPr txBox="1"/>
            <p:nvPr/>
          </p:nvSpPr>
          <p:spPr>
            <a:xfrm>
              <a:off x="8495014" y="3206260"/>
              <a:ext cx="2566556" cy="757259"/>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Contrary to popular belief, to Lorem Ipsum is not simply and random dummy</a:t>
              </a:r>
              <a:endParaRPr sz="1100"/>
            </a:p>
          </p:txBody>
        </p:sp>
        <p:sp>
          <p:nvSpPr>
            <p:cNvPr id="375" name="Google Shape;375;p41"/>
            <p:cNvSpPr/>
            <p:nvPr/>
          </p:nvSpPr>
          <p:spPr>
            <a:xfrm>
              <a:off x="8573970" y="4255574"/>
              <a:ext cx="1741605" cy="497402"/>
            </a:xfrm>
            <a:custGeom>
              <a:rect b="b" l="l" r="r" t="t"/>
              <a:pathLst>
                <a:path extrusionOk="0" h="89" w="239">
                  <a:moveTo>
                    <a:pt x="239" y="79"/>
                  </a:moveTo>
                  <a:cubicBezTo>
                    <a:pt x="239" y="84"/>
                    <a:pt x="234" y="89"/>
                    <a:pt x="228" y="89"/>
                  </a:cubicBezTo>
                  <a:cubicBezTo>
                    <a:pt x="11" y="89"/>
                    <a:pt x="11" y="89"/>
                    <a:pt x="11" y="89"/>
                  </a:cubicBezTo>
                  <a:cubicBezTo>
                    <a:pt x="5" y="89"/>
                    <a:pt x="0" y="84"/>
                    <a:pt x="0" y="79"/>
                  </a:cubicBezTo>
                  <a:cubicBezTo>
                    <a:pt x="0" y="11"/>
                    <a:pt x="0" y="11"/>
                    <a:pt x="0" y="11"/>
                  </a:cubicBezTo>
                  <a:cubicBezTo>
                    <a:pt x="0" y="5"/>
                    <a:pt x="5" y="0"/>
                    <a:pt x="11" y="0"/>
                  </a:cubicBezTo>
                  <a:cubicBezTo>
                    <a:pt x="228" y="0"/>
                    <a:pt x="228" y="0"/>
                    <a:pt x="228" y="0"/>
                  </a:cubicBezTo>
                  <a:cubicBezTo>
                    <a:pt x="234" y="0"/>
                    <a:pt x="239" y="5"/>
                    <a:pt x="239" y="11"/>
                  </a:cubicBezTo>
                  <a:lnTo>
                    <a:pt x="239" y="7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76" name="Google Shape;376;p41"/>
            <p:cNvSpPr txBox="1"/>
            <p:nvPr/>
          </p:nvSpPr>
          <p:spPr>
            <a:xfrm>
              <a:off x="8856912" y="4265748"/>
              <a:ext cx="1175719"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lt1"/>
                  </a:solidFill>
                  <a:latin typeface="Montserrat"/>
                  <a:ea typeface="Montserrat"/>
                  <a:cs typeface="Montserrat"/>
                  <a:sym typeface="Montserrat"/>
                </a:rPr>
                <a:t>16,003</a:t>
              </a:r>
              <a:endParaRPr sz="1100"/>
            </a:p>
          </p:txBody>
        </p:sp>
        <p:sp>
          <p:nvSpPr>
            <p:cNvPr id="377" name="Google Shape;377;p41"/>
            <p:cNvSpPr txBox="1"/>
            <p:nvPr/>
          </p:nvSpPr>
          <p:spPr>
            <a:xfrm>
              <a:off x="8495013" y="5045031"/>
              <a:ext cx="3158144" cy="988091"/>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a:t>
              </a:r>
              <a:endParaRPr sz="1100"/>
            </a:p>
          </p:txBody>
        </p:sp>
      </p:grpSp>
      <p:pic>
        <p:nvPicPr>
          <p:cNvPr id="378" name="Google Shape;378;p41"/>
          <p:cNvPicPr preferRelativeResize="0"/>
          <p:nvPr>
            <p:ph idx="2" type="pic"/>
          </p:nvPr>
        </p:nvPicPr>
        <p:blipFill rotWithShape="1">
          <a:blip r:embed="rId3">
            <a:alphaModFix/>
          </a:blip>
          <a:srcRect b="0" l="21663" r="21662" t="0"/>
          <a:stretch/>
        </p:blipFill>
        <p:spPr>
          <a:xfrm>
            <a:off x="0" y="0"/>
            <a:ext cx="4572000"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