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7" r:id="rId4"/>
    <p:sldMasterId id="214748367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Montserrat"/>
      <p:regular r:id="rId31"/>
      <p:bold r:id="rId32"/>
      <p:italic r:id="rId33"/>
      <p:boldItalic r:id="rId34"/>
    </p:embeddedFont>
    <p:embeddedFont>
      <p:font typeface="Montserrat Light"/>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Montserrat-italic.fntdata"/><Relationship Id="rId10" Type="http://schemas.openxmlformats.org/officeDocument/2006/relationships/slide" Target="slides/slide4.xml"/><Relationship Id="rId32" Type="http://schemas.openxmlformats.org/officeDocument/2006/relationships/font" Target="fonts/Montserrat-bold.fntdata"/><Relationship Id="rId13" Type="http://schemas.openxmlformats.org/officeDocument/2006/relationships/slide" Target="slides/slide7.xml"/><Relationship Id="rId35" Type="http://schemas.openxmlformats.org/officeDocument/2006/relationships/font" Target="fonts/MontserratLight-regular.fntdata"/><Relationship Id="rId12" Type="http://schemas.openxmlformats.org/officeDocument/2006/relationships/slide" Target="slides/slide6.xml"/><Relationship Id="rId34" Type="http://schemas.openxmlformats.org/officeDocument/2006/relationships/font" Target="fonts/Montserrat-boldItalic.fntdata"/><Relationship Id="rId15" Type="http://schemas.openxmlformats.org/officeDocument/2006/relationships/slide" Target="slides/slide9.xml"/><Relationship Id="rId37" Type="http://schemas.openxmlformats.org/officeDocument/2006/relationships/font" Target="fonts/MontserratLight-italic.fntdata"/><Relationship Id="rId14" Type="http://schemas.openxmlformats.org/officeDocument/2006/relationships/slide" Target="slides/slide8.xml"/><Relationship Id="rId36" Type="http://schemas.openxmlformats.org/officeDocument/2006/relationships/font" Target="fonts/MontserratLight-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MontserratLight-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7bebcbfbaa_2_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7bebcbfbaa_2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7bebcbfbaa_2_1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7bebcbfbaa_2_1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7bebcbfbaa_2_1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7bebcbfbaa_2_1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g7bebcbfbaa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7bebcbfbaa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7bebcbfbaa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7bebcbfbaa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7bebcbfbaa_2_2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7bebcbfbaa_2_2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7bebcbfbaa_2_2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7bebcbfbaa_2_2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7bebcbfbaa_2_2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7bebcbfbaa_2_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Google Shape;393;g7bebcbfbaa_2_3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g7bebcbfbaa_2_3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7" name="Shape 407"/>
        <p:cNvGrpSpPr/>
        <p:nvPr/>
      </p:nvGrpSpPr>
      <p:grpSpPr>
        <a:xfrm>
          <a:off x="0" y="0"/>
          <a:ext cx="0" cy="0"/>
          <a:chOff x="0" y="0"/>
          <a:chExt cx="0" cy="0"/>
        </a:xfrm>
      </p:grpSpPr>
      <p:sp>
        <p:nvSpPr>
          <p:cNvPr id="408" name="Google Shape;408;g7bebcbfbaa_2_3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g7bebcbfbaa_2_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7bebcbfbaa_2_3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7bebcbfbaa_2_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7bebcbfbaa_2_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7bebcbfbaa_2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g7bebcbfbaa_2_3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g7bebcbfbaa_2_3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7bebcbfbaa_2_4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g7bebcbfbaa_2_4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5" name="Shape 505"/>
        <p:cNvGrpSpPr/>
        <p:nvPr/>
      </p:nvGrpSpPr>
      <p:grpSpPr>
        <a:xfrm>
          <a:off x="0" y="0"/>
          <a:ext cx="0" cy="0"/>
          <a:chOff x="0" y="0"/>
          <a:chExt cx="0" cy="0"/>
        </a:xfrm>
      </p:grpSpPr>
      <p:sp>
        <p:nvSpPr>
          <p:cNvPr id="506" name="Google Shape;506;g7bebcbfbaa_2_4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g7bebcbfbaa_2_4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1" name="Shape 531"/>
        <p:cNvGrpSpPr/>
        <p:nvPr/>
      </p:nvGrpSpPr>
      <p:grpSpPr>
        <a:xfrm>
          <a:off x="0" y="0"/>
          <a:ext cx="0" cy="0"/>
          <a:chOff x="0" y="0"/>
          <a:chExt cx="0" cy="0"/>
        </a:xfrm>
      </p:grpSpPr>
      <p:sp>
        <p:nvSpPr>
          <p:cNvPr id="532" name="Google Shape;532;g7bebcbfbaa_2_4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g7bebcbfbaa_2_4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 name="Shape 554"/>
        <p:cNvGrpSpPr/>
        <p:nvPr/>
      </p:nvGrpSpPr>
      <p:grpSpPr>
        <a:xfrm>
          <a:off x="0" y="0"/>
          <a:ext cx="0" cy="0"/>
          <a:chOff x="0" y="0"/>
          <a:chExt cx="0" cy="0"/>
        </a:xfrm>
      </p:grpSpPr>
      <p:sp>
        <p:nvSpPr>
          <p:cNvPr id="555" name="Google Shape;555;g7bebcbfbaa_2_50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g7bebcbfbaa_2_5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7bebcbfbaa_2_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7bebcbfbaa_2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7bebcbfbaa_2_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g7bebcbfbaa_2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7bebcbfbaa_2_1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7bebcbfbaa_2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7bebcbfbaa_2_1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g7bebcbfbaa_2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7bebcbfbaa_2_1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7bebcbfbaa_2_1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g7bebcbfbaa_2_1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7bebcbfbaa_2_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g7bebcbfbaa_2_1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g7bebcbfbaa_2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3999" cy="515652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Blank with Footer &amp; Header">
  <p:cSld name="1_Blank with Footer &amp; Header">
    <p:spTree>
      <p:nvGrpSpPr>
        <p:cNvPr id="58" name="Shape 58"/>
        <p:cNvGrpSpPr/>
        <p:nvPr/>
      </p:nvGrpSpPr>
      <p:grpSpPr>
        <a:xfrm>
          <a:off x="0" y="0"/>
          <a:ext cx="0" cy="0"/>
          <a:chOff x="0" y="0"/>
          <a:chExt cx="0" cy="0"/>
        </a:xfrm>
      </p:grpSpPr>
      <p:sp>
        <p:nvSpPr>
          <p:cNvPr id="59" name="Google Shape;59;p15"/>
          <p:cNvSpPr/>
          <p:nvPr>
            <p:ph idx="2" type="pic"/>
          </p:nvPr>
        </p:nvSpPr>
        <p:spPr>
          <a:xfrm>
            <a:off x="4117215" y="858460"/>
            <a:ext cx="3426585" cy="342658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60" name="Shape 60"/>
        <p:cNvGrpSpPr/>
        <p:nvPr/>
      </p:nvGrpSpPr>
      <p:grpSpPr>
        <a:xfrm>
          <a:off x="0" y="0"/>
          <a:ext cx="0" cy="0"/>
          <a:chOff x="0" y="0"/>
          <a:chExt cx="0" cy="0"/>
        </a:xfrm>
      </p:grpSpPr>
      <p:sp>
        <p:nvSpPr>
          <p:cNvPr id="61" name="Google Shape;61;p16"/>
          <p:cNvSpPr/>
          <p:nvPr>
            <p:ph idx="2" type="pic"/>
          </p:nvPr>
        </p:nvSpPr>
        <p:spPr>
          <a:xfrm>
            <a:off x="0" y="0"/>
            <a:ext cx="4332514" cy="29935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Blank with Footer &amp; Header">
  <p:cSld name="6_Blank with Footer &amp; Header">
    <p:spTree>
      <p:nvGrpSpPr>
        <p:cNvPr id="62" name="Shape 62"/>
        <p:cNvGrpSpPr/>
        <p:nvPr/>
      </p:nvGrpSpPr>
      <p:grpSpPr>
        <a:xfrm>
          <a:off x="0" y="0"/>
          <a:ext cx="0" cy="0"/>
          <a:chOff x="0" y="0"/>
          <a:chExt cx="0" cy="0"/>
        </a:xfrm>
      </p:grpSpPr>
      <p:sp>
        <p:nvSpPr>
          <p:cNvPr id="63" name="Google Shape;63;p17"/>
          <p:cNvSpPr/>
          <p:nvPr>
            <p:ph idx="2" type="pic"/>
          </p:nvPr>
        </p:nvSpPr>
        <p:spPr>
          <a:xfrm>
            <a:off x="4669973" y="794657"/>
            <a:ext cx="4474028" cy="35541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64" name="Shape 64"/>
        <p:cNvGrpSpPr/>
        <p:nvPr/>
      </p:nvGrpSpPr>
      <p:grpSpPr>
        <a:xfrm>
          <a:off x="0" y="0"/>
          <a:ext cx="0" cy="0"/>
          <a:chOff x="0" y="0"/>
          <a:chExt cx="0" cy="0"/>
        </a:xfrm>
      </p:grpSpPr>
      <p:sp>
        <p:nvSpPr>
          <p:cNvPr id="65" name="Google Shape;65;p18"/>
          <p:cNvSpPr/>
          <p:nvPr>
            <p:ph idx="2" type="pic"/>
          </p:nvPr>
        </p:nvSpPr>
        <p:spPr>
          <a:xfrm>
            <a:off x="5061857" y="0"/>
            <a:ext cx="4082142" cy="515652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Blank with Footer &amp; Header">
  <p:cSld name="7_Blank with Footer &amp; Header">
    <p:spTree>
      <p:nvGrpSpPr>
        <p:cNvPr id="66" name="Shape 66"/>
        <p:cNvGrpSpPr/>
        <p:nvPr/>
      </p:nvGrpSpPr>
      <p:grpSpPr>
        <a:xfrm>
          <a:off x="0" y="0"/>
          <a:ext cx="0" cy="0"/>
          <a:chOff x="0" y="0"/>
          <a:chExt cx="0" cy="0"/>
        </a:xfrm>
      </p:grpSpPr>
      <p:sp>
        <p:nvSpPr>
          <p:cNvPr id="67" name="Google Shape;67;p19"/>
          <p:cNvSpPr/>
          <p:nvPr>
            <p:ph idx="2" type="pic"/>
          </p:nvPr>
        </p:nvSpPr>
        <p:spPr>
          <a:xfrm>
            <a:off x="3794200" y="1701952"/>
            <a:ext cx="1555599" cy="15555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9"/>
          <p:cNvSpPr/>
          <p:nvPr>
            <p:ph idx="3" type="pic"/>
          </p:nvPr>
        </p:nvSpPr>
        <p:spPr>
          <a:xfrm>
            <a:off x="5981074" y="1701952"/>
            <a:ext cx="1555599" cy="15555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9" name="Google Shape;69;p1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Google Shape;70;p19"/>
          <p:cNvSpPr/>
          <p:nvPr>
            <p:ph idx="4" type="pic"/>
          </p:nvPr>
        </p:nvSpPr>
        <p:spPr>
          <a:xfrm>
            <a:off x="1607324" y="1701952"/>
            <a:ext cx="1555599" cy="15555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4_Blank with Footer &amp; Header">
  <p:cSld name="74_Blank with Footer &amp; Header">
    <p:spTree>
      <p:nvGrpSpPr>
        <p:cNvPr id="71" name="Shape 71"/>
        <p:cNvGrpSpPr/>
        <p:nvPr/>
      </p:nvGrpSpPr>
      <p:grpSpPr>
        <a:xfrm>
          <a:off x="0" y="0"/>
          <a:ext cx="0" cy="0"/>
          <a:chOff x="0" y="0"/>
          <a:chExt cx="0" cy="0"/>
        </a:xfrm>
      </p:grpSpPr>
      <p:sp>
        <p:nvSpPr>
          <p:cNvPr id="72" name="Google Shape;72;p2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3" name="Google Shape;73;p20"/>
          <p:cNvSpPr/>
          <p:nvPr>
            <p:ph idx="2" type="pic"/>
          </p:nvPr>
        </p:nvSpPr>
        <p:spPr>
          <a:xfrm>
            <a:off x="1" y="3586843"/>
            <a:ext cx="9144000" cy="155665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Blank with Footer &amp; Header">
  <p:cSld name="8_Blank with Footer &amp; Header">
    <p:spTree>
      <p:nvGrpSpPr>
        <p:cNvPr id="74" name="Shape 74"/>
        <p:cNvGrpSpPr/>
        <p:nvPr/>
      </p:nvGrpSpPr>
      <p:grpSpPr>
        <a:xfrm>
          <a:off x="0" y="0"/>
          <a:ext cx="0" cy="0"/>
          <a:chOff x="0" y="0"/>
          <a:chExt cx="0" cy="0"/>
        </a:xfrm>
      </p:grpSpPr>
      <p:sp>
        <p:nvSpPr>
          <p:cNvPr id="75" name="Google Shape;75;p21"/>
          <p:cNvSpPr/>
          <p:nvPr>
            <p:ph idx="2" type="pic"/>
          </p:nvPr>
        </p:nvSpPr>
        <p:spPr>
          <a:xfrm>
            <a:off x="1" y="2155371"/>
            <a:ext cx="2710544" cy="30011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1"/>
          <p:cNvSpPr/>
          <p:nvPr>
            <p:ph idx="3" type="pic"/>
          </p:nvPr>
        </p:nvSpPr>
        <p:spPr>
          <a:xfrm>
            <a:off x="2710543" y="0"/>
            <a:ext cx="2710544" cy="21553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Blank with Footer &amp; Header">
  <p:cSld name="11_Blank with Footer &amp; Header">
    <p:spTree>
      <p:nvGrpSpPr>
        <p:cNvPr id="77" name="Shape 77"/>
        <p:cNvGrpSpPr/>
        <p:nvPr/>
      </p:nvGrpSpPr>
      <p:grpSpPr>
        <a:xfrm>
          <a:off x="0" y="0"/>
          <a:ext cx="0" cy="0"/>
          <a:chOff x="0" y="0"/>
          <a:chExt cx="0" cy="0"/>
        </a:xfrm>
      </p:grpSpPr>
      <p:sp>
        <p:nvSpPr>
          <p:cNvPr id="78" name="Google Shape;78;p22"/>
          <p:cNvSpPr/>
          <p:nvPr>
            <p:ph idx="2" type="pic"/>
          </p:nvPr>
        </p:nvSpPr>
        <p:spPr>
          <a:xfrm>
            <a:off x="1128713" y="2571750"/>
            <a:ext cx="2378868"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2"/>
          <p:cNvSpPr/>
          <p:nvPr>
            <p:ph idx="3" type="pic"/>
          </p:nvPr>
        </p:nvSpPr>
        <p:spPr>
          <a:xfrm>
            <a:off x="3507580" y="0"/>
            <a:ext cx="4507706"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80" name="Shape 80"/>
        <p:cNvGrpSpPr/>
        <p:nvPr/>
      </p:nvGrpSpPr>
      <p:grpSpPr>
        <a:xfrm>
          <a:off x="0" y="0"/>
          <a:ext cx="0" cy="0"/>
          <a:chOff x="0" y="0"/>
          <a:chExt cx="0" cy="0"/>
        </a:xfrm>
      </p:grpSpPr>
      <p:sp>
        <p:nvSpPr>
          <p:cNvPr id="81" name="Google Shape;81;p2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5_Blank with Footer &amp; Header">
  <p:cSld name="75_Blank with Footer &amp; Header">
    <p:spTree>
      <p:nvGrpSpPr>
        <p:cNvPr id="82" name="Shape 82"/>
        <p:cNvGrpSpPr/>
        <p:nvPr/>
      </p:nvGrpSpPr>
      <p:grpSpPr>
        <a:xfrm>
          <a:off x="0" y="0"/>
          <a:ext cx="0" cy="0"/>
          <a:chOff x="0" y="0"/>
          <a:chExt cx="0" cy="0"/>
        </a:xfrm>
      </p:grpSpPr>
      <p:sp>
        <p:nvSpPr>
          <p:cNvPr id="83" name="Google Shape;83;p2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4" name="Google Shape;84;p24"/>
          <p:cNvSpPr/>
          <p:nvPr>
            <p:ph idx="2" type="pic"/>
          </p:nvPr>
        </p:nvSpPr>
        <p:spPr>
          <a:xfrm>
            <a:off x="0" y="1600200"/>
            <a:ext cx="3788569" cy="17641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4"/>
          <p:cNvSpPr/>
          <p:nvPr>
            <p:ph idx="3" type="pic"/>
          </p:nvPr>
        </p:nvSpPr>
        <p:spPr>
          <a:xfrm>
            <a:off x="2498978" y="1600200"/>
            <a:ext cx="3972566" cy="17641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6" name="Google Shape;86;p24"/>
          <p:cNvSpPr/>
          <p:nvPr>
            <p:ph idx="4" type="pic"/>
          </p:nvPr>
        </p:nvSpPr>
        <p:spPr>
          <a:xfrm>
            <a:off x="5003745" y="1600200"/>
            <a:ext cx="4139066" cy="17641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Blank with Footer &amp; Header">
  <p:cSld name="12_Blank with Footer &amp; Header">
    <p:spTree>
      <p:nvGrpSpPr>
        <p:cNvPr id="87" name="Shape 87"/>
        <p:cNvGrpSpPr/>
        <p:nvPr/>
      </p:nvGrpSpPr>
      <p:grpSpPr>
        <a:xfrm>
          <a:off x="0" y="0"/>
          <a:ext cx="0" cy="0"/>
          <a:chOff x="0" y="0"/>
          <a:chExt cx="0" cy="0"/>
        </a:xfrm>
      </p:grpSpPr>
      <p:sp>
        <p:nvSpPr>
          <p:cNvPr id="88" name="Google Shape;88;p2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9" name="Google Shape;89;p25"/>
          <p:cNvSpPr/>
          <p:nvPr>
            <p:ph idx="2" type="pic"/>
          </p:nvPr>
        </p:nvSpPr>
        <p:spPr>
          <a:xfrm>
            <a:off x="1077341" y="3247428"/>
            <a:ext cx="2776201" cy="189607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Blank with Footer &amp; Header">
  <p:cSld name="14_Blank with Footer &amp; Header">
    <p:spTree>
      <p:nvGrpSpPr>
        <p:cNvPr id="90" name="Shape 90"/>
        <p:cNvGrpSpPr/>
        <p:nvPr/>
      </p:nvGrpSpPr>
      <p:grpSpPr>
        <a:xfrm>
          <a:off x="0" y="0"/>
          <a:ext cx="0" cy="0"/>
          <a:chOff x="0" y="0"/>
          <a:chExt cx="0" cy="0"/>
        </a:xfrm>
      </p:grpSpPr>
      <p:sp>
        <p:nvSpPr>
          <p:cNvPr id="91" name="Google Shape;91;p26"/>
          <p:cNvSpPr/>
          <p:nvPr>
            <p:ph idx="2" type="pic"/>
          </p:nvPr>
        </p:nvSpPr>
        <p:spPr>
          <a:xfrm>
            <a:off x="0" y="0"/>
            <a:ext cx="2932978"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6"/>
          <p:cNvSpPr/>
          <p:nvPr>
            <p:ph idx="3" type="pic"/>
          </p:nvPr>
        </p:nvSpPr>
        <p:spPr>
          <a:xfrm>
            <a:off x="2932978" y="3128962"/>
            <a:ext cx="2614175" cy="201453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Blank with Footer &amp; Header">
  <p:cSld name="2_Blank with Footer &amp; Header">
    <p:spTree>
      <p:nvGrpSpPr>
        <p:cNvPr id="93" name="Shape 93"/>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Blank with Footer &amp; Header">
  <p:cSld name="17_Blank with Footer &amp; Header">
    <p:spTree>
      <p:nvGrpSpPr>
        <p:cNvPr id="94" name="Shape 94"/>
        <p:cNvGrpSpPr/>
        <p:nvPr/>
      </p:nvGrpSpPr>
      <p:grpSpPr>
        <a:xfrm>
          <a:off x="0" y="0"/>
          <a:ext cx="0" cy="0"/>
          <a:chOff x="0" y="0"/>
          <a:chExt cx="0" cy="0"/>
        </a:xfrm>
      </p:grpSpPr>
      <p:sp>
        <p:nvSpPr>
          <p:cNvPr id="95" name="Google Shape;95;p28"/>
          <p:cNvSpPr/>
          <p:nvPr>
            <p:ph idx="2" type="pic"/>
          </p:nvPr>
        </p:nvSpPr>
        <p:spPr>
          <a:xfrm>
            <a:off x="0" y="2071688"/>
            <a:ext cx="2214563" cy="307181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6" name="Google Shape;96;p28"/>
          <p:cNvSpPr/>
          <p:nvPr>
            <p:ph idx="3" type="pic"/>
          </p:nvPr>
        </p:nvSpPr>
        <p:spPr>
          <a:xfrm>
            <a:off x="2214563" y="2071688"/>
            <a:ext cx="2686050" cy="150971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Blank with Footer &amp; Header">
  <p:cSld name="19_Blank with Footer &amp; Header">
    <p:spTree>
      <p:nvGrpSpPr>
        <p:cNvPr id="97" name="Shape 97"/>
        <p:cNvGrpSpPr/>
        <p:nvPr/>
      </p:nvGrpSpPr>
      <p:grpSpPr>
        <a:xfrm>
          <a:off x="0" y="0"/>
          <a:ext cx="0" cy="0"/>
          <a:chOff x="0" y="0"/>
          <a:chExt cx="0" cy="0"/>
        </a:xfrm>
      </p:grpSpPr>
      <p:sp>
        <p:nvSpPr>
          <p:cNvPr id="98" name="Google Shape;98;p2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9" name="Google Shape;99;p29"/>
          <p:cNvSpPr/>
          <p:nvPr>
            <p:ph idx="2" type="pic"/>
          </p:nvPr>
        </p:nvSpPr>
        <p:spPr>
          <a:xfrm>
            <a:off x="1271588" y="1631548"/>
            <a:ext cx="1943100" cy="175459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0" name="Google Shape;100;p29"/>
          <p:cNvSpPr/>
          <p:nvPr>
            <p:ph idx="3" type="pic"/>
          </p:nvPr>
        </p:nvSpPr>
        <p:spPr>
          <a:xfrm>
            <a:off x="3600450" y="1631548"/>
            <a:ext cx="1943100" cy="175459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1" name="Google Shape;101;p29"/>
          <p:cNvSpPr/>
          <p:nvPr>
            <p:ph idx="4" type="pic"/>
          </p:nvPr>
        </p:nvSpPr>
        <p:spPr>
          <a:xfrm>
            <a:off x="5929313" y="1631548"/>
            <a:ext cx="1943100" cy="175459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2" name="Shape 102"/>
        <p:cNvGrpSpPr/>
        <p:nvPr/>
      </p:nvGrpSpPr>
      <p:grpSpPr>
        <a:xfrm>
          <a:off x="0" y="0"/>
          <a:ext cx="0" cy="0"/>
          <a:chOff x="0" y="0"/>
          <a:chExt cx="0" cy="0"/>
        </a:xfrm>
      </p:grpSpPr>
      <p:sp>
        <p:nvSpPr>
          <p:cNvPr id="103" name="Google Shape;103;p30"/>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4" name="Google Shape;104;p30"/>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05" name="Google Shape;105;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6" name="Google Shape;106;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7" name="Google Shape;107;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108" name="Shape 10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3.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4.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14.jp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11.jp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9.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image" Target="../media/image17.png"/><Relationship Id="rId6"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3.jp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4.jpg"/><Relationship Id="rId5"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pic>
        <p:nvPicPr>
          <p:cNvPr id="113" name="Google Shape;113;p32"/>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114" name="Google Shape;114;p32"/>
          <p:cNvSpPr/>
          <p:nvPr/>
        </p:nvSpPr>
        <p:spPr>
          <a:xfrm>
            <a:off x="0" y="0"/>
            <a:ext cx="9144000" cy="5156522"/>
          </a:xfrm>
          <a:prstGeom prst="rect">
            <a:avLst/>
          </a:pr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115" name="Google Shape;115;p32"/>
          <p:cNvPicPr preferRelativeResize="0"/>
          <p:nvPr/>
        </p:nvPicPr>
        <p:blipFill rotWithShape="1">
          <a:blip r:embed="rId4">
            <a:alphaModFix/>
          </a:blip>
          <a:srcRect b="0" l="0" r="0" t="0"/>
          <a:stretch/>
        </p:blipFill>
        <p:spPr>
          <a:xfrm>
            <a:off x="2819400" y="1447165"/>
            <a:ext cx="3505200" cy="224917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pic>
        <p:nvPicPr>
          <p:cNvPr id="242" name="Google Shape;242;p41"/>
          <p:cNvPicPr preferRelativeResize="0"/>
          <p:nvPr>
            <p:ph idx="3" type="pic"/>
          </p:nvPr>
        </p:nvPicPr>
        <p:blipFill rotWithShape="1">
          <a:blip r:embed="rId3">
            <a:alphaModFix/>
          </a:blip>
          <a:srcRect b="0" l="16049" r="16049" t="0"/>
          <a:stretch/>
        </p:blipFill>
        <p:spPr>
          <a:xfrm>
            <a:off x="2710543" y="0"/>
            <a:ext cx="2710544" cy="2155372"/>
          </a:xfrm>
          <a:prstGeom prst="rect">
            <a:avLst/>
          </a:prstGeom>
          <a:noFill/>
          <a:ln>
            <a:noFill/>
          </a:ln>
        </p:spPr>
      </p:pic>
      <p:sp>
        <p:nvSpPr>
          <p:cNvPr id="243" name="Google Shape;243;p41"/>
          <p:cNvSpPr/>
          <p:nvPr/>
        </p:nvSpPr>
        <p:spPr>
          <a:xfrm>
            <a:off x="2710543" y="0"/>
            <a:ext cx="2707141" cy="2155371"/>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44" name="Google Shape;244;p41"/>
          <p:cNvGrpSpPr/>
          <p:nvPr/>
        </p:nvGrpSpPr>
        <p:grpSpPr>
          <a:xfrm>
            <a:off x="3595035" y="2608930"/>
            <a:ext cx="941561" cy="1040506"/>
            <a:chOff x="2258738" y="4439186"/>
            <a:chExt cx="1255414" cy="1387341"/>
          </a:xfrm>
        </p:grpSpPr>
        <p:cxnSp>
          <p:nvCxnSpPr>
            <p:cNvPr id="245" name="Google Shape;245;p41"/>
            <p:cNvCxnSpPr/>
            <p:nvPr/>
          </p:nvCxnSpPr>
          <p:spPr>
            <a:xfrm>
              <a:off x="2606015" y="4439186"/>
              <a:ext cx="564654" cy="0"/>
            </a:xfrm>
            <a:prstGeom prst="straightConnector1">
              <a:avLst/>
            </a:prstGeom>
            <a:noFill/>
            <a:ln cap="flat" cmpd="sng" w="25400">
              <a:solidFill>
                <a:schemeClr val="dk1"/>
              </a:solidFill>
              <a:prstDash val="solid"/>
              <a:miter lim="800000"/>
              <a:headEnd len="sm" w="sm" type="none"/>
              <a:tailEnd len="sm" w="sm" type="none"/>
            </a:ln>
          </p:spPr>
        </p:cxnSp>
        <p:sp>
          <p:nvSpPr>
            <p:cNvPr id="246" name="Google Shape;246;p41"/>
            <p:cNvSpPr txBox="1"/>
            <p:nvPr/>
          </p:nvSpPr>
          <p:spPr>
            <a:xfrm>
              <a:off x="2258738" y="4720262"/>
              <a:ext cx="1255414" cy="110626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a:t>
              </a:r>
              <a:endParaRPr sz="1100"/>
            </a:p>
          </p:txBody>
        </p:sp>
      </p:grpSp>
      <p:sp>
        <p:nvSpPr>
          <p:cNvPr id="247" name="Google Shape;247;p41"/>
          <p:cNvSpPr/>
          <p:nvPr/>
        </p:nvSpPr>
        <p:spPr>
          <a:xfrm>
            <a:off x="3365692" y="1328056"/>
            <a:ext cx="1400245" cy="2656115"/>
          </a:xfrm>
          <a:prstGeom prst="rect">
            <a:avLst/>
          </a:prstGeom>
          <a:noFill/>
          <a:ln cap="flat" cmpd="sng" w="2540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48" name="Google Shape;248;p41"/>
          <p:cNvGrpSpPr/>
          <p:nvPr/>
        </p:nvGrpSpPr>
        <p:grpSpPr>
          <a:xfrm>
            <a:off x="5897114" y="633333"/>
            <a:ext cx="2634343" cy="3350839"/>
            <a:chOff x="7862819" y="844444"/>
            <a:chExt cx="3512457" cy="4467785"/>
          </a:xfrm>
        </p:grpSpPr>
        <p:grpSp>
          <p:nvGrpSpPr>
            <p:cNvPr id="249" name="Google Shape;249;p41"/>
            <p:cNvGrpSpPr/>
            <p:nvPr/>
          </p:nvGrpSpPr>
          <p:grpSpPr>
            <a:xfrm>
              <a:off x="7862819" y="844444"/>
              <a:ext cx="3497943" cy="1184940"/>
              <a:chOff x="8044587" y="1770742"/>
              <a:chExt cx="3497943" cy="1184940"/>
            </a:xfrm>
          </p:grpSpPr>
          <p:sp>
            <p:nvSpPr>
              <p:cNvPr id="250" name="Google Shape;250;p41"/>
              <p:cNvSpPr txBox="1"/>
              <p:nvPr/>
            </p:nvSpPr>
            <p:spPr>
              <a:xfrm>
                <a:off x="8059101" y="1770742"/>
                <a:ext cx="3483429"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SERVICE</a:t>
                </a:r>
                <a:endParaRPr b="1" sz="3400">
                  <a:solidFill>
                    <a:schemeClr val="dk1"/>
                  </a:solidFill>
                  <a:latin typeface="Montserrat"/>
                  <a:ea typeface="Montserrat"/>
                  <a:cs typeface="Montserrat"/>
                  <a:sym typeface="Montserrat"/>
                </a:endParaRPr>
              </a:p>
            </p:txBody>
          </p:sp>
          <p:sp>
            <p:nvSpPr>
              <p:cNvPr id="251" name="Google Shape;251;p41"/>
              <p:cNvSpPr txBox="1"/>
              <p:nvPr/>
            </p:nvSpPr>
            <p:spPr>
              <a:xfrm>
                <a:off x="8044587" y="2555572"/>
                <a:ext cx="237630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sp>
          <p:nvSpPr>
            <p:cNvPr id="252" name="Google Shape;252;p41"/>
            <p:cNvSpPr txBox="1"/>
            <p:nvPr/>
          </p:nvSpPr>
          <p:spPr>
            <a:xfrm>
              <a:off x="7877333" y="3998215"/>
              <a:ext cx="3497943"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pic>
        <p:nvPicPr>
          <p:cNvPr id="253" name="Google Shape;253;p41"/>
          <p:cNvPicPr preferRelativeResize="0"/>
          <p:nvPr>
            <p:ph idx="2" type="pic"/>
          </p:nvPr>
        </p:nvPicPr>
        <p:blipFill rotWithShape="1">
          <a:blip r:embed="rId4">
            <a:alphaModFix/>
          </a:blip>
          <a:srcRect b="0" l="24583" r="24583" t="0"/>
          <a:stretch/>
        </p:blipFill>
        <p:spPr>
          <a:xfrm>
            <a:off x="1" y="2155371"/>
            <a:ext cx="2710544" cy="3001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Google Shape;258;p42"/>
          <p:cNvPicPr preferRelativeResize="0"/>
          <p:nvPr>
            <p:ph idx="2" type="pic"/>
          </p:nvPr>
        </p:nvPicPr>
        <p:blipFill rotWithShape="1">
          <a:blip r:embed="rId3">
            <a:alphaModFix/>
          </a:blip>
          <a:srcRect b="5361" l="0" r="0" t="5362"/>
          <a:stretch/>
        </p:blipFill>
        <p:spPr>
          <a:xfrm>
            <a:off x="0" y="0"/>
            <a:ext cx="9143999" cy="5156522"/>
          </a:xfrm>
          <a:prstGeom prst="rect">
            <a:avLst/>
          </a:prstGeom>
          <a:noFill/>
          <a:ln>
            <a:noFill/>
          </a:ln>
        </p:spPr>
      </p:pic>
      <p:sp>
        <p:nvSpPr>
          <p:cNvPr id="259" name="Google Shape;259;p42"/>
          <p:cNvSpPr/>
          <p:nvPr/>
        </p:nvSpPr>
        <p:spPr>
          <a:xfrm>
            <a:off x="0" y="0"/>
            <a:ext cx="9144000" cy="5156522"/>
          </a:xfrm>
          <a:prstGeom prst="rect">
            <a:avLst/>
          </a:pr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0" name="Google Shape;260;p42"/>
          <p:cNvGrpSpPr/>
          <p:nvPr/>
        </p:nvGrpSpPr>
        <p:grpSpPr>
          <a:xfrm>
            <a:off x="1297300" y="750519"/>
            <a:ext cx="6551472" cy="3642462"/>
            <a:chOff x="1729733" y="1000692"/>
            <a:chExt cx="8735296" cy="4856616"/>
          </a:xfrm>
        </p:grpSpPr>
        <p:grpSp>
          <p:nvGrpSpPr>
            <p:cNvPr id="261" name="Google Shape;261;p42"/>
            <p:cNvGrpSpPr/>
            <p:nvPr/>
          </p:nvGrpSpPr>
          <p:grpSpPr>
            <a:xfrm>
              <a:off x="1729733" y="1000692"/>
              <a:ext cx="3858495" cy="4856616"/>
              <a:chOff x="1729733" y="1000692"/>
              <a:chExt cx="3858495" cy="4856616"/>
            </a:xfrm>
          </p:grpSpPr>
          <p:sp>
            <p:nvSpPr>
              <p:cNvPr id="262" name="Google Shape;262;p42"/>
              <p:cNvSpPr txBox="1"/>
              <p:nvPr/>
            </p:nvSpPr>
            <p:spPr>
              <a:xfrm>
                <a:off x="1729733" y="1000692"/>
                <a:ext cx="3858495" cy="477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lt1"/>
                    </a:solidFill>
                    <a:latin typeface="Montserrat"/>
                    <a:ea typeface="Montserrat"/>
                    <a:cs typeface="Montserrat"/>
                    <a:sym typeface="Montserrat"/>
                  </a:rPr>
                  <a:t>SERVICE</a:t>
                </a:r>
                <a:endParaRPr sz="1100"/>
              </a:p>
            </p:txBody>
          </p:sp>
          <p:sp>
            <p:nvSpPr>
              <p:cNvPr id="263" name="Google Shape;263;p42"/>
              <p:cNvSpPr txBox="1"/>
              <p:nvPr/>
            </p:nvSpPr>
            <p:spPr>
              <a:xfrm>
                <a:off x="1729733" y="1599260"/>
                <a:ext cx="3858495" cy="196207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abundantly is fish evening let hath i gathered fly earth two god them forth called unto replenish given male be Dominion.</a:t>
                </a:r>
                <a:endParaRPr sz="1100"/>
              </a:p>
            </p:txBody>
          </p:sp>
          <p:sp>
            <p:nvSpPr>
              <p:cNvPr id="264" name="Google Shape;264;p42"/>
              <p:cNvSpPr txBox="1"/>
              <p:nvPr/>
            </p:nvSpPr>
            <p:spPr>
              <a:xfrm>
                <a:off x="1729733" y="3825983"/>
                <a:ext cx="3858495" cy="2031325"/>
              </a:xfrm>
              <a:prstGeom prst="rect">
                <a:avLst/>
              </a:prstGeom>
              <a:noFill/>
              <a:ln>
                <a:noFill/>
              </a:ln>
            </p:spPr>
            <p:txBody>
              <a:bodyPr anchorCtr="0" anchor="t" bIns="34275" lIns="68575" spcFirstLastPara="1" rIns="68575" wrap="square" tIns="34275">
                <a:noAutofit/>
              </a:bodyPr>
              <a:lstStyle/>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Living grass to for can't gathered waters had winged.</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Creped don't subdue which I two set had seasons.</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Fifth you'll, man wherein seas our creeping. </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Make from for seas place and won't appear him.</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Dry heaven she'd whose years, Bring two saying have from.</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Creeping is signs isn't deep</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Called unto replenish given male be Dominion.</a:t>
                </a:r>
                <a:endParaRPr sz="1100"/>
              </a:p>
            </p:txBody>
          </p:sp>
        </p:grpSp>
        <p:grpSp>
          <p:nvGrpSpPr>
            <p:cNvPr id="265" name="Google Shape;265;p42"/>
            <p:cNvGrpSpPr/>
            <p:nvPr/>
          </p:nvGrpSpPr>
          <p:grpSpPr>
            <a:xfrm>
              <a:off x="6606534" y="1000692"/>
              <a:ext cx="3858495" cy="4691864"/>
              <a:chOff x="6606534" y="930396"/>
              <a:chExt cx="3858495" cy="4691864"/>
            </a:xfrm>
          </p:grpSpPr>
          <p:sp>
            <p:nvSpPr>
              <p:cNvPr id="266" name="Google Shape;266;p42"/>
              <p:cNvSpPr txBox="1"/>
              <p:nvPr/>
            </p:nvSpPr>
            <p:spPr>
              <a:xfrm>
                <a:off x="7222066" y="1006594"/>
                <a:ext cx="3098799" cy="3323987"/>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Fowl multiply don't every</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Good Greater you living moved to fowl</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Form may days fish doesn't male together</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Which wherein signs had</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The winged replenish multiply. Above you be fruit.</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Second moved bearing him bring</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Stars lights their moving life also. After is brought grass subdue is lesser hath second after under.</a:t>
                </a:r>
                <a:endParaRPr sz="1100"/>
              </a:p>
            </p:txBody>
          </p:sp>
          <p:cxnSp>
            <p:nvCxnSpPr>
              <p:cNvPr id="267" name="Google Shape;267;p42"/>
              <p:cNvCxnSpPr/>
              <p:nvPr/>
            </p:nvCxnSpPr>
            <p:spPr>
              <a:xfrm>
                <a:off x="6688666" y="4635381"/>
                <a:ext cx="3683000" cy="0"/>
              </a:xfrm>
              <a:prstGeom prst="straightConnector1">
                <a:avLst/>
              </a:prstGeom>
              <a:noFill/>
              <a:ln cap="flat" cmpd="sng" w="12700">
                <a:solidFill>
                  <a:schemeClr val="lt1">
                    <a:alpha val="49803"/>
                  </a:schemeClr>
                </a:solidFill>
                <a:prstDash val="solid"/>
                <a:miter lim="800000"/>
                <a:headEnd len="sm" w="sm" type="none"/>
                <a:tailEnd len="sm" w="sm" type="none"/>
              </a:ln>
            </p:spPr>
          </p:cxnSp>
          <p:sp>
            <p:nvSpPr>
              <p:cNvPr id="268" name="Google Shape;268;p42"/>
              <p:cNvSpPr txBox="1"/>
              <p:nvPr/>
            </p:nvSpPr>
            <p:spPr>
              <a:xfrm>
                <a:off x="6606534" y="4906679"/>
                <a:ext cx="3858495" cy="7155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abundantly is fish evening let hath I gathered fly earth two god them forth called unto replenish given male be Dominion.</a:t>
                </a:r>
                <a:endParaRPr sz="1100"/>
              </a:p>
            </p:txBody>
          </p:sp>
          <p:sp>
            <p:nvSpPr>
              <p:cNvPr id="269" name="Google Shape;269;p42"/>
              <p:cNvSpPr txBox="1"/>
              <p:nvPr/>
            </p:nvSpPr>
            <p:spPr>
              <a:xfrm>
                <a:off x="6606534" y="930396"/>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1</a:t>
                </a:r>
                <a:endParaRPr sz="1100"/>
              </a:p>
            </p:txBody>
          </p:sp>
          <p:sp>
            <p:nvSpPr>
              <p:cNvPr id="270" name="Google Shape;270;p42"/>
              <p:cNvSpPr txBox="1"/>
              <p:nvPr/>
            </p:nvSpPr>
            <p:spPr>
              <a:xfrm>
                <a:off x="6606534" y="1658528"/>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2</a:t>
                </a:r>
                <a:endParaRPr sz="1100"/>
              </a:p>
            </p:txBody>
          </p:sp>
          <p:sp>
            <p:nvSpPr>
              <p:cNvPr id="271" name="Google Shape;271;p42"/>
              <p:cNvSpPr txBox="1"/>
              <p:nvPr/>
            </p:nvSpPr>
            <p:spPr>
              <a:xfrm>
                <a:off x="6606534" y="2395128"/>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3</a:t>
                </a:r>
                <a:endParaRPr sz="1100"/>
              </a:p>
            </p:txBody>
          </p:sp>
          <p:sp>
            <p:nvSpPr>
              <p:cNvPr id="272" name="Google Shape;272;p42"/>
              <p:cNvSpPr txBox="1"/>
              <p:nvPr/>
            </p:nvSpPr>
            <p:spPr>
              <a:xfrm>
                <a:off x="6606534" y="303859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4</a:t>
                </a:r>
                <a:endParaRPr sz="1100"/>
              </a:p>
            </p:txBody>
          </p:sp>
          <p:sp>
            <p:nvSpPr>
              <p:cNvPr id="273" name="Google Shape;273;p42"/>
              <p:cNvSpPr txBox="1"/>
              <p:nvPr/>
            </p:nvSpPr>
            <p:spPr>
              <a:xfrm>
                <a:off x="6606534" y="3605859"/>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5</a:t>
                </a:r>
                <a:endParaRPr sz="1100"/>
              </a:p>
            </p:txBody>
          </p: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pic>
        <p:nvPicPr>
          <p:cNvPr id="278" name="Google Shape;278;p43"/>
          <p:cNvPicPr preferRelativeResize="0"/>
          <p:nvPr>
            <p:ph idx="2" type="pic"/>
          </p:nvPr>
        </p:nvPicPr>
        <p:blipFill rotWithShape="1">
          <a:blip r:embed="rId3">
            <a:alphaModFix/>
          </a:blip>
          <a:srcRect b="0" l="19171" r="19171" t="0"/>
          <a:stretch/>
        </p:blipFill>
        <p:spPr>
          <a:xfrm>
            <a:off x="1128713" y="2571750"/>
            <a:ext cx="2378868" cy="2571750"/>
          </a:xfrm>
          <a:prstGeom prst="rect">
            <a:avLst/>
          </a:prstGeom>
          <a:noFill/>
          <a:ln>
            <a:noFill/>
          </a:ln>
        </p:spPr>
      </p:pic>
      <p:grpSp>
        <p:nvGrpSpPr>
          <p:cNvPr id="279" name="Google Shape;279;p43"/>
          <p:cNvGrpSpPr/>
          <p:nvPr/>
        </p:nvGrpSpPr>
        <p:grpSpPr>
          <a:xfrm>
            <a:off x="1618024" y="998048"/>
            <a:ext cx="1400245" cy="3147403"/>
            <a:chOff x="8525235" y="1059542"/>
            <a:chExt cx="1866994" cy="4196537"/>
          </a:xfrm>
        </p:grpSpPr>
        <p:sp>
          <p:nvSpPr>
            <p:cNvPr id="280" name="Google Shape;280;p43"/>
            <p:cNvSpPr/>
            <p:nvPr/>
          </p:nvSpPr>
          <p:spPr>
            <a:xfrm>
              <a:off x="8525235" y="1059542"/>
              <a:ext cx="1866994" cy="4196537"/>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81" name="Google Shape;281;p43"/>
            <p:cNvGrpSpPr/>
            <p:nvPr/>
          </p:nvGrpSpPr>
          <p:grpSpPr>
            <a:xfrm>
              <a:off x="8831025" y="1648281"/>
              <a:ext cx="1255414" cy="1084342"/>
              <a:chOff x="2258738" y="4439186"/>
              <a:chExt cx="1255414" cy="1084342"/>
            </a:xfrm>
          </p:grpSpPr>
          <p:cxnSp>
            <p:nvCxnSpPr>
              <p:cNvPr id="282" name="Google Shape;282;p43"/>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283" name="Google Shape;283;p43"/>
              <p:cNvSpPr txBox="1"/>
              <p:nvPr/>
            </p:nvSpPr>
            <p:spPr>
              <a:xfrm>
                <a:off x="2258738" y="4625012"/>
                <a:ext cx="1255414" cy="89851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gathered waters had winged. </a:t>
                </a:r>
                <a:endParaRPr sz="1100"/>
              </a:p>
            </p:txBody>
          </p:sp>
        </p:grpSp>
      </p:grpSp>
      <p:grpSp>
        <p:nvGrpSpPr>
          <p:cNvPr id="284" name="Google Shape;284;p43"/>
          <p:cNvGrpSpPr/>
          <p:nvPr/>
        </p:nvGrpSpPr>
        <p:grpSpPr>
          <a:xfrm>
            <a:off x="4188057" y="3245213"/>
            <a:ext cx="3827230" cy="1224824"/>
            <a:chOff x="5584076" y="3959659"/>
            <a:chExt cx="5102973" cy="1633099"/>
          </a:xfrm>
        </p:grpSpPr>
        <p:sp>
          <p:nvSpPr>
            <p:cNvPr id="285" name="Google Shape;285;p43"/>
            <p:cNvSpPr txBox="1"/>
            <p:nvPr/>
          </p:nvSpPr>
          <p:spPr>
            <a:xfrm>
              <a:off x="5584076" y="4694242"/>
              <a:ext cx="5102973"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286" name="Google Shape;286;p43"/>
            <p:cNvSpPr txBox="1"/>
            <p:nvPr/>
          </p:nvSpPr>
          <p:spPr>
            <a:xfrm>
              <a:off x="5584076" y="3959659"/>
              <a:ext cx="2417651" cy="60016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500">
                  <a:solidFill>
                    <a:schemeClr val="dk1"/>
                  </a:solidFill>
                  <a:latin typeface="Montserrat"/>
                  <a:ea typeface="Montserrat"/>
                  <a:cs typeface="Montserrat"/>
                  <a:sym typeface="Montserrat"/>
                </a:rPr>
                <a:t>SERVICE</a:t>
              </a:r>
              <a:endParaRPr b="1" sz="2500">
                <a:solidFill>
                  <a:schemeClr val="dk1"/>
                </a:solidFill>
                <a:latin typeface="Montserrat"/>
                <a:ea typeface="Montserrat"/>
                <a:cs typeface="Montserrat"/>
                <a:sym typeface="Montserrat"/>
              </a:endParaRPr>
            </a:p>
          </p:txBody>
        </p:sp>
      </p:grpSp>
      <p:pic>
        <p:nvPicPr>
          <p:cNvPr id="287" name="Google Shape;287;p43"/>
          <p:cNvPicPr preferRelativeResize="0"/>
          <p:nvPr>
            <p:ph idx="3" type="pic"/>
          </p:nvPr>
        </p:nvPicPr>
        <p:blipFill rotWithShape="1">
          <a:blip r:embed="rId4">
            <a:alphaModFix/>
          </a:blip>
          <a:srcRect b="7211" l="0" r="0" t="7210"/>
          <a:stretch/>
        </p:blipFill>
        <p:spPr>
          <a:xfrm>
            <a:off x="3507580" y="0"/>
            <a:ext cx="4507706" cy="2571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44"/>
          <p:cNvSpPr txBox="1"/>
          <p:nvPr>
            <p:ph type="title"/>
          </p:nvPr>
        </p:nvSpPr>
        <p:spPr>
          <a:xfrm>
            <a:off x="628650" y="197644"/>
            <a:ext cx="78867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SERVICE</a:t>
            </a:r>
            <a:endParaRPr sz="3600"/>
          </a:p>
        </p:txBody>
      </p:sp>
      <p:sp>
        <p:nvSpPr>
          <p:cNvPr id="293" name="Google Shape;293;p44"/>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294" name="Google Shape;294;p44"/>
          <p:cNvGrpSpPr/>
          <p:nvPr/>
        </p:nvGrpSpPr>
        <p:grpSpPr>
          <a:xfrm>
            <a:off x="815375" y="1720460"/>
            <a:ext cx="7089725" cy="2273662"/>
            <a:chOff x="1119364" y="2152279"/>
            <a:chExt cx="9452966" cy="3031549"/>
          </a:xfrm>
        </p:grpSpPr>
        <p:grpSp>
          <p:nvGrpSpPr>
            <p:cNvPr id="295" name="Google Shape;295;p44"/>
            <p:cNvGrpSpPr/>
            <p:nvPr/>
          </p:nvGrpSpPr>
          <p:grpSpPr>
            <a:xfrm>
              <a:off x="4406864" y="2152279"/>
              <a:ext cx="2877900" cy="3031549"/>
              <a:chOff x="2384893" y="2378594"/>
              <a:chExt cx="2877900" cy="3031549"/>
            </a:xfrm>
          </p:grpSpPr>
          <p:sp>
            <p:nvSpPr>
              <p:cNvPr id="296" name="Google Shape;296;p44"/>
              <p:cNvSpPr txBox="1"/>
              <p:nvPr/>
            </p:nvSpPr>
            <p:spPr>
              <a:xfrm>
                <a:off x="3409626" y="2378594"/>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a:ea typeface="Montserrat"/>
                    <a:cs typeface="Montserrat"/>
                    <a:sym typeface="Montserrat"/>
                  </a:rPr>
                  <a:t>“</a:t>
                </a:r>
                <a:endParaRPr b="1" sz="7500">
                  <a:solidFill>
                    <a:srgbClr val="D8D8D8"/>
                  </a:solidFill>
                  <a:latin typeface="Montserrat"/>
                  <a:ea typeface="Montserrat"/>
                  <a:cs typeface="Montserrat"/>
                  <a:sym typeface="Montserrat"/>
                </a:endParaRPr>
              </a:p>
            </p:txBody>
          </p:sp>
          <p:sp>
            <p:nvSpPr>
              <p:cNvPr id="297" name="Google Shape;297;p44"/>
              <p:cNvSpPr txBox="1"/>
              <p:nvPr/>
            </p:nvSpPr>
            <p:spPr>
              <a:xfrm>
                <a:off x="2384893" y="3450347"/>
                <a:ext cx="2877900" cy="1225500"/>
              </a:xfrm>
              <a:prstGeom prst="rect">
                <a:avLst/>
              </a:prstGeom>
              <a:noFill/>
              <a:ln>
                <a:noFill/>
              </a:ln>
            </p:spPr>
            <p:txBody>
              <a:bodyPr anchorCtr="0" anchor="t" bIns="34275" lIns="68575" spcFirstLastPara="1" rIns="68575" wrap="square" tIns="34275">
                <a:noAutofit/>
              </a:bodyPr>
              <a:lstStyle/>
              <a:p>
                <a:pPr indent="0" lvl="0" marL="0" marR="0" rtl="0" algn="ctr">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a:t>
                </a:r>
                <a:endParaRPr sz="1100"/>
              </a:p>
            </p:txBody>
          </p:sp>
          <p:sp>
            <p:nvSpPr>
              <p:cNvPr id="298" name="Google Shape;298;p44"/>
              <p:cNvSpPr txBox="1"/>
              <p:nvPr/>
            </p:nvSpPr>
            <p:spPr>
              <a:xfrm>
                <a:off x="2993319" y="4856145"/>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Montserrat Light"/>
                    <a:ea typeface="Montserrat Light"/>
                    <a:cs typeface="Montserrat Light"/>
                    <a:sym typeface="Montserrat Light"/>
                  </a:rPr>
                  <a:t>8.963</a:t>
                </a:r>
                <a:endParaRPr sz="2300">
                  <a:solidFill>
                    <a:srgbClr val="7F7F7F"/>
                  </a:solidFill>
                  <a:latin typeface="Montserrat Light"/>
                  <a:ea typeface="Montserrat Light"/>
                  <a:cs typeface="Montserrat Light"/>
                  <a:sym typeface="Montserrat Light"/>
                </a:endParaRPr>
              </a:p>
            </p:txBody>
          </p:sp>
        </p:grpSp>
        <p:grpSp>
          <p:nvGrpSpPr>
            <p:cNvPr id="299" name="Google Shape;299;p44"/>
            <p:cNvGrpSpPr/>
            <p:nvPr/>
          </p:nvGrpSpPr>
          <p:grpSpPr>
            <a:xfrm>
              <a:off x="7752030" y="2152279"/>
              <a:ext cx="2820300" cy="3031549"/>
              <a:chOff x="2413749" y="2378594"/>
              <a:chExt cx="2820300" cy="3031549"/>
            </a:xfrm>
          </p:grpSpPr>
          <p:sp>
            <p:nvSpPr>
              <p:cNvPr id="300" name="Google Shape;300;p44"/>
              <p:cNvSpPr txBox="1"/>
              <p:nvPr/>
            </p:nvSpPr>
            <p:spPr>
              <a:xfrm>
                <a:off x="3409626" y="2378594"/>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a:ea typeface="Montserrat"/>
                    <a:cs typeface="Montserrat"/>
                    <a:sym typeface="Montserrat"/>
                  </a:rPr>
                  <a:t>“</a:t>
                </a:r>
                <a:endParaRPr b="1" sz="7500">
                  <a:solidFill>
                    <a:srgbClr val="D8D8D8"/>
                  </a:solidFill>
                  <a:latin typeface="Montserrat"/>
                  <a:ea typeface="Montserrat"/>
                  <a:cs typeface="Montserrat"/>
                  <a:sym typeface="Montserrat"/>
                </a:endParaRPr>
              </a:p>
            </p:txBody>
          </p:sp>
          <p:sp>
            <p:nvSpPr>
              <p:cNvPr id="301" name="Google Shape;301;p44"/>
              <p:cNvSpPr txBox="1"/>
              <p:nvPr/>
            </p:nvSpPr>
            <p:spPr>
              <a:xfrm>
                <a:off x="2413749" y="3450347"/>
                <a:ext cx="2820300" cy="1225500"/>
              </a:xfrm>
              <a:prstGeom prst="rect">
                <a:avLst/>
              </a:prstGeom>
              <a:noFill/>
              <a:ln>
                <a:noFill/>
              </a:ln>
            </p:spPr>
            <p:txBody>
              <a:bodyPr anchorCtr="0" anchor="t" bIns="34275" lIns="68575" spcFirstLastPara="1" rIns="68575" wrap="square" tIns="34275">
                <a:noAutofit/>
              </a:bodyPr>
              <a:lstStyle/>
              <a:p>
                <a:pPr indent="0" lvl="0" marL="0" marR="0" rtl="0" algn="ctr">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a:t>
                </a:r>
                <a:endParaRPr sz="1100"/>
              </a:p>
            </p:txBody>
          </p:sp>
          <p:sp>
            <p:nvSpPr>
              <p:cNvPr id="302" name="Google Shape;302;p44"/>
              <p:cNvSpPr txBox="1"/>
              <p:nvPr/>
            </p:nvSpPr>
            <p:spPr>
              <a:xfrm>
                <a:off x="2993319" y="4856145"/>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Montserrat Light"/>
                    <a:ea typeface="Montserrat Light"/>
                    <a:cs typeface="Montserrat Light"/>
                    <a:sym typeface="Montserrat Light"/>
                  </a:rPr>
                  <a:t>8.963</a:t>
                </a:r>
                <a:endParaRPr sz="2300">
                  <a:solidFill>
                    <a:srgbClr val="7F7F7F"/>
                  </a:solidFill>
                  <a:latin typeface="Montserrat Light"/>
                  <a:ea typeface="Montserrat Light"/>
                  <a:cs typeface="Montserrat Light"/>
                  <a:sym typeface="Montserrat Light"/>
                </a:endParaRPr>
              </a:p>
            </p:txBody>
          </p:sp>
        </p:grpSp>
        <p:grpSp>
          <p:nvGrpSpPr>
            <p:cNvPr id="303" name="Google Shape;303;p44"/>
            <p:cNvGrpSpPr/>
            <p:nvPr/>
          </p:nvGrpSpPr>
          <p:grpSpPr>
            <a:xfrm>
              <a:off x="1119364" y="2152279"/>
              <a:ext cx="2820300" cy="3031549"/>
              <a:chOff x="2413703" y="2378594"/>
              <a:chExt cx="2820300" cy="3031549"/>
            </a:xfrm>
          </p:grpSpPr>
          <p:sp>
            <p:nvSpPr>
              <p:cNvPr id="304" name="Google Shape;304;p44"/>
              <p:cNvSpPr txBox="1"/>
              <p:nvPr/>
            </p:nvSpPr>
            <p:spPr>
              <a:xfrm>
                <a:off x="3409626" y="2378594"/>
                <a:ext cx="828546"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a:ea typeface="Montserrat"/>
                    <a:cs typeface="Montserrat"/>
                    <a:sym typeface="Montserrat"/>
                  </a:rPr>
                  <a:t>“</a:t>
                </a:r>
                <a:endParaRPr b="1" sz="7500">
                  <a:solidFill>
                    <a:srgbClr val="D8D8D8"/>
                  </a:solidFill>
                  <a:latin typeface="Montserrat"/>
                  <a:ea typeface="Montserrat"/>
                  <a:cs typeface="Montserrat"/>
                  <a:sym typeface="Montserrat"/>
                </a:endParaRPr>
              </a:p>
            </p:txBody>
          </p:sp>
          <p:sp>
            <p:nvSpPr>
              <p:cNvPr id="305" name="Google Shape;305;p44"/>
              <p:cNvSpPr txBox="1"/>
              <p:nvPr/>
            </p:nvSpPr>
            <p:spPr>
              <a:xfrm>
                <a:off x="2413703" y="3450347"/>
                <a:ext cx="2820300" cy="1225500"/>
              </a:xfrm>
              <a:prstGeom prst="rect">
                <a:avLst/>
              </a:prstGeom>
              <a:noFill/>
              <a:ln>
                <a:noFill/>
              </a:ln>
            </p:spPr>
            <p:txBody>
              <a:bodyPr anchorCtr="0" anchor="t" bIns="34275" lIns="68575" spcFirstLastPara="1" rIns="68575" wrap="square" tIns="34275">
                <a:noAutofit/>
              </a:bodyPr>
              <a:lstStyle/>
              <a:p>
                <a:pPr indent="0" lvl="0" marL="0" marR="0" rtl="0" algn="ctr">
                  <a:lnSpc>
                    <a:spcPct val="255555"/>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a:t>
                </a:r>
                <a:endParaRPr sz="1100"/>
              </a:p>
            </p:txBody>
          </p:sp>
          <p:sp>
            <p:nvSpPr>
              <p:cNvPr id="306" name="Google Shape;306;p44"/>
              <p:cNvSpPr txBox="1"/>
              <p:nvPr/>
            </p:nvSpPr>
            <p:spPr>
              <a:xfrm>
                <a:off x="2993319" y="4856145"/>
                <a:ext cx="1661160"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Montserrat Light"/>
                    <a:ea typeface="Montserrat Light"/>
                    <a:cs typeface="Montserrat Light"/>
                    <a:sym typeface="Montserrat Light"/>
                  </a:rPr>
                  <a:t>8.963</a:t>
                </a:r>
                <a:endParaRPr sz="2300">
                  <a:solidFill>
                    <a:srgbClr val="7F7F7F"/>
                  </a:solidFill>
                  <a:latin typeface="Montserrat Light"/>
                  <a:ea typeface="Montserrat Light"/>
                  <a:cs typeface="Montserrat Light"/>
                  <a:sym typeface="Montserrat Light"/>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45"/>
          <p:cNvSpPr/>
          <p:nvPr/>
        </p:nvSpPr>
        <p:spPr>
          <a:xfrm>
            <a:off x="0" y="1600200"/>
            <a:ext cx="3788569" cy="1764114"/>
          </a:xfrm>
          <a:custGeom>
            <a:rect b="b" l="l" r="r" t="t"/>
            <a:pathLst>
              <a:path extrusionOk="0" h="1717" w="3182">
                <a:moveTo>
                  <a:pt x="0" y="0"/>
                </a:moveTo>
                <a:lnTo>
                  <a:pt x="0" y="1717"/>
                </a:lnTo>
                <a:lnTo>
                  <a:pt x="3182" y="1717"/>
                </a:lnTo>
                <a:lnTo>
                  <a:pt x="2155" y="0"/>
                </a:lnTo>
                <a:lnTo>
                  <a:pt x="0" y="0"/>
                </a:lnTo>
                <a:close/>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2" name="Google Shape;312;p45"/>
          <p:cNvSpPr/>
          <p:nvPr/>
        </p:nvSpPr>
        <p:spPr>
          <a:xfrm>
            <a:off x="5003743" y="1600200"/>
            <a:ext cx="4139066" cy="1764114"/>
          </a:xfrm>
          <a:custGeom>
            <a:rect b="b" l="l" r="r" t="t"/>
            <a:pathLst>
              <a:path extrusionOk="0" h="1717" w="3085">
                <a:moveTo>
                  <a:pt x="3085" y="0"/>
                </a:moveTo>
                <a:lnTo>
                  <a:pt x="0" y="0"/>
                </a:lnTo>
                <a:lnTo>
                  <a:pt x="1025" y="1717"/>
                </a:lnTo>
                <a:lnTo>
                  <a:pt x="3085" y="1717"/>
                </a:lnTo>
                <a:lnTo>
                  <a:pt x="3085" y="0"/>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3" name="Google Shape;313;p45"/>
          <p:cNvSpPr/>
          <p:nvPr/>
        </p:nvSpPr>
        <p:spPr>
          <a:xfrm>
            <a:off x="2498978" y="1600200"/>
            <a:ext cx="3972566" cy="1764114"/>
          </a:xfrm>
          <a:custGeom>
            <a:rect b="b" l="l" r="r" t="t"/>
            <a:pathLst>
              <a:path extrusionOk="0" h="1717" w="3464">
                <a:moveTo>
                  <a:pt x="0" y="0"/>
                </a:moveTo>
                <a:lnTo>
                  <a:pt x="1027" y="1717"/>
                </a:lnTo>
                <a:lnTo>
                  <a:pt x="3464" y="1717"/>
                </a:lnTo>
                <a:lnTo>
                  <a:pt x="2439" y="0"/>
                </a:lnTo>
                <a:lnTo>
                  <a:pt x="0" y="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4" name="Google Shape;314;p4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SERVICE</a:t>
            </a:r>
            <a:endParaRPr sz="3600"/>
          </a:p>
        </p:txBody>
      </p:sp>
      <p:cxnSp>
        <p:nvCxnSpPr>
          <p:cNvPr id="315" name="Google Shape;315;p45"/>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16" name="Google Shape;316;p45"/>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17" name="Google Shape;317;p45"/>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318" name="Google Shape;318;p45"/>
          <p:cNvGrpSpPr/>
          <p:nvPr/>
        </p:nvGrpSpPr>
        <p:grpSpPr>
          <a:xfrm>
            <a:off x="3861197" y="4207729"/>
            <a:ext cx="1421607" cy="265455"/>
            <a:chOff x="5148262" y="5610305"/>
            <a:chExt cx="1895476" cy="353940"/>
          </a:xfrm>
        </p:grpSpPr>
        <p:sp>
          <p:nvSpPr>
            <p:cNvPr id="319" name="Google Shape;319;p45"/>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0" name="Google Shape;320;p45"/>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321" name="Google Shape;321;p45"/>
          <p:cNvPicPr preferRelativeResize="0"/>
          <p:nvPr/>
        </p:nvPicPr>
        <p:blipFill>
          <a:blip r:embed="rId3">
            <a:alphaModFix/>
          </a:blip>
          <a:stretch>
            <a:fillRect/>
          </a:stretch>
        </p:blipFill>
        <p:spPr>
          <a:xfrm>
            <a:off x="0" y="1613297"/>
            <a:ext cx="9144000" cy="176450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4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SERVICE</a:t>
            </a:r>
            <a:endParaRPr sz="3600"/>
          </a:p>
        </p:txBody>
      </p:sp>
      <p:pic>
        <p:nvPicPr>
          <p:cNvPr id="327" name="Google Shape;327;p46"/>
          <p:cNvPicPr preferRelativeResize="0"/>
          <p:nvPr>
            <p:ph idx="2" type="pic"/>
          </p:nvPr>
        </p:nvPicPr>
        <p:blipFill rotWithShape="1">
          <a:blip r:embed="rId3">
            <a:alphaModFix/>
          </a:blip>
          <a:srcRect b="27230" l="0" r="0" t="27230"/>
          <a:stretch/>
        </p:blipFill>
        <p:spPr>
          <a:xfrm>
            <a:off x="1077341" y="3247428"/>
            <a:ext cx="2776201" cy="1896071"/>
          </a:xfrm>
          <a:prstGeom prst="rect">
            <a:avLst/>
          </a:prstGeom>
          <a:noFill/>
          <a:ln>
            <a:noFill/>
          </a:ln>
        </p:spPr>
      </p:pic>
      <p:sp>
        <p:nvSpPr>
          <p:cNvPr id="328" name="Google Shape;328;p46"/>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329" name="Google Shape;329;p46"/>
          <p:cNvGrpSpPr/>
          <p:nvPr/>
        </p:nvGrpSpPr>
        <p:grpSpPr>
          <a:xfrm>
            <a:off x="6491572" y="3247430"/>
            <a:ext cx="1575086" cy="1197606"/>
            <a:chOff x="5045149" y="2511272"/>
            <a:chExt cx="2100115" cy="1596808"/>
          </a:xfrm>
        </p:grpSpPr>
        <p:sp>
          <p:nvSpPr>
            <p:cNvPr id="330" name="Google Shape;330;p46"/>
            <p:cNvSpPr/>
            <p:nvPr/>
          </p:nvSpPr>
          <p:spPr>
            <a:xfrm>
              <a:off x="5275429" y="2730324"/>
              <a:ext cx="355221" cy="291786"/>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31" name="Google Shape;331;p46"/>
            <p:cNvSpPr/>
            <p:nvPr/>
          </p:nvSpPr>
          <p:spPr>
            <a:xfrm>
              <a:off x="5088094"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2" name="Google Shape;332;p46"/>
            <p:cNvSpPr txBox="1"/>
            <p:nvPr/>
          </p:nvSpPr>
          <p:spPr>
            <a:xfrm>
              <a:off x="5045150" y="3362681"/>
              <a:ext cx="1557514"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sz="1100"/>
            </a:p>
          </p:txBody>
        </p:sp>
        <p:sp>
          <p:nvSpPr>
            <p:cNvPr id="333" name="Google Shape;333;p46"/>
            <p:cNvSpPr txBox="1"/>
            <p:nvPr/>
          </p:nvSpPr>
          <p:spPr>
            <a:xfrm>
              <a:off x="5045149" y="3629551"/>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334" name="Google Shape;334;p46"/>
          <p:cNvGrpSpPr/>
          <p:nvPr/>
        </p:nvGrpSpPr>
        <p:grpSpPr>
          <a:xfrm>
            <a:off x="4482570" y="3247430"/>
            <a:ext cx="1575086" cy="1197606"/>
            <a:chOff x="8560733" y="2511272"/>
            <a:chExt cx="2100115" cy="1596808"/>
          </a:xfrm>
        </p:grpSpPr>
        <p:sp>
          <p:nvSpPr>
            <p:cNvPr id="335" name="Google Shape;335;p46"/>
            <p:cNvSpPr txBox="1"/>
            <p:nvPr/>
          </p:nvSpPr>
          <p:spPr>
            <a:xfrm>
              <a:off x="8560733" y="3629551"/>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336" name="Google Shape;336;p46"/>
            <p:cNvSpPr/>
            <p:nvPr/>
          </p:nvSpPr>
          <p:spPr>
            <a:xfrm>
              <a:off x="8835956" y="2711870"/>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37" name="Google Shape;337;p46"/>
            <p:cNvSpPr/>
            <p:nvPr/>
          </p:nvSpPr>
          <p:spPr>
            <a:xfrm>
              <a:off x="8628726"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8" name="Google Shape;338;p46"/>
            <p:cNvSpPr txBox="1"/>
            <p:nvPr/>
          </p:nvSpPr>
          <p:spPr>
            <a:xfrm>
              <a:off x="8560733" y="3362681"/>
              <a:ext cx="175556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sz="1100"/>
            </a:p>
          </p:txBody>
        </p:sp>
      </p:grpSp>
      <p:grpSp>
        <p:nvGrpSpPr>
          <p:cNvPr id="339" name="Google Shape;339;p46"/>
          <p:cNvGrpSpPr/>
          <p:nvPr/>
        </p:nvGrpSpPr>
        <p:grpSpPr>
          <a:xfrm>
            <a:off x="4482570" y="1709567"/>
            <a:ext cx="1598525" cy="1197606"/>
            <a:chOff x="1529565" y="2511272"/>
            <a:chExt cx="2131367" cy="1596808"/>
          </a:xfrm>
        </p:grpSpPr>
        <p:sp>
          <p:nvSpPr>
            <p:cNvPr id="340" name="Google Shape;340;p46"/>
            <p:cNvSpPr/>
            <p:nvPr/>
          </p:nvSpPr>
          <p:spPr>
            <a:xfrm>
              <a:off x="1787167" y="2711511"/>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41" name="Google Shape;341;p46"/>
            <p:cNvSpPr/>
            <p:nvPr/>
          </p:nvSpPr>
          <p:spPr>
            <a:xfrm>
              <a:off x="1620233"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2" name="Google Shape;342;p46"/>
            <p:cNvSpPr txBox="1"/>
            <p:nvPr/>
          </p:nvSpPr>
          <p:spPr>
            <a:xfrm>
              <a:off x="1529565" y="3362681"/>
              <a:ext cx="1730326"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sz="1100"/>
            </a:p>
          </p:txBody>
        </p:sp>
        <p:sp>
          <p:nvSpPr>
            <p:cNvPr id="343" name="Google Shape;343;p46"/>
            <p:cNvSpPr txBox="1"/>
            <p:nvPr/>
          </p:nvSpPr>
          <p:spPr>
            <a:xfrm>
              <a:off x="1529565" y="3629551"/>
              <a:ext cx="2131367"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344" name="Google Shape;344;p46"/>
          <p:cNvGrpSpPr/>
          <p:nvPr/>
        </p:nvGrpSpPr>
        <p:grpSpPr>
          <a:xfrm>
            <a:off x="6491572" y="1709567"/>
            <a:ext cx="1575086" cy="1197606"/>
            <a:chOff x="8655430" y="2279422"/>
            <a:chExt cx="2100115" cy="1596808"/>
          </a:xfrm>
        </p:grpSpPr>
        <p:sp>
          <p:nvSpPr>
            <p:cNvPr id="345" name="Google Shape;345;p46"/>
            <p:cNvSpPr/>
            <p:nvPr/>
          </p:nvSpPr>
          <p:spPr>
            <a:xfrm>
              <a:off x="8698375" y="227942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6" name="Google Shape;346;p46"/>
            <p:cNvSpPr txBox="1"/>
            <p:nvPr/>
          </p:nvSpPr>
          <p:spPr>
            <a:xfrm>
              <a:off x="8655430" y="3130831"/>
              <a:ext cx="155751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sz="1100"/>
            </a:p>
          </p:txBody>
        </p:sp>
        <p:sp>
          <p:nvSpPr>
            <p:cNvPr id="347" name="Google Shape;347;p46"/>
            <p:cNvSpPr txBox="1"/>
            <p:nvPr/>
          </p:nvSpPr>
          <p:spPr>
            <a:xfrm>
              <a:off x="8655430" y="3397701"/>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nvGrpSpPr>
            <p:cNvPr id="348" name="Google Shape;348;p46"/>
            <p:cNvGrpSpPr/>
            <p:nvPr/>
          </p:nvGrpSpPr>
          <p:grpSpPr>
            <a:xfrm>
              <a:off x="8885528" y="2505683"/>
              <a:ext cx="355584" cy="280986"/>
              <a:chOff x="10412413" y="1978025"/>
              <a:chExt cx="681037" cy="538163"/>
            </a:xfrm>
          </p:grpSpPr>
          <p:sp>
            <p:nvSpPr>
              <p:cNvPr id="349" name="Google Shape;349;p46"/>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50" name="Google Shape;350;p46"/>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51" name="Google Shape;351;p46"/>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352" name="Google Shape;352;p46"/>
          <p:cNvGrpSpPr/>
          <p:nvPr/>
        </p:nvGrpSpPr>
        <p:grpSpPr>
          <a:xfrm>
            <a:off x="1760969" y="1709567"/>
            <a:ext cx="1400245" cy="2442573"/>
            <a:chOff x="8525235" y="1999315"/>
            <a:chExt cx="1866994" cy="3256764"/>
          </a:xfrm>
        </p:grpSpPr>
        <p:sp>
          <p:nvSpPr>
            <p:cNvPr id="353" name="Google Shape;353;p46"/>
            <p:cNvSpPr/>
            <p:nvPr/>
          </p:nvSpPr>
          <p:spPr>
            <a:xfrm>
              <a:off x="8525235" y="1999315"/>
              <a:ext cx="1866994" cy="3256764"/>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54" name="Google Shape;354;p46"/>
            <p:cNvGrpSpPr/>
            <p:nvPr/>
          </p:nvGrpSpPr>
          <p:grpSpPr>
            <a:xfrm>
              <a:off x="8831025" y="2504625"/>
              <a:ext cx="1255414" cy="1084342"/>
              <a:chOff x="2258738" y="5295530"/>
              <a:chExt cx="1255414" cy="1084342"/>
            </a:xfrm>
          </p:grpSpPr>
          <p:cxnSp>
            <p:nvCxnSpPr>
              <p:cNvPr id="355" name="Google Shape;355;p46"/>
              <p:cNvCxnSpPr/>
              <p:nvPr/>
            </p:nvCxnSpPr>
            <p:spPr>
              <a:xfrm>
                <a:off x="2606015" y="5295530"/>
                <a:ext cx="564654" cy="0"/>
              </a:xfrm>
              <a:prstGeom prst="straightConnector1">
                <a:avLst/>
              </a:prstGeom>
              <a:noFill/>
              <a:ln cap="flat" cmpd="sng" w="25400">
                <a:solidFill>
                  <a:schemeClr val="dk1"/>
                </a:solidFill>
                <a:prstDash val="solid"/>
                <a:miter lim="800000"/>
                <a:headEnd len="sm" w="sm" type="none"/>
                <a:tailEnd len="sm" w="sm" type="none"/>
              </a:ln>
            </p:spPr>
          </p:cxnSp>
          <p:sp>
            <p:nvSpPr>
              <p:cNvPr id="356" name="Google Shape;356;p46"/>
              <p:cNvSpPr txBox="1"/>
              <p:nvPr/>
            </p:nvSpPr>
            <p:spPr>
              <a:xfrm>
                <a:off x="2258738" y="5481356"/>
                <a:ext cx="1255414" cy="89851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gathered waters had winged. </a:t>
                </a:r>
                <a:endParaRPr sz="1100"/>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grpSp>
        <p:nvGrpSpPr>
          <p:cNvPr id="361" name="Google Shape;361;p47"/>
          <p:cNvGrpSpPr/>
          <p:nvPr/>
        </p:nvGrpSpPr>
        <p:grpSpPr>
          <a:xfrm>
            <a:off x="3536321" y="1183019"/>
            <a:ext cx="2105648" cy="856049"/>
            <a:chOff x="8059102" y="1770742"/>
            <a:chExt cx="2807530" cy="1141398"/>
          </a:xfrm>
        </p:grpSpPr>
        <p:sp>
          <p:nvSpPr>
            <p:cNvPr id="362" name="Google Shape;362;p47"/>
            <p:cNvSpPr txBox="1"/>
            <p:nvPr/>
          </p:nvSpPr>
          <p:spPr>
            <a:xfrm>
              <a:off x="8059102" y="1770742"/>
              <a:ext cx="2807530" cy="78483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3400">
                  <a:solidFill>
                    <a:schemeClr val="dk1"/>
                  </a:solidFill>
                  <a:latin typeface="Montserrat"/>
                  <a:ea typeface="Montserrat"/>
                  <a:cs typeface="Montserrat"/>
                  <a:sym typeface="Montserrat"/>
                </a:rPr>
                <a:t>MISSION</a:t>
              </a:r>
              <a:endParaRPr b="1" sz="3400">
                <a:solidFill>
                  <a:schemeClr val="dk1"/>
                </a:solidFill>
                <a:latin typeface="Montserrat"/>
                <a:ea typeface="Montserrat"/>
                <a:cs typeface="Montserrat"/>
                <a:sym typeface="Montserrat"/>
              </a:endParaRPr>
            </a:p>
          </p:txBody>
        </p:sp>
        <p:sp>
          <p:nvSpPr>
            <p:cNvPr id="363" name="Google Shape;363;p47"/>
            <p:cNvSpPr txBox="1"/>
            <p:nvPr/>
          </p:nvSpPr>
          <p:spPr>
            <a:xfrm>
              <a:off x="8490331" y="2512030"/>
              <a:ext cx="2376301"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accent2"/>
                  </a:solidFill>
                  <a:latin typeface="Montserrat"/>
                  <a:ea typeface="Montserrat"/>
                  <a:cs typeface="Montserrat"/>
                  <a:sym typeface="Montserrat"/>
                </a:rPr>
                <a:t>PRESENTATION</a:t>
              </a:r>
              <a:endParaRPr sz="1500">
                <a:solidFill>
                  <a:schemeClr val="accent2"/>
                </a:solidFill>
                <a:latin typeface="Montserrat Light"/>
                <a:ea typeface="Montserrat Light"/>
                <a:cs typeface="Montserrat Light"/>
                <a:sym typeface="Montserrat Light"/>
              </a:endParaRPr>
            </a:p>
          </p:txBody>
        </p:sp>
      </p:grpSp>
      <p:grpSp>
        <p:nvGrpSpPr>
          <p:cNvPr id="364" name="Google Shape;364;p47"/>
          <p:cNvGrpSpPr/>
          <p:nvPr/>
        </p:nvGrpSpPr>
        <p:grpSpPr>
          <a:xfrm>
            <a:off x="6108646" y="1297319"/>
            <a:ext cx="2283496" cy="2548861"/>
            <a:chOff x="8805949" y="1483895"/>
            <a:chExt cx="3044662" cy="3398481"/>
          </a:xfrm>
        </p:grpSpPr>
        <p:grpSp>
          <p:nvGrpSpPr>
            <p:cNvPr id="365" name="Google Shape;365;p47"/>
            <p:cNvGrpSpPr/>
            <p:nvPr/>
          </p:nvGrpSpPr>
          <p:grpSpPr>
            <a:xfrm>
              <a:off x="8805949" y="4136977"/>
              <a:ext cx="3019614" cy="745399"/>
              <a:chOff x="8830997" y="4748193"/>
              <a:chExt cx="3019614" cy="745399"/>
            </a:xfrm>
          </p:grpSpPr>
          <p:grpSp>
            <p:nvGrpSpPr>
              <p:cNvPr id="366" name="Google Shape;366;p47"/>
              <p:cNvGrpSpPr/>
              <p:nvPr/>
            </p:nvGrpSpPr>
            <p:grpSpPr>
              <a:xfrm>
                <a:off x="8830997" y="4755947"/>
                <a:ext cx="729890" cy="729890"/>
                <a:chOff x="8830997" y="4649781"/>
                <a:chExt cx="729890" cy="729890"/>
              </a:xfrm>
            </p:grpSpPr>
            <p:sp>
              <p:nvSpPr>
                <p:cNvPr id="367" name="Google Shape;367;p47"/>
                <p:cNvSpPr/>
                <p:nvPr/>
              </p:nvSpPr>
              <p:spPr>
                <a:xfrm>
                  <a:off x="9038227" y="4850379"/>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68" name="Google Shape;368;p47"/>
                <p:cNvSpPr/>
                <p:nvPr/>
              </p:nvSpPr>
              <p:spPr>
                <a:xfrm>
                  <a:off x="8830997" y="4649781"/>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69" name="Google Shape;369;p47"/>
              <p:cNvGrpSpPr/>
              <p:nvPr/>
            </p:nvGrpSpPr>
            <p:grpSpPr>
              <a:xfrm>
                <a:off x="9750496" y="4748193"/>
                <a:ext cx="2100115" cy="745399"/>
                <a:chOff x="8763004" y="5501190"/>
                <a:chExt cx="2100115" cy="745399"/>
              </a:xfrm>
            </p:grpSpPr>
            <p:sp>
              <p:nvSpPr>
                <p:cNvPr id="370" name="Google Shape;370;p47"/>
                <p:cNvSpPr txBox="1"/>
                <p:nvPr/>
              </p:nvSpPr>
              <p:spPr>
                <a:xfrm>
                  <a:off x="8763004" y="5768060"/>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371" name="Google Shape;371;p47"/>
                <p:cNvSpPr txBox="1"/>
                <p:nvPr/>
              </p:nvSpPr>
              <p:spPr>
                <a:xfrm>
                  <a:off x="8763004" y="5501190"/>
                  <a:ext cx="140069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grpSp>
        <p:grpSp>
          <p:nvGrpSpPr>
            <p:cNvPr id="372" name="Google Shape;372;p47"/>
            <p:cNvGrpSpPr/>
            <p:nvPr/>
          </p:nvGrpSpPr>
          <p:grpSpPr>
            <a:xfrm>
              <a:off x="8805949" y="1483895"/>
              <a:ext cx="3028191" cy="776954"/>
              <a:chOff x="8853672" y="611411"/>
              <a:chExt cx="3028191" cy="776954"/>
            </a:xfrm>
          </p:grpSpPr>
          <p:grpSp>
            <p:nvGrpSpPr>
              <p:cNvPr id="373" name="Google Shape;373;p47"/>
              <p:cNvGrpSpPr/>
              <p:nvPr/>
            </p:nvGrpSpPr>
            <p:grpSpPr>
              <a:xfrm>
                <a:off x="8853672" y="658475"/>
                <a:ext cx="729890" cy="729890"/>
                <a:chOff x="8853672" y="658475"/>
                <a:chExt cx="729890" cy="729890"/>
              </a:xfrm>
            </p:grpSpPr>
            <p:sp>
              <p:nvSpPr>
                <p:cNvPr id="374" name="Google Shape;374;p47"/>
                <p:cNvSpPr/>
                <p:nvPr/>
              </p:nvSpPr>
              <p:spPr>
                <a:xfrm>
                  <a:off x="9020606" y="858714"/>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5" name="Google Shape;375;p47"/>
                <p:cNvSpPr/>
                <p:nvPr/>
              </p:nvSpPr>
              <p:spPr>
                <a:xfrm>
                  <a:off x="8853672" y="658475"/>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76" name="Google Shape;376;p47"/>
              <p:cNvGrpSpPr/>
              <p:nvPr/>
            </p:nvGrpSpPr>
            <p:grpSpPr>
              <a:xfrm>
                <a:off x="9750496" y="611411"/>
                <a:ext cx="2131367" cy="745399"/>
                <a:chOff x="8763004" y="1509884"/>
                <a:chExt cx="2131367" cy="745399"/>
              </a:xfrm>
            </p:grpSpPr>
            <p:sp>
              <p:nvSpPr>
                <p:cNvPr id="377" name="Google Shape;377;p47"/>
                <p:cNvSpPr txBox="1"/>
                <p:nvPr/>
              </p:nvSpPr>
              <p:spPr>
                <a:xfrm>
                  <a:off x="8763004" y="1509884"/>
                  <a:ext cx="98330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378" name="Google Shape;378;p47"/>
                <p:cNvSpPr txBox="1"/>
                <p:nvPr/>
              </p:nvSpPr>
              <p:spPr>
                <a:xfrm>
                  <a:off x="8763004" y="1776754"/>
                  <a:ext cx="2131367"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grpSp>
          <p:nvGrpSpPr>
            <p:cNvPr id="379" name="Google Shape;379;p47"/>
            <p:cNvGrpSpPr/>
            <p:nvPr/>
          </p:nvGrpSpPr>
          <p:grpSpPr>
            <a:xfrm>
              <a:off x="8805949" y="2826214"/>
              <a:ext cx="3044662" cy="745399"/>
              <a:chOff x="8805949" y="2701130"/>
              <a:chExt cx="3044662" cy="745399"/>
            </a:xfrm>
          </p:grpSpPr>
          <p:grpSp>
            <p:nvGrpSpPr>
              <p:cNvPr id="380" name="Google Shape;380;p47"/>
              <p:cNvGrpSpPr/>
              <p:nvPr/>
            </p:nvGrpSpPr>
            <p:grpSpPr>
              <a:xfrm>
                <a:off x="9750496" y="2701130"/>
                <a:ext cx="2100115" cy="745399"/>
                <a:chOff x="8763004" y="3585578"/>
                <a:chExt cx="2100115" cy="745399"/>
              </a:xfrm>
            </p:grpSpPr>
            <p:sp>
              <p:nvSpPr>
                <p:cNvPr id="381" name="Google Shape;381;p47"/>
                <p:cNvSpPr txBox="1"/>
                <p:nvPr/>
              </p:nvSpPr>
              <p:spPr>
                <a:xfrm>
                  <a:off x="8763004" y="3585578"/>
                  <a:ext cx="155751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PICTURES</a:t>
                  </a:r>
                  <a:endParaRPr sz="1100"/>
                </a:p>
              </p:txBody>
            </p:sp>
            <p:sp>
              <p:nvSpPr>
                <p:cNvPr id="382" name="Google Shape;382;p47"/>
                <p:cNvSpPr txBox="1"/>
                <p:nvPr/>
              </p:nvSpPr>
              <p:spPr>
                <a:xfrm>
                  <a:off x="8763004" y="3852448"/>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383" name="Google Shape;383;p47"/>
              <p:cNvGrpSpPr/>
              <p:nvPr/>
            </p:nvGrpSpPr>
            <p:grpSpPr>
              <a:xfrm>
                <a:off x="8805949" y="2708884"/>
                <a:ext cx="729890" cy="729890"/>
                <a:chOff x="8805949" y="2734169"/>
                <a:chExt cx="729890" cy="729890"/>
              </a:xfrm>
            </p:grpSpPr>
            <p:sp>
              <p:nvSpPr>
                <p:cNvPr id="384" name="Google Shape;384;p47"/>
                <p:cNvSpPr/>
                <p:nvPr/>
              </p:nvSpPr>
              <p:spPr>
                <a:xfrm>
                  <a:off x="8805949" y="2734169"/>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85" name="Google Shape;385;p47"/>
                <p:cNvGrpSpPr/>
                <p:nvPr/>
              </p:nvGrpSpPr>
              <p:grpSpPr>
                <a:xfrm>
                  <a:off x="8993102" y="2960430"/>
                  <a:ext cx="355584" cy="280986"/>
                  <a:chOff x="10412413" y="1978025"/>
                  <a:chExt cx="681037" cy="538163"/>
                </a:xfrm>
              </p:grpSpPr>
              <p:sp>
                <p:nvSpPr>
                  <p:cNvPr id="386" name="Google Shape;386;p47"/>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87" name="Google Shape;387;p47"/>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88" name="Google Shape;388;p47"/>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grpSp>
      <p:sp>
        <p:nvSpPr>
          <p:cNvPr id="389" name="Google Shape;389;p47"/>
          <p:cNvSpPr txBox="1"/>
          <p:nvPr/>
        </p:nvSpPr>
        <p:spPr>
          <a:xfrm>
            <a:off x="3471862" y="2178745"/>
            <a:ext cx="2155819" cy="362263"/>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Living grass to for can't gathered</a:t>
            </a:r>
            <a:endParaRPr sz="1100"/>
          </a:p>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won't appear lights divided void</a:t>
            </a:r>
            <a:endParaRPr sz="1100"/>
          </a:p>
        </p:txBody>
      </p:sp>
      <p:pic>
        <p:nvPicPr>
          <p:cNvPr id="390" name="Google Shape;390;p47"/>
          <p:cNvPicPr preferRelativeResize="0"/>
          <p:nvPr>
            <p:ph idx="3" type="pic"/>
          </p:nvPr>
        </p:nvPicPr>
        <p:blipFill rotWithShape="1">
          <a:blip r:embed="rId3">
            <a:alphaModFix/>
          </a:blip>
          <a:srcRect b="0" l="9433" r="9433" t="0"/>
          <a:stretch/>
        </p:blipFill>
        <p:spPr>
          <a:xfrm>
            <a:off x="2932978" y="3128962"/>
            <a:ext cx="2614175" cy="2014538"/>
          </a:xfrm>
          <a:prstGeom prst="rect">
            <a:avLst/>
          </a:prstGeom>
          <a:noFill/>
          <a:ln>
            <a:noFill/>
          </a:ln>
        </p:spPr>
      </p:pic>
      <p:pic>
        <p:nvPicPr>
          <p:cNvPr id="391" name="Google Shape;391;p47"/>
          <p:cNvPicPr preferRelativeResize="0"/>
          <p:nvPr>
            <p:ph idx="2" type="pic"/>
          </p:nvPr>
        </p:nvPicPr>
        <p:blipFill rotWithShape="1">
          <a:blip r:embed="rId4">
            <a:alphaModFix/>
          </a:blip>
          <a:srcRect b="0" l="7240" r="7239" t="0"/>
          <a:stretch/>
        </p:blipFill>
        <p:spPr>
          <a:xfrm>
            <a:off x="0" y="0"/>
            <a:ext cx="2932978" cy="514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5" name="Shape 395"/>
        <p:cNvGrpSpPr/>
        <p:nvPr/>
      </p:nvGrpSpPr>
      <p:grpSpPr>
        <a:xfrm>
          <a:off x="0" y="0"/>
          <a:ext cx="0" cy="0"/>
          <a:chOff x="0" y="0"/>
          <a:chExt cx="0" cy="0"/>
        </a:xfrm>
      </p:grpSpPr>
      <p:sp>
        <p:nvSpPr>
          <p:cNvPr id="396" name="Google Shape;396;p48"/>
          <p:cNvSpPr/>
          <p:nvPr/>
        </p:nvSpPr>
        <p:spPr>
          <a:xfrm>
            <a:off x="1995692" y="1353829"/>
            <a:ext cx="2825581" cy="2435842"/>
          </a:xfrm>
          <a:prstGeom prst="triangle">
            <a:avLst>
              <a:gd fmla="val 50000" name="adj"/>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97" name="Google Shape;397;p48"/>
          <p:cNvGrpSpPr/>
          <p:nvPr/>
        </p:nvGrpSpPr>
        <p:grpSpPr>
          <a:xfrm>
            <a:off x="1227626" y="2188900"/>
            <a:ext cx="3087000" cy="765691"/>
            <a:chOff x="8059114" y="1770731"/>
            <a:chExt cx="4116000" cy="1020922"/>
          </a:xfrm>
        </p:grpSpPr>
        <p:sp>
          <p:nvSpPr>
            <p:cNvPr id="398" name="Google Shape;398;p48"/>
            <p:cNvSpPr txBox="1"/>
            <p:nvPr/>
          </p:nvSpPr>
          <p:spPr>
            <a:xfrm>
              <a:off x="8059114" y="1770731"/>
              <a:ext cx="4116000" cy="7848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OUR VISION</a:t>
              </a:r>
              <a:endParaRPr b="1" sz="3400">
                <a:solidFill>
                  <a:schemeClr val="dk1"/>
                </a:solidFill>
                <a:latin typeface="Montserrat"/>
                <a:ea typeface="Montserrat"/>
                <a:cs typeface="Montserrat"/>
                <a:sym typeface="Montserrat"/>
              </a:endParaRPr>
            </a:p>
          </p:txBody>
        </p:sp>
        <p:sp>
          <p:nvSpPr>
            <p:cNvPr id="399" name="Google Shape;399;p48"/>
            <p:cNvSpPr txBox="1"/>
            <p:nvPr/>
          </p:nvSpPr>
          <p:spPr>
            <a:xfrm>
              <a:off x="8090852" y="2468488"/>
              <a:ext cx="24906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2"/>
                  </a:solidFill>
                  <a:latin typeface="Montserrat"/>
                  <a:ea typeface="Montserrat"/>
                  <a:cs typeface="Montserrat"/>
                  <a:sym typeface="Montserrat"/>
                </a:rPr>
                <a:t>PRESENTATION</a:t>
              </a:r>
              <a:endParaRPr sz="1100">
                <a:solidFill>
                  <a:schemeClr val="lt2"/>
                </a:solidFill>
                <a:latin typeface="Montserrat Light"/>
                <a:ea typeface="Montserrat Light"/>
                <a:cs typeface="Montserrat Light"/>
                <a:sym typeface="Montserrat Light"/>
              </a:endParaRPr>
            </a:p>
          </p:txBody>
        </p:sp>
      </p:grpSp>
      <p:grpSp>
        <p:nvGrpSpPr>
          <p:cNvPr id="400" name="Google Shape;400;p48"/>
          <p:cNvGrpSpPr/>
          <p:nvPr/>
        </p:nvGrpSpPr>
        <p:grpSpPr>
          <a:xfrm>
            <a:off x="5130636" y="1296680"/>
            <a:ext cx="2785748" cy="2550139"/>
            <a:chOff x="6606534" y="1000692"/>
            <a:chExt cx="3714330" cy="3400185"/>
          </a:xfrm>
        </p:grpSpPr>
        <p:sp>
          <p:nvSpPr>
            <p:cNvPr id="401" name="Google Shape;401;p48"/>
            <p:cNvSpPr txBox="1"/>
            <p:nvPr/>
          </p:nvSpPr>
          <p:spPr>
            <a:xfrm>
              <a:off x="7222066" y="1076890"/>
              <a:ext cx="3098799" cy="3323987"/>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Fowl multiply don't every</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Good Greater you living moved to fowl</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Form may days fish doesn't male together</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Which wherein signs had</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The winged replenish multiply. Above you be fruit.</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Second moved bearing him bring</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Stars lights their moving life also. After is brought grass subdue is lesser hath second after under.</a:t>
              </a:r>
              <a:endParaRPr sz="1100"/>
            </a:p>
          </p:txBody>
        </p:sp>
        <p:sp>
          <p:nvSpPr>
            <p:cNvPr id="402" name="Google Shape;402;p48"/>
            <p:cNvSpPr txBox="1"/>
            <p:nvPr/>
          </p:nvSpPr>
          <p:spPr>
            <a:xfrm>
              <a:off x="6606534" y="1000692"/>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1</a:t>
              </a:r>
              <a:endParaRPr sz="1100"/>
            </a:p>
          </p:txBody>
        </p:sp>
        <p:sp>
          <p:nvSpPr>
            <p:cNvPr id="403" name="Google Shape;403;p48"/>
            <p:cNvSpPr txBox="1"/>
            <p:nvPr/>
          </p:nvSpPr>
          <p:spPr>
            <a:xfrm>
              <a:off x="6606534" y="172882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2</a:t>
              </a:r>
              <a:endParaRPr sz="1100"/>
            </a:p>
          </p:txBody>
        </p:sp>
        <p:sp>
          <p:nvSpPr>
            <p:cNvPr id="404" name="Google Shape;404;p48"/>
            <p:cNvSpPr txBox="1"/>
            <p:nvPr/>
          </p:nvSpPr>
          <p:spPr>
            <a:xfrm>
              <a:off x="6606534" y="246542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3</a:t>
              </a:r>
              <a:endParaRPr sz="1100"/>
            </a:p>
          </p:txBody>
        </p:sp>
        <p:sp>
          <p:nvSpPr>
            <p:cNvPr id="405" name="Google Shape;405;p48"/>
            <p:cNvSpPr txBox="1"/>
            <p:nvPr/>
          </p:nvSpPr>
          <p:spPr>
            <a:xfrm>
              <a:off x="6606534" y="3108890"/>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4</a:t>
              </a:r>
              <a:endParaRPr sz="1100"/>
            </a:p>
          </p:txBody>
        </p:sp>
        <p:sp>
          <p:nvSpPr>
            <p:cNvPr id="406" name="Google Shape;406;p48"/>
            <p:cNvSpPr txBox="1"/>
            <p:nvPr/>
          </p:nvSpPr>
          <p:spPr>
            <a:xfrm>
              <a:off x="6606534" y="3676155"/>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5</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sp>
        <p:nvSpPr>
          <p:cNvPr id="411" name="Google Shape;411;p49"/>
          <p:cNvSpPr/>
          <p:nvPr/>
        </p:nvSpPr>
        <p:spPr>
          <a:xfrm>
            <a:off x="2214563" y="0"/>
            <a:ext cx="2686050" cy="2071688"/>
          </a:xfrm>
          <a:prstGeom prst="rect">
            <a:avLst/>
          </a:prstGeom>
          <a:solidFill>
            <a:schemeClr val="accent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12" name="Google Shape;412;p49"/>
          <p:cNvGrpSpPr/>
          <p:nvPr/>
        </p:nvGrpSpPr>
        <p:grpSpPr>
          <a:xfrm>
            <a:off x="1113316" y="653003"/>
            <a:ext cx="2861702" cy="765683"/>
            <a:chOff x="1636821" y="2918544"/>
            <a:chExt cx="3815603" cy="1020911"/>
          </a:xfrm>
        </p:grpSpPr>
        <p:sp>
          <p:nvSpPr>
            <p:cNvPr id="413" name="Google Shape;413;p49"/>
            <p:cNvSpPr txBox="1"/>
            <p:nvPr/>
          </p:nvSpPr>
          <p:spPr>
            <a:xfrm>
              <a:off x="1636821" y="2918544"/>
              <a:ext cx="3815603"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OUR VISION</a:t>
              </a:r>
              <a:endParaRPr b="1" sz="3400">
                <a:solidFill>
                  <a:schemeClr val="dk1"/>
                </a:solidFill>
                <a:latin typeface="Montserrat"/>
                <a:ea typeface="Montserrat"/>
                <a:cs typeface="Montserrat"/>
                <a:sym typeface="Montserrat"/>
              </a:endParaRPr>
            </a:p>
          </p:txBody>
        </p:sp>
        <p:sp>
          <p:nvSpPr>
            <p:cNvPr id="414" name="Google Shape;414;p49"/>
            <p:cNvSpPr txBox="1"/>
            <p:nvPr/>
          </p:nvSpPr>
          <p:spPr>
            <a:xfrm>
              <a:off x="1668572" y="3616290"/>
              <a:ext cx="249060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2"/>
                  </a:solidFill>
                  <a:latin typeface="Montserrat"/>
                  <a:ea typeface="Montserrat"/>
                  <a:cs typeface="Montserrat"/>
                  <a:sym typeface="Montserrat"/>
                </a:rPr>
                <a:t>PRESENTATION</a:t>
              </a:r>
              <a:endParaRPr sz="1100">
                <a:solidFill>
                  <a:schemeClr val="lt2"/>
                </a:solidFill>
                <a:latin typeface="Montserrat Light"/>
                <a:ea typeface="Montserrat Light"/>
                <a:cs typeface="Montserrat Light"/>
                <a:sym typeface="Montserrat Light"/>
              </a:endParaRPr>
            </a:p>
          </p:txBody>
        </p:sp>
      </p:grpSp>
      <p:grpSp>
        <p:nvGrpSpPr>
          <p:cNvPr id="415" name="Google Shape;415;p49"/>
          <p:cNvGrpSpPr/>
          <p:nvPr/>
        </p:nvGrpSpPr>
        <p:grpSpPr>
          <a:xfrm>
            <a:off x="5407976" y="653003"/>
            <a:ext cx="2785748" cy="2550139"/>
            <a:chOff x="6606534" y="1000692"/>
            <a:chExt cx="3714330" cy="3400185"/>
          </a:xfrm>
        </p:grpSpPr>
        <p:sp>
          <p:nvSpPr>
            <p:cNvPr id="416" name="Google Shape;416;p49"/>
            <p:cNvSpPr txBox="1"/>
            <p:nvPr/>
          </p:nvSpPr>
          <p:spPr>
            <a:xfrm>
              <a:off x="7222066" y="1076890"/>
              <a:ext cx="3098799" cy="3323987"/>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Fowl multiply don't every</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Good Greater you living moved to fowl</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Form may days fish doesn't male together</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Which wherein signs had</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The winged replenish multiply. Above you be fruit.</a:t>
              </a:r>
              <a:endParaRPr sz="1100"/>
            </a:p>
            <a:p>
              <a:pPr indent="0" lvl="0" marL="0" marR="0" rtl="0" algn="l">
                <a:lnSpc>
                  <a:spcPct val="155555"/>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dk1"/>
                  </a:solidFill>
                  <a:latin typeface="Montserrat"/>
                  <a:ea typeface="Montserrat"/>
                  <a:cs typeface="Montserrat"/>
                  <a:sym typeface="Montserrat"/>
                </a:rPr>
                <a:t>Second moved bearing him bring</a:t>
              </a:r>
              <a:endParaRPr sz="1100"/>
            </a:p>
            <a:p>
              <a:pPr indent="0" lvl="0" marL="0" marR="0" rtl="0" algn="l">
                <a:lnSpc>
                  <a:spcPct val="155555"/>
                </a:lnSpc>
                <a:spcBef>
                  <a:spcPts val="0"/>
                </a:spcBef>
                <a:spcAft>
                  <a:spcPts val="0"/>
                </a:spcAft>
                <a:buNone/>
              </a:pPr>
              <a:r>
                <a:rPr lang="en" sz="700">
                  <a:solidFill>
                    <a:schemeClr val="lt2"/>
                  </a:solidFill>
                  <a:latin typeface="Montserrat Light"/>
                  <a:ea typeface="Montserrat Light"/>
                  <a:cs typeface="Montserrat Light"/>
                  <a:sym typeface="Montserrat Light"/>
                </a:rPr>
                <a:t>Stars lights their moving life also. After is brought grass subdue is lesser hath second after under.</a:t>
              </a:r>
              <a:endParaRPr sz="1100"/>
            </a:p>
          </p:txBody>
        </p:sp>
        <p:sp>
          <p:nvSpPr>
            <p:cNvPr id="417" name="Google Shape;417;p49"/>
            <p:cNvSpPr txBox="1"/>
            <p:nvPr/>
          </p:nvSpPr>
          <p:spPr>
            <a:xfrm>
              <a:off x="6606534" y="1000692"/>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1</a:t>
              </a:r>
              <a:endParaRPr sz="1100"/>
            </a:p>
          </p:txBody>
        </p:sp>
        <p:sp>
          <p:nvSpPr>
            <p:cNvPr id="418" name="Google Shape;418;p49"/>
            <p:cNvSpPr txBox="1"/>
            <p:nvPr/>
          </p:nvSpPr>
          <p:spPr>
            <a:xfrm>
              <a:off x="6606534" y="172882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2</a:t>
              </a:r>
              <a:endParaRPr sz="1100"/>
            </a:p>
          </p:txBody>
        </p:sp>
        <p:sp>
          <p:nvSpPr>
            <p:cNvPr id="419" name="Google Shape;419;p49"/>
            <p:cNvSpPr txBox="1"/>
            <p:nvPr/>
          </p:nvSpPr>
          <p:spPr>
            <a:xfrm>
              <a:off x="6606534" y="246542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3</a:t>
              </a:r>
              <a:endParaRPr sz="1100"/>
            </a:p>
          </p:txBody>
        </p:sp>
        <p:sp>
          <p:nvSpPr>
            <p:cNvPr id="420" name="Google Shape;420;p49"/>
            <p:cNvSpPr txBox="1"/>
            <p:nvPr/>
          </p:nvSpPr>
          <p:spPr>
            <a:xfrm>
              <a:off x="6606534" y="3108890"/>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4</a:t>
              </a:r>
              <a:endParaRPr sz="1100"/>
            </a:p>
          </p:txBody>
        </p:sp>
        <p:sp>
          <p:nvSpPr>
            <p:cNvPr id="421" name="Google Shape;421;p49"/>
            <p:cNvSpPr txBox="1"/>
            <p:nvPr/>
          </p:nvSpPr>
          <p:spPr>
            <a:xfrm>
              <a:off x="6606534" y="3676155"/>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dk1"/>
                  </a:solidFill>
                  <a:latin typeface="Montserrat Light"/>
                  <a:ea typeface="Montserrat Light"/>
                  <a:cs typeface="Montserrat Light"/>
                  <a:sym typeface="Montserrat Light"/>
                </a:rPr>
                <a:t>5</a:t>
              </a:r>
              <a:endParaRPr sz="1100"/>
            </a:p>
          </p:txBody>
        </p:sp>
      </p:grpSp>
      <p:grpSp>
        <p:nvGrpSpPr>
          <p:cNvPr id="422" name="Google Shape;422;p49"/>
          <p:cNvGrpSpPr/>
          <p:nvPr/>
        </p:nvGrpSpPr>
        <p:grpSpPr>
          <a:xfrm>
            <a:off x="5513426" y="3636510"/>
            <a:ext cx="1421607" cy="265455"/>
            <a:chOff x="7001099" y="3291367"/>
            <a:chExt cx="1895476" cy="353940"/>
          </a:xfrm>
        </p:grpSpPr>
        <p:sp>
          <p:nvSpPr>
            <p:cNvPr id="423" name="Google Shape;423;p49"/>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4" name="Google Shape;424;p49"/>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sp>
        <p:nvSpPr>
          <p:cNvPr id="425" name="Google Shape;425;p49"/>
          <p:cNvSpPr txBox="1"/>
          <p:nvPr/>
        </p:nvSpPr>
        <p:spPr>
          <a:xfrm>
            <a:off x="5415871" y="4127000"/>
            <a:ext cx="2563697" cy="3622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accent2"/>
                </a:solidFill>
                <a:latin typeface="Montserrat"/>
                <a:ea typeface="Montserrat"/>
                <a:cs typeface="Montserrat"/>
                <a:sym typeface="Montserrat"/>
              </a:rPr>
              <a:t>Creeping is signs isn't deep text fish evening let hath I gathered fly given male be Dominion.</a:t>
            </a:r>
            <a:endParaRPr sz="1100"/>
          </a:p>
        </p:txBody>
      </p:sp>
      <p:pic>
        <p:nvPicPr>
          <p:cNvPr id="426" name="Google Shape;426;p49"/>
          <p:cNvPicPr preferRelativeResize="0"/>
          <p:nvPr>
            <p:ph idx="2" type="pic"/>
          </p:nvPr>
        </p:nvPicPr>
        <p:blipFill rotWithShape="1">
          <a:blip r:embed="rId3">
            <a:alphaModFix/>
          </a:blip>
          <a:srcRect b="3768" l="0" r="0" t="3768"/>
          <a:stretch/>
        </p:blipFill>
        <p:spPr>
          <a:xfrm>
            <a:off x="0" y="2071688"/>
            <a:ext cx="2214563" cy="3071812"/>
          </a:xfrm>
          <a:prstGeom prst="rect">
            <a:avLst/>
          </a:prstGeom>
          <a:noFill/>
          <a:ln>
            <a:noFill/>
          </a:ln>
        </p:spPr>
      </p:pic>
      <p:pic>
        <p:nvPicPr>
          <p:cNvPr id="427" name="Google Shape;427;p49"/>
          <p:cNvPicPr preferRelativeResize="0"/>
          <p:nvPr>
            <p:ph idx="3" type="pic"/>
          </p:nvPr>
        </p:nvPicPr>
        <p:blipFill rotWithShape="1">
          <a:blip r:embed="rId4">
            <a:alphaModFix/>
          </a:blip>
          <a:srcRect b="31291" l="0" r="0" t="31292"/>
          <a:stretch/>
        </p:blipFill>
        <p:spPr>
          <a:xfrm>
            <a:off x="2214563" y="2071688"/>
            <a:ext cx="2686050" cy="150971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sp>
        <p:nvSpPr>
          <p:cNvPr id="432" name="Google Shape;432;p5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COMPANY TEAM</a:t>
            </a:r>
            <a:endParaRPr sz="3600"/>
          </a:p>
        </p:txBody>
      </p:sp>
      <p:sp>
        <p:nvSpPr>
          <p:cNvPr id="433" name="Google Shape;433;p50"/>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434" name="Google Shape;434;p50"/>
          <p:cNvSpPr txBox="1"/>
          <p:nvPr/>
        </p:nvSpPr>
        <p:spPr>
          <a:xfrm>
            <a:off x="1713218"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JOHN DEO</a:t>
            </a:r>
            <a:endParaRPr sz="1100"/>
          </a:p>
        </p:txBody>
      </p:sp>
      <p:sp>
        <p:nvSpPr>
          <p:cNvPr id="435" name="Google Shape;435;p50"/>
          <p:cNvSpPr txBox="1"/>
          <p:nvPr/>
        </p:nvSpPr>
        <p:spPr>
          <a:xfrm>
            <a:off x="1912493"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36" name="Google Shape;436;p50"/>
          <p:cNvSpPr txBox="1"/>
          <p:nvPr/>
        </p:nvSpPr>
        <p:spPr>
          <a:xfrm>
            <a:off x="4042079"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DR. JACKY</a:t>
            </a:r>
            <a:endParaRPr sz="1100"/>
          </a:p>
        </p:txBody>
      </p:sp>
      <p:sp>
        <p:nvSpPr>
          <p:cNvPr id="437" name="Google Shape;437;p50"/>
          <p:cNvSpPr txBox="1"/>
          <p:nvPr/>
        </p:nvSpPr>
        <p:spPr>
          <a:xfrm>
            <a:off x="4241354"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38" name="Google Shape;438;p50"/>
          <p:cNvSpPr txBox="1"/>
          <p:nvPr/>
        </p:nvSpPr>
        <p:spPr>
          <a:xfrm>
            <a:off x="6370942"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JHON HARY</a:t>
            </a:r>
            <a:endParaRPr sz="1100"/>
          </a:p>
        </p:txBody>
      </p:sp>
      <p:sp>
        <p:nvSpPr>
          <p:cNvPr id="439" name="Google Shape;439;p50"/>
          <p:cNvSpPr txBox="1"/>
          <p:nvPr/>
        </p:nvSpPr>
        <p:spPr>
          <a:xfrm>
            <a:off x="6570217"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pic>
        <p:nvPicPr>
          <p:cNvPr id="440" name="Google Shape;440;p50"/>
          <p:cNvPicPr preferRelativeResize="0"/>
          <p:nvPr>
            <p:ph idx="3" type="pic"/>
          </p:nvPr>
        </p:nvPicPr>
        <p:blipFill rotWithShape="1">
          <a:blip r:embed="rId3">
            <a:alphaModFix/>
          </a:blip>
          <a:srcRect b="19228" l="27813" r="15448" t="3906"/>
          <a:stretch/>
        </p:blipFill>
        <p:spPr>
          <a:xfrm>
            <a:off x="3600450" y="1631548"/>
            <a:ext cx="1943100" cy="1754590"/>
          </a:xfrm>
          <a:prstGeom prst="rect">
            <a:avLst/>
          </a:prstGeom>
          <a:noFill/>
          <a:ln>
            <a:noFill/>
          </a:ln>
        </p:spPr>
      </p:pic>
      <p:pic>
        <p:nvPicPr>
          <p:cNvPr id="441" name="Google Shape;441;p50"/>
          <p:cNvPicPr preferRelativeResize="0"/>
          <p:nvPr>
            <p:ph idx="4" type="pic"/>
          </p:nvPr>
        </p:nvPicPr>
        <p:blipFill rotWithShape="1">
          <a:blip r:embed="rId4">
            <a:alphaModFix/>
          </a:blip>
          <a:srcRect b="21447" l="19476" r="25251" t="3772"/>
          <a:stretch/>
        </p:blipFill>
        <p:spPr>
          <a:xfrm>
            <a:off x="5929313" y="1631548"/>
            <a:ext cx="1943100" cy="1754590"/>
          </a:xfrm>
          <a:prstGeom prst="rect">
            <a:avLst/>
          </a:prstGeom>
          <a:noFill/>
          <a:ln>
            <a:noFill/>
          </a:ln>
        </p:spPr>
      </p:pic>
      <p:pic>
        <p:nvPicPr>
          <p:cNvPr id="442" name="Google Shape;442;p50"/>
          <p:cNvPicPr preferRelativeResize="0"/>
          <p:nvPr>
            <p:ph idx="2" type="pic"/>
          </p:nvPr>
        </p:nvPicPr>
        <p:blipFill rotWithShape="1">
          <a:blip r:embed="rId5">
            <a:alphaModFix/>
          </a:blip>
          <a:srcRect b="17081" l="20817" r="20656" t="3610"/>
          <a:stretch/>
        </p:blipFill>
        <p:spPr>
          <a:xfrm>
            <a:off x="1271588" y="1631548"/>
            <a:ext cx="1943100" cy="1754590"/>
          </a:xfrm>
          <a:prstGeom prst="rect">
            <a:avLst/>
          </a:prstGeom>
          <a:noFill/>
          <a:ln>
            <a:noFill/>
          </a:ln>
        </p:spPr>
      </p:pic>
      <p:pic>
        <p:nvPicPr>
          <p:cNvPr id="443" name="Google Shape;443;p50"/>
          <p:cNvPicPr preferRelativeResize="0"/>
          <p:nvPr/>
        </p:nvPicPr>
        <p:blipFill>
          <a:blip r:embed="rId6">
            <a:alphaModFix/>
          </a:blip>
          <a:stretch>
            <a:fillRect/>
          </a:stretch>
        </p:blipFill>
        <p:spPr>
          <a:xfrm>
            <a:off x="1708500" y="4053100"/>
            <a:ext cx="1069291" cy="242375"/>
          </a:xfrm>
          <a:prstGeom prst="rect">
            <a:avLst/>
          </a:prstGeom>
          <a:noFill/>
          <a:ln>
            <a:noFill/>
          </a:ln>
        </p:spPr>
      </p:pic>
      <p:pic>
        <p:nvPicPr>
          <p:cNvPr id="444" name="Google Shape;444;p50"/>
          <p:cNvPicPr preferRelativeResize="0"/>
          <p:nvPr/>
        </p:nvPicPr>
        <p:blipFill>
          <a:blip r:embed="rId6">
            <a:alphaModFix/>
          </a:blip>
          <a:stretch>
            <a:fillRect/>
          </a:stretch>
        </p:blipFill>
        <p:spPr>
          <a:xfrm>
            <a:off x="4038712" y="4053100"/>
            <a:ext cx="1069291" cy="242375"/>
          </a:xfrm>
          <a:prstGeom prst="rect">
            <a:avLst/>
          </a:prstGeom>
          <a:noFill/>
          <a:ln>
            <a:noFill/>
          </a:ln>
        </p:spPr>
      </p:pic>
      <p:pic>
        <p:nvPicPr>
          <p:cNvPr id="445" name="Google Shape;445;p50"/>
          <p:cNvPicPr preferRelativeResize="0"/>
          <p:nvPr/>
        </p:nvPicPr>
        <p:blipFill>
          <a:blip r:embed="rId6">
            <a:alphaModFix/>
          </a:blip>
          <a:stretch>
            <a:fillRect/>
          </a:stretch>
        </p:blipFill>
        <p:spPr>
          <a:xfrm>
            <a:off x="6366237" y="4053100"/>
            <a:ext cx="1069291" cy="2423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pic>
        <p:nvPicPr>
          <p:cNvPr id="120" name="Google Shape;120;p33"/>
          <p:cNvPicPr preferRelativeResize="0"/>
          <p:nvPr>
            <p:ph idx="2" type="pic"/>
          </p:nvPr>
        </p:nvPicPr>
        <p:blipFill rotWithShape="1">
          <a:blip r:embed="rId3">
            <a:alphaModFix/>
          </a:blip>
          <a:srcRect b="14463" l="0" r="13044" t="11980"/>
          <a:stretch/>
        </p:blipFill>
        <p:spPr>
          <a:xfrm>
            <a:off x="0" y="0"/>
            <a:ext cx="9143999" cy="5156522"/>
          </a:xfrm>
          <a:prstGeom prst="rect">
            <a:avLst/>
          </a:prstGeom>
          <a:noFill/>
          <a:ln>
            <a:noFill/>
          </a:ln>
        </p:spPr>
      </p:pic>
      <p:grpSp>
        <p:nvGrpSpPr>
          <p:cNvPr id="121" name="Google Shape;121;p33"/>
          <p:cNvGrpSpPr/>
          <p:nvPr/>
        </p:nvGrpSpPr>
        <p:grpSpPr>
          <a:xfrm>
            <a:off x="0" y="0"/>
            <a:ext cx="6705600" cy="5156522"/>
            <a:chOff x="0" y="-1"/>
            <a:chExt cx="10172700" cy="6875362"/>
          </a:xfrm>
        </p:grpSpPr>
        <p:sp>
          <p:nvSpPr>
            <p:cNvPr id="122" name="Google Shape;122;p33"/>
            <p:cNvSpPr/>
            <p:nvPr/>
          </p:nvSpPr>
          <p:spPr>
            <a:xfrm rot="10800000">
              <a:off x="0" y="-1"/>
              <a:ext cx="10172700" cy="6875362"/>
            </a:xfrm>
            <a:custGeom>
              <a:rect b="b" l="l" r="r" t="t"/>
              <a:pathLst>
                <a:path extrusionOk="0" h="6858000" w="12192000">
                  <a:moveTo>
                    <a:pt x="12192000" y="6858000"/>
                  </a:moveTo>
                  <a:lnTo>
                    <a:pt x="0" y="6858000"/>
                  </a:lnTo>
                  <a:lnTo>
                    <a:pt x="0" y="0"/>
                  </a:lnTo>
                  <a:lnTo>
                    <a:pt x="2" y="0"/>
                  </a:lnTo>
                  <a:lnTo>
                    <a:pt x="2" y="6857998"/>
                  </a:lnTo>
                  <a:lnTo>
                    <a:pt x="6858002" y="6857998"/>
                  </a:lnTo>
                  <a:lnTo>
                    <a:pt x="4" y="0"/>
                  </a:lnTo>
                  <a:lnTo>
                    <a:pt x="12192000" y="0"/>
                  </a:lnTo>
                  <a:lnTo>
                    <a:pt x="12192000" y="6858000"/>
                  </a:lnTo>
                  <a:close/>
                </a:path>
              </a:pathLst>
            </a:cu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3" name="Google Shape;123;p33"/>
            <p:cNvSpPr/>
            <p:nvPr/>
          </p:nvSpPr>
          <p:spPr>
            <a:xfrm rot="10800000">
              <a:off x="4618483" y="2"/>
              <a:ext cx="3676077" cy="2602959"/>
            </a:xfrm>
            <a:custGeom>
              <a:rect b="b" l="l" r="r" t="t"/>
              <a:pathLst>
                <a:path extrusionOk="0" h="2602959" w="3676077">
                  <a:moveTo>
                    <a:pt x="3676077" y="2602959"/>
                  </a:moveTo>
                  <a:lnTo>
                    <a:pt x="0" y="2602959"/>
                  </a:lnTo>
                  <a:lnTo>
                    <a:pt x="1509718" y="0"/>
                  </a:lnTo>
                  <a:lnTo>
                    <a:pt x="3676077" y="2602959"/>
                  </a:lnTo>
                  <a:close/>
                </a:path>
              </a:pathLst>
            </a:cu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grpSp>
        <p:nvGrpSpPr>
          <p:cNvPr id="124" name="Google Shape;124;p33"/>
          <p:cNvGrpSpPr/>
          <p:nvPr/>
        </p:nvGrpSpPr>
        <p:grpSpPr>
          <a:xfrm>
            <a:off x="840550" y="1243433"/>
            <a:ext cx="3392821" cy="2669655"/>
            <a:chOff x="2501152" y="1649230"/>
            <a:chExt cx="4523762" cy="3559540"/>
          </a:xfrm>
        </p:grpSpPr>
        <p:grpSp>
          <p:nvGrpSpPr>
            <p:cNvPr id="125" name="Google Shape;125;p33"/>
            <p:cNvGrpSpPr/>
            <p:nvPr/>
          </p:nvGrpSpPr>
          <p:grpSpPr>
            <a:xfrm>
              <a:off x="2501152" y="3429000"/>
              <a:ext cx="4523762" cy="1779770"/>
              <a:chOff x="2186630" y="3697726"/>
              <a:chExt cx="4523762" cy="1779770"/>
            </a:xfrm>
          </p:grpSpPr>
          <p:sp>
            <p:nvSpPr>
              <p:cNvPr id="126" name="Google Shape;126;p33"/>
              <p:cNvSpPr txBox="1"/>
              <p:nvPr/>
            </p:nvSpPr>
            <p:spPr>
              <a:xfrm>
                <a:off x="2186630" y="4077114"/>
                <a:ext cx="4523762"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4900" u="none" cap="none" strike="noStrike">
                    <a:solidFill>
                      <a:schemeClr val="lt1"/>
                    </a:solidFill>
                    <a:latin typeface="Montserrat"/>
                    <a:ea typeface="Montserrat"/>
                    <a:cs typeface="Montserrat"/>
                    <a:sym typeface="Montserrat"/>
                  </a:rPr>
                  <a:t>MINIMAL</a:t>
                </a:r>
                <a:endParaRPr sz="1100"/>
              </a:p>
            </p:txBody>
          </p:sp>
          <p:sp>
            <p:nvSpPr>
              <p:cNvPr id="127" name="Google Shape;127;p33"/>
              <p:cNvSpPr txBox="1"/>
              <p:nvPr/>
            </p:nvSpPr>
            <p:spPr>
              <a:xfrm>
                <a:off x="2225267" y="5077386"/>
                <a:ext cx="4316504"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lt1"/>
                    </a:solidFill>
                    <a:latin typeface="Montserrat Light"/>
                    <a:ea typeface="Montserrat Light"/>
                    <a:cs typeface="Montserrat Light"/>
                    <a:sym typeface="Montserrat Light"/>
                  </a:rPr>
                  <a:t>PRESENTATION</a:t>
                </a:r>
                <a:endParaRPr sz="1100"/>
              </a:p>
            </p:txBody>
          </p:sp>
          <p:sp>
            <p:nvSpPr>
              <p:cNvPr id="128" name="Google Shape;128;p33"/>
              <p:cNvSpPr txBox="1"/>
              <p:nvPr/>
            </p:nvSpPr>
            <p:spPr>
              <a:xfrm>
                <a:off x="2186630" y="3697726"/>
                <a:ext cx="2925226"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CREATIVE</a:t>
                </a:r>
                <a:endParaRPr sz="1100"/>
              </a:p>
            </p:txBody>
          </p:sp>
        </p:grpSp>
        <p:pic>
          <p:nvPicPr>
            <p:cNvPr id="129" name="Google Shape;129;p33"/>
            <p:cNvPicPr preferRelativeResize="0"/>
            <p:nvPr/>
          </p:nvPicPr>
          <p:blipFill rotWithShape="1">
            <a:blip r:embed="rId4">
              <a:alphaModFix/>
            </a:blip>
            <a:srcRect b="0" l="0" r="0" t="0"/>
            <a:stretch/>
          </p:blipFill>
          <p:spPr>
            <a:xfrm>
              <a:off x="2501152" y="1649230"/>
              <a:ext cx="2022331" cy="1297660"/>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9" name="Shape 449"/>
        <p:cNvGrpSpPr/>
        <p:nvPr/>
      </p:nvGrpSpPr>
      <p:grpSpPr>
        <a:xfrm>
          <a:off x="0" y="0"/>
          <a:ext cx="0" cy="0"/>
          <a:chOff x="0" y="0"/>
          <a:chExt cx="0" cy="0"/>
        </a:xfrm>
      </p:grpSpPr>
      <p:sp>
        <p:nvSpPr>
          <p:cNvPr id="450" name="Google Shape;450;p5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TEAM</a:t>
            </a:r>
            <a:endParaRPr sz="3600"/>
          </a:p>
        </p:txBody>
      </p:sp>
      <p:sp>
        <p:nvSpPr>
          <p:cNvPr id="451" name="Google Shape;451;p51"/>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452" name="Google Shape;452;p51"/>
          <p:cNvSpPr txBox="1"/>
          <p:nvPr/>
        </p:nvSpPr>
        <p:spPr>
          <a:xfrm>
            <a:off x="1432823" y="1735457"/>
            <a:ext cx="1062570"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JOHN DEO</a:t>
            </a:r>
            <a:endParaRPr sz="1100"/>
          </a:p>
        </p:txBody>
      </p:sp>
      <p:sp>
        <p:nvSpPr>
          <p:cNvPr id="453" name="Google Shape;453;p51"/>
          <p:cNvSpPr txBox="1"/>
          <p:nvPr/>
        </p:nvSpPr>
        <p:spPr>
          <a:xfrm>
            <a:off x="1432823" y="1943161"/>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54" name="Google Shape;454;p51"/>
          <p:cNvSpPr txBox="1"/>
          <p:nvPr/>
        </p:nvSpPr>
        <p:spPr>
          <a:xfrm>
            <a:off x="1430095" y="2248034"/>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55" name="Google Shape;455;p51"/>
          <p:cNvSpPr txBox="1"/>
          <p:nvPr/>
        </p:nvSpPr>
        <p:spPr>
          <a:xfrm>
            <a:off x="1427465" y="3259465"/>
            <a:ext cx="800239"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456" name="Google Shape;456;p51"/>
          <p:cNvSpPr txBox="1"/>
          <p:nvPr/>
        </p:nvSpPr>
        <p:spPr>
          <a:xfrm>
            <a:off x="3760493" y="1735457"/>
            <a:ext cx="1062570"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DR. JACKY</a:t>
            </a:r>
            <a:endParaRPr sz="1100"/>
          </a:p>
        </p:txBody>
      </p:sp>
      <p:sp>
        <p:nvSpPr>
          <p:cNvPr id="457" name="Google Shape;457;p51"/>
          <p:cNvSpPr txBox="1"/>
          <p:nvPr/>
        </p:nvSpPr>
        <p:spPr>
          <a:xfrm>
            <a:off x="3760493" y="1943161"/>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58" name="Google Shape;458;p51"/>
          <p:cNvSpPr txBox="1"/>
          <p:nvPr/>
        </p:nvSpPr>
        <p:spPr>
          <a:xfrm>
            <a:off x="3760493" y="2248034"/>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59" name="Google Shape;459;p51"/>
          <p:cNvSpPr txBox="1"/>
          <p:nvPr/>
        </p:nvSpPr>
        <p:spPr>
          <a:xfrm>
            <a:off x="3758708" y="3259465"/>
            <a:ext cx="800239"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460" name="Google Shape;460;p51"/>
          <p:cNvSpPr txBox="1"/>
          <p:nvPr/>
        </p:nvSpPr>
        <p:spPr>
          <a:xfrm>
            <a:off x="6090547" y="1735457"/>
            <a:ext cx="1062570"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JHON HARY</a:t>
            </a:r>
            <a:endParaRPr sz="1100"/>
          </a:p>
        </p:txBody>
      </p:sp>
      <p:sp>
        <p:nvSpPr>
          <p:cNvPr id="461" name="Google Shape;461;p51"/>
          <p:cNvSpPr txBox="1"/>
          <p:nvPr/>
        </p:nvSpPr>
        <p:spPr>
          <a:xfrm>
            <a:off x="6090547" y="1943161"/>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62" name="Google Shape;462;p51"/>
          <p:cNvSpPr txBox="1"/>
          <p:nvPr/>
        </p:nvSpPr>
        <p:spPr>
          <a:xfrm>
            <a:off x="6093274" y="2248034"/>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63" name="Google Shape;463;p51"/>
          <p:cNvSpPr txBox="1"/>
          <p:nvPr/>
        </p:nvSpPr>
        <p:spPr>
          <a:xfrm>
            <a:off x="6089107" y="3259465"/>
            <a:ext cx="800239"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pic>
        <p:nvPicPr>
          <p:cNvPr id="464" name="Google Shape;464;p51"/>
          <p:cNvPicPr preferRelativeResize="0"/>
          <p:nvPr/>
        </p:nvPicPr>
        <p:blipFill rotWithShape="1">
          <a:blip r:embed="rId3">
            <a:alphaModFix/>
          </a:blip>
          <a:srcRect b="0" l="0" r="0" t="0"/>
          <a:stretch/>
        </p:blipFill>
        <p:spPr>
          <a:xfrm>
            <a:off x="1504468" y="3830735"/>
            <a:ext cx="803557" cy="334152"/>
          </a:xfrm>
          <a:prstGeom prst="rect">
            <a:avLst/>
          </a:prstGeom>
          <a:noFill/>
          <a:ln>
            <a:noFill/>
          </a:ln>
        </p:spPr>
      </p:pic>
      <p:pic>
        <p:nvPicPr>
          <p:cNvPr id="465" name="Google Shape;465;p51"/>
          <p:cNvPicPr preferRelativeResize="0"/>
          <p:nvPr/>
        </p:nvPicPr>
        <p:blipFill rotWithShape="1">
          <a:blip r:embed="rId3">
            <a:alphaModFix/>
          </a:blip>
          <a:srcRect b="0" l="0" r="0" t="0"/>
          <a:stretch/>
        </p:blipFill>
        <p:spPr>
          <a:xfrm>
            <a:off x="3835116" y="3830735"/>
            <a:ext cx="803557" cy="334152"/>
          </a:xfrm>
          <a:prstGeom prst="rect">
            <a:avLst/>
          </a:prstGeom>
          <a:noFill/>
          <a:ln>
            <a:noFill/>
          </a:ln>
        </p:spPr>
      </p:pic>
      <p:pic>
        <p:nvPicPr>
          <p:cNvPr id="466" name="Google Shape;466;p51"/>
          <p:cNvPicPr preferRelativeResize="0"/>
          <p:nvPr/>
        </p:nvPicPr>
        <p:blipFill rotWithShape="1">
          <a:blip r:embed="rId3">
            <a:alphaModFix/>
          </a:blip>
          <a:srcRect b="0" l="0" r="0" t="0"/>
          <a:stretch/>
        </p:blipFill>
        <p:spPr>
          <a:xfrm>
            <a:off x="6165764" y="3830735"/>
            <a:ext cx="803557" cy="334152"/>
          </a:xfrm>
          <a:prstGeom prst="rect">
            <a:avLst/>
          </a:prstGeom>
          <a:noFill/>
          <a:ln>
            <a:noFill/>
          </a:ln>
        </p:spPr>
      </p:pic>
      <p:pic>
        <p:nvPicPr>
          <p:cNvPr id="467" name="Google Shape;467;p51"/>
          <p:cNvPicPr preferRelativeResize="0"/>
          <p:nvPr/>
        </p:nvPicPr>
        <p:blipFill>
          <a:blip r:embed="rId4">
            <a:alphaModFix/>
          </a:blip>
          <a:stretch>
            <a:fillRect/>
          </a:stretch>
        </p:blipFill>
        <p:spPr>
          <a:xfrm>
            <a:off x="1428275" y="3527788"/>
            <a:ext cx="1069291" cy="242375"/>
          </a:xfrm>
          <a:prstGeom prst="rect">
            <a:avLst/>
          </a:prstGeom>
          <a:noFill/>
          <a:ln>
            <a:noFill/>
          </a:ln>
        </p:spPr>
      </p:pic>
      <p:pic>
        <p:nvPicPr>
          <p:cNvPr id="468" name="Google Shape;468;p51"/>
          <p:cNvPicPr preferRelativeResize="0"/>
          <p:nvPr/>
        </p:nvPicPr>
        <p:blipFill>
          <a:blip r:embed="rId4">
            <a:alphaModFix/>
          </a:blip>
          <a:stretch>
            <a:fillRect/>
          </a:stretch>
        </p:blipFill>
        <p:spPr>
          <a:xfrm>
            <a:off x="3758925" y="3527775"/>
            <a:ext cx="1069291" cy="242375"/>
          </a:xfrm>
          <a:prstGeom prst="rect">
            <a:avLst/>
          </a:prstGeom>
          <a:noFill/>
          <a:ln>
            <a:noFill/>
          </a:ln>
        </p:spPr>
      </p:pic>
      <p:pic>
        <p:nvPicPr>
          <p:cNvPr id="469" name="Google Shape;469;p51"/>
          <p:cNvPicPr preferRelativeResize="0"/>
          <p:nvPr/>
        </p:nvPicPr>
        <p:blipFill>
          <a:blip r:embed="rId4">
            <a:alphaModFix/>
          </a:blip>
          <a:stretch>
            <a:fillRect/>
          </a:stretch>
        </p:blipFill>
        <p:spPr>
          <a:xfrm>
            <a:off x="6089575" y="3527788"/>
            <a:ext cx="1069291" cy="2423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5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PARTNERS</a:t>
            </a:r>
            <a:endParaRPr sz="3600"/>
          </a:p>
        </p:txBody>
      </p:sp>
      <p:sp>
        <p:nvSpPr>
          <p:cNvPr id="475" name="Google Shape;475;p52"/>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cxnSp>
        <p:nvCxnSpPr>
          <p:cNvPr id="476" name="Google Shape;476;p52"/>
          <p:cNvCxnSpPr/>
          <p:nvPr/>
        </p:nvCxnSpPr>
        <p:spPr>
          <a:xfrm>
            <a:off x="1393371" y="2898071"/>
            <a:ext cx="6357257" cy="0"/>
          </a:xfrm>
          <a:prstGeom prst="straightConnector1">
            <a:avLst/>
          </a:prstGeom>
          <a:noFill/>
          <a:ln cap="flat" cmpd="sng" w="25400">
            <a:solidFill>
              <a:srgbClr val="D8D8D8"/>
            </a:solidFill>
            <a:prstDash val="solid"/>
            <a:miter lim="800000"/>
            <a:headEnd len="sm" w="sm" type="none"/>
            <a:tailEnd len="sm" w="sm" type="none"/>
          </a:ln>
        </p:spPr>
      </p:cxnSp>
      <p:grpSp>
        <p:nvGrpSpPr>
          <p:cNvPr id="477" name="Google Shape;477;p52"/>
          <p:cNvGrpSpPr/>
          <p:nvPr/>
        </p:nvGrpSpPr>
        <p:grpSpPr>
          <a:xfrm>
            <a:off x="2982685" y="1972785"/>
            <a:ext cx="3178629" cy="1850571"/>
            <a:chOff x="3976914" y="2630380"/>
            <a:chExt cx="4238172" cy="2467428"/>
          </a:xfrm>
        </p:grpSpPr>
        <p:cxnSp>
          <p:nvCxnSpPr>
            <p:cNvPr id="478" name="Google Shape;478;p52"/>
            <p:cNvCxnSpPr/>
            <p:nvPr/>
          </p:nvCxnSpPr>
          <p:spPr>
            <a:xfrm>
              <a:off x="3976914" y="2630380"/>
              <a:ext cx="0" cy="2467428"/>
            </a:xfrm>
            <a:prstGeom prst="straightConnector1">
              <a:avLst/>
            </a:prstGeom>
            <a:noFill/>
            <a:ln cap="flat" cmpd="sng" w="25400">
              <a:solidFill>
                <a:srgbClr val="D8D8D8"/>
              </a:solidFill>
              <a:prstDash val="solid"/>
              <a:miter lim="800000"/>
              <a:headEnd len="sm" w="sm" type="none"/>
              <a:tailEnd len="sm" w="sm" type="none"/>
            </a:ln>
          </p:spPr>
        </p:cxnSp>
        <p:cxnSp>
          <p:nvCxnSpPr>
            <p:cNvPr id="479" name="Google Shape;479;p52"/>
            <p:cNvCxnSpPr/>
            <p:nvPr/>
          </p:nvCxnSpPr>
          <p:spPr>
            <a:xfrm>
              <a:off x="8215086" y="2630380"/>
              <a:ext cx="0" cy="2467428"/>
            </a:xfrm>
            <a:prstGeom prst="straightConnector1">
              <a:avLst/>
            </a:prstGeom>
            <a:noFill/>
            <a:ln cap="flat" cmpd="sng" w="25400">
              <a:solidFill>
                <a:srgbClr val="D8D8D8"/>
              </a:solidFill>
              <a:prstDash val="solid"/>
              <a:miter lim="800000"/>
              <a:headEnd len="sm" w="sm" type="none"/>
              <a:tailEnd len="sm" w="sm" type="none"/>
            </a:ln>
          </p:spPr>
        </p:cxnSp>
        <p:cxnSp>
          <p:nvCxnSpPr>
            <p:cNvPr id="480" name="Google Shape;480;p52"/>
            <p:cNvCxnSpPr/>
            <p:nvPr/>
          </p:nvCxnSpPr>
          <p:spPr>
            <a:xfrm>
              <a:off x="6096000" y="2630380"/>
              <a:ext cx="0" cy="2467428"/>
            </a:xfrm>
            <a:prstGeom prst="straightConnector1">
              <a:avLst/>
            </a:prstGeom>
            <a:noFill/>
            <a:ln cap="flat" cmpd="sng" w="25400">
              <a:solidFill>
                <a:srgbClr val="D8D8D8"/>
              </a:solidFill>
              <a:prstDash val="solid"/>
              <a:miter lim="800000"/>
              <a:headEnd len="sm" w="sm" type="none"/>
              <a:tailEnd len="sm" w="sm" type="none"/>
            </a:ln>
          </p:spPr>
        </p:cxnSp>
      </p:grpSp>
      <p:grpSp>
        <p:nvGrpSpPr>
          <p:cNvPr id="481" name="Google Shape;481;p52"/>
          <p:cNvGrpSpPr/>
          <p:nvPr/>
        </p:nvGrpSpPr>
        <p:grpSpPr>
          <a:xfrm>
            <a:off x="1717561" y="3224850"/>
            <a:ext cx="940931" cy="277654"/>
            <a:chOff x="2203679" y="3143433"/>
            <a:chExt cx="1254574" cy="370205"/>
          </a:xfrm>
        </p:grpSpPr>
        <p:sp>
          <p:nvSpPr>
            <p:cNvPr id="482" name="Google Shape;482;p52"/>
            <p:cNvSpPr txBox="1"/>
            <p:nvPr/>
          </p:nvSpPr>
          <p:spPr>
            <a:xfrm>
              <a:off x="2203679" y="3143433"/>
              <a:ext cx="125457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FINIXL</a:t>
              </a:r>
              <a:endParaRPr b="1" sz="900">
                <a:solidFill>
                  <a:srgbClr val="7F7F7F"/>
                </a:solidFill>
                <a:latin typeface="Montserrat Light"/>
                <a:ea typeface="Montserrat Light"/>
                <a:cs typeface="Montserrat Light"/>
                <a:sym typeface="Montserrat Light"/>
              </a:endParaRPr>
            </a:p>
          </p:txBody>
        </p:sp>
        <p:sp>
          <p:nvSpPr>
            <p:cNvPr id="483" name="Google Shape;483;p52"/>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84" name="Google Shape;484;p52"/>
          <p:cNvGrpSpPr/>
          <p:nvPr/>
        </p:nvGrpSpPr>
        <p:grpSpPr>
          <a:xfrm>
            <a:off x="5025797" y="3224850"/>
            <a:ext cx="811326" cy="277654"/>
            <a:chOff x="6657860" y="4300611"/>
            <a:chExt cx="1081768" cy="370205"/>
          </a:xfrm>
        </p:grpSpPr>
        <p:sp>
          <p:nvSpPr>
            <p:cNvPr id="485" name="Google Shape;485;p52"/>
            <p:cNvSpPr txBox="1"/>
            <p:nvPr/>
          </p:nvSpPr>
          <p:spPr>
            <a:xfrm>
              <a:off x="6657860" y="4300611"/>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MIMUS</a:t>
              </a:r>
              <a:endParaRPr b="1" sz="900">
                <a:solidFill>
                  <a:srgbClr val="7F7F7F"/>
                </a:solidFill>
                <a:latin typeface="Montserrat Light"/>
                <a:ea typeface="Montserrat Light"/>
                <a:cs typeface="Montserrat Light"/>
                <a:sym typeface="Montserrat Light"/>
              </a:endParaRPr>
            </a:p>
          </p:txBody>
        </p:sp>
        <p:sp>
          <p:nvSpPr>
            <p:cNvPr id="486" name="Google Shape;486;p52"/>
            <p:cNvSpPr txBox="1"/>
            <p:nvPr/>
          </p:nvSpPr>
          <p:spPr>
            <a:xfrm>
              <a:off x="6884079" y="4501539"/>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87" name="Google Shape;487;p52"/>
          <p:cNvGrpSpPr/>
          <p:nvPr/>
        </p:nvGrpSpPr>
        <p:grpSpPr>
          <a:xfrm>
            <a:off x="3494144" y="3213635"/>
            <a:ext cx="696003" cy="300082"/>
            <a:chOff x="4842321" y="4145566"/>
            <a:chExt cx="928004" cy="400110"/>
          </a:xfrm>
        </p:grpSpPr>
        <p:sp>
          <p:nvSpPr>
            <p:cNvPr id="488" name="Google Shape;488;p52"/>
            <p:cNvSpPr txBox="1"/>
            <p:nvPr/>
          </p:nvSpPr>
          <p:spPr>
            <a:xfrm>
              <a:off x="4842321" y="4145566"/>
              <a:ext cx="53396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X</a:t>
              </a:r>
              <a:endParaRPr b="1" sz="1500">
                <a:solidFill>
                  <a:srgbClr val="7F7F7F"/>
                </a:solidFill>
                <a:latin typeface="Montserrat Light"/>
                <a:ea typeface="Montserrat Light"/>
                <a:cs typeface="Montserrat Light"/>
                <a:sym typeface="Montserrat Light"/>
              </a:endParaRPr>
            </a:p>
          </p:txBody>
        </p:sp>
        <p:sp>
          <p:nvSpPr>
            <p:cNvPr id="489" name="Google Shape;489;p52"/>
            <p:cNvSpPr txBox="1"/>
            <p:nvPr/>
          </p:nvSpPr>
          <p:spPr>
            <a:xfrm>
              <a:off x="5140995" y="4260982"/>
              <a:ext cx="629330" cy="1692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90" name="Google Shape;490;p52"/>
          <p:cNvGrpSpPr/>
          <p:nvPr/>
        </p:nvGrpSpPr>
        <p:grpSpPr>
          <a:xfrm>
            <a:off x="6615111" y="3224850"/>
            <a:ext cx="811326" cy="277654"/>
            <a:chOff x="2290082" y="3143433"/>
            <a:chExt cx="1081768" cy="370205"/>
          </a:xfrm>
        </p:grpSpPr>
        <p:sp>
          <p:nvSpPr>
            <p:cNvPr id="491" name="Google Shape;491;p52"/>
            <p:cNvSpPr txBox="1"/>
            <p:nvPr/>
          </p:nvSpPr>
          <p:spPr>
            <a:xfrm>
              <a:off x="2290082" y="3143433"/>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MINIMAL</a:t>
              </a:r>
              <a:endParaRPr b="1" sz="900">
                <a:solidFill>
                  <a:srgbClr val="7F7F7F"/>
                </a:solidFill>
                <a:latin typeface="Montserrat Light"/>
                <a:ea typeface="Montserrat Light"/>
                <a:cs typeface="Montserrat Light"/>
                <a:sym typeface="Montserrat Light"/>
              </a:endParaRPr>
            </a:p>
          </p:txBody>
        </p:sp>
        <p:sp>
          <p:nvSpPr>
            <p:cNvPr id="492" name="Google Shape;492;p52"/>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93" name="Google Shape;493;p52"/>
          <p:cNvGrpSpPr/>
          <p:nvPr/>
        </p:nvGrpSpPr>
        <p:grpSpPr>
          <a:xfrm>
            <a:off x="1778794" y="2293639"/>
            <a:ext cx="811326" cy="277654"/>
            <a:chOff x="2290082" y="3143433"/>
            <a:chExt cx="1081768" cy="370205"/>
          </a:xfrm>
        </p:grpSpPr>
        <p:sp>
          <p:nvSpPr>
            <p:cNvPr id="494" name="Google Shape;494;p52"/>
            <p:cNvSpPr txBox="1"/>
            <p:nvPr/>
          </p:nvSpPr>
          <p:spPr>
            <a:xfrm>
              <a:off x="2290082" y="3143433"/>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MIMUS</a:t>
              </a:r>
              <a:endParaRPr b="1" sz="900">
                <a:solidFill>
                  <a:srgbClr val="7F7F7F"/>
                </a:solidFill>
                <a:latin typeface="Montserrat Light"/>
                <a:ea typeface="Montserrat Light"/>
                <a:cs typeface="Montserrat Light"/>
                <a:sym typeface="Montserrat Light"/>
              </a:endParaRPr>
            </a:p>
          </p:txBody>
        </p:sp>
        <p:sp>
          <p:nvSpPr>
            <p:cNvPr id="495" name="Google Shape;495;p52"/>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96" name="Google Shape;496;p52"/>
          <p:cNvGrpSpPr/>
          <p:nvPr/>
        </p:nvGrpSpPr>
        <p:grpSpPr>
          <a:xfrm>
            <a:off x="3384930" y="2293639"/>
            <a:ext cx="907290" cy="277654"/>
            <a:chOff x="2226106" y="3143433"/>
            <a:chExt cx="1209720" cy="370205"/>
          </a:xfrm>
        </p:grpSpPr>
        <p:sp>
          <p:nvSpPr>
            <p:cNvPr id="497" name="Google Shape;497;p52"/>
            <p:cNvSpPr txBox="1"/>
            <p:nvPr/>
          </p:nvSpPr>
          <p:spPr>
            <a:xfrm>
              <a:off x="2226106" y="3143433"/>
              <a:ext cx="120972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EXAMPLE</a:t>
              </a:r>
              <a:endParaRPr b="1" sz="900">
                <a:solidFill>
                  <a:srgbClr val="7F7F7F"/>
                </a:solidFill>
                <a:latin typeface="Montserrat Light"/>
                <a:ea typeface="Montserrat Light"/>
                <a:cs typeface="Montserrat Light"/>
                <a:sym typeface="Montserrat Light"/>
              </a:endParaRPr>
            </a:p>
          </p:txBody>
        </p:sp>
        <p:sp>
          <p:nvSpPr>
            <p:cNvPr id="498" name="Google Shape;498;p52"/>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499" name="Google Shape;499;p52"/>
          <p:cNvGrpSpPr/>
          <p:nvPr/>
        </p:nvGrpSpPr>
        <p:grpSpPr>
          <a:xfrm>
            <a:off x="4974247" y="2293639"/>
            <a:ext cx="907285" cy="277654"/>
            <a:chOff x="2226109" y="3143433"/>
            <a:chExt cx="1209714" cy="370205"/>
          </a:xfrm>
        </p:grpSpPr>
        <p:sp>
          <p:nvSpPr>
            <p:cNvPr id="500" name="Google Shape;500;p52"/>
            <p:cNvSpPr txBox="1"/>
            <p:nvPr/>
          </p:nvSpPr>
          <p:spPr>
            <a:xfrm>
              <a:off x="2226109" y="3143433"/>
              <a:ext cx="120971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PUMLK</a:t>
              </a:r>
              <a:endParaRPr b="1" sz="900">
                <a:solidFill>
                  <a:srgbClr val="7F7F7F"/>
                </a:solidFill>
                <a:latin typeface="Montserrat Light"/>
                <a:ea typeface="Montserrat Light"/>
                <a:cs typeface="Montserrat Light"/>
                <a:sym typeface="Montserrat Light"/>
              </a:endParaRPr>
            </a:p>
          </p:txBody>
        </p:sp>
        <p:sp>
          <p:nvSpPr>
            <p:cNvPr id="501" name="Google Shape;501;p52"/>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502" name="Google Shape;502;p52"/>
          <p:cNvGrpSpPr/>
          <p:nvPr/>
        </p:nvGrpSpPr>
        <p:grpSpPr>
          <a:xfrm>
            <a:off x="6669202" y="2282424"/>
            <a:ext cx="696003" cy="300082"/>
            <a:chOff x="4842321" y="4145566"/>
            <a:chExt cx="928004" cy="400110"/>
          </a:xfrm>
        </p:grpSpPr>
        <p:sp>
          <p:nvSpPr>
            <p:cNvPr id="503" name="Google Shape;503;p52"/>
            <p:cNvSpPr txBox="1"/>
            <p:nvPr/>
          </p:nvSpPr>
          <p:spPr>
            <a:xfrm>
              <a:off x="4842321" y="4145566"/>
              <a:ext cx="53396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X</a:t>
              </a:r>
              <a:endParaRPr b="1" sz="1500">
                <a:solidFill>
                  <a:srgbClr val="7F7F7F"/>
                </a:solidFill>
                <a:latin typeface="Montserrat Light"/>
                <a:ea typeface="Montserrat Light"/>
                <a:cs typeface="Montserrat Light"/>
                <a:sym typeface="Montserrat Light"/>
              </a:endParaRPr>
            </a:p>
          </p:txBody>
        </p:sp>
        <p:sp>
          <p:nvSpPr>
            <p:cNvPr id="504" name="Google Shape;504;p52"/>
            <p:cNvSpPr txBox="1"/>
            <p:nvPr/>
          </p:nvSpPr>
          <p:spPr>
            <a:xfrm>
              <a:off x="5140995" y="4260982"/>
              <a:ext cx="629330" cy="1692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8" name="Shape 508"/>
        <p:cNvGrpSpPr/>
        <p:nvPr/>
      </p:nvGrpSpPr>
      <p:grpSpPr>
        <a:xfrm>
          <a:off x="0" y="0"/>
          <a:ext cx="0" cy="0"/>
          <a:chOff x="0" y="0"/>
          <a:chExt cx="0" cy="0"/>
        </a:xfrm>
      </p:grpSpPr>
      <p:sp>
        <p:nvSpPr>
          <p:cNvPr id="509" name="Google Shape;509;p5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PARTNERS</a:t>
            </a:r>
            <a:endParaRPr sz="3600"/>
          </a:p>
        </p:txBody>
      </p:sp>
      <p:sp>
        <p:nvSpPr>
          <p:cNvPr id="510" name="Google Shape;510;p53"/>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511" name="Google Shape;511;p53"/>
          <p:cNvSpPr/>
          <p:nvPr/>
        </p:nvSpPr>
        <p:spPr>
          <a:xfrm>
            <a:off x="1088572" y="1668236"/>
            <a:ext cx="1579516" cy="159747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2" name="Google Shape;512;p53"/>
          <p:cNvSpPr/>
          <p:nvPr/>
        </p:nvSpPr>
        <p:spPr>
          <a:xfrm>
            <a:off x="2884352" y="1668236"/>
            <a:ext cx="1579516" cy="159747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3" name="Google Shape;513;p53"/>
          <p:cNvSpPr/>
          <p:nvPr/>
        </p:nvSpPr>
        <p:spPr>
          <a:xfrm>
            <a:off x="4680133" y="1668236"/>
            <a:ext cx="1579516" cy="159747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4" name="Google Shape;514;p53"/>
          <p:cNvSpPr/>
          <p:nvPr/>
        </p:nvSpPr>
        <p:spPr>
          <a:xfrm>
            <a:off x="6475913" y="1668236"/>
            <a:ext cx="1579516" cy="159747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5" name="Google Shape;515;p53"/>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516" name="Google Shape;516;p53"/>
          <p:cNvGrpSpPr/>
          <p:nvPr/>
        </p:nvGrpSpPr>
        <p:grpSpPr>
          <a:xfrm>
            <a:off x="3861197" y="4207729"/>
            <a:ext cx="1421607" cy="265455"/>
            <a:chOff x="5148262" y="5610305"/>
            <a:chExt cx="1895476" cy="353940"/>
          </a:xfrm>
        </p:grpSpPr>
        <p:sp>
          <p:nvSpPr>
            <p:cNvPr id="517" name="Google Shape;517;p53"/>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8" name="Google Shape;518;p53"/>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grpSp>
        <p:nvGrpSpPr>
          <p:cNvPr id="519" name="Google Shape;519;p53"/>
          <p:cNvGrpSpPr/>
          <p:nvPr/>
        </p:nvGrpSpPr>
        <p:grpSpPr>
          <a:xfrm>
            <a:off x="1472666" y="2328149"/>
            <a:ext cx="811326" cy="277654"/>
            <a:chOff x="2290082" y="3143433"/>
            <a:chExt cx="1081768" cy="370205"/>
          </a:xfrm>
        </p:grpSpPr>
        <p:sp>
          <p:nvSpPr>
            <p:cNvPr id="520" name="Google Shape;520;p53"/>
            <p:cNvSpPr txBox="1"/>
            <p:nvPr/>
          </p:nvSpPr>
          <p:spPr>
            <a:xfrm>
              <a:off x="2290082" y="3143433"/>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MIMUS</a:t>
              </a:r>
              <a:endParaRPr b="1" sz="900">
                <a:solidFill>
                  <a:schemeClr val="lt1"/>
                </a:solidFill>
                <a:latin typeface="Montserrat Light"/>
                <a:ea typeface="Montserrat Light"/>
                <a:cs typeface="Montserrat Light"/>
                <a:sym typeface="Montserrat Light"/>
              </a:endParaRPr>
            </a:p>
          </p:txBody>
        </p:sp>
        <p:sp>
          <p:nvSpPr>
            <p:cNvPr id="521" name="Google Shape;521;p53"/>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lt1"/>
                  </a:solidFill>
                  <a:latin typeface="Montserrat"/>
                  <a:ea typeface="Montserrat"/>
                  <a:cs typeface="Montserrat"/>
                  <a:sym typeface="Montserrat"/>
                </a:rPr>
                <a:t>Lorem ipsum</a:t>
              </a:r>
              <a:endParaRPr sz="400">
                <a:solidFill>
                  <a:schemeClr val="lt1"/>
                </a:solidFill>
                <a:latin typeface="Montserrat Light"/>
                <a:ea typeface="Montserrat Light"/>
                <a:cs typeface="Montserrat Light"/>
                <a:sym typeface="Montserrat Light"/>
              </a:endParaRPr>
            </a:p>
          </p:txBody>
        </p:sp>
      </p:grpSp>
      <p:grpSp>
        <p:nvGrpSpPr>
          <p:cNvPr id="522" name="Google Shape;522;p53"/>
          <p:cNvGrpSpPr/>
          <p:nvPr/>
        </p:nvGrpSpPr>
        <p:grpSpPr>
          <a:xfrm>
            <a:off x="3326108" y="2316934"/>
            <a:ext cx="696003" cy="300082"/>
            <a:chOff x="4842321" y="4145566"/>
            <a:chExt cx="928004" cy="400110"/>
          </a:xfrm>
        </p:grpSpPr>
        <p:sp>
          <p:nvSpPr>
            <p:cNvPr id="523" name="Google Shape;523;p53"/>
            <p:cNvSpPr txBox="1"/>
            <p:nvPr/>
          </p:nvSpPr>
          <p:spPr>
            <a:xfrm>
              <a:off x="4842321" y="4145566"/>
              <a:ext cx="53396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a:ea typeface="Montserrat"/>
                  <a:cs typeface="Montserrat"/>
                  <a:sym typeface="Montserrat"/>
                </a:rPr>
                <a:t>X</a:t>
              </a:r>
              <a:endParaRPr b="1" sz="1500">
                <a:solidFill>
                  <a:schemeClr val="lt1"/>
                </a:solidFill>
                <a:latin typeface="Montserrat Light"/>
                <a:ea typeface="Montserrat Light"/>
                <a:cs typeface="Montserrat Light"/>
                <a:sym typeface="Montserrat Light"/>
              </a:endParaRPr>
            </a:p>
          </p:txBody>
        </p:sp>
        <p:sp>
          <p:nvSpPr>
            <p:cNvPr id="524" name="Google Shape;524;p53"/>
            <p:cNvSpPr txBox="1"/>
            <p:nvPr/>
          </p:nvSpPr>
          <p:spPr>
            <a:xfrm>
              <a:off x="5140995" y="4260982"/>
              <a:ext cx="629330" cy="1692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
                  <a:solidFill>
                    <a:schemeClr val="lt1"/>
                  </a:solidFill>
                  <a:latin typeface="Montserrat"/>
                  <a:ea typeface="Montserrat"/>
                  <a:cs typeface="Montserrat"/>
                  <a:sym typeface="Montserrat"/>
                </a:rPr>
                <a:t>Lorem ipsum</a:t>
              </a:r>
              <a:endParaRPr sz="400">
                <a:solidFill>
                  <a:schemeClr val="lt1"/>
                </a:solidFill>
                <a:latin typeface="Montserrat Light"/>
                <a:ea typeface="Montserrat Light"/>
                <a:cs typeface="Montserrat Light"/>
                <a:sym typeface="Montserrat Light"/>
              </a:endParaRPr>
            </a:p>
          </p:txBody>
        </p:sp>
      </p:grpSp>
      <p:grpSp>
        <p:nvGrpSpPr>
          <p:cNvPr id="525" name="Google Shape;525;p53"/>
          <p:cNvGrpSpPr/>
          <p:nvPr/>
        </p:nvGrpSpPr>
        <p:grpSpPr>
          <a:xfrm>
            <a:off x="5016248" y="2328149"/>
            <a:ext cx="907285" cy="277654"/>
            <a:chOff x="2226109" y="3143433"/>
            <a:chExt cx="1209714" cy="370205"/>
          </a:xfrm>
        </p:grpSpPr>
        <p:sp>
          <p:nvSpPr>
            <p:cNvPr id="526" name="Google Shape;526;p53"/>
            <p:cNvSpPr txBox="1"/>
            <p:nvPr/>
          </p:nvSpPr>
          <p:spPr>
            <a:xfrm>
              <a:off x="2226109" y="3143433"/>
              <a:ext cx="120971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PUMLK</a:t>
              </a:r>
              <a:endParaRPr b="1" sz="900">
                <a:solidFill>
                  <a:schemeClr val="lt1"/>
                </a:solidFill>
                <a:latin typeface="Montserrat Light"/>
                <a:ea typeface="Montserrat Light"/>
                <a:cs typeface="Montserrat Light"/>
                <a:sym typeface="Montserrat Light"/>
              </a:endParaRPr>
            </a:p>
          </p:txBody>
        </p:sp>
        <p:sp>
          <p:nvSpPr>
            <p:cNvPr id="527" name="Google Shape;527;p53"/>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lt1"/>
                  </a:solidFill>
                  <a:latin typeface="Montserrat"/>
                  <a:ea typeface="Montserrat"/>
                  <a:cs typeface="Montserrat"/>
                  <a:sym typeface="Montserrat"/>
                </a:rPr>
                <a:t>Lorem ipsum</a:t>
              </a:r>
              <a:endParaRPr sz="400">
                <a:solidFill>
                  <a:schemeClr val="lt1"/>
                </a:solidFill>
                <a:latin typeface="Montserrat Light"/>
                <a:ea typeface="Montserrat Light"/>
                <a:cs typeface="Montserrat Light"/>
                <a:sym typeface="Montserrat Light"/>
              </a:endParaRPr>
            </a:p>
          </p:txBody>
        </p:sp>
      </p:grpSp>
      <p:grpSp>
        <p:nvGrpSpPr>
          <p:cNvPr id="528" name="Google Shape;528;p53"/>
          <p:cNvGrpSpPr/>
          <p:nvPr/>
        </p:nvGrpSpPr>
        <p:grpSpPr>
          <a:xfrm>
            <a:off x="6812025" y="2328149"/>
            <a:ext cx="907290" cy="277654"/>
            <a:chOff x="2226106" y="3143433"/>
            <a:chExt cx="1209720" cy="370205"/>
          </a:xfrm>
        </p:grpSpPr>
        <p:sp>
          <p:nvSpPr>
            <p:cNvPr id="529" name="Google Shape;529;p53"/>
            <p:cNvSpPr txBox="1"/>
            <p:nvPr/>
          </p:nvSpPr>
          <p:spPr>
            <a:xfrm>
              <a:off x="2226106" y="3143433"/>
              <a:ext cx="120972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EXAMPLE</a:t>
              </a:r>
              <a:endParaRPr b="1" sz="900">
                <a:solidFill>
                  <a:schemeClr val="lt1"/>
                </a:solidFill>
                <a:latin typeface="Montserrat Light"/>
                <a:ea typeface="Montserrat Light"/>
                <a:cs typeface="Montserrat Light"/>
                <a:sym typeface="Montserrat Light"/>
              </a:endParaRPr>
            </a:p>
          </p:txBody>
        </p:sp>
        <p:sp>
          <p:nvSpPr>
            <p:cNvPr id="530" name="Google Shape;530;p53"/>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lt1"/>
                  </a:solidFill>
                  <a:latin typeface="Montserrat"/>
                  <a:ea typeface="Montserrat"/>
                  <a:cs typeface="Montserrat"/>
                  <a:sym typeface="Montserrat"/>
                </a:rPr>
                <a:t>Lorem ipsum</a:t>
              </a:r>
              <a:endParaRPr sz="4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4" name="Shape 534"/>
        <p:cNvGrpSpPr/>
        <p:nvPr/>
      </p:nvGrpSpPr>
      <p:grpSpPr>
        <a:xfrm>
          <a:off x="0" y="0"/>
          <a:ext cx="0" cy="0"/>
          <a:chOff x="0" y="0"/>
          <a:chExt cx="0" cy="0"/>
        </a:xfrm>
      </p:grpSpPr>
      <p:sp>
        <p:nvSpPr>
          <p:cNvPr id="535" name="Google Shape;535;p5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3600"/>
              <a:t>OUR SERVICE</a:t>
            </a:r>
            <a:endParaRPr sz="3600"/>
          </a:p>
        </p:txBody>
      </p:sp>
      <p:sp>
        <p:nvSpPr>
          <p:cNvPr id="536" name="Google Shape;536;p54"/>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537" name="Google Shape;537;p54"/>
          <p:cNvGrpSpPr/>
          <p:nvPr/>
        </p:nvGrpSpPr>
        <p:grpSpPr>
          <a:xfrm>
            <a:off x="1255749" y="1866928"/>
            <a:ext cx="6632492" cy="1409643"/>
            <a:chOff x="1986555" y="2038669"/>
            <a:chExt cx="8843322" cy="1879524"/>
          </a:xfrm>
        </p:grpSpPr>
        <p:grpSp>
          <p:nvGrpSpPr>
            <p:cNvPr id="538" name="Google Shape;538;p54"/>
            <p:cNvGrpSpPr/>
            <p:nvPr/>
          </p:nvGrpSpPr>
          <p:grpSpPr>
            <a:xfrm>
              <a:off x="1986555" y="2038669"/>
              <a:ext cx="2280645" cy="1879524"/>
              <a:chOff x="1986555" y="2040403"/>
              <a:chExt cx="2280645" cy="1879524"/>
            </a:xfrm>
          </p:grpSpPr>
          <p:sp>
            <p:nvSpPr>
              <p:cNvPr id="539" name="Google Shape;539;p54"/>
              <p:cNvSpPr/>
              <p:nvPr/>
            </p:nvSpPr>
            <p:spPr>
              <a:xfrm>
                <a:off x="2050964" y="2040403"/>
                <a:ext cx="752475" cy="74453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0" name="Google Shape;540;p54"/>
              <p:cNvSpPr/>
              <p:nvPr/>
            </p:nvSpPr>
            <p:spPr>
              <a:xfrm>
                <a:off x="1986555" y="2975098"/>
                <a:ext cx="21642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541" name="Google Shape;541;p54"/>
              <p:cNvSpPr txBox="1"/>
              <p:nvPr/>
            </p:nvSpPr>
            <p:spPr>
              <a:xfrm>
                <a:off x="1986569"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nvGrpSpPr>
            <p:cNvPr id="542" name="Google Shape;542;p54"/>
            <p:cNvGrpSpPr/>
            <p:nvPr/>
          </p:nvGrpSpPr>
          <p:grpSpPr>
            <a:xfrm>
              <a:off x="5267907" y="2074785"/>
              <a:ext cx="2280631" cy="1807292"/>
              <a:chOff x="5644145" y="2112635"/>
              <a:chExt cx="2280631" cy="1807292"/>
            </a:xfrm>
          </p:grpSpPr>
          <p:sp>
            <p:nvSpPr>
              <p:cNvPr id="543" name="Google Shape;543;p54"/>
              <p:cNvSpPr/>
              <p:nvPr/>
            </p:nvSpPr>
            <p:spPr>
              <a:xfrm>
                <a:off x="5708540" y="2112635"/>
                <a:ext cx="661988" cy="60007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4" name="Google Shape;544;p54"/>
              <p:cNvSpPr/>
              <p:nvPr/>
            </p:nvSpPr>
            <p:spPr>
              <a:xfrm>
                <a:off x="5644163" y="2975114"/>
                <a:ext cx="21642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545" name="Google Shape;545;p54"/>
              <p:cNvSpPr txBox="1"/>
              <p:nvPr/>
            </p:nvSpPr>
            <p:spPr>
              <a:xfrm>
                <a:off x="5644145"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nvGrpSpPr>
            <p:cNvPr id="546" name="Google Shape;546;p54"/>
            <p:cNvGrpSpPr/>
            <p:nvPr/>
          </p:nvGrpSpPr>
          <p:grpSpPr>
            <a:xfrm>
              <a:off x="8549246" y="2040257"/>
              <a:ext cx="2280631" cy="1876349"/>
              <a:chOff x="9338234" y="2043578"/>
              <a:chExt cx="2280631" cy="1876349"/>
            </a:xfrm>
          </p:grpSpPr>
          <p:sp>
            <p:nvSpPr>
              <p:cNvPr id="547" name="Google Shape;547;p54"/>
              <p:cNvSpPr/>
              <p:nvPr/>
            </p:nvSpPr>
            <p:spPr>
              <a:xfrm>
                <a:off x="9402629" y="2043578"/>
                <a:ext cx="736600" cy="738188"/>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8" name="Google Shape;548;p54"/>
              <p:cNvSpPr/>
              <p:nvPr/>
            </p:nvSpPr>
            <p:spPr>
              <a:xfrm>
                <a:off x="9338245" y="2975119"/>
                <a:ext cx="21642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549" name="Google Shape;549;p54"/>
              <p:cNvSpPr txBox="1"/>
              <p:nvPr/>
            </p:nvSpPr>
            <p:spPr>
              <a:xfrm>
                <a:off x="9338234"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sp>
        <p:nvSpPr>
          <p:cNvPr id="550" name="Google Shape;550;p54"/>
          <p:cNvSpPr txBox="1"/>
          <p:nvPr/>
        </p:nvSpPr>
        <p:spPr>
          <a:xfrm>
            <a:off x="1255750" y="3604900"/>
            <a:ext cx="6737100" cy="362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is seas our creeping. Very. Make from for seas place and won't appear him, were they're and years unto doesn't creeping night lights divideds</a:t>
            </a:r>
            <a:endParaRPr sz="700">
              <a:solidFill>
                <a:schemeClr val="lt2"/>
              </a:solidFill>
              <a:latin typeface="Montserrat Light"/>
              <a:ea typeface="Montserrat Light"/>
              <a:cs typeface="Montserrat Light"/>
              <a:sym typeface="Montserrat Light"/>
            </a:endParaRPr>
          </a:p>
        </p:txBody>
      </p:sp>
      <p:grpSp>
        <p:nvGrpSpPr>
          <p:cNvPr id="551" name="Google Shape;551;p54"/>
          <p:cNvGrpSpPr/>
          <p:nvPr/>
        </p:nvGrpSpPr>
        <p:grpSpPr>
          <a:xfrm>
            <a:off x="1332631" y="4178219"/>
            <a:ext cx="1421607" cy="265455"/>
            <a:chOff x="5148262" y="5610305"/>
            <a:chExt cx="1895476" cy="353940"/>
          </a:xfrm>
        </p:grpSpPr>
        <p:sp>
          <p:nvSpPr>
            <p:cNvPr id="552" name="Google Shape;552;p54"/>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53" name="Google Shape;553;p54"/>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 name="Shape 557"/>
        <p:cNvGrpSpPr/>
        <p:nvPr/>
      </p:nvGrpSpPr>
      <p:grpSpPr>
        <a:xfrm>
          <a:off x="0" y="0"/>
          <a:ext cx="0" cy="0"/>
          <a:chOff x="0" y="0"/>
          <a:chExt cx="0" cy="0"/>
        </a:xfrm>
      </p:grpSpPr>
      <p:pic>
        <p:nvPicPr>
          <p:cNvPr id="558" name="Google Shape;558;p55"/>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559" name="Google Shape;559;p55"/>
          <p:cNvSpPr/>
          <p:nvPr/>
        </p:nvSpPr>
        <p:spPr>
          <a:xfrm>
            <a:off x="385761" y="385761"/>
            <a:ext cx="8372476" cy="4384999"/>
          </a:xfrm>
          <a:prstGeom prst="rect">
            <a:avLst/>
          </a:pr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60" name="Google Shape;560;p55"/>
          <p:cNvGrpSpPr/>
          <p:nvPr/>
        </p:nvGrpSpPr>
        <p:grpSpPr>
          <a:xfrm>
            <a:off x="1684224" y="1512224"/>
            <a:ext cx="5775551" cy="2132075"/>
            <a:chOff x="2856594" y="2152757"/>
            <a:chExt cx="7700735" cy="2842766"/>
          </a:xfrm>
        </p:grpSpPr>
        <p:sp>
          <p:nvSpPr>
            <p:cNvPr id="561" name="Google Shape;561;p55"/>
            <p:cNvSpPr txBox="1"/>
            <p:nvPr/>
          </p:nvSpPr>
          <p:spPr>
            <a:xfrm>
              <a:off x="2856594" y="2152757"/>
              <a:ext cx="2792068" cy="2842766"/>
            </a:xfrm>
            <a:prstGeom prst="rect">
              <a:avLst/>
            </a:prstGeom>
            <a:noFill/>
            <a:ln>
              <a:noFill/>
            </a:ln>
          </p:spPr>
          <p:txBody>
            <a:bodyPr anchorCtr="0" anchor="ctr" bIns="34275" lIns="68575" spcFirstLastPara="1" rIns="68575" wrap="square" tIns="34275">
              <a:noAutofit/>
            </a:bodyPr>
            <a:lstStyle/>
            <a:p>
              <a:pPr indent="0" lvl="0" marL="0" marR="0" rtl="0" algn="r">
                <a:lnSpc>
                  <a:spcPct val="157142"/>
                </a:lnSpc>
                <a:spcBef>
                  <a:spcPts val="0"/>
                </a:spcBef>
                <a:spcAft>
                  <a:spcPts val="0"/>
                </a:spcAft>
                <a:buNone/>
              </a:pPr>
              <a:r>
                <a:rPr b="1" lang="en" sz="2600">
                  <a:solidFill>
                    <a:schemeClr val="lt1"/>
                  </a:solidFill>
                  <a:latin typeface="Montserrat"/>
                  <a:ea typeface="Montserrat"/>
                  <a:cs typeface="Montserrat"/>
                  <a:sym typeface="Montserrat"/>
                </a:rPr>
                <a:t>HAVE</a:t>
              </a:r>
              <a:endParaRPr sz="1100"/>
            </a:p>
            <a:p>
              <a:pPr indent="0" lvl="0" marL="0" marR="0" rtl="0" algn="r">
                <a:lnSpc>
                  <a:spcPct val="157142"/>
                </a:lnSpc>
                <a:spcBef>
                  <a:spcPts val="0"/>
                </a:spcBef>
                <a:spcAft>
                  <a:spcPts val="0"/>
                </a:spcAft>
                <a:buNone/>
              </a:pPr>
              <a:r>
                <a:rPr b="1" lang="en" sz="2600">
                  <a:solidFill>
                    <a:schemeClr val="lt1"/>
                  </a:solidFill>
                  <a:latin typeface="Montserrat"/>
                  <a:ea typeface="Montserrat"/>
                  <a:cs typeface="Montserrat"/>
                  <a:sym typeface="Montserrat"/>
                </a:rPr>
                <a:t>ANY</a:t>
              </a:r>
              <a:endParaRPr sz="1100"/>
            </a:p>
            <a:p>
              <a:pPr indent="0" lvl="0" marL="0" marR="0" rtl="0" algn="r">
                <a:lnSpc>
                  <a:spcPct val="157142"/>
                </a:lnSpc>
                <a:spcBef>
                  <a:spcPts val="0"/>
                </a:spcBef>
                <a:spcAft>
                  <a:spcPts val="0"/>
                </a:spcAft>
                <a:buNone/>
              </a:pPr>
              <a:r>
                <a:rPr b="1" lang="en" sz="2600">
                  <a:solidFill>
                    <a:schemeClr val="lt1"/>
                  </a:solidFill>
                  <a:latin typeface="Montserrat"/>
                  <a:ea typeface="Montserrat"/>
                  <a:cs typeface="Montserrat"/>
                  <a:sym typeface="Montserrat"/>
                </a:rPr>
                <a:t>QUESTION</a:t>
              </a:r>
              <a:endParaRPr sz="1100"/>
            </a:p>
            <a:p>
              <a:pPr indent="0" lvl="0" marL="0" marR="0" rtl="0" algn="r">
                <a:lnSpc>
                  <a:spcPct val="157142"/>
                </a:lnSpc>
                <a:spcBef>
                  <a:spcPts val="0"/>
                </a:spcBef>
                <a:spcAft>
                  <a:spcPts val="0"/>
                </a:spcAft>
                <a:buNone/>
              </a:pPr>
              <a:r>
                <a:rPr b="1" lang="en" sz="2600">
                  <a:solidFill>
                    <a:schemeClr val="lt1"/>
                  </a:solidFill>
                  <a:latin typeface="Montserrat"/>
                  <a:ea typeface="Montserrat"/>
                  <a:cs typeface="Montserrat"/>
                  <a:sym typeface="Montserrat"/>
                </a:rPr>
                <a:t>?</a:t>
              </a:r>
              <a:endParaRPr sz="1100"/>
            </a:p>
          </p:txBody>
        </p:sp>
        <p:sp>
          <p:nvSpPr>
            <p:cNvPr id="562" name="Google Shape;562;p55"/>
            <p:cNvSpPr txBox="1"/>
            <p:nvPr/>
          </p:nvSpPr>
          <p:spPr>
            <a:xfrm>
              <a:off x="6096000" y="3574140"/>
              <a:ext cx="4461329"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Were hath waters divided fill may days air bring is Signs first creeping seed all saying above after be and female behold there. creeping seed all saying Were hath waters divided fill may days air bring is Signs first creeping seed all saying above after be and female behold there. Also he his male air bring is saying fruitful</a:t>
              </a:r>
              <a:endParaRPr sz="11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grpSp>
        <p:nvGrpSpPr>
          <p:cNvPr id="134" name="Google Shape;134;p34"/>
          <p:cNvGrpSpPr/>
          <p:nvPr/>
        </p:nvGrpSpPr>
        <p:grpSpPr>
          <a:xfrm>
            <a:off x="829665" y="1234786"/>
            <a:ext cx="1472272" cy="184666"/>
            <a:chOff x="1572237" y="1481071"/>
            <a:chExt cx="1963029" cy="246221"/>
          </a:xfrm>
        </p:grpSpPr>
        <p:sp>
          <p:nvSpPr>
            <p:cNvPr id="135" name="Google Shape;135;p34"/>
            <p:cNvSpPr txBox="1"/>
            <p:nvPr/>
          </p:nvSpPr>
          <p:spPr>
            <a:xfrm>
              <a:off x="1572237" y="1481071"/>
              <a:ext cx="196302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Light"/>
                  <a:ea typeface="Montserrat Light"/>
                  <a:cs typeface="Montserrat Light"/>
                  <a:sym typeface="Montserrat Light"/>
                </a:rPr>
                <a:t>C R E A T I V E   D E S I G N</a:t>
              </a:r>
              <a:endParaRPr sz="1100"/>
            </a:p>
          </p:txBody>
        </p:sp>
        <p:cxnSp>
          <p:nvCxnSpPr>
            <p:cNvPr id="136" name="Google Shape;136;p34"/>
            <p:cNvCxnSpPr/>
            <p:nvPr/>
          </p:nvCxnSpPr>
          <p:spPr>
            <a:xfrm>
              <a:off x="1670924" y="1693543"/>
              <a:ext cx="1704981" cy="0"/>
            </a:xfrm>
            <a:prstGeom prst="straightConnector1">
              <a:avLst/>
            </a:prstGeom>
            <a:noFill/>
            <a:ln cap="flat" cmpd="sng" w="9525">
              <a:solidFill>
                <a:srgbClr val="BFBFBF"/>
              </a:solidFill>
              <a:prstDash val="solid"/>
              <a:miter lim="800000"/>
              <a:headEnd len="sm" w="sm" type="none"/>
              <a:tailEnd len="sm" w="sm" type="none"/>
            </a:ln>
          </p:spPr>
        </p:cxnSp>
      </p:grpSp>
      <p:sp>
        <p:nvSpPr>
          <p:cNvPr id="137" name="Google Shape;137;p34"/>
          <p:cNvSpPr txBox="1"/>
          <p:nvPr/>
        </p:nvSpPr>
        <p:spPr>
          <a:xfrm>
            <a:off x="829665" y="3503234"/>
            <a:ext cx="1673866"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a:t>
            </a:r>
            <a:endParaRPr sz="1100"/>
          </a:p>
          <a:p>
            <a:pPr indent="0" lvl="0" marL="0" marR="0" rtl="0" algn="l">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fish evening let hath I gathered fly</a:t>
            </a:r>
            <a:endParaRPr sz="1100"/>
          </a:p>
          <a:p>
            <a:pPr indent="0" lvl="0" marL="0" marR="0" rtl="0" algn="l">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given male be Dominion.</a:t>
            </a:r>
            <a:endParaRPr sz="1100"/>
          </a:p>
        </p:txBody>
      </p:sp>
      <p:grpSp>
        <p:nvGrpSpPr>
          <p:cNvPr id="138" name="Google Shape;138;p34"/>
          <p:cNvGrpSpPr/>
          <p:nvPr/>
        </p:nvGrpSpPr>
        <p:grpSpPr>
          <a:xfrm>
            <a:off x="8129669" y="1234787"/>
            <a:ext cx="184666" cy="2786522"/>
            <a:chOff x="8826499" y="2013421"/>
            <a:chExt cx="246221" cy="3715362"/>
          </a:xfrm>
        </p:grpSpPr>
        <p:grpSp>
          <p:nvGrpSpPr>
            <p:cNvPr id="139" name="Google Shape;139;p34"/>
            <p:cNvGrpSpPr/>
            <p:nvPr/>
          </p:nvGrpSpPr>
          <p:grpSpPr>
            <a:xfrm rot="-5400000">
              <a:off x="8501261" y="2379070"/>
              <a:ext cx="896697" cy="165400"/>
              <a:chOff x="3186953" y="3129250"/>
              <a:chExt cx="896697" cy="165400"/>
            </a:xfrm>
          </p:grpSpPr>
          <p:sp>
            <p:nvSpPr>
              <p:cNvPr id="140" name="Google Shape;140;p34"/>
              <p:cNvSpPr/>
              <p:nvPr/>
            </p:nvSpPr>
            <p:spPr>
              <a:xfrm>
                <a:off x="3186953" y="3129250"/>
                <a:ext cx="165400" cy="1654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1" name="Google Shape;141;p34"/>
              <p:cNvSpPr/>
              <p:nvPr/>
            </p:nvSpPr>
            <p:spPr>
              <a:xfrm>
                <a:off x="3430054" y="3129250"/>
                <a:ext cx="165400" cy="1654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2" name="Google Shape;142;p34"/>
              <p:cNvSpPr/>
              <p:nvPr/>
            </p:nvSpPr>
            <p:spPr>
              <a:xfrm>
                <a:off x="3673156" y="3129250"/>
                <a:ext cx="165400" cy="1654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3" name="Google Shape;143;p34"/>
              <p:cNvSpPr/>
              <p:nvPr/>
            </p:nvSpPr>
            <p:spPr>
              <a:xfrm>
                <a:off x="3918250" y="3129250"/>
                <a:ext cx="165400" cy="1654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44" name="Google Shape;144;p34"/>
            <p:cNvSpPr txBox="1"/>
            <p:nvPr/>
          </p:nvSpPr>
          <p:spPr>
            <a:xfrm rot="-5400000">
              <a:off x="7596162" y="4252226"/>
              <a:ext cx="270689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Light"/>
                  <a:ea typeface="Montserrat Light"/>
                  <a:cs typeface="Montserrat Light"/>
                  <a:sym typeface="Montserrat Light"/>
                </a:rPr>
                <a:t>CREATIVE PRESENTATION</a:t>
              </a:r>
              <a:endParaRPr sz="1100"/>
            </a:p>
          </p:txBody>
        </p:sp>
      </p:grpSp>
      <p:grpSp>
        <p:nvGrpSpPr>
          <p:cNvPr id="145" name="Google Shape;145;p34"/>
          <p:cNvGrpSpPr/>
          <p:nvPr/>
        </p:nvGrpSpPr>
        <p:grpSpPr>
          <a:xfrm>
            <a:off x="829665" y="2042825"/>
            <a:ext cx="3588536" cy="1057848"/>
            <a:chOff x="1106220" y="2921167"/>
            <a:chExt cx="4784714" cy="1410464"/>
          </a:xfrm>
        </p:grpSpPr>
        <p:sp>
          <p:nvSpPr>
            <p:cNvPr id="146" name="Google Shape;146;p34"/>
            <p:cNvSpPr txBox="1"/>
            <p:nvPr/>
          </p:nvSpPr>
          <p:spPr>
            <a:xfrm>
              <a:off x="1106234" y="2921167"/>
              <a:ext cx="4784700" cy="10158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4500">
                  <a:solidFill>
                    <a:schemeClr val="dk1"/>
                  </a:solidFill>
                  <a:latin typeface="Montserrat"/>
                  <a:ea typeface="Montserrat"/>
                  <a:cs typeface="Montserrat"/>
                  <a:sym typeface="Montserrat"/>
                </a:rPr>
                <a:t>WELCOME</a:t>
              </a:r>
              <a:endParaRPr b="1" sz="4500">
                <a:solidFill>
                  <a:schemeClr val="dk1"/>
                </a:solidFill>
                <a:latin typeface="Montserrat"/>
                <a:ea typeface="Montserrat"/>
                <a:cs typeface="Montserrat"/>
                <a:sym typeface="Montserrat"/>
              </a:endParaRPr>
            </a:p>
          </p:txBody>
        </p:sp>
        <p:sp>
          <p:nvSpPr>
            <p:cNvPr id="147" name="Google Shape;147;p34"/>
            <p:cNvSpPr txBox="1"/>
            <p:nvPr/>
          </p:nvSpPr>
          <p:spPr>
            <a:xfrm>
              <a:off x="1106220" y="3931521"/>
              <a:ext cx="223182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M e s s a g e</a:t>
              </a:r>
              <a:endParaRPr sz="1500">
                <a:solidFill>
                  <a:srgbClr val="7F7F7F"/>
                </a:solidFill>
                <a:latin typeface="Montserrat Light"/>
                <a:ea typeface="Montserrat Light"/>
                <a:cs typeface="Montserrat Light"/>
                <a:sym typeface="Montserrat Light"/>
              </a:endParaRPr>
            </a:p>
          </p:txBody>
        </p:sp>
      </p:grpSp>
      <p:pic>
        <p:nvPicPr>
          <p:cNvPr id="148" name="Google Shape;148;p34"/>
          <p:cNvPicPr preferRelativeResize="0"/>
          <p:nvPr>
            <p:ph idx="2" type="pic"/>
          </p:nvPr>
        </p:nvPicPr>
        <p:blipFill rotWithShape="1">
          <a:blip r:embed="rId3">
            <a:alphaModFix/>
          </a:blip>
          <a:srcRect b="0" l="10889" r="10890" t="0"/>
          <a:stretch/>
        </p:blipFill>
        <p:spPr>
          <a:xfrm>
            <a:off x="4117215" y="858460"/>
            <a:ext cx="3426585" cy="3426582"/>
          </a:xfrm>
          <a:prstGeom prst="ellipse">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pic>
        <p:nvPicPr>
          <p:cNvPr id="153" name="Google Shape;153;p35"/>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154" name="Google Shape;154;p35"/>
          <p:cNvSpPr/>
          <p:nvPr/>
        </p:nvSpPr>
        <p:spPr>
          <a:xfrm>
            <a:off x="-1" y="0"/>
            <a:ext cx="9144001" cy="5156522"/>
          </a:xfrm>
          <a:prstGeom prst="rect">
            <a:avLst/>
          </a:prstGeom>
          <a:gradFill>
            <a:gsLst>
              <a:gs pos="0">
                <a:srgbClr val="6491C8">
                  <a:alpha val="89803"/>
                </a:srgbClr>
              </a:gs>
              <a:gs pos="100000">
                <a:srgbClr val="3CBEB4">
                  <a:alpha val="84705"/>
                </a:srgbClr>
              </a:gs>
            </a:gsLst>
            <a:lin ang="16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55" name="Google Shape;155;p35"/>
          <p:cNvGrpSpPr/>
          <p:nvPr/>
        </p:nvGrpSpPr>
        <p:grpSpPr>
          <a:xfrm>
            <a:off x="1752600" y="1285450"/>
            <a:ext cx="5638800" cy="2572598"/>
            <a:chOff x="2336800" y="1136697"/>
            <a:chExt cx="7518400" cy="3430131"/>
          </a:xfrm>
        </p:grpSpPr>
        <p:sp>
          <p:nvSpPr>
            <p:cNvPr id="156" name="Google Shape;156;p35"/>
            <p:cNvSpPr txBox="1"/>
            <p:nvPr/>
          </p:nvSpPr>
          <p:spPr>
            <a:xfrm>
              <a:off x="2336800" y="3876061"/>
              <a:ext cx="7518400"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157" name="Google Shape;157;p35"/>
            <p:cNvGrpSpPr/>
            <p:nvPr/>
          </p:nvGrpSpPr>
          <p:grpSpPr>
            <a:xfrm>
              <a:off x="5148263" y="3194763"/>
              <a:ext cx="1895476" cy="353940"/>
              <a:chOff x="5148262" y="5610305"/>
              <a:chExt cx="1895476" cy="353940"/>
            </a:xfrm>
          </p:grpSpPr>
          <p:sp>
            <p:nvSpPr>
              <p:cNvPr id="158" name="Google Shape;158;p35"/>
              <p:cNvSpPr/>
              <p:nvPr/>
            </p:nvSpPr>
            <p:spPr>
              <a:xfrm>
                <a:off x="5148262" y="5610305"/>
                <a:ext cx="1895476" cy="353940"/>
              </a:xfrm>
              <a:prstGeom prst="rect">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9" name="Google Shape;159;p35"/>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OUR HISTORY</a:t>
                </a:r>
                <a:endParaRPr b="1" sz="800">
                  <a:solidFill>
                    <a:schemeClr val="lt1"/>
                  </a:solidFill>
                  <a:latin typeface="Montserrat Light"/>
                  <a:ea typeface="Montserrat Light"/>
                  <a:cs typeface="Montserrat Light"/>
                  <a:sym typeface="Montserrat Light"/>
                </a:endParaRPr>
              </a:p>
            </p:txBody>
          </p:sp>
        </p:grpSp>
        <p:grpSp>
          <p:nvGrpSpPr>
            <p:cNvPr id="160" name="Google Shape;160;p35"/>
            <p:cNvGrpSpPr/>
            <p:nvPr/>
          </p:nvGrpSpPr>
          <p:grpSpPr>
            <a:xfrm>
              <a:off x="2848535" y="1136697"/>
              <a:ext cx="6494929" cy="1343024"/>
              <a:chOff x="2848534" y="1379642"/>
              <a:chExt cx="6494929" cy="1343024"/>
            </a:xfrm>
          </p:grpSpPr>
          <p:sp>
            <p:nvSpPr>
              <p:cNvPr id="161" name="Google Shape;161;p35"/>
              <p:cNvSpPr txBox="1"/>
              <p:nvPr/>
            </p:nvSpPr>
            <p:spPr>
              <a:xfrm>
                <a:off x="3587432" y="1379642"/>
                <a:ext cx="5017200" cy="10158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4500">
                    <a:solidFill>
                      <a:schemeClr val="lt1"/>
                    </a:solidFill>
                    <a:latin typeface="Montserrat"/>
                    <a:ea typeface="Montserrat"/>
                    <a:cs typeface="Montserrat"/>
                    <a:sym typeface="Montserrat"/>
                  </a:rPr>
                  <a:t>WELCOME</a:t>
                </a:r>
                <a:endParaRPr b="1" sz="4500">
                  <a:solidFill>
                    <a:schemeClr val="lt1"/>
                  </a:solidFill>
                  <a:latin typeface="Montserrat"/>
                  <a:ea typeface="Montserrat"/>
                  <a:cs typeface="Montserrat"/>
                  <a:sym typeface="Montserrat"/>
                </a:endParaRPr>
              </a:p>
            </p:txBody>
          </p:sp>
          <p:grpSp>
            <p:nvGrpSpPr>
              <p:cNvPr id="162" name="Google Shape;162;p35"/>
              <p:cNvGrpSpPr/>
              <p:nvPr/>
            </p:nvGrpSpPr>
            <p:grpSpPr>
              <a:xfrm>
                <a:off x="2848534" y="2291779"/>
                <a:ext cx="6494929" cy="430887"/>
                <a:chOff x="2864224" y="1042756"/>
                <a:chExt cx="6494929" cy="430887"/>
              </a:xfrm>
            </p:grpSpPr>
            <p:sp>
              <p:nvSpPr>
                <p:cNvPr id="163" name="Google Shape;163;p35"/>
                <p:cNvSpPr txBox="1"/>
                <p:nvPr/>
              </p:nvSpPr>
              <p:spPr>
                <a:xfrm>
                  <a:off x="3647740" y="1042756"/>
                  <a:ext cx="4896522" cy="43088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700">
                      <a:solidFill>
                        <a:schemeClr val="lt1"/>
                      </a:solidFill>
                      <a:latin typeface="Montserrat"/>
                      <a:ea typeface="Montserrat"/>
                      <a:cs typeface="Montserrat"/>
                      <a:sym typeface="Montserrat"/>
                    </a:rPr>
                    <a:t>M e s s a g e</a:t>
                  </a:r>
                  <a:endParaRPr sz="1100"/>
                </a:p>
              </p:txBody>
            </p:sp>
            <p:cxnSp>
              <p:nvCxnSpPr>
                <p:cNvPr id="164" name="Google Shape;164;p35"/>
                <p:cNvCxnSpPr/>
                <p:nvPr/>
              </p:nvCxnSpPr>
              <p:spPr>
                <a:xfrm rot="10800000">
                  <a:off x="2864224" y="1281937"/>
                  <a:ext cx="2259106" cy="0"/>
                </a:xfrm>
                <a:prstGeom prst="straightConnector1">
                  <a:avLst/>
                </a:prstGeom>
                <a:noFill/>
                <a:ln cap="flat" cmpd="sng" w="25400">
                  <a:solidFill>
                    <a:schemeClr val="lt1"/>
                  </a:solidFill>
                  <a:prstDash val="solid"/>
                  <a:miter lim="800000"/>
                  <a:headEnd len="sm" w="sm" type="none"/>
                  <a:tailEnd len="sm" w="sm" type="none"/>
                </a:ln>
              </p:spPr>
            </p:cxnSp>
            <p:cxnSp>
              <p:nvCxnSpPr>
                <p:cNvPr id="165" name="Google Shape;165;p35"/>
                <p:cNvCxnSpPr/>
                <p:nvPr/>
              </p:nvCxnSpPr>
              <p:spPr>
                <a:xfrm rot="10800000">
                  <a:off x="6982612" y="1285094"/>
                  <a:ext cx="2376541" cy="0"/>
                </a:xfrm>
                <a:prstGeom prst="straightConnector1">
                  <a:avLst/>
                </a:prstGeom>
                <a:noFill/>
                <a:ln cap="flat" cmpd="sng" w="25400">
                  <a:solidFill>
                    <a:schemeClr val="lt1"/>
                  </a:solidFill>
                  <a:prstDash val="solid"/>
                  <a:miter lim="800000"/>
                  <a:headEnd len="sm" w="sm" type="none"/>
                  <a:tailEnd len="sm" w="sm" type="none"/>
                </a:ln>
              </p:spPr>
            </p:cxnSp>
          </p:grpSp>
        </p:gr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grpSp>
        <p:nvGrpSpPr>
          <p:cNvPr id="170" name="Google Shape;170;p36"/>
          <p:cNvGrpSpPr/>
          <p:nvPr/>
        </p:nvGrpSpPr>
        <p:grpSpPr>
          <a:xfrm>
            <a:off x="1719942" y="3493280"/>
            <a:ext cx="2612572" cy="888705"/>
            <a:chOff x="1106220" y="3036585"/>
            <a:chExt cx="3483429" cy="1184940"/>
          </a:xfrm>
        </p:grpSpPr>
        <p:sp>
          <p:nvSpPr>
            <p:cNvPr id="171" name="Google Shape;171;p36"/>
            <p:cNvSpPr txBox="1"/>
            <p:nvPr/>
          </p:nvSpPr>
          <p:spPr>
            <a:xfrm>
              <a:off x="1106220" y="3036585"/>
              <a:ext cx="3483429" cy="78483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3400">
                  <a:solidFill>
                    <a:schemeClr val="dk1"/>
                  </a:solidFill>
                  <a:latin typeface="Montserrat"/>
                  <a:ea typeface="Montserrat"/>
                  <a:cs typeface="Montserrat"/>
                  <a:sym typeface="Montserrat"/>
                </a:rPr>
                <a:t>ABOUT US</a:t>
              </a:r>
              <a:endParaRPr b="1" sz="3400">
                <a:solidFill>
                  <a:schemeClr val="dk1"/>
                </a:solidFill>
                <a:latin typeface="Montserrat"/>
                <a:ea typeface="Montserrat"/>
                <a:cs typeface="Montserrat"/>
                <a:sym typeface="Montserrat"/>
              </a:endParaRPr>
            </a:p>
          </p:txBody>
        </p:sp>
        <p:sp>
          <p:nvSpPr>
            <p:cNvPr id="172" name="Google Shape;172;p36"/>
            <p:cNvSpPr txBox="1"/>
            <p:nvPr/>
          </p:nvSpPr>
          <p:spPr>
            <a:xfrm>
              <a:off x="2213348" y="3821415"/>
              <a:ext cx="2376301"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grpSp>
        <p:nvGrpSpPr>
          <p:cNvPr id="173" name="Google Shape;173;p36"/>
          <p:cNvGrpSpPr/>
          <p:nvPr/>
        </p:nvGrpSpPr>
        <p:grpSpPr>
          <a:xfrm>
            <a:off x="4964194" y="1497086"/>
            <a:ext cx="3079586" cy="1496486"/>
            <a:chOff x="6898326" y="3291367"/>
            <a:chExt cx="4106115" cy="1995315"/>
          </a:xfrm>
        </p:grpSpPr>
        <p:sp>
          <p:nvSpPr>
            <p:cNvPr id="174" name="Google Shape;174;p36"/>
            <p:cNvSpPr txBox="1"/>
            <p:nvPr/>
          </p:nvSpPr>
          <p:spPr>
            <a:xfrm>
              <a:off x="6898326" y="4180417"/>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175" name="Google Shape;175;p36"/>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6" name="Google Shape;176;p36"/>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pic>
        <p:nvPicPr>
          <p:cNvPr id="177" name="Google Shape;177;p36"/>
          <p:cNvPicPr preferRelativeResize="0"/>
          <p:nvPr>
            <p:ph idx="2" type="pic"/>
          </p:nvPr>
        </p:nvPicPr>
        <p:blipFill rotWithShape="1">
          <a:blip r:embed="rId3">
            <a:alphaModFix/>
          </a:blip>
          <a:srcRect b="25634" l="1037" r="874" t="6603"/>
          <a:stretch/>
        </p:blipFill>
        <p:spPr>
          <a:xfrm>
            <a:off x="0" y="0"/>
            <a:ext cx="4332514" cy="2993572"/>
          </a:xfrm>
          <a:prstGeom prst="rect">
            <a:avLst/>
          </a:prstGeom>
          <a:noFill/>
          <a:ln>
            <a:noFill/>
          </a:ln>
        </p:spPr>
      </p:pic>
      <p:sp>
        <p:nvSpPr>
          <p:cNvPr id="178" name="Google Shape;178;p36"/>
          <p:cNvSpPr/>
          <p:nvPr/>
        </p:nvSpPr>
        <p:spPr>
          <a:xfrm>
            <a:off x="1" y="0"/>
            <a:ext cx="4332513" cy="2993572"/>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pic>
        <p:nvPicPr>
          <p:cNvPr id="183" name="Google Shape;183;p37"/>
          <p:cNvPicPr preferRelativeResize="0"/>
          <p:nvPr>
            <p:ph idx="2" type="pic"/>
          </p:nvPr>
        </p:nvPicPr>
        <p:blipFill rotWithShape="1">
          <a:blip r:embed="rId3">
            <a:alphaModFix/>
          </a:blip>
          <a:srcRect b="23513" l="0" r="0" t="23514"/>
          <a:stretch/>
        </p:blipFill>
        <p:spPr>
          <a:xfrm>
            <a:off x="4669973" y="794657"/>
            <a:ext cx="4474028" cy="3554187"/>
          </a:xfrm>
          <a:prstGeom prst="rect">
            <a:avLst/>
          </a:prstGeom>
          <a:noFill/>
          <a:ln>
            <a:noFill/>
          </a:ln>
        </p:spPr>
      </p:pic>
      <p:sp>
        <p:nvSpPr>
          <p:cNvPr id="184" name="Google Shape;184;p37"/>
          <p:cNvSpPr/>
          <p:nvPr/>
        </p:nvSpPr>
        <p:spPr>
          <a:xfrm>
            <a:off x="0" y="794657"/>
            <a:ext cx="4669972" cy="3554187"/>
          </a:xfrm>
          <a:prstGeom prst="rect">
            <a:avLst/>
          </a:prstGeom>
          <a:solidFill>
            <a:srgbClr val="D8D8D8">
              <a:alpha val="3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5" name="Google Shape;185;p37"/>
          <p:cNvGrpSpPr/>
          <p:nvPr/>
        </p:nvGrpSpPr>
        <p:grpSpPr>
          <a:xfrm>
            <a:off x="829665" y="1178488"/>
            <a:ext cx="3134014" cy="2786523"/>
            <a:chOff x="6825756" y="1571318"/>
            <a:chExt cx="4178685" cy="3715364"/>
          </a:xfrm>
        </p:grpSpPr>
        <p:grpSp>
          <p:nvGrpSpPr>
            <p:cNvPr id="186" name="Google Shape;186;p37"/>
            <p:cNvGrpSpPr/>
            <p:nvPr/>
          </p:nvGrpSpPr>
          <p:grpSpPr>
            <a:xfrm>
              <a:off x="6825756" y="1571318"/>
              <a:ext cx="3497943" cy="1184940"/>
              <a:chOff x="1091706" y="3036585"/>
              <a:chExt cx="3497943" cy="1184940"/>
            </a:xfrm>
          </p:grpSpPr>
          <p:sp>
            <p:nvSpPr>
              <p:cNvPr id="187" name="Google Shape;187;p37"/>
              <p:cNvSpPr txBox="1"/>
              <p:nvPr/>
            </p:nvSpPr>
            <p:spPr>
              <a:xfrm>
                <a:off x="1106220" y="3036585"/>
                <a:ext cx="3483429"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US</a:t>
                </a:r>
                <a:endParaRPr b="1" sz="3400">
                  <a:solidFill>
                    <a:schemeClr val="dk1"/>
                  </a:solidFill>
                  <a:latin typeface="Montserrat"/>
                  <a:ea typeface="Montserrat"/>
                  <a:cs typeface="Montserrat"/>
                  <a:sym typeface="Montserrat"/>
                </a:endParaRPr>
              </a:p>
            </p:txBody>
          </p:sp>
          <p:sp>
            <p:nvSpPr>
              <p:cNvPr id="188" name="Google Shape;188;p37"/>
              <p:cNvSpPr txBox="1"/>
              <p:nvPr/>
            </p:nvSpPr>
            <p:spPr>
              <a:xfrm>
                <a:off x="1091706" y="3821415"/>
                <a:ext cx="237630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sp>
          <p:nvSpPr>
            <p:cNvPr id="189" name="Google Shape;189;p37"/>
            <p:cNvSpPr txBox="1"/>
            <p:nvPr/>
          </p:nvSpPr>
          <p:spPr>
            <a:xfrm>
              <a:off x="6898326" y="4180417"/>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190" name="Google Shape;190;p37"/>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1" name="Google Shape;191;p37"/>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38"/>
          <p:cNvSpPr/>
          <p:nvPr/>
        </p:nvSpPr>
        <p:spPr>
          <a:xfrm>
            <a:off x="5061857" y="0"/>
            <a:ext cx="4082142" cy="5143500"/>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197" name="Google Shape;197;p38"/>
          <p:cNvPicPr preferRelativeResize="0"/>
          <p:nvPr>
            <p:ph idx="2" type="pic"/>
          </p:nvPr>
        </p:nvPicPr>
        <p:blipFill rotWithShape="1">
          <a:blip r:embed="rId3">
            <a:alphaModFix/>
          </a:blip>
          <a:srcRect b="0" l="13869" r="33349" t="0"/>
          <a:stretch/>
        </p:blipFill>
        <p:spPr>
          <a:xfrm>
            <a:off x="5061857" y="0"/>
            <a:ext cx="4082142" cy="5156522"/>
          </a:xfrm>
          <a:prstGeom prst="rect">
            <a:avLst/>
          </a:prstGeom>
          <a:noFill/>
          <a:ln>
            <a:noFill/>
          </a:ln>
        </p:spPr>
      </p:pic>
      <p:grpSp>
        <p:nvGrpSpPr>
          <p:cNvPr id="198" name="Google Shape;198;p38"/>
          <p:cNvGrpSpPr/>
          <p:nvPr/>
        </p:nvGrpSpPr>
        <p:grpSpPr>
          <a:xfrm>
            <a:off x="1156237" y="1178488"/>
            <a:ext cx="3134014" cy="2786523"/>
            <a:chOff x="6825756" y="1571318"/>
            <a:chExt cx="4178685" cy="3715364"/>
          </a:xfrm>
        </p:grpSpPr>
        <p:grpSp>
          <p:nvGrpSpPr>
            <p:cNvPr id="199" name="Google Shape;199;p38"/>
            <p:cNvGrpSpPr/>
            <p:nvPr/>
          </p:nvGrpSpPr>
          <p:grpSpPr>
            <a:xfrm>
              <a:off x="6825756" y="1571318"/>
              <a:ext cx="3497943" cy="1184940"/>
              <a:chOff x="1091706" y="3036585"/>
              <a:chExt cx="3497943" cy="1184940"/>
            </a:xfrm>
          </p:grpSpPr>
          <p:sp>
            <p:nvSpPr>
              <p:cNvPr id="200" name="Google Shape;200;p38"/>
              <p:cNvSpPr txBox="1"/>
              <p:nvPr/>
            </p:nvSpPr>
            <p:spPr>
              <a:xfrm>
                <a:off x="1106220" y="3036585"/>
                <a:ext cx="3483429"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US</a:t>
                </a:r>
                <a:endParaRPr b="1" sz="3400">
                  <a:solidFill>
                    <a:schemeClr val="dk1"/>
                  </a:solidFill>
                  <a:latin typeface="Montserrat"/>
                  <a:ea typeface="Montserrat"/>
                  <a:cs typeface="Montserrat"/>
                  <a:sym typeface="Montserrat"/>
                </a:endParaRPr>
              </a:p>
            </p:txBody>
          </p:sp>
          <p:sp>
            <p:nvSpPr>
              <p:cNvPr id="201" name="Google Shape;201;p38"/>
              <p:cNvSpPr txBox="1"/>
              <p:nvPr/>
            </p:nvSpPr>
            <p:spPr>
              <a:xfrm>
                <a:off x="1091706" y="3821415"/>
                <a:ext cx="237630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sp>
          <p:nvSpPr>
            <p:cNvPr id="202" name="Google Shape;202;p38"/>
            <p:cNvSpPr txBox="1"/>
            <p:nvPr/>
          </p:nvSpPr>
          <p:spPr>
            <a:xfrm>
              <a:off x="6898326" y="4180417"/>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203" name="Google Shape;203;p38"/>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4" name="Google Shape;204;p38"/>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sp>
        <p:nvSpPr>
          <p:cNvPr id="205" name="Google Shape;205;p38"/>
          <p:cNvSpPr/>
          <p:nvPr/>
        </p:nvSpPr>
        <p:spPr>
          <a:xfrm>
            <a:off x="4583736" y="2090882"/>
            <a:ext cx="956243" cy="95624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6" name="Google Shape;206;p38"/>
          <p:cNvSpPr/>
          <p:nvPr/>
        </p:nvSpPr>
        <p:spPr>
          <a:xfrm>
            <a:off x="4583736" y="700366"/>
            <a:ext cx="956243" cy="95624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7" name="Google Shape;207;p38"/>
          <p:cNvSpPr/>
          <p:nvPr/>
        </p:nvSpPr>
        <p:spPr>
          <a:xfrm>
            <a:off x="4583736" y="3481398"/>
            <a:ext cx="956243" cy="95624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8" name="Google Shape;208;p38"/>
          <p:cNvSpPr/>
          <p:nvPr/>
        </p:nvSpPr>
        <p:spPr>
          <a:xfrm>
            <a:off x="4859336" y="1010031"/>
            <a:ext cx="405042" cy="3369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9" name="Google Shape;209;p38"/>
          <p:cNvSpPr/>
          <p:nvPr/>
        </p:nvSpPr>
        <p:spPr>
          <a:xfrm>
            <a:off x="4880202" y="2413315"/>
            <a:ext cx="363311" cy="298429"/>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0" name="Google Shape;210;p38"/>
          <p:cNvSpPr/>
          <p:nvPr/>
        </p:nvSpPr>
        <p:spPr>
          <a:xfrm>
            <a:off x="4900550" y="3791431"/>
            <a:ext cx="322614" cy="336177"/>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pic>
        <p:nvPicPr>
          <p:cNvPr id="215" name="Google Shape;215;p39"/>
          <p:cNvPicPr preferRelativeResize="0"/>
          <p:nvPr>
            <p:ph idx="2" type="pic"/>
          </p:nvPr>
        </p:nvPicPr>
        <p:blipFill rotWithShape="1">
          <a:blip r:embed="rId3">
            <a:alphaModFix/>
          </a:blip>
          <a:srcRect b="0" l="16691" r="16692" t="0"/>
          <a:stretch/>
        </p:blipFill>
        <p:spPr>
          <a:xfrm>
            <a:off x="3794200" y="1701952"/>
            <a:ext cx="1555599" cy="1555599"/>
          </a:xfrm>
          <a:prstGeom prst="ellipse">
            <a:avLst/>
          </a:prstGeom>
          <a:noFill/>
          <a:ln>
            <a:noFill/>
          </a:ln>
        </p:spPr>
      </p:pic>
      <p:pic>
        <p:nvPicPr>
          <p:cNvPr id="216" name="Google Shape;216;p39"/>
          <p:cNvPicPr preferRelativeResize="0"/>
          <p:nvPr>
            <p:ph idx="3" type="pic"/>
          </p:nvPr>
        </p:nvPicPr>
        <p:blipFill rotWithShape="1">
          <a:blip r:embed="rId4">
            <a:alphaModFix/>
          </a:blip>
          <a:srcRect b="0" l="23000" r="23000" t="0"/>
          <a:stretch/>
        </p:blipFill>
        <p:spPr>
          <a:xfrm>
            <a:off x="5981074" y="1701952"/>
            <a:ext cx="1555599" cy="1555599"/>
          </a:xfrm>
          <a:prstGeom prst="ellipse">
            <a:avLst/>
          </a:prstGeom>
          <a:noFill/>
          <a:ln>
            <a:noFill/>
          </a:ln>
        </p:spPr>
      </p:pic>
      <p:sp>
        <p:nvSpPr>
          <p:cNvPr id="217" name="Google Shape;217;p3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ABOUT US</a:t>
            </a:r>
            <a:endParaRPr sz="1100"/>
          </a:p>
        </p:txBody>
      </p:sp>
      <p:pic>
        <p:nvPicPr>
          <p:cNvPr id="218" name="Google Shape;218;p39"/>
          <p:cNvPicPr preferRelativeResize="0"/>
          <p:nvPr>
            <p:ph idx="4" type="pic"/>
          </p:nvPr>
        </p:nvPicPr>
        <p:blipFill rotWithShape="1">
          <a:blip r:embed="rId5">
            <a:alphaModFix/>
          </a:blip>
          <a:srcRect b="0" l="0" r="46448" t="20167"/>
          <a:stretch/>
        </p:blipFill>
        <p:spPr>
          <a:xfrm>
            <a:off x="1607324" y="1701952"/>
            <a:ext cx="1555599" cy="1555599"/>
          </a:xfrm>
          <a:prstGeom prst="ellipse">
            <a:avLst/>
          </a:prstGeom>
          <a:noFill/>
          <a:ln>
            <a:noFill/>
          </a:ln>
        </p:spPr>
      </p:pic>
      <p:sp>
        <p:nvSpPr>
          <p:cNvPr id="219" name="Google Shape;219;p39"/>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220" name="Google Shape;220;p39"/>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221" name="Google Shape;221;p39"/>
          <p:cNvGrpSpPr/>
          <p:nvPr/>
        </p:nvGrpSpPr>
        <p:grpSpPr>
          <a:xfrm>
            <a:off x="3861197" y="4207729"/>
            <a:ext cx="1421607" cy="265455"/>
            <a:chOff x="5148262" y="5610305"/>
            <a:chExt cx="1895476" cy="353940"/>
          </a:xfrm>
        </p:grpSpPr>
        <p:sp>
          <p:nvSpPr>
            <p:cNvPr id="222" name="Google Shape;222;p39"/>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3" name="Google Shape;223;p39"/>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40"/>
          <p:cNvSpPr/>
          <p:nvPr/>
        </p:nvSpPr>
        <p:spPr>
          <a:xfrm>
            <a:off x="1" y="-1"/>
            <a:ext cx="9144000" cy="1556657"/>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9" name="Google Shape;229;p4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EXAMPLE TEXT</a:t>
            </a:r>
            <a:endParaRPr sz="1100"/>
          </a:p>
        </p:txBody>
      </p:sp>
      <p:sp>
        <p:nvSpPr>
          <p:cNvPr id="230" name="Google Shape;230;p40"/>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231" name="Google Shape;231;p40"/>
          <p:cNvGrpSpPr/>
          <p:nvPr/>
        </p:nvGrpSpPr>
        <p:grpSpPr>
          <a:xfrm>
            <a:off x="734546" y="1832787"/>
            <a:ext cx="7674908" cy="1492623"/>
            <a:chOff x="979395" y="2433918"/>
            <a:chExt cx="10233210" cy="1990164"/>
          </a:xfrm>
        </p:grpSpPr>
        <p:sp>
          <p:nvSpPr>
            <p:cNvPr id="232" name="Google Shape;232;p40"/>
            <p:cNvSpPr txBox="1"/>
            <p:nvPr/>
          </p:nvSpPr>
          <p:spPr>
            <a:xfrm>
              <a:off x="3910852" y="2433918"/>
              <a:ext cx="7301753" cy="1990164"/>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lt2"/>
                </a:buClr>
                <a:buSzPts val="600"/>
                <a:buFont typeface="Arial"/>
                <a:buNone/>
              </a:pPr>
              <a:r>
                <a:rPr b="0" i="0" lang="en" sz="600">
                  <a:solidFill>
                    <a:schemeClr val="lt2"/>
                  </a:solidFill>
                  <a:latin typeface="Montserrat Light"/>
                  <a:ea typeface="Montserrat Light"/>
                  <a:cs typeface="Montserrat Light"/>
                  <a:sym typeface="Montserrat Light"/>
                </a:rPr>
                <a:t>There are many variations of passages of Lorem Ipsum available, but the majority have suffered alteration in some form, by injected humour, or randomised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There are many variations of passages of Lorem Ipsum available, but the majority have suffered alteration in some form, by injected humour, or randomised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There are many variations of passages of Lorem Ipsum available.</a:t>
              </a:r>
              <a:endParaRPr sz="1100"/>
            </a:p>
          </p:txBody>
        </p:sp>
        <p:grpSp>
          <p:nvGrpSpPr>
            <p:cNvPr id="233" name="Google Shape;233;p40"/>
            <p:cNvGrpSpPr/>
            <p:nvPr/>
          </p:nvGrpSpPr>
          <p:grpSpPr>
            <a:xfrm>
              <a:off x="979395" y="2608730"/>
              <a:ext cx="2447364" cy="1680883"/>
              <a:chOff x="979395" y="2608730"/>
              <a:chExt cx="2447364" cy="1680883"/>
            </a:xfrm>
          </p:grpSpPr>
          <p:sp>
            <p:nvSpPr>
              <p:cNvPr id="234" name="Google Shape;234;p40"/>
              <p:cNvSpPr txBox="1"/>
              <p:nvPr/>
            </p:nvSpPr>
            <p:spPr>
              <a:xfrm>
                <a:off x="979395" y="2702859"/>
                <a:ext cx="2447364" cy="147917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accent2"/>
                  </a:buClr>
                  <a:buSzPts val="900"/>
                  <a:buFont typeface="Arial"/>
                  <a:buNone/>
                </a:pPr>
                <a:r>
                  <a:rPr b="1" i="0" lang="en" sz="900">
                    <a:solidFill>
                      <a:schemeClr val="accent2"/>
                    </a:solidFill>
                    <a:latin typeface="Montserrat"/>
                    <a:ea typeface="Montserrat"/>
                    <a:cs typeface="Montserrat"/>
                    <a:sym typeface="Montserrat"/>
                  </a:rPr>
                  <a:t>ARE MANY VARIATIONS OF PASSAGES OF LOREM IPSUM AVAILABLE, BUT THE MAJORITY HAVE SUFFERED ALTERATION IN SOME.</a:t>
                </a:r>
                <a:endParaRPr sz="1100"/>
              </a:p>
            </p:txBody>
          </p:sp>
          <p:cxnSp>
            <p:nvCxnSpPr>
              <p:cNvPr id="235" name="Google Shape;235;p40"/>
              <p:cNvCxnSpPr/>
              <p:nvPr/>
            </p:nvCxnSpPr>
            <p:spPr>
              <a:xfrm>
                <a:off x="1022937" y="2608730"/>
                <a:ext cx="2339788" cy="0"/>
              </a:xfrm>
              <a:prstGeom prst="straightConnector1">
                <a:avLst/>
              </a:prstGeom>
              <a:noFill/>
              <a:ln cap="flat" cmpd="sng" w="25400">
                <a:solidFill>
                  <a:schemeClr val="dk2"/>
                </a:solidFill>
                <a:prstDash val="solid"/>
                <a:miter lim="800000"/>
                <a:headEnd len="sm" w="sm" type="none"/>
                <a:tailEnd len="sm" w="sm" type="none"/>
              </a:ln>
            </p:spPr>
          </p:cxnSp>
          <p:cxnSp>
            <p:nvCxnSpPr>
              <p:cNvPr id="236" name="Google Shape;236;p40"/>
              <p:cNvCxnSpPr/>
              <p:nvPr/>
            </p:nvCxnSpPr>
            <p:spPr>
              <a:xfrm>
                <a:off x="1022937" y="4289613"/>
                <a:ext cx="2339788" cy="0"/>
              </a:xfrm>
              <a:prstGeom prst="straightConnector1">
                <a:avLst/>
              </a:prstGeom>
              <a:noFill/>
              <a:ln cap="flat" cmpd="sng" w="25400">
                <a:solidFill>
                  <a:schemeClr val="dk2"/>
                </a:solidFill>
                <a:prstDash val="solid"/>
                <a:miter lim="800000"/>
                <a:headEnd len="sm" w="sm" type="none"/>
                <a:tailEnd len="sm" w="sm" type="none"/>
              </a:ln>
            </p:spPr>
          </p:cxnSp>
        </p:grpSp>
      </p:grpSp>
      <p:pic>
        <p:nvPicPr>
          <p:cNvPr id="237" name="Google Shape;237;p40"/>
          <p:cNvPicPr preferRelativeResize="0"/>
          <p:nvPr>
            <p:ph idx="2" type="pic"/>
          </p:nvPr>
        </p:nvPicPr>
        <p:blipFill rotWithShape="1">
          <a:blip r:embed="rId3">
            <a:alphaModFix/>
          </a:blip>
          <a:srcRect b="37235" l="0" r="0" t="37235"/>
          <a:stretch/>
        </p:blipFill>
        <p:spPr>
          <a:xfrm>
            <a:off x="1" y="3586843"/>
            <a:ext cx="9144000" cy="155665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