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87" r:id="rId2"/>
    <p:sldId id="329" r:id="rId3"/>
    <p:sldId id="321" r:id="rId4"/>
    <p:sldId id="322" r:id="rId5"/>
    <p:sldId id="315" r:id="rId6"/>
    <p:sldId id="313" r:id="rId7"/>
    <p:sldId id="312" r:id="rId8"/>
    <p:sldId id="311" r:id="rId9"/>
    <p:sldId id="301" r:id="rId10"/>
    <p:sldId id="303" r:id="rId11"/>
    <p:sldId id="304" r:id="rId12"/>
    <p:sldId id="305" r:id="rId13"/>
    <p:sldId id="324" r:id="rId14"/>
    <p:sldId id="317" r:id="rId15"/>
    <p:sldId id="318" r:id="rId16"/>
    <p:sldId id="306" r:id="rId17"/>
    <p:sldId id="326" r:id="rId18"/>
    <p:sldId id="316" r:id="rId19"/>
    <p:sldId id="327" r:id="rId20"/>
    <p:sldId id="330" r:id="rId21"/>
    <p:sldId id="32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src" initials="s" lastIdx="3" clrIdx="0">
    <p:extLst>
      <p:ext uri="{19B8F6BF-5375-455C-9EA6-DF929625EA0E}">
        <p15:presenceInfo xmlns:p15="http://schemas.microsoft.com/office/powerpoint/2012/main" userId=" sr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C"/>
    <a:srgbClr val="FFFFF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85" autoAdjust="0"/>
    <p:restoredTop sz="94660"/>
  </p:normalViewPr>
  <p:slideViewPr>
    <p:cSldViewPr snapToGrid="0">
      <p:cViewPr varScale="1">
        <p:scale>
          <a:sx n="72" d="100"/>
          <a:sy n="72" d="100"/>
        </p:scale>
        <p:origin x="7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961A05-2721-40C2-B8C2-7BCE475E6A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ABB2FB-6345-45FF-A90E-A01D6AFF79C4}" type="datetimeFigureOut">
              <a:rPr lang="en-US" smtClean="0"/>
              <a:t>10/6/2018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F89ED-19FF-448D-9637-AB3A68F3EE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C22E37-F0B4-44B7-8973-6E792D97CB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99FB7-5EAD-4BB8-B680-95975632F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72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6978D-169D-4110-A16B-2595AC07B6B0}" type="datetimeFigureOut">
              <a:rPr lang="en-US" smtClean="0"/>
              <a:t>10/6/2018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850F2-B22E-4775-A903-A41CD4C7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34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808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CEF6C89-BBEE-423F-ABD9-45B0F691AFC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828617" y="2709709"/>
            <a:ext cx="2204042" cy="2204042"/>
          </a:xfrm>
          <a:custGeom>
            <a:avLst/>
            <a:gdLst>
              <a:gd name="connsiteX0" fmla="*/ 1102021 w 2204042"/>
              <a:gd name="connsiteY0" fmla="*/ 0 h 2204042"/>
              <a:gd name="connsiteX1" fmla="*/ 2204042 w 2204042"/>
              <a:gd name="connsiteY1" fmla="*/ 1102021 h 2204042"/>
              <a:gd name="connsiteX2" fmla="*/ 1102021 w 2204042"/>
              <a:gd name="connsiteY2" fmla="*/ 2204042 h 2204042"/>
              <a:gd name="connsiteX3" fmla="*/ 0 w 2204042"/>
              <a:gd name="connsiteY3" fmla="*/ 1102021 h 2204042"/>
              <a:gd name="connsiteX4" fmla="*/ 1102021 w 2204042"/>
              <a:gd name="connsiteY4" fmla="*/ 0 h 220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4042" h="2204042">
                <a:moveTo>
                  <a:pt x="1102021" y="0"/>
                </a:moveTo>
                <a:cubicBezTo>
                  <a:pt x="1710650" y="0"/>
                  <a:pt x="2204042" y="493392"/>
                  <a:pt x="2204042" y="1102021"/>
                </a:cubicBezTo>
                <a:cubicBezTo>
                  <a:pt x="2204042" y="1710650"/>
                  <a:pt x="1710650" y="2204042"/>
                  <a:pt x="1102021" y="2204042"/>
                </a:cubicBezTo>
                <a:cubicBezTo>
                  <a:pt x="493392" y="2204042"/>
                  <a:pt x="0" y="1710650"/>
                  <a:pt x="0" y="1102021"/>
                </a:cubicBezTo>
                <a:cubicBezTo>
                  <a:pt x="0" y="493392"/>
                  <a:pt x="493392" y="0"/>
                  <a:pt x="110202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A140D12-1B38-4B1C-8A83-E66C15C7416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159341" y="2709709"/>
            <a:ext cx="2204042" cy="2204042"/>
          </a:xfrm>
          <a:custGeom>
            <a:avLst/>
            <a:gdLst>
              <a:gd name="connsiteX0" fmla="*/ 1102021 w 2204042"/>
              <a:gd name="connsiteY0" fmla="*/ 0 h 2204042"/>
              <a:gd name="connsiteX1" fmla="*/ 2204042 w 2204042"/>
              <a:gd name="connsiteY1" fmla="*/ 1102021 h 2204042"/>
              <a:gd name="connsiteX2" fmla="*/ 1102021 w 2204042"/>
              <a:gd name="connsiteY2" fmla="*/ 2204042 h 2204042"/>
              <a:gd name="connsiteX3" fmla="*/ 0 w 2204042"/>
              <a:gd name="connsiteY3" fmla="*/ 1102021 h 2204042"/>
              <a:gd name="connsiteX4" fmla="*/ 1102021 w 2204042"/>
              <a:gd name="connsiteY4" fmla="*/ 0 h 220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4042" h="2204042">
                <a:moveTo>
                  <a:pt x="1102021" y="0"/>
                </a:moveTo>
                <a:cubicBezTo>
                  <a:pt x="1710650" y="0"/>
                  <a:pt x="2204042" y="493392"/>
                  <a:pt x="2204042" y="1102021"/>
                </a:cubicBezTo>
                <a:cubicBezTo>
                  <a:pt x="2204042" y="1710650"/>
                  <a:pt x="1710650" y="2204042"/>
                  <a:pt x="1102021" y="2204042"/>
                </a:cubicBezTo>
                <a:cubicBezTo>
                  <a:pt x="493392" y="2204042"/>
                  <a:pt x="0" y="1710650"/>
                  <a:pt x="0" y="1102021"/>
                </a:cubicBezTo>
                <a:cubicBezTo>
                  <a:pt x="0" y="493392"/>
                  <a:pt x="493392" y="0"/>
                  <a:pt x="110202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F506BB5-D6A2-42DD-AC7B-53834FBA107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993979" y="2709709"/>
            <a:ext cx="2204042" cy="2204042"/>
          </a:xfrm>
          <a:custGeom>
            <a:avLst/>
            <a:gdLst>
              <a:gd name="connsiteX0" fmla="*/ 1102021 w 2204042"/>
              <a:gd name="connsiteY0" fmla="*/ 0 h 2204042"/>
              <a:gd name="connsiteX1" fmla="*/ 2204042 w 2204042"/>
              <a:gd name="connsiteY1" fmla="*/ 1102021 h 2204042"/>
              <a:gd name="connsiteX2" fmla="*/ 1102021 w 2204042"/>
              <a:gd name="connsiteY2" fmla="*/ 2204042 h 2204042"/>
              <a:gd name="connsiteX3" fmla="*/ 0 w 2204042"/>
              <a:gd name="connsiteY3" fmla="*/ 1102021 h 2204042"/>
              <a:gd name="connsiteX4" fmla="*/ 1102021 w 2204042"/>
              <a:gd name="connsiteY4" fmla="*/ 0 h 220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4042" h="2204042">
                <a:moveTo>
                  <a:pt x="1102021" y="0"/>
                </a:moveTo>
                <a:cubicBezTo>
                  <a:pt x="1710650" y="0"/>
                  <a:pt x="2204042" y="493392"/>
                  <a:pt x="2204042" y="1102021"/>
                </a:cubicBezTo>
                <a:cubicBezTo>
                  <a:pt x="2204042" y="1710650"/>
                  <a:pt x="1710650" y="2204042"/>
                  <a:pt x="1102021" y="2204042"/>
                </a:cubicBezTo>
                <a:cubicBezTo>
                  <a:pt x="493392" y="2204042"/>
                  <a:pt x="0" y="1710650"/>
                  <a:pt x="0" y="1102021"/>
                </a:cubicBezTo>
                <a:cubicBezTo>
                  <a:pt x="0" y="493392"/>
                  <a:pt x="493392" y="0"/>
                  <a:pt x="110202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716939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26F7413-3184-4050-928E-6D51684CD16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720511" y="284725"/>
            <a:ext cx="2970894" cy="2970894"/>
          </a:xfrm>
          <a:custGeom>
            <a:avLst/>
            <a:gdLst>
              <a:gd name="connsiteX0" fmla="*/ 1485447 w 2970894"/>
              <a:gd name="connsiteY0" fmla="*/ 0 h 2970894"/>
              <a:gd name="connsiteX1" fmla="*/ 2970894 w 2970894"/>
              <a:gd name="connsiteY1" fmla="*/ 1485447 h 2970894"/>
              <a:gd name="connsiteX2" fmla="*/ 1485447 w 2970894"/>
              <a:gd name="connsiteY2" fmla="*/ 2970894 h 2970894"/>
              <a:gd name="connsiteX3" fmla="*/ 0 w 2970894"/>
              <a:gd name="connsiteY3" fmla="*/ 1485447 h 2970894"/>
              <a:gd name="connsiteX4" fmla="*/ 1485447 w 2970894"/>
              <a:gd name="connsiteY4" fmla="*/ 0 h 2970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0894" h="2970894">
                <a:moveTo>
                  <a:pt x="1485447" y="0"/>
                </a:moveTo>
                <a:cubicBezTo>
                  <a:pt x="2305837" y="0"/>
                  <a:pt x="2970894" y="665057"/>
                  <a:pt x="2970894" y="1485447"/>
                </a:cubicBezTo>
                <a:cubicBezTo>
                  <a:pt x="2970894" y="2305837"/>
                  <a:pt x="2305837" y="2970894"/>
                  <a:pt x="1485447" y="2970894"/>
                </a:cubicBezTo>
                <a:cubicBezTo>
                  <a:pt x="665057" y="2970894"/>
                  <a:pt x="0" y="2305837"/>
                  <a:pt x="0" y="1485447"/>
                </a:cubicBezTo>
                <a:cubicBezTo>
                  <a:pt x="0" y="665057"/>
                  <a:pt x="665057" y="0"/>
                  <a:pt x="148544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9BCDCDD-63A5-4B0A-A92E-FA860E38CFAF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00595" y="284725"/>
            <a:ext cx="2970894" cy="2970894"/>
          </a:xfrm>
          <a:custGeom>
            <a:avLst/>
            <a:gdLst>
              <a:gd name="connsiteX0" fmla="*/ 1485447 w 2970894"/>
              <a:gd name="connsiteY0" fmla="*/ 0 h 2970894"/>
              <a:gd name="connsiteX1" fmla="*/ 2970894 w 2970894"/>
              <a:gd name="connsiteY1" fmla="*/ 1485447 h 2970894"/>
              <a:gd name="connsiteX2" fmla="*/ 1485447 w 2970894"/>
              <a:gd name="connsiteY2" fmla="*/ 2970894 h 2970894"/>
              <a:gd name="connsiteX3" fmla="*/ 0 w 2970894"/>
              <a:gd name="connsiteY3" fmla="*/ 1485447 h 2970894"/>
              <a:gd name="connsiteX4" fmla="*/ 1485447 w 2970894"/>
              <a:gd name="connsiteY4" fmla="*/ 0 h 2970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0894" h="2970894">
                <a:moveTo>
                  <a:pt x="1485447" y="0"/>
                </a:moveTo>
                <a:cubicBezTo>
                  <a:pt x="2305837" y="0"/>
                  <a:pt x="2970894" y="665057"/>
                  <a:pt x="2970894" y="1485447"/>
                </a:cubicBezTo>
                <a:cubicBezTo>
                  <a:pt x="2970894" y="2305837"/>
                  <a:pt x="2305837" y="2970894"/>
                  <a:pt x="1485447" y="2970894"/>
                </a:cubicBezTo>
                <a:cubicBezTo>
                  <a:pt x="665057" y="2970894"/>
                  <a:pt x="0" y="2305837"/>
                  <a:pt x="0" y="1485447"/>
                </a:cubicBezTo>
                <a:cubicBezTo>
                  <a:pt x="0" y="665057"/>
                  <a:pt x="665057" y="0"/>
                  <a:pt x="148544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F99AB2E-FEC2-42F5-B89F-26844BEF436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10553" y="3600794"/>
            <a:ext cx="2970894" cy="2970894"/>
          </a:xfrm>
          <a:custGeom>
            <a:avLst/>
            <a:gdLst>
              <a:gd name="connsiteX0" fmla="*/ 1485447 w 2970894"/>
              <a:gd name="connsiteY0" fmla="*/ 0 h 2970894"/>
              <a:gd name="connsiteX1" fmla="*/ 2970894 w 2970894"/>
              <a:gd name="connsiteY1" fmla="*/ 1485447 h 2970894"/>
              <a:gd name="connsiteX2" fmla="*/ 1485447 w 2970894"/>
              <a:gd name="connsiteY2" fmla="*/ 2970894 h 2970894"/>
              <a:gd name="connsiteX3" fmla="*/ 0 w 2970894"/>
              <a:gd name="connsiteY3" fmla="*/ 1485447 h 2970894"/>
              <a:gd name="connsiteX4" fmla="*/ 1485447 w 2970894"/>
              <a:gd name="connsiteY4" fmla="*/ 0 h 2970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0894" h="2970894">
                <a:moveTo>
                  <a:pt x="1485447" y="0"/>
                </a:moveTo>
                <a:cubicBezTo>
                  <a:pt x="2305837" y="0"/>
                  <a:pt x="2970894" y="665057"/>
                  <a:pt x="2970894" y="1485447"/>
                </a:cubicBezTo>
                <a:cubicBezTo>
                  <a:pt x="2970894" y="2305837"/>
                  <a:pt x="2305837" y="2970894"/>
                  <a:pt x="1485447" y="2970894"/>
                </a:cubicBezTo>
                <a:cubicBezTo>
                  <a:pt x="665057" y="2970894"/>
                  <a:pt x="0" y="2305837"/>
                  <a:pt x="0" y="1485447"/>
                </a:cubicBezTo>
                <a:cubicBezTo>
                  <a:pt x="0" y="665057"/>
                  <a:pt x="665057" y="0"/>
                  <a:pt x="148544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319007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284DDFD-D820-45FB-AC48-BDAA3BBE5A0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997372" y="348342"/>
            <a:ext cx="3846285" cy="6159725"/>
          </a:xfrm>
          <a:custGeom>
            <a:avLst/>
            <a:gdLst>
              <a:gd name="connsiteX0" fmla="*/ 0 w 3846285"/>
              <a:gd name="connsiteY0" fmla="*/ 0 h 6159725"/>
              <a:gd name="connsiteX1" fmla="*/ 3846285 w 3846285"/>
              <a:gd name="connsiteY1" fmla="*/ 0 h 6159725"/>
              <a:gd name="connsiteX2" fmla="*/ 3846285 w 3846285"/>
              <a:gd name="connsiteY2" fmla="*/ 6159725 h 6159725"/>
              <a:gd name="connsiteX3" fmla="*/ 0 w 3846285"/>
              <a:gd name="connsiteY3" fmla="*/ 6159725 h 615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46285" h="6159725">
                <a:moveTo>
                  <a:pt x="0" y="0"/>
                </a:moveTo>
                <a:lnTo>
                  <a:pt x="3846285" y="0"/>
                </a:lnTo>
                <a:lnTo>
                  <a:pt x="3846285" y="6159725"/>
                </a:lnTo>
                <a:lnTo>
                  <a:pt x="0" y="61597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007C44D-0355-4C7D-AB79-9EE9ED8F515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8849" y="3323768"/>
            <a:ext cx="3415130" cy="3184298"/>
          </a:xfrm>
          <a:custGeom>
            <a:avLst/>
            <a:gdLst>
              <a:gd name="connsiteX0" fmla="*/ 0 w 3415130"/>
              <a:gd name="connsiteY0" fmla="*/ 0 h 3184298"/>
              <a:gd name="connsiteX1" fmla="*/ 3415130 w 3415130"/>
              <a:gd name="connsiteY1" fmla="*/ 0 h 3184298"/>
              <a:gd name="connsiteX2" fmla="*/ 3415130 w 3415130"/>
              <a:gd name="connsiteY2" fmla="*/ 3184298 h 3184298"/>
              <a:gd name="connsiteX3" fmla="*/ 0 w 3415130"/>
              <a:gd name="connsiteY3" fmla="*/ 3184298 h 3184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5130" h="3184298">
                <a:moveTo>
                  <a:pt x="0" y="0"/>
                </a:moveTo>
                <a:lnTo>
                  <a:pt x="3415130" y="0"/>
                </a:lnTo>
                <a:lnTo>
                  <a:pt x="3415130" y="3184298"/>
                </a:lnTo>
                <a:lnTo>
                  <a:pt x="0" y="31842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2B5A42E-557C-49B0-BFFE-E4DBD14A0C91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258849" y="348341"/>
            <a:ext cx="3415130" cy="2670631"/>
          </a:xfrm>
          <a:custGeom>
            <a:avLst/>
            <a:gdLst>
              <a:gd name="connsiteX0" fmla="*/ 0 w 3415130"/>
              <a:gd name="connsiteY0" fmla="*/ 0 h 2670631"/>
              <a:gd name="connsiteX1" fmla="*/ 3415130 w 3415130"/>
              <a:gd name="connsiteY1" fmla="*/ 0 h 2670631"/>
              <a:gd name="connsiteX2" fmla="*/ 3415130 w 3415130"/>
              <a:gd name="connsiteY2" fmla="*/ 2670631 h 2670631"/>
              <a:gd name="connsiteX3" fmla="*/ 0 w 3415130"/>
              <a:gd name="connsiteY3" fmla="*/ 2670631 h 2670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5130" h="2670631">
                <a:moveTo>
                  <a:pt x="0" y="0"/>
                </a:moveTo>
                <a:lnTo>
                  <a:pt x="3415130" y="0"/>
                </a:lnTo>
                <a:lnTo>
                  <a:pt x="3415130" y="2670631"/>
                </a:lnTo>
                <a:lnTo>
                  <a:pt x="0" y="26706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788818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6878815-D4BF-4AFC-AD8B-7B861556A70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" y="1562100"/>
            <a:ext cx="6115357" cy="3733800"/>
          </a:xfrm>
          <a:custGeom>
            <a:avLst/>
            <a:gdLst>
              <a:gd name="connsiteX0" fmla="*/ 0 w 6115357"/>
              <a:gd name="connsiteY0" fmla="*/ 0 h 3733800"/>
              <a:gd name="connsiteX1" fmla="*/ 6115357 w 6115357"/>
              <a:gd name="connsiteY1" fmla="*/ 0 h 3733800"/>
              <a:gd name="connsiteX2" fmla="*/ 6115357 w 6115357"/>
              <a:gd name="connsiteY2" fmla="*/ 3733800 h 3733800"/>
              <a:gd name="connsiteX3" fmla="*/ 0 w 6115357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357" h="3733800">
                <a:moveTo>
                  <a:pt x="0" y="0"/>
                </a:moveTo>
                <a:lnTo>
                  <a:pt x="6115357" y="0"/>
                </a:lnTo>
                <a:lnTo>
                  <a:pt x="6115357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7646469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FBF17C-F88C-4A9C-9CB0-51208F5CFC0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343776" y="3810000"/>
            <a:ext cx="3381375" cy="2495550"/>
          </a:xfrm>
          <a:custGeom>
            <a:avLst/>
            <a:gdLst>
              <a:gd name="connsiteX0" fmla="*/ 0 w 3381375"/>
              <a:gd name="connsiteY0" fmla="*/ 0 h 2495550"/>
              <a:gd name="connsiteX1" fmla="*/ 3381375 w 3381375"/>
              <a:gd name="connsiteY1" fmla="*/ 0 h 2495550"/>
              <a:gd name="connsiteX2" fmla="*/ 3381375 w 3381375"/>
              <a:gd name="connsiteY2" fmla="*/ 2495550 h 2495550"/>
              <a:gd name="connsiteX3" fmla="*/ 0 w 3381375"/>
              <a:gd name="connsiteY3" fmla="*/ 2495550 h 249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1375" h="2495550">
                <a:moveTo>
                  <a:pt x="0" y="0"/>
                </a:moveTo>
                <a:lnTo>
                  <a:pt x="3381375" y="0"/>
                </a:lnTo>
                <a:lnTo>
                  <a:pt x="3381375" y="2495550"/>
                </a:lnTo>
                <a:lnTo>
                  <a:pt x="0" y="24955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A6171BD-43DC-4816-9B54-827EA10B20C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466850" y="3810000"/>
            <a:ext cx="3381375" cy="2495550"/>
          </a:xfrm>
          <a:custGeom>
            <a:avLst/>
            <a:gdLst>
              <a:gd name="connsiteX0" fmla="*/ 0 w 3381375"/>
              <a:gd name="connsiteY0" fmla="*/ 0 h 2495550"/>
              <a:gd name="connsiteX1" fmla="*/ 3381375 w 3381375"/>
              <a:gd name="connsiteY1" fmla="*/ 0 h 2495550"/>
              <a:gd name="connsiteX2" fmla="*/ 3381375 w 3381375"/>
              <a:gd name="connsiteY2" fmla="*/ 2495550 h 2495550"/>
              <a:gd name="connsiteX3" fmla="*/ 0 w 3381375"/>
              <a:gd name="connsiteY3" fmla="*/ 2495550 h 249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1375" h="2495550">
                <a:moveTo>
                  <a:pt x="0" y="0"/>
                </a:moveTo>
                <a:lnTo>
                  <a:pt x="3381375" y="0"/>
                </a:lnTo>
                <a:lnTo>
                  <a:pt x="3381375" y="2495550"/>
                </a:lnTo>
                <a:lnTo>
                  <a:pt x="0" y="24955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8B061BB-3CA0-491B-8292-239DE25DBBC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962400" y="552450"/>
            <a:ext cx="4267200" cy="2495550"/>
          </a:xfrm>
          <a:custGeom>
            <a:avLst/>
            <a:gdLst>
              <a:gd name="connsiteX0" fmla="*/ 0 w 4267200"/>
              <a:gd name="connsiteY0" fmla="*/ 0 h 2495550"/>
              <a:gd name="connsiteX1" fmla="*/ 4267200 w 4267200"/>
              <a:gd name="connsiteY1" fmla="*/ 0 h 2495550"/>
              <a:gd name="connsiteX2" fmla="*/ 4267200 w 4267200"/>
              <a:gd name="connsiteY2" fmla="*/ 2495550 h 2495550"/>
              <a:gd name="connsiteX3" fmla="*/ 0 w 4267200"/>
              <a:gd name="connsiteY3" fmla="*/ 2495550 h 249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7200" h="2495550">
                <a:moveTo>
                  <a:pt x="0" y="0"/>
                </a:moveTo>
                <a:lnTo>
                  <a:pt x="4267200" y="0"/>
                </a:lnTo>
                <a:lnTo>
                  <a:pt x="4267200" y="2495550"/>
                </a:lnTo>
                <a:lnTo>
                  <a:pt x="0" y="24955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9779993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1A7C7FE-2305-4338-9EBF-863689094EE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539464" y="298439"/>
            <a:ext cx="2943534" cy="2943534"/>
          </a:xfrm>
          <a:custGeom>
            <a:avLst/>
            <a:gdLst>
              <a:gd name="connsiteX0" fmla="*/ 1471767 w 2943534"/>
              <a:gd name="connsiteY0" fmla="*/ 0 h 2943534"/>
              <a:gd name="connsiteX1" fmla="*/ 2943534 w 2943534"/>
              <a:gd name="connsiteY1" fmla="*/ 1471767 h 2943534"/>
              <a:gd name="connsiteX2" fmla="*/ 1471767 w 2943534"/>
              <a:gd name="connsiteY2" fmla="*/ 2943534 h 2943534"/>
              <a:gd name="connsiteX3" fmla="*/ 0 w 2943534"/>
              <a:gd name="connsiteY3" fmla="*/ 1471767 h 2943534"/>
              <a:gd name="connsiteX4" fmla="*/ 1471767 w 2943534"/>
              <a:gd name="connsiteY4" fmla="*/ 0 h 294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3534" h="2943534">
                <a:moveTo>
                  <a:pt x="1471767" y="0"/>
                </a:moveTo>
                <a:cubicBezTo>
                  <a:pt x="2284601" y="0"/>
                  <a:pt x="2943534" y="658933"/>
                  <a:pt x="2943534" y="1471767"/>
                </a:cubicBezTo>
                <a:cubicBezTo>
                  <a:pt x="2943534" y="2284601"/>
                  <a:pt x="2284601" y="2943534"/>
                  <a:pt x="1471767" y="2943534"/>
                </a:cubicBezTo>
                <a:cubicBezTo>
                  <a:pt x="658933" y="2943534"/>
                  <a:pt x="0" y="2284601"/>
                  <a:pt x="0" y="1471767"/>
                </a:cubicBezTo>
                <a:cubicBezTo>
                  <a:pt x="0" y="658933"/>
                  <a:pt x="658933" y="0"/>
                  <a:pt x="147176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9DBB792-C8CC-4B6D-B9D7-AED53238FB0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43465" y="298439"/>
            <a:ext cx="2943534" cy="2943534"/>
          </a:xfrm>
          <a:custGeom>
            <a:avLst/>
            <a:gdLst>
              <a:gd name="connsiteX0" fmla="*/ 1471767 w 2943534"/>
              <a:gd name="connsiteY0" fmla="*/ 0 h 2943534"/>
              <a:gd name="connsiteX1" fmla="*/ 2943534 w 2943534"/>
              <a:gd name="connsiteY1" fmla="*/ 1471767 h 2943534"/>
              <a:gd name="connsiteX2" fmla="*/ 1471767 w 2943534"/>
              <a:gd name="connsiteY2" fmla="*/ 2943534 h 2943534"/>
              <a:gd name="connsiteX3" fmla="*/ 0 w 2943534"/>
              <a:gd name="connsiteY3" fmla="*/ 1471767 h 2943534"/>
              <a:gd name="connsiteX4" fmla="*/ 1471767 w 2943534"/>
              <a:gd name="connsiteY4" fmla="*/ 0 h 294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3534" h="2943534">
                <a:moveTo>
                  <a:pt x="1471767" y="0"/>
                </a:moveTo>
                <a:cubicBezTo>
                  <a:pt x="2284601" y="0"/>
                  <a:pt x="2943534" y="658933"/>
                  <a:pt x="2943534" y="1471767"/>
                </a:cubicBezTo>
                <a:cubicBezTo>
                  <a:pt x="2943534" y="2284601"/>
                  <a:pt x="2284601" y="2943534"/>
                  <a:pt x="1471767" y="2943534"/>
                </a:cubicBezTo>
                <a:cubicBezTo>
                  <a:pt x="658933" y="2943534"/>
                  <a:pt x="0" y="2284601"/>
                  <a:pt x="0" y="1471767"/>
                </a:cubicBezTo>
                <a:cubicBezTo>
                  <a:pt x="0" y="658933"/>
                  <a:pt x="658933" y="0"/>
                  <a:pt x="147176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ADB6F6C-9DDA-45EA-ADF5-20E414426FC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2754707" y="3609390"/>
            <a:ext cx="2943534" cy="2943534"/>
          </a:xfrm>
          <a:custGeom>
            <a:avLst/>
            <a:gdLst>
              <a:gd name="connsiteX0" fmla="*/ 1471767 w 2943534"/>
              <a:gd name="connsiteY0" fmla="*/ 0 h 2943534"/>
              <a:gd name="connsiteX1" fmla="*/ 2943534 w 2943534"/>
              <a:gd name="connsiteY1" fmla="*/ 1471767 h 2943534"/>
              <a:gd name="connsiteX2" fmla="*/ 1471767 w 2943534"/>
              <a:gd name="connsiteY2" fmla="*/ 2943534 h 2943534"/>
              <a:gd name="connsiteX3" fmla="*/ 0 w 2943534"/>
              <a:gd name="connsiteY3" fmla="*/ 1471767 h 2943534"/>
              <a:gd name="connsiteX4" fmla="*/ 1471767 w 2943534"/>
              <a:gd name="connsiteY4" fmla="*/ 0 h 294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3534" h="2943534">
                <a:moveTo>
                  <a:pt x="1471767" y="0"/>
                </a:moveTo>
                <a:cubicBezTo>
                  <a:pt x="2284601" y="0"/>
                  <a:pt x="2943534" y="658933"/>
                  <a:pt x="2943534" y="1471767"/>
                </a:cubicBezTo>
                <a:cubicBezTo>
                  <a:pt x="2943534" y="2284601"/>
                  <a:pt x="2284601" y="2943534"/>
                  <a:pt x="1471767" y="2943534"/>
                </a:cubicBezTo>
                <a:cubicBezTo>
                  <a:pt x="658933" y="2943534"/>
                  <a:pt x="0" y="2284601"/>
                  <a:pt x="0" y="1471767"/>
                </a:cubicBezTo>
                <a:cubicBezTo>
                  <a:pt x="0" y="658933"/>
                  <a:pt x="658933" y="0"/>
                  <a:pt x="147176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FF8FC98-FE37-4D12-97B5-B54AC4925AFF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88350" y="3609390"/>
            <a:ext cx="2943534" cy="2943534"/>
          </a:xfrm>
          <a:custGeom>
            <a:avLst/>
            <a:gdLst>
              <a:gd name="connsiteX0" fmla="*/ 1471767 w 2943534"/>
              <a:gd name="connsiteY0" fmla="*/ 0 h 2943534"/>
              <a:gd name="connsiteX1" fmla="*/ 2943534 w 2943534"/>
              <a:gd name="connsiteY1" fmla="*/ 1471767 h 2943534"/>
              <a:gd name="connsiteX2" fmla="*/ 1471767 w 2943534"/>
              <a:gd name="connsiteY2" fmla="*/ 2943534 h 2943534"/>
              <a:gd name="connsiteX3" fmla="*/ 0 w 2943534"/>
              <a:gd name="connsiteY3" fmla="*/ 1471767 h 2943534"/>
              <a:gd name="connsiteX4" fmla="*/ 1471767 w 2943534"/>
              <a:gd name="connsiteY4" fmla="*/ 0 h 294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3534" h="2943534">
                <a:moveTo>
                  <a:pt x="1471767" y="0"/>
                </a:moveTo>
                <a:cubicBezTo>
                  <a:pt x="2284601" y="0"/>
                  <a:pt x="2943534" y="658933"/>
                  <a:pt x="2943534" y="1471767"/>
                </a:cubicBezTo>
                <a:cubicBezTo>
                  <a:pt x="2943534" y="2284601"/>
                  <a:pt x="2284601" y="2943534"/>
                  <a:pt x="1471767" y="2943534"/>
                </a:cubicBezTo>
                <a:cubicBezTo>
                  <a:pt x="658933" y="2943534"/>
                  <a:pt x="0" y="2284601"/>
                  <a:pt x="0" y="1471767"/>
                </a:cubicBezTo>
                <a:cubicBezTo>
                  <a:pt x="0" y="658933"/>
                  <a:pt x="658933" y="0"/>
                  <a:pt x="147176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994596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9D8B946-32A8-4B9F-A72F-BC3BB9460D0F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85371" y="816429"/>
            <a:ext cx="2496458" cy="2496458"/>
          </a:xfrm>
          <a:custGeom>
            <a:avLst/>
            <a:gdLst>
              <a:gd name="connsiteX0" fmla="*/ 0 w 2496458"/>
              <a:gd name="connsiteY0" fmla="*/ 0 h 2496458"/>
              <a:gd name="connsiteX1" fmla="*/ 2496458 w 2496458"/>
              <a:gd name="connsiteY1" fmla="*/ 0 h 2496458"/>
              <a:gd name="connsiteX2" fmla="*/ 2496458 w 2496458"/>
              <a:gd name="connsiteY2" fmla="*/ 2496458 h 2496458"/>
              <a:gd name="connsiteX3" fmla="*/ 0 w 2496458"/>
              <a:gd name="connsiteY3" fmla="*/ 2496458 h 249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6458" h="2496458">
                <a:moveTo>
                  <a:pt x="0" y="0"/>
                </a:moveTo>
                <a:lnTo>
                  <a:pt x="2496458" y="0"/>
                </a:lnTo>
                <a:lnTo>
                  <a:pt x="2496458" y="2496458"/>
                </a:lnTo>
                <a:lnTo>
                  <a:pt x="0" y="24964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9E71D9B-04BB-40C8-8CC5-DEEACCC9BC0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526971" y="816429"/>
            <a:ext cx="2496458" cy="2496458"/>
          </a:xfrm>
          <a:custGeom>
            <a:avLst/>
            <a:gdLst>
              <a:gd name="connsiteX0" fmla="*/ 0 w 2496458"/>
              <a:gd name="connsiteY0" fmla="*/ 0 h 2496458"/>
              <a:gd name="connsiteX1" fmla="*/ 2496458 w 2496458"/>
              <a:gd name="connsiteY1" fmla="*/ 0 h 2496458"/>
              <a:gd name="connsiteX2" fmla="*/ 2496458 w 2496458"/>
              <a:gd name="connsiteY2" fmla="*/ 2496458 h 2496458"/>
              <a:gd name="connsiteX3" fmla="*/ 0 w 2496458"/>
              <a:gd name="connsiteY3" fmla="*/ 2496458 h 249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6458" h="2496458">
                <a:moveTo>
                  <a:pt x="0" y="0"/>
                </a:moveTo>
                <a:lnTo>
                  <a:pt x="2496458" y="0"/>
                </a:lnTo>
                <a:lnTo>
                  <a:pt x="2496458" y="2496458"/>
                </a:lnTo>
                <a:lnTo>
                  <a:pt x="0" y="24964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2B2072A5-515F-4FDE-8436-05A45F763587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810171" y="816429"/>
            <a:ext cx="2496458" cy="2496458"/>
          </a:xfrm>
          <a:custGeom>
            <a:avLst/>
            <a:gdLst>
              <a:gd name="connsiteX0" fmla="*/ 0 w 2496458"/>
              <a:gd name="connsiteY0" fmla="*/ 0 h 2496458"/>
              <a:gd name="connsiteX1" fmla="*/ 2496458 w 2496458"/>
              <a:gd name="connsiteY1" fmla="*/ 0 h 2496458"/>
              <a:gd name="connsiteX2" fmla="*/ 2496458 w 2496458"/>
              <a:gd name="connsiteY2" fmla="*/ 2496458 h 2496458"/>
              <a:gd name="connsiteX3" fmla="*/ 0 w 2496458"/>
              <a:gd name="connsiteY3" fmla="*/ 2496458 h 249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6458" h="2496458">
                <a:moveTo>
                  <a:pt x="0" y="0"/>
                </a:moveTo>
                <a:lnTo>
                  <a:pt x="2496458" y="0"/>
                </a:lnTo>
                <a:lnTo>
                  <a:pt x="2496458" y="2496458"/>
                </a:lnTo>
                <a:lnTo>
                  <a:pt x="0" y="24964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E7932BA-00A8-4667-B325-C7002AF944B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85371" y="3429000"/>
            <a:ext cx="2496458" cy="2496458"/>
          </a:xfrm>
          <a:custGeom>
            <a:avLst/>
            <a:gdLst>
              <a:gd name="connsiteX0" fmla="*/ 0 w 2496458"/>
              <a:gd name="connsiteY0" fmla="*/ 0 h 2496458"/>
              <a:gd name="connsiteX1" fmla="*/ 2496458 w 2496458"/>
              <a:gd name="connsiteY1" fmla="*/ 0 h 2496458"/>
              <a:gd name="connsiteX2" fmla="*/ 2496458 w 2496458"/>
              <a:gd name="connsiteY2" fmla="*/ 2496458 h 2496458"/>
              <a:gd name="connsiteX3" fmla="*/ 0 w 2496458"/>
              <a:gd name="connsiteY3" fmla="*/ 2496458 h 249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6458" h="2496458">
                <a:moveTo>
                  <a:pt x="0" y="0"/>
                </a:moveTo>
                <a:lnTo>
                  <a:pt x="2496458" y="0"/>
                </a:lnTo>
                <a:lnTo>
                  <a:pt x="2496458" y="2496458"/>
                </a:lnTo>
                <a:lnTo>
                  <a:pt x="0" y="24964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1657E4A-AF8B-48AD-A05E-DABA21778C7E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526971" y="3429000"/>
            <a:ext cx="7779658" cy="2496458"/>
          </a:xfrm>
          <a:custGeom>
            <a:avLst/>
            <a:gdLst>
              <a:gd name="connsiteX0" fmla="*/ 0 w 7779658"/>
              <a:gd name="connsiteY0" fmla="*/ 0 h 2496458"/>
              <a:gd name="connsiteX1" fmla="*/ 7779658 w 7779658"/>
              <a:gd name="connsiteY1" fmla="*/ 0 h 2496458"/>
              <a:gd name="connsiteX2" fmla="*/ 7779658 w 7779658"/>
              <a:gd name="connsiteY2" fmla="*/ 2496458 h 2496458"/>
              <a:gd name="connsiteX3" fmla="*/ 0 w 7779658"/>
              <a:gd name="connsiteY3" fmla="*/ 2496458 h 249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79658" h="2496458">
                <a:moveTo>
                  <a:pt x="0" y="0"/>
                </a:moveTo>
                <a:lnTo>
                  <a:pt x="7779658" y="0"/>
                </a:lnTo>
                <a:lnTo>
                  <a:pt x="7779658" y="2496458"/>
                </a:lnTo>
                <a:lnTo>
                  <a:pt x="0" y="24964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A88425F-E3FC-45F3-84AB-A00FAB4BC1C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168571" y="816429"/>
            <a:ext cx="2496458" cy="2496458"/>
          </a:xfrm>
          <a:custGeom>
            <a:avLst/>
            <a:gdLst>
              <a:gd name="connsiteX0" fmla="*/ 0 w 2496458"/>
              <a:gd name="connsiteY0" fmla="*/ 0 h 2496458"/>
              <a:gd name="connsiteX1" fmla="*/ 2496458 w 2496458"/>
              <a:gd name="connsiteY1" fmla="*/ 0 h 2496458"/>
              <a:gd name="connsiteX2" fmla="*/ 2496458 w 2496458"/>
              <a:gd name="connsiteY2" fmla="*/ 2496458 h 2496458"/>
              <a:gd name="connsiteX3" fmla="*/ 0 w 2496458"/>
              <a:gd name="connsiteY3" fmla="*/ 2496458 h 249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6458" h="2496458">
                <a:moveTo>
                  <a:pt x="0" y="0"/>
                </a:moveTo>
                <a:lnTo>
                  <a:pt x="2496458" y="0"/>
                </a:lnTo>
                <a:lnTo>
                  <a:pt x="2496458" y="2496458"/>
                </a:lnTo>
                <a:lnTo>
                  <a:pt x="0" y="24964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23276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83CB0AA6-6AC8-4983-860D-865ADF0F807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410075" cy="6858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749853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08CB94FE-3C09-43B6-BDC4-63D7F4C4FD2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667500" y="0"/>
            <a:ext cx="5524500" cy="6858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648371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556C6996-2B1A-48DC-9ED7-B6168734F07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48343" y="348341"/>
            <a:ext cx="5747657" cy="61597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067470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CF3CF44C-0960-4203-B2A7-F1D9C128554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588"/>
            <a:ext cx="12192000" cy="68564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685360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2F6FC66-B0EB-46C1-9D71-0174E5B270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84514" y="3570513"/>
            <a:ext cx="2917372" cy="2090057"/>
          </a:xfrm>
          <a:custGeom>
            <a:avLst/>
            <a:gdLst>
              <a:gd name="connsiteX0" fmla="*/ 0 w 2917372"/>
              <a:gd name="connsiteY0" fmla="*/ 0 h 2090057"/>
              <a:gd name="connsiteX1" fmla="*/ 2917372 w 2917372"/>
              <a:gd name="connsiteY1" fmla="*/ 0 h 2090057"/>
              <a:gd name="connsiteX2" fmla="*/ 2917372 w 2917372"/>
              <a:gd name="connsiteY2" fmla="*/ 2090057 h 2090057"/>
              <a:gd name="connsiteX3" fmla="*/ 0 w 2917372"/>
              <a:gd name="connsiteY3" fmla="*/ 2090057 h 2090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7372" h="2090057">
                <a:moveTo>
                  <a:pt x="0" y="0"/>
                </a:moveTo>
                <a:lnTo>
                  <a:pt x="2917372" y="0"/>
                </a:lnTo>
                <a:lnTo>
                  <a:pt x="2917372" y="2090057"/>
                </a:lnTo>
                <a:lnTo>
                  <a:pt x="0" y="20900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8377662-1B1B-4568-A0D7-DE7881D7AE8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37314" y="3570513"/>
            <a:ext cx="2917372" cy="2090057"/>
          </a:xfrm>
          <a:custGeom>
            <a:avLst/>
            <a:gdLst>
              <a:gd name="connsiteX0" fmla="*/ 0 w 2917372"/>
              <a:gd name="connsiteY0" fmla="*/ 0 h 2090057"/>
              <a:gd name="connsiteX1" fmla="*/ 2917372 w 2917372"/>
              <a:gd name="connsiteY1" fmla="*/ 0 h 2090057"/>
              <a:gd name="connsiteX2" fmla="*/ 2917372 w 2917372"/>
              <a:gd name="connsiteY2" fmla="*/ 2090057 h 2090057"/>
              <a:gd name="connsiteX3" fmla="*/ 0 w 2917372"/>
              <a:gd name="connsiteY3" fmla="*/ 2090057 h 2090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7372" h="2090057">
                <a:moveTo>
                  <a:pt x="0" y="0"/>
                </a:moveTo>
                <a:lnTo>
                  <a:pt x="2917372" y="0"/>
                </a:lnTo>
                <a:lnTo>
                  <a:pt x="2917372" y="2090057"/>
                </a:lnTo>
                <a:lnTo>
                  <a:pt x="0" y="20900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FCFA89A-891D-45C7-9674-3C4D45D4C29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990114" y="3570514"/>
            <a:ext cx="2917372" cy="2090057"/>
          </a:xfrm>
          <a:custGeom>
            <a:avLst/>
            <a:gdLst>
              <a:gd name="connsiteX0" fmla="*/ 0 w 2917372"/>
              <a:gd name="connsiteY0" fmla="*/ 0 h 2090057"/>
              <a:gd name="connsiteX1" fmla="*/ 2917372 w 2917372"/>
              <a:gd name="connsiteY1" fmla="*/ 0 h 2090057"/>
              <a:gd name="connsiteX2" fmla="*/ 2917372 w 2917372"/>
              <a:gd name="connsiteY2" fmla="*/ 2090057 h 2090057"/>
              <a:gd name="connsiteX3" fmla="*/ 0 w 2917372"/>
              <a:gd name="connsiteY3" fmla="*/ 2090057 h 2090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7372" h="2090057">
                <a:moveTo>
                  <a:pt x="0" y="0"/>
                </a:moveTo>
                <a:lnTo>
                  <a:pt x="2917372" y="0"/>
                </a:lnTo>
                <a:lnTo>
                  <a:pt x="2917372" y="2090057"/>
                </a:lnTo>
                <a:lnTo>
                  <a:pt x="0" y="20900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2270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3EA6A2C-D1BE-432A-87BD-386E3667F55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2871785" y="1885950"/>
            <a:ext cx="3086102" cy="3086102"/>
          </a:xfrm>
          <a:custGeom>
            <a:avLst/>
            <a:gdLst>
              <a:gd name="connsiteX0" fmla="*/ 1543051 w 3086102"/>
              <a:gd name="connsiteY0" fmla="*/ 0 h 3086102"/>
              <a:gd name="connsiteX1" fmla="*/ 3086102 w 3086102"/>
              <a:gd name="connsiteY1" fmla="*/ 1543051 h 3086102"/>
              <a:gd name="connsiteX2" fmla="*/ 1543051 w 3086102"/>
              <a:gd name="connsiteY2" fmla="*/ 3086102 h 3086102"/>
              <a:gd name="connsiteX3" fmla="*/ 0 w 3086102"/>
              <a:gd name="connsiteY3" fmla="*/ 1543051 h 3086102"/>
              <a:gd name="connsiteX4" fmla="*/ 1543051 w 3086102"/>
              <a:gd name="connsiteY4" fmla="*/ 0 h 3086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6102" h="3086102">
                <a:moveTo>
                  <a:pt x="1543051" y="0"/>
                </a:moveTo>
                <a:cubicBezTo>
                  <a:pt x="2395255" y="0"/>
                  <a:pt x="3086102" y="690847"/>
                  <a:pt x="3086102" y="1543051"/>
                </a:cubicBezTo>
                <a:cubicBezTo>
                  <a:pt x="3086102" y="2395255"/>
                  <a:pt x="2395255" y="3086102"/>
                  <a:pt x="1543051" y="3086102"/>
                </a:cubicBezTo>
                <a:cubicBezTo>
                  <a:pt x="690847" y="3086102"/>
                  <a:pt x="0" y="2395255"/>
                  <a:pt x="0" y="1543051"/>
                </a:cubicBezTo>
                <a:cubicBezTo>
                  <a:pt x="0" y="690847"/>
                  <a:pt x="690847" y="0"/>
                  <a:pt x="154305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957903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4C28DDB-CD98-453C-9279-CEF18E95609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2656115"/>
            <a:ext cx="6162991" cy="2554514"/>
          </a:xfrm>
          <a:custGeom>
            <a:avLst/>
            <a:gdLst>
              <a:gd name="connsiteX0" fmla="*/ 0 w 6162991"/>
              <a:gd name="connsiteY0" fmla="*/ 0 h 2554514"/>
              <a:gd name="connsiteX1" fmla="*/ 6162991 w 6162991"/>
              <a:gd name="connsiteY1" fmla="*/ 0 h 2554514"/>
              <a:gd name="connsiteX2" fmla="*/ 6162991 w 6162991"/>
              <a:gd name="connsiteY2" fmla="*/ 2554514 h 2554514"/>
              <a:gd name="connsiteX3" fmla="*/ 0 w 6162991"/>
              <a:gd name="connsiteY3" fmla="*/ 2554514 h 2554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62991" h="2554514">
                <a:moveTo>
                  <a:pt x="0" y="0"/>
                </a:moveTo>
                <a:lnTo>
                  <a:pt x="6162991" y="0"/>
                </a:lnTo>
                <a:lnTo>
                  <a:pt x="6162991" y="2554514"/>
                </a:lnTo>
                <a:lnTo>
                  <a:pt x="0" y="25545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508910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F006C01-55BA-4F58-AD11-D99E18742D8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0"/>
            <a:ext cx="4514850" cy="6858000"/>
          </a:xfrm>
          <a:custGeom>
            <a:avLst/>
            <a:gdLst>
              <a:gd name="connsiteX0" fmla="*/ 0 w 4514850"/>
              <a:gd name="connsiteY0" fmla="*/ 0 h 6858000"/>
              <a:gd name="connsiteX1" fmla="*/ 4514850 w 4514850"/>
              <a:gd name="connsiteY1" fmla="*/ 0 h 6858000"/>
              <a:gd name="connsiteX2" fmla="*/ 4514850 w 4514850"/>
              <a:gd name="connsiteY2" fmla="*/ 6858000 h 6858000"/>
              <a:gd name="connsiteX3" fmla="*/ 0 w 4514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4850" h="6858000">
                <a:moveTo>
                  <a:pt x="0" y="0"/>
                </a:moveTo>
                <a:lnTo>
                  <a:pt x="4514850" y="0"/>
                </a:lnTo>
                <a:lnTo>
                  <a:pt x="451485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24BCC4A-334F-4EAC-82E3-C5C355E403DE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30057" y="3429000"/>
            <a:ext cx="5094513" cy="3429000"/>
          </a:xfrm>
          <a:custGeom>
            <a:avLst/>
            <a:gdLst>
              <a:gd name="connsiteX0" fmla="*/ 0 w 5094513"/>
              <a:gd name="connsiteY0" fmla="*/ 0 h 3429000"/>
              <a:gd name="connsiteX1" fmla="*/ 5094513 w 5094513"/>
              <a:gd name="connsiteY1" fmla="*/ 0 h 3429000"/>
              <a:gd name="connsiteX2" fmla="*/ 5094513 w 5094513"/>
              <a:gd name="connsiteY2" fmla="*/ 3429000 h 3429000"/>
              <a:gd name="connsiteX3" fmla="*/ 0 w 5094513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4513" h="3429000">
                <a:moveTo>
                  <a:pt x="0" y="0"/>
                </a:moveTo>
                <a:lnTo>
                  <a:pt x="5094513" y="0"/>
                </a:lnTo>
                <a:lnTo>
                  <a:pt x="5094513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742143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B13DFB-4D42-49ED-89E4-4F0D5E151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8537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5" r:id="rId2"/>
    <p:sldLayoutId id="2147483706" r:id="rId3"/>
    <p:sldLayoutId id="2147483685" r:id="rId4"/>
    <p:sldLayoutId id="2147483676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kern="1200" spc="300" baseline="0">
          <a:solidFill>
            <a:schemeClr val="tx1"/>
          </a:solidFill>
          <a:latin typeface="Montserrat "/>
          <a:ea typeface="Roboto Slab" pitchFamily="2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2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5.jp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D1B557B-B0DE-4EE9-A545-EF9E660D7F7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45" b="7845"/>
          <a:stretch>
            <a:fillRect/>
          </a:stretch>
        </p:blipFill>
        <p:spPr/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40F93F63-E518-4121-AFCB-39B1AA7C00F5}"/>
              </a:ext>
            </a:extLst>
          </p:cNvPr>
          <p:cNvSpPr/>
          <p:nvPr/>
        </p:nvSpPr>
        <p:spPr>
          <a:xfrm>
            <a:off x="348343" y="348343"/>
            <a:ext cx="11495314" cy="6159725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D46A8631-3654-4124-8CAE-F4DF9FB137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029" y="2143760"/>
            <a:ext cx="4005942" cy="257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661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75508476-305D-4494-BC25-976939D2086E}"/>
              </a:ext>
            </a:extLst>
          </p:cNvPr>
          <p:cNvSpPr txBox="1"/>
          <p:nvPr/>
        </p:nvSpPr>
        <p:spPr>
          <a:xfrm>
            <a:off x="4362450" y="1222256"/>
            <a:ext cx="34671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spc="600" dirty="0">
                <a:latin typeface="Roboto Slab" pitchFamily="2" charset="0"/>
                <a:ea typeface="Roboto Slab" pitchFamily="2" charset="0"/>
              </a:rPr>
              <a:t>SERVICE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789CA57-15C2-4C62-A399-DBFC095B0351}"/>
              </a:ext>
            </a:extLst>
          </p:cNvPr>
          <p:cNvSpPr txBox="1"/>
          <p:nvPr/>
        </p:nvSpPr>
        <p:spPr>
          <a:xfrm>
            <a:off x="1967910" y="1911808"/>
            <a:ext cx="8256180" cy="3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i="1" dirty="0"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the industry's standard</a:t>
            </a:r>
            <a:endParaRPr lang="en-US" sz="1000" i="1" spc="300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F1B0D11-FA01-45B5-8BAC-D276537ED657}"/>
              </a:ext>
            </a:extLst>
          </p:cNvPr>
          <p:cNvGrpSpPr/>
          <p:nvPr/>
        </p:nvGrpSpPr>
        <p:grpSpPr>
          <a:xfrm>
            <a:off x="1920831" y="3077028"/>
            <a:ext cx="8324002" cy="2365829"/>
            <a:chOff x="1785257" y="2670628"/>
            <a:chExt cx="8324002" cy="236582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23C6216-95BE-457A-85BD-886FED58784D}"/>
                </a:ext>
              </a:extLst>
            </p:cNvPr>
            <p:cNvGrpSpPr/>
            <p:nvPr/>
          </p:nvGrpSpPr>
          <p:grpSpPr>
            <a:xfrm>
              <a:off x="1785257" y="2670628"/>
              <a:ext cx="2279709" cy="2365829"/>
              <a:chOff x="1785257" y="2699657"/>
              <a:chExt cx="2279709" cy="2365829"/>
            </a:xfrm>
          </p:grpSpPr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D85FE67F-C04D-45F8-A2C7-F2824B759EF7}"/>
                  </a:ext>
                </a:extLst>
              </p:cNvPr>
              <p:cNvSpPr/>
              <p:nvPr/>
            </p:nvSpPr>
            <p:spPr>
              <a:xfrm>
                <a:off x="1785257" y="2699657"/>
                <a:ext cx="2279709" cy="2365829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C1766525-B5A5-4BAE-A00F-8D871C3042FB}"/>
                  </a:ext>
                </a:extLst>
              </p:cNvPr>
              <p:cNvGrpSpPr/>
              <p:nvPr/>
            </p:nvGrpSpPr>
            <p:grpSpPr>
              <a:xfrm>
                <a:off x="2011538" y="3087458"/>
                <a:ext cx="1827146" cy="1590227"/>
                <a:chOff x="2119006" y="3087573"/>
                <a:chExt cx="1827146" cy="1590227"/>
              </a:xfrm>
            </p:grpSpPr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C099040E-35B8-4E30-B7F4-8914D742F32E}"/>
                    </a:ext>
                  </a:extLst>
                </p:cNvPr>
                <p:cNvSpPr txBox="1"/>
                <p:nvPr/>
              </p:nvSpPr>
              <p:spPr>
                <a:xfrm>
                  <a:off x="2119006" y="3337048"/>
                  <a:ext cx="1827146" cy="13407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2000"/>
                    </a:lnSpc>
                  </a:pPr>
                  <a:r>
                    <a:rPr lang="en-US" sz="1000" i="1" dirty="0">
                      <a:latin typeface="Roboto Slab" pitchFamily="2" charset="0"/>
                      <a:ea typeface="Roboto Slab" pitchFamily="2" charset="0"/>
                    </a:rPr>
                    <a:t>lorem ipsum is simply dummy text of the printing and typesetting industry. lorem ipsum the industry's standard</a:t>
                  </a:r>
                  <a:endParaRPr lang="en-US" sz="1000" i="1" spc="300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16" name="Isosceles Triangle 15">
                  <a:extLst>
                    <a:ext uri="{FF2B5EF4-FFF2-40B4-BE49-F238E27FC236}">
                      <a16:creationId xmlns:a16="http://schemas.microsoft.com/office/drawing/2014/main" id="{59A6B3EC-6879-4805-A306-DE67A45F176F}"/>
                    </a:ext>
                  </a:extLst>
                </p:cNvPr>
                <p:cNvSpPr/>
                <p:nvPr/>
              </p:nvSpPr>
              <p:spPr>
                <a:xfrm>
                  <a:off x="2237820" y="3087573"/>
                  <a:ext cx="209998" cy="181034"/>
                </a:xfrm>
                <a:prstGeom prst="triangl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FD85E5B-0610-4B0C-86B8-2DE2FF722EB6}"/>
                </a:ext>
              </a:extLst>
            </p:cNvPr>
            <p:cNvGrpSpPr/>
            <p:nvPr/>
          </p:nvGrpSpPr>
          <p:grpSpPr>
            <a:xfrm>
              <a:off x="4807403" y="2670628"/>
              <a:ext cx="2279709" cy="2365829"/>
              <a:chOff x="1785257" y="2699657"/>
              <a:chExt cx="2279709" cy="2365829"/>
            </a:xfrm>
          </p:grpSpPr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FD6D5DBA-941C-4D3C-A5ED-31131A9BECB4}"/>
                  </a:ext>
                </a:extLst>
              </p:cNvPr>
              <p:cNvSpPr/>
              <p:nvPr/>
            </p:nvSpPr>
            <p:spPr>
              <a:xfrm>
                <a:off x="1785257" y="2699657"/>
                <a:ext cx="2279709" cy="2365829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54CE0BAF-7FAA-48D2-8863-F900A17E307A}"/>
                  </a:ext>
                </a:extLst>
              </p:cNvPr>
              <p:cNvGrpSpPr/>
              <p:nvPr/>
            </p:nvGrpSpPr>
            <p:grpSpPr>
              <a:xfrm>
                <a:off x="2011538" y="3087458"/>
                <a:ext cx="1827146" cy="1590227"/>
                <a:chOff x="2119006" y="3087573"/>
                <a:chExt cx="1827146" cy="1590227"/>
              </a:xfrm>
            </p:grpSpPr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F2C346B7-47E5-4134-95E5-C09C4296FA49}"/>
                    </a:ext>
                  </a:extLst>
                </p:cNvPr>
                <p:cNvSpPr txBox="1"/>
                <p:nvPr/>
              </p:nvSpPr>
              <p:spPr>
                <a:xfrm>
                  <a:off x="2119006" y="3337048"/>
                  <a:ext cx="1827146" cy="13407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2000"/>
                    </a:lnSpc>
                  </a:pPr>
                  <a:r>
                    <a:rPr lang="en-US" sz="1000" i="1" dirty="0">
                      <a:latin typeface="Roboto Slab" pitchFamily="2" charset="0"/>
                      <a:ea typeface="Roboto Slab" pitchFamily="2" charset="0"/>
                    </a:rPr>
                    <a:t>lorem ipsum is simply dummy text of the printing and typesetting industry. lorem ipsum the industry's standard</a:t>
                  </a:r>
                  <a:endParaRPr lang="en-US" sz="1000" i="1" spc="300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25" name="Isosceles Triangle 24">
                  <a:extLst>
                    <a:ext uri="{FF2B5EF4-FFF2-40B4-BE49-F238E27FC236}">
                      <a16:creationId xmlns:a16="http://schemas.microsoft.com/office/drawing/2014/main" id="{A2CBA277-F391-4BB1-B76E-F9073A55FA63}"/>
                    </a:ext>
                  </a:extLst>
                </p:cNvPr>
                <p:cNvSpPr/>
                <p:nvPr/>
              </p:nvSpPr>
              <p:spPr>
                <a:xfrm>
                  <a:off x="2237820" y="3087573"/>
                  <a:ext cx="209998" cy="181034"/>
                </a:xfrm>
                <a:prstGeom prst="triangl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49CCBBB-49B1-4F3F-B1B0-CB8591C05E4E}"/>
                </a:ext>
              </a:extLst>
            </p:cNvPr>
            <p:cNvGrpSpPr/>
            <p:nvPr/>
          </p:nvGrpSpPr>
          <p:grpSpPr>
            <a:xfrm>
              <a:off x="7829550" y="2670628"/>
              <a:ext cx="2279709" cy="2365829"/>
              <a:chOff x="1785257" y="2699657"/>
              <a:chExt cx="2279709" cy="2365829"/>
            </a:xfrm>
          </p:grpSpPr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5C795D8F-AAA9-4D42-BB8A-C5D208938CDF}"/>
                  </a:ext>
                </a:extLst>
              </p:cNvPr>
              <p:cNvSpPr/>
              <p:nvPr/>
            </p:nvSpPr>
            <p:spPr>
              <a:xfrm>
                <a:off x="1785257" y="2699657"/>
                <a:ext cx="2279709" cy="2365829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DD352C42-270A-45F6-A2CE-BD43B751E4DF}"/>
                  </a:ext>
                </a:extLst>
              </p:cNvPr>
              <p:cNvGrpSpPr/>
              <p:nvPr/>
            </p:nvGrpSpPr>
            <p:grpSpPr>
              <a:xfrm>
                <a:off x="2011538" y="3087458"/>
                <a:ext cx="1827146" cy="1590227"/>
                <a:chOff x="2119006" y="3087573"/>
                <a:chExt cx="1827146" cy="1590227"/>
              </a:xfrm>
            </p:grpSpPr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40965E94-08A4-44EB-BC24-2829BBB9E27C}"/>
                    </a:ext>
                  </a:extLst>
                </p:cNvPr>
                <p:cNvSpPr txBox="1"/>
                <p:nvPr/>
              </p:nvSpPr>
              <p:spPr>
                <a:xfrm>
                  <a:off x="2119006" y="3337048"/>
                  <a:ext cx="1827146" cy="13407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2000"/>
                    </a:lnSpc>
                  </a:pPr>
                  <a:r>
                    <a:rPr lang="en-US" sz="1000" i="1" dirty="0">
                      <a:latin typeface="Roboto Slab" pitchFamily="2" charset="0"/>
                      <a:ea typeface="Roboto Slab" pitchFamily="2" charset="0"/>
                    </a:rPr>
                    <a:t>lorem ipsum is simply dummy text of the printing and typesetting industry. lorem ipsum the industry's standard</a:t>
                  </a:r>
                  <a:endParaRPr lang="en-US" sz="1000" i="1" spc="300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30" name="Isosceles Triangle 29">
                  <a:extLst>
                    <a:ext uri="{FF2B5EF4-FFF2-40B4-BE49-F238E27FC236}">
                      <a16:creationId xmlns:a16="http://schemas.microsoft.com/office/drawing/2014/main" id="{0C49C91E-F2A8-41C7-9019-66D977E94082}"/>
                    </a:ext>
                  </a:extLst>
                </p:cNvPr>
                <p:cNvSpPr/>
                <p:nvPr/>
              </p:nvSpPr>
              <p:spPr>
                <a:xfrm>
                  <a:off x="2237820" y="3087573"/>
                  <a:ext cx="209998" cy="181034"/>
                </a:xfrm>
                <a:prstGeom prst="triangl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25796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62D244D9-0C01-42D9-8304-2C864772D55A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" r="452"/>
          <a:stretch>
            <a:fillRect/>
          </a:stretch>
        </p:blipFill>
        <p:spPr/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0DC6189-59DB-4120-955F-44F38869E2DB}"/>
              </a:ext>
            </a:extLst>
          </p:cNvPr>
          <p:cNvSpPr txBox="1"/>
          <p:nvPr/>
        </p:nvSpPr>
        <p:spPr>
          <a:xfrm>
            <a:off x="4987363" y="1006612"/>
            <a:ext cx="356982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tx2"/>
                </a:solidFill>
                <a:latin typeface="Roboto Slab" pitchFamily="2" charset="0"/>
                <a:ea typeface="Roboto Slab" pitchFamily="2" charset="0"/>
              </a:rPr>
              <a:t>WHO</a:t>
            </a:r>
            <a:r>
              <a:rPr lang="en-US" sz="3500" b="1" dirty="0">
                <a:solidFill>
                  <a:schemeClr val="accent2"/>
                </a:solidFill>
                <a:latin typeface="Montserrat Bold"/>
              </a:rPr>
              <a:t> </a:t>
            </a:r>
            <a:r>
              <a:rPr lang="en-US" sz="3500" dirty="0">
                <a:latin typeface="Roboto Slab" pitchFamily="2" charset="0"/>
                <a:ea typeface="Roboto Slab" pitchFamily="2" charset="0"/>
              </a:rPr>
              <a:t>WE ARE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85F4E8-72DD-47B7-8CD1-91B4A0119EFA}"/>
              </a:ext>
            </a:extLst>
          </p:cNvPr>
          <p:cNvSpPr txBox="1"/>
          <p:nvPr/>
        </p:nvSpPr>
        <p:spPr>
          <a:xfrm>
            <a:off x="4987363" y="1834513"/>
            <a:ext cx="3379324" cy="827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i="1" dirty="0"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the industry's standard</a:t>
            </a:r>
            <a:endParaRPr lang="en-US" sz="1000" i="1" spc="300" dirty="0">
              <a:latin typeface="Roboto Slab" pitchFamily="2" charset="0"/>
              <a:ea typeface="Roboto Slab" pitchFamily="2" charset="0"/>
            </a:endParaRP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C9F72877-3CCF-465C-AA75-EED03F00F140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7" r="51121"/>
          <a:stretch/>
        </p:blipFill>
        <p:spPr>
          <a:xfrm>
            <a:off x="0" y="0"/>
            <a:ext cx="4514850" cy="6858000"/>
          </a:xfrm>
        </p:spPr>
      </p:pic>
    </p:spTree>
    <p:extLst>
      <p:ext uri="{BB962C8B-B14F-4D97-AF65-F5344CB8AC3E}">
        <p14:creationId xmlns:p14="http://schemas.microsoft.com/office/powerpoint/2010/main" val="3530763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CF192199-41CD-4A2C-B137-0DD2E8D791F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45" b="7845"/>
          <a:stretch>
            <a:fillRect/>
          </a:stretch>
        </p:blipFill>
        <p:spPr>
          <a:xfrm>
            <a:off x="0" y="1588"/>
            <a:ext cx="12192000" cy="6856412"/>
          </a:xfrm>
        </p:spPr>
      </p:pic>
      <p:sp>
        <p:nvSpPr>
          <p:cNvPr id="3" name="Right Triangle 2">
            <a:extLst>
              <a:ext uri="{FF2B5EF4-FFF2-40B4-BE49-F238E27FC236}">
                <a16:creationId xmlns:a16="http://schemas.microsoft.com/office/drawing/2014/main" id="{B3DFBA7F-C70D-4F8F-BFD6-E8393A9EC1F5}"/>
              </a:ext>
            </a:extLst>
          </p:cNvPr>
          <p:cNvSpPr/>
          <p:nvPr/>
        </p:nvSpPr>
        <p:spPr>
          <a:xfrm rot="5400000">
            <a:off x="0" y="0"/>
            <a:ext cx="3338286" cy="3338286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2FBF90C-D050-4D7D-A724-AC72472DEF21}"/>
              </a:ext>
            </a:extLst>
          </p:cNvPr>
          <p:cNvGrpSpPr/>
          <p:nvPr/>
        </p:nvGrpSpPr>
        <p:grpSpPr>
          <a:xfrm>
            <a:off x="1920831" y="2336800"/>
            <a:ext cx="8324002" cy="2365829"/>
            <a:chOff x="1785257" y="2670628"/>
            <a:chExt cx="8324002" cy="2365829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8A46D10-0FB0-4D03-AF2A-39E6E95DCA07}"/>
                </a:ext>
              </a:extLst>
            </p:cNvPr>
            <p:cNvGrpSpPr/>
            <p:nvPr/>
          </p:nvGrpSpPr>
          <p:grpSpPr>
            <a:xfrm>
              <a:off x="1785257" y="2670628"/>
              <a:ext cx="2279709" cy="2365829"/>
              <a:chOff x="1785257" y="2699657"/>
              <a:chExt cx="2279709" cy="2365829"/>
            </a:xfrm>
          </p:grpSpPr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A1E2D75C-2283-4116-A9F2-F8C4E04D24E0}"/>
                  </a:ext>
                </a:extLst>
              </p:cNvPr>
              <p:cNvSpPr/>
              <p:nvPr/>
            </p:nvSpPr>
            <p:spPr>
              <a:xfrm>
                <a:off x="1785257" y="2699657"/>
                <a:ext cx="2279709" cy="2365829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5696DB1C-1278-47DD-91CD-C2E085EED561}"/>
                  </a:ext>
                </a:extLst>
              </p:cNvPr>
              <p:cNvGrpSpPr/>
              <p:nvPr/>
            </p:nvGrpSpPr>
            <p:grpSpPr>
              <a:xfrm>
                <a:off x="2011538" y="3087458"/>
                <a:ext cx="1827146" cy="1590227"/>
                <a:chOff x="2119006" y="3087573"/>
                <a:chExt cx="1827146" cy="1590227"/>
              </a:xfrm>
            </p:grpSpPr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F40F2CA0-8632-47B7-AF8D-A347C3E1831D}"/>
                    </a:ext>
                  </a:extLst>
                </p:cNvPr>
                <p:cNvSpPr txBox="1"/>
                <p:nvPr/>
              </p:nvSpPr>
              <p:spPr>
                <a:xfrm>
                  <a:off x="2119006" y="3337048"/>
                  <a:ext cx="1827146" cy="13407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2000"/>
                    </a:lnSpc>
                  </a:pPr>
                  <a:r>
                    <a:rPr lang="en-US" sz="1000" i="1" dirty="0">
                      <a:latin typeface="Roboto Slab" pitchFamily="2" charset="0"/>
                      <a:ea typeface="Roboto Slab" pitchFamily="2" charset="0"/>
                    </a:rPr>
                    <a:t>lorem ipsum is simply dummy text of the printing and typesetting industry. lorem ipsum the industry's standard</a:t>
                  </a:r>
                  <a:endParaRPr lang="en-US" sz="1000" i="1" spc="300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39" name="Isosceles Triangle 38">
                  <a:extLst>
                    <a:ext uri="{FF2B5EF4-FFF2-40B4-BE49-F238E27FC236}">
                      <a16:creationId xmlns:a16="http://schemas.microsoft.com/office/drawing/2014/main" id="{F15172FE-5126-48B1-B12D-DDF6EA7D5FAE}"/>
                    </a:ext>
                  </a:extLst>
                </p:cNvPr>
                <p:cNvSpPr/>
                <p:nvPr/>
              </p:nvSpPr>
              <p:spPr>
                <a:xfrm>
                  <a:off x="2237820" y="3087573"/>
                  <a:ext cx="209998" cy="181034"/>
                </a:xfrm>
                <a:prstGeom prst="triangl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24FF2706-56FE-437E-A253-781656C8D039}"/>
                </a:ext>
              </a:extLst>
            </p:cNvPr>
            <p:cNvGrpSpPr/>
            <p:nvPr/>
          </p:nvGrpSpPr>
          <p:grpSpPr>
            <a:xfrm>
              <a:off x="4807403" y="2670628"/>
              <a:ext cx="2279709" cy="2365829"/>
              <a:chOff x="1785257" y="2699657"/>
              <a:chExt cx="2279709" cy="2365829"/>
            </a:xfrm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3A3199DF-6C89-421E-AFEF-E9176AC0AB00}"/>
                  </a:ext>
                </a:extLst>
              </p:cNvPr>
              <p:cNvSpPr/>
              <p:nvPr/>
            </p:nvSpPr>
            <p:spPr>
              <a:xfrm>
                <a:off x="1785257" y="2699657"/>
                <a:ext cx="2279709" cy="2365829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0CC122C8-2017-441F-83E6-209F9BB2D38F}"/>
                  </a:ext>
                </a:extLst>
              </p:cNvPr>
              <p:cNvGrpSpPr/>
              <p:nvPr/>
            </p:nvGrpSpPr>
            <p:grpSpPr>
              <a:xfrm>
                <a:off x="2011538" y="3087458"/>
                <a:ext cx="1827146" cy="1590227"/>
                <a:chOff x="2119006" y="3087573"/>
                <a:chExt cx="1827146" cy="1590227"/>
              </a:xfrm>
            </p:grpSpPr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2E6681B3-D952-4244-983A-5308548708BC}"/>
                    </a:ext>
                  </a:extLst>
                </p:cNvPr>
                <p:cNvSpPr txBox="1"/>
                <p:nvPr/>
              </p:nvSpPr>
              <p:spPr>
                <a:xfrm>
                  <a:off x="2119006" y="3337048"/>
                  <a:ext cx="1827146" cy="13407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2000"/>
                    </a:lnSpc>
                  </a:pPr>
                  <a:r>
                    <a:rPr lang="en-US" sz="1000" i="1" dirty="0">
                      <a:latin typeface="Roboto Slab" pitchFamily="2" charset="0"/>
                      <a:ea typeface="Roboto Slab" pitchFamily="2" charset="0"/>
                    </a:rPr>
                    <a:t>lorem ipsum is simply dummy text of the printing and typesetting industry. lorem ipsum the industry's standard</a:t>
                  </a:r>
                  <a:endParaRPr lang="en-US" sz="1000" i="1" spc="300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35" name="Isosceles Triangle 34">
                  <a:extLst>
                    <a:ext uri="{FF2B5EF4-FFF2-40B4-BE49-F238E27FC236}">
                      <a16:creationId xmlns:a16="http://schemas.microsoft.com/office/drawing/2014/main" id="{2A6A0209-7FD1-44EE-8CFF-0415ED882135}"/>
                    </a:ext>
                  </a:extLst>
                </p:cNvPr>
                <p:cNvSpPr/>
                <p:nvPr/>
              </p:nvSpPr>
              <p:spPr>
                <a:xfrm>
                  <a:off x="2237820" y="3087573"/>
                  <a:ext cx="209998" cy="181034"/>
                </a:xfrm>
                <a:prstGeom prst="triangl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9D6E2E3-18F6-46CF-AFF4-D6A059FB597B}"/>
                </a:ext>
              </a:extLst>
            </p:cNvPr>
            <p:cNvGrpSpPr/>
            <p:nvPr/>
          </p:nvGrpSpPr>
          <p:grpSpPr>
            <a:xfrm>
              <a:off x="7829550" y="2670628"/>
              <a:ext cx="2279709" cy="2365829"/>
              <a:chOff x="1785257" y="2699657"/>
              <a:chExt cx="2279709" cy="2365829"/>
            </a:xfrm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7A5159D0-8354-4A34-984E-D552CC19340C}"/>
                  </a:ext>
                </a:extLst>
              </p:cNvPr>
              <p:cNvSpPr/>
              <p:nvPr/>
            </p:nvSpPr>
            <p:spPr>
              <a:xfrm>
                <a:off x="1785257" y="2699657"/>
                <a:ext cx="2279709" cy="2365829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1A59853D-D0A8-4782-8E56-212357D7BDC0}"/>
                  </a:ext>
                </a:extLst>
              </p:cNvPr>
              <p:cNvGrpSpPr/>
              <p:nvPr/>
            </p:nvGrpSpPr>
            <p:grpSpPr>
              <a:xfrm>
                <a:off x="2011538" y="3087458"/>
                <a:ext cx="1827146" cy="1590227"/>
                <a:chOff x="2119006" y="3087573"/>
                <a:chExt cx="1827146" cy="1590227"/>
              </a:xfrm>
            </p:grpSpPr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79AC5D94-295C-4148-80A1-425F4640295A}"/>
                    </a:ext>
                  </a:extLst>
                </p:cNvPr>
                <p:cNvSpPr txBox="1"/>
                <p:nvPr/>
              </p:nvSpPr>
              <p:spPr>
                <a:xfrm>
                  <a:off x="2119006" y="3337048"/>
                  <a:ext cx="1827146" cy="13407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2000"/>
                    </a:lnSpc>
                  </a:pPr>
                  <a:r>
                    <a:rPr lang="en-US" sz="1000" i="1" dirty="0">
                      <a:latin typeface="Roboto Slab" pitchFamily="2" charset="0"/>
                      <a:ea typeface="Roboto Slab" pitchFamily="2" charset="0"/>
                    </a:rPr>
                    <a:t>lorem ipsum is simply dummy text of the printing and typesetting industry. lorem ipsum the industry's standard</a:t>
                  </a:r>
                  <a:endParaRPr lang="en-US" sz="1000" i="1" spc="300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31" name="Isosceles Triangle 30">
                  <a:extLst>
                    <a:ext uri="{FF2B5EF4-FFF2-40B4-BE49-F238E27FC236}">
                      <a16:creationId xmlns:a16="http://schemas.microsoft.com/office/drawing/2014/main" id="{7E7A9DB2-C28B-401D-8D06-A7917AA1688F}"/>
                    </a:ext>
                  </a:extLst>
                </p:cNvPr>
                <p:cNvSpPr/>
                <p:nvPr/>
              </p:nvSpPr>
              <p:spPr>
                <a:xfrm>
                  <a:off x="2237820" y="3087573"/>
                  <a:ext cx="209998" cy="181034"/>
                </a:xfrm>
                <a:prstGeom prst="triangl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650837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5ADC308A-9C09-43EB-AC76-D2705B810EA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78" b="8178"/>
          <a:stretch>
            <a:fillRect/>
          </a:stretch>
        </p:blipFill>
        <p:spPr/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E6AD64A-2A3D-45FA-A54A-4528867F64B5}"/>
              </a:ext>
            </a:extLst>
          </p:cNvPr>
          <p:cNvSpPr/>
          <p:nvPr/>
        </p:nvSpPr>
        <p:spPr>
          <a:xfrm>
            <a:off x="300905" y="279562"/>
            <a:ext cx="11590191" cy="6298876"/>
          </a:xfrm>
          <a:prstGeom prst="rect">
            <a:avLst/>
          </a:prstGeom>
          <a:solidFill>
            <a:schemeClr val="tx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C0B01D6-6259-4BEB-BFAF-B3650B85C227}"/>
              </a:ext>
            </a:extLst>
          </p:cNvPr>
          <p:cNvGrpSpPr/>
          <p:nvPr/>
        </p:nvGrpSpPr>
        <p:grpSpPr>
          <a:xfrm>
            <a:off x="2445124" y="1884032"/>
            <a:ext cx="7301753" cy="3089936"/>
            <a:chOff x="2445123" y="1883237"/>
            <a:chExt cx="7301753" cy="3089936"/>
          </a:xfrm>
        </p:grpSpPr>
        <p:sp>
          <p:nvSpPr>
            <p:cNvPr id="22" name="Subtitle 6">
              <a:extLst>
                <a:ext uri="{FF2B5EF4-FFF2-40B4-BE49-F238E27FC236}">
                  <a16:creationId xmlns:a16="http://schemas.microsoft.com/office/drawing/2014/main" id="{2B8A3B36-FD19-4725-9B84-151575530877}"/>
                </a:ext>
              </a:extLst>
            </p:cNvPr>
            <p:cNvSpPr txBox="1">
              <a:spLocks/>
            </p:cNvSpPr>
            <p:nvPr/>
          </p:nvSpPr>
          <p:spPr>
            <a:xfrm>
              <a:off x="2445123" y="2983009"/>
              <a:ext cx="7301753" cy="1990164"/>
            </a:xfrm>
            <a:prstGeom prst="rect">
              <a:avLst/>
            </a:prstGeom>
          </p:spPr>
          <p:txBody>
            <a:bodyPr vert="horz" lIns="91440" tIns="45720" rIns="91440" bIns="45720" numCol="2" spcCol="365760" rtlCol="0" anchor="ctr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There are many variations of passages of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Ipsum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available, but the majority have suffered alteration in some form, by injected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humour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, or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randomised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words which don't look even slightly believable. If you are going to use a passage of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Ipsum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, you need to be sure there isn't anything embarrassing hidden in the middle of text. All the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Ipsum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generators on the Internet tend to repeat predefined chunks as necessary, making this the first true generator on the Internet. It uses a dictionary of over 200 Latin words, combined with a handful of model sentence structures. There are many variations of passages of Lorem Ipsum available, but the majority have suffered alteration in some form, by injected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humour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, or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randomised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words which don't look even slightly believable. If you are going to use a passage of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Ipsum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, you need to be sure there isn't anything embarrassing hidden in the middle of text. All the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Ipsum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generators on the Internet tend to repeat predefined chunks as necessary, making this the first true generator on the Internet. It uses a dictionary of over 200 Latin words, combined with a handful of model sentence structures. There are many variations of passages of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Lorem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Ipsum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 available.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5D2F275-BA39-4488-AAC2-1E163D9DEFC8}"/>
                </a:ext>
              </a:extLst>
            </p:cNvPr>
            <p:cNvSpPr txBox="1"/>
            <p:nvPr/>
          </p:nvSpPr>
          <p:spPr>
            <a:xfrm>
              <a:off x="2445123" y="1883237"/>
              <a:ext cx="293967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Some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7176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4F5A174D-01DA-4A7A-8119-1D7514A02506}"/>
              </a:ext>
            </a:extLst>
          </p:cNvPr>
          <p:cNvSpPr txBox="1"/>
          <p:nvPr/>
        </p:nvSpPr>
        <p:spPr>
          <a:xfrm>
            <a:off x="4362450" y="1117668"/>
            <a:ext cx="34671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spc="600" dirty="0">
                <a:latin typeface="Roboto Slab" pitchFamily="2" charset="0"/>
                <a:ea typeface="Roboto Slab" pitchFamily="2" charset="0"/>
              </a:rPr>
              <a:t>SERVICE</a:t>
            </a:r>
          </a:p>
        </p:txBody>
      </p:sp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FFFF29D8-4023-4CCD-B117-E79ABCBCF65B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BCF9BABC-B380-4A68-8079-438B0CF874E7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D2257BAF-4645-4719-8398-421BEF2DDB16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68157F0-F5CD-4863-A39D-00C63027913D}"/>
              </a:ext>
            </a:extLst>
          </p:cNvPr>
          <p:cNvSpPr txBox="1"/>
          <p:nvPr/>
        </p:nvSpPr>
        <p:spPr>
          <a:xfrm>
            <a:off x="1967910" y="1807220"/>
            <a:ext cx="8256180" cy="3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i="1" dirty="0"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the industry's standard</a:t>
            </a:r>
            <a:endParaRPr lang="en-US" sz="1000" i="1" spc="300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91BF779-D637-4D98-9F34-39A04094C9A8}"/>
              </a:ext>
            </a:extLst>
          </p:cNvPr>
          <p:cNvGrpSpPr/>
          <p:nvPr/>
        </p:nvGrpSpPr>
        <p:grpSpPr>
          <a:xfrm>
            <a:off x="1733369" y="5156276"/>
            <a:ext cx="2394539" cy="801769"/>
            <a:chOff x="1498826" y="4938562"/>
            <a:chExt cx="2394539" cy="80176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D29B28E-05DE-422C-9453-8DF39DF2EAEC}"/>
                </a:ext>
              </a:extLst>
            </p:cNvPr>
            <p:cNvSpPr txBox="1"/>
            <p:nvPr/>
          </p:nvSpPr>
          <p:spPr>
            <a:xfrm>
              <a:off x="1498826" y="5264816"/>
              <a:ext cx="2394539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800" i="1" dirty="0">
                  <a:latin typeface="Roboto Slab" pitchFamily="2" charset="0"/>
                  <a:ea typeface="Roboto Slab" pitchFamily="2" charset="0"/>
                </a:rPr>
                <a:t>lorem ipsum is simply dummy text of the printing and typesetting industry</a:t>
              </a:r>
              <a:endParaRPr lang="en-US" sz="800" i="1" spc="3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B22D778-BE74-4DD0-9AD1-B80EE30D2921}"/>
                </a:ext>
              </a:extLst>
            </p:cNvPr>
            <p:cNvSpPr txBox="1"/>
            <p:nvPr/>
          </p:nvSpPr>
          <p:spPr>
            <a:xfrm>
              <a:off x="1690731" y="4938562"/>
              <a:ext cx="201072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spc="500" dirty="0">
                  <a:latin typeface="Roboto Slab" pitchFamily="2" charset="0"/>
                  <a:ea typeface="Roboto Slab" pitchFamily="2" charset="0"/>
                </a:rPr>
                <a:t>TANIYA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7E78F73-78EB-423F-8107-3133C298A8B8}"/>
              </a:ext>
            </a:extLst>
          </p:cNvPr>
          <p:cNvGrpSpPr/>
          <p:nvPr/>
        </p:nvGrpSpPr>
        <p:grpSpPr>
          <a:xfrm>
            <a:off x="4898731" y="5156276"/>
            <a:ext cx="2394539" cy="801769"/>
            <a:chOff x="4898731" y="4938562"/>
            <a:chExt cx="2394539" cy="80176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476289A-976D-4F51-8966-1DCE55421A05}"/>
                </a:ext>
              </a:extLst>
            </p:cNvPr>
            <p:cNvSpPr txBox="1"/>
            <p:nvPr/>
          </p:nvSpPr>
          <p:spPr>
            <a:xfrm>
              <a:off x="4898731" y="5264816"/>
              <a:ext cx="2394539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800" i="1" dirty="0">
                  <a:latin typeface="Roboto Slab" pitchFamily="2" charset="0"/>
                  <a:ea typeface="Roboto Slab" pitchFamily="2" charset="0"/>
                </a:rPr>
                <a:t>lorem ipsum is simply dummy text of the printing and typesetting industry</a:t>
              </a:r>
              <a:endParaRPr lang="en-US" sz="800" i="1" spc="3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48A2C81-C9BB-483A-B8EA-3460994B3784}"/>
                </a:ext>
              </a:extLst>
            </p:cNvPr>
            <p:cNvSpPr txBox="1"/>
            <p:nvPr/>
          </p:nvSpPr>
          <p:spPr>
            <a:xfrm>
              <a:off x="5090636" y="4938562"/>
              <a:ext cx="201072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spc="500" dirty="0">
                  <a:latin typeface="Roboto Slab" pitchFamily="2" charset="0"/>
                  <a:ea typeface="Roboto Slab" pitchFamily="2" charset="0"/>
                </a:rPr>
                <a:t>NILIMA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0A9C325-93C4-4123-92AC-7A09147885BC}"/>
              </a:ext>
            </a:extLst>
          </p:cNvPr>
          <p:cNvGrpSpPr/>
          <p:nvPr/>
        </p:nvGrpSpPr>
        <p:grpSpPr>
          <a:xfrm>
            <a:off x="8064093" y="5156276"/>
            <a:ext cx="2394539" cy="801769"/>
            <a:chOff x="7829550" y="4938562"/>
            <a:chExt cx="2394539" cy="801769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48EF15C-52CB-499C-B4B7-B2B4112BCA81}"/>
                </a:ext>
              </a:extLst>
            </p:cNvPr>
            <p:cNvSpPr txBox="1"/>
            <p:nvPr/>
          </p:nvSpPr>
          <p:spPr>
            <a:xfrm>
              <a:off x="7829550" y="5264816"/>
              <a:ext cx="2394539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800" i="1" dirty="0">
                  <a:latin typeface="Roboto Slab" pitchFamily="2" charset="0"/>
                  <a:ea typeface="Roboto Slab" pitchFamily="2" charset="0"/>
                </a:rPr>
                <a:t>lorem ipsum is simply dummy text of the printing and typesetting industry</a:t>
              </a:r>
              <a:endParaRPr lang="en-US" sz="800" i="1" spc="3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C9D09AD-5646-4453-A0D8-68DC28020BD0}"/>
                </a:ext>
              </a:extLst>
            </p:cNvPr>
            <p:cNvSpPr txBox="1"/>
            <p:nvPr/>
          </p:nvSpPr>
          <p:spPr>
            <a:xfrm>
              <a:off x="8021455" y="4938562"/>
              <a:ext cx="201072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spc="500" dirty="0">
                  <a:latin typeface="Roboto Slab" pitchFamily="2" charset="0"/>
                  <a:ea typeface="Roboto Slab" pitchFamily="2" charset="0"/>
                </a:rPr>
                <a:t>SONALI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28534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25F113E4-7671-4306-A407-2FA1EE0CD35C}"/>
              </a:ext>
            </a:extLst>
          </p:cNvPr>
          <p:cNvSpPr/>
          <p:nvPr/>
        </p:nvSpPr>
        <p:spPr>
          <a:xfrm>
            <a:off x="0" y="1"/>
            <a:ext cx="12192000" cy="6856410"/>
          </a:xfrm>
          <a:prstGeom prst="rect">
            <a:avLst/>
          </a:prstGeom>
          <a:solidFill>
            <a:schemeClr val="tx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FBD9876-1525-4ACF-A34A-5B2CEF3BD4E8}"/>
              </a:ext>
            </a:extLst>
          </p:cNvPr>
          <p:cNvGrpSpPr/>
          <p:nvPr/>
        </p:nvGrpSpPr>
        <p:grpSpPr>
          <a:xfrm>
            <a:off x="5054656" y="987702"/>
            <a:ext cx="2340067" cy="1554875"/>
            <a:chOff x="5018676" y="983730"/>
            <a:chExt cx="2340067" cy="1554875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8C916F86-4BD6-40A1-95B0-40D0EFC92A3C}"/>
                </a:ext>
              </a:extLst>
            </p:cNvPr>
            <p:cNvSpPr txBox="1"/>
            <p:nvPr/>
          </p:nvSpPr>
          <p:spPr>
            <a:xfrm>
              <a:off x="5018677" y="1452859"/>
              <a:ext cx="2340066" cy="10857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 is simply dummy text of the printing and typesetting industry. lorem the industry's standard dummy text ever</a:t>
              </a:r>
              <a:endParaRPr lang="en-US" sz="1000" i="1" spc="3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612F9493-CA6B-439C-959E-D8970F8E368F}"/>
                </a:ext>
              </a:extLst>
            </p:cNvPr>
            <p:cNvSpPr txBox="1"/>
            <p:nvPr/>
          </p:nvSpPr>
          <p:spPr>
            <a:xfrm>
              <a:off x="5018676" y="983730"/>
              <a:ext cx="20107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spc="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CREATIVE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C0D8004-77F0-4511-92F9-23F893D533A4}"/>
              </a:ext>
            </a:extLst>
          </p:cNvPr>
          <p:cNvGrpSpPr/>
          <p:nvPr/>
        </p:nvGrpSpPr>
        <p:grpSpPr>
          <a:xfrm>
            <a:off x="980678" y="4242531"/>
            <a:ext cx="2350045" cy="1554875"/>
            <a:chOff x="8600120" y="4243856"/>
            <a:chExt cx="2350045" cy="1554875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38C4F2C0-D91D-4F3B-8CF0-95E3049F21E7}"/>
                </a:ext>
              </a:extLst>
            </p:cNvPr>
            <p:cNvSpPr txBox="1"/>
            <p:nvPr/>
          </p:nvSpPr>
          <p:spPr>
            <a:xfrm>
              <a:off x="8600121" y="4712985"/>
              <a:ext cx="2350044" cy="10857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 is simply dummy text of the printing and typesetting industry. lorem the industry's standard dummy text ever</a:t>
              </a:r>
              <a:endParaRPr lang="en-US" sz="1000" i="1" spc="3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BF97A3F2-D620-4073-9DEA-83C191635646}"/>
                </a:ext>
              </a:extLst>
            </p:cNvPr>
            <p:cNvSpPr txBox="1"/>
            <p:nvPr/>
          </p:nvSpPr>
          <p:spPr>
            <a:xfrm>
              <a:off x="8600120" y="4243856"/>
              <a:ext cx="20107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spc="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CREATIVE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28B1A36B-E249-4652-B61B-6D0823084508}"/>
              </a:ext>
            </a:extLst>
          </p:cNvPr>
          <p:cNvGrpSpPr/>
          <p:nvPr/>
        </p:nvGrpSpPr>
        <p:grpSpPr>
          <a:xfrm>
            <a:off x="9128635" y="4242531"/>
            <a:ext cx="2315574" cy="1554875"/>
            <a:chOff x="8600120" y="4243856"/>
            <a:chExt cx="2315574" cy="1554875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124E2B6E-2154-49D9-8092-B65F493B7086}"/>
                </a:ext>
              </a:extLst>
            </p:cNvPr>
            <p:cNvSpPr txBox="1"/>
            <p:nvPr/>
          </p:nvSpPr>
          <p:spPr>
            <a:xfrm>
              <a:off x="8600121" y="4712985"/>
              <a:ext cx="2315573" cy="10857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 is simply dummy text of the printing and typesetting industry. lorem the industry's standard dummy text ever</a:t>
              </a:r>
              <a:endParaRPr lang="en-US" sz="1000" i="1" spc="3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02601578-1741-4C2E-B186-EC05DC22D577}"/>
                </a:ext>
              </a:extLst>
            </p:cNvPr>
            <p:cNvSpPr txBox="1"/>
            <p:nvPr/>
          </p:nvSpPr>
          <p:spPr>
            <a:xfrm>
              <a:off x="8600120" y="4243856"/>
              <a:ext cx="20107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spc="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CREATIVE</a:t>
              </a:r>
            </a:p>
          </p:txBody>
        </p:sp>
      </p:grpSp>
      <p:pic>
        <p:nvPicPr>
          <p:cNvPr id="82" name="Picture Placeholder 81">
            <a:extLst>
              <a:ext uri="{FF2B5EF4-FFF2-40B4-BE49-F238E27FC236}">
                <a16:creationId xmlns:a16="http://schemas.microsoft.com/office/drawing/2014/main" id="{4FE8D65D-0983-4AE2-A477-496BCCE9541C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65" name="Picture Placeholder 64">
            <a:extLst>
              <a:ext uri="{FF2B5EF4-FFF2-40B4-BE49-F238E27FC236}">
                <a16:creationId xmlns:a16="http://schemas.microsoft.com/office/drawing/2014/main" id="{E725FA7B-5D2A-4F58-8FF4-DBFAEBDD29B1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0" name="Picture Placeholder 79">
            <a:extLst>
              <a:ext uri="{FF2B5EF4-FFF2-40B4-BE49-F238E27FC236}">
                <a16:creationId xmlns:a16="http://schemas.microsoft.com/office/drawing/2014/main" id="{343460C0-DE3A-4230-82E7-0CDD70C79CF9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490784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A3D5DD7B-04CE-4837-B372-E97012683B83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8" r="14238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A618E4C3-1BC3-487A-A06F-DB00DC6BA5B1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" r="4153"/>
          <a:stretch>
            <a:fillRect/>
          </a:stretch>
        </p:blipFill>
        <p:spPr/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3927995-F2AB-4F2A-87FF-293AF98FDFE7}"/>
              </a:ext>
            </a:extLst>
          </p:cNvPr>
          <p:cNvSpPr txBox="1"/>
          <p:nvPr/>
        </p:nvSpPr>
        <p:spPr>
          <a:xfrm>
            <a:off x="640009" y="1660872"/>
            <a:ext cx="38344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</a:rPr>
              <a:t>STORY</a:t>
            </a:r>
          </a:p>
          <a:p>
            <a:r>
              <a:rPr lang="en-US" sz="4000" b="1" dirty="0">
                <a:solidFill>
                  <a:schemeClr val="tx2"/>
                </a:solidFill>
                <a:latin typeface="Roboto Slab" pitchFamily="2" charset="0"/>
                <a:ea typeface="Roboto Slab" pitchFamily="2" charset="0"/>
              </a:rPr>
              <a:t>ABOUT WHO</a:t>
            </a:r>
          </a:p>
          <a:p>
            <a:r>
              <a:rPr lang="en-US" sz="4000" dirty="0">
                <a:latin typeface="Roboto Slab" pitchFamily="2" charset="0"/>
                <a:ea typeface="Roboto Slab" pitchFamily="2" charset="0"/>
              </a:rPr>
              <a:t>WE ARE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C08E87-8235-416E-8946-702B6DFE88A5}"/>
              </a:ext>
            </a:extLst>
          </p:cNvPr>
          <p:cNvSpPr txBox="1"/>
          <p:nvPr/>
        </p:nvSpPr>
        <p:spPr>
          <a:xfrm>
            <a:off x="640009" y="4369337"/>
            <a:ext cx="3415130" cy="827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i="1" dirty="0">
                <a:latin typeface="Roboto Slab" pitchFamily="2" charset="0"/>
                <a:ea typeface="Roboto Slab" pitchFamily="2" charset="0"/>
              </a:rPr>
              <a:t>lorem ipsum is simply dummy text of the printing and typesetting industry. lorem the industry's standard dummy text ever</a:t>
            </a:r>
            <a:endParaRPr lang="en-US" sz="1000" i="1" spc="300" dirty="0">
              <a:latin typeface="Roboto Slab" pitchFamily="2" charset="0"/>
              <a:ea typeface="Roboto Slab" pitchFamily="2" charset="0"/>
            </a:endParaRPr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E021DF40-075C-4376-BEFD-07BBA2BA28D2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13" r="3777"/>
          <a:stretch/>
        </p:blipFill>
        <p:spPr>
          <a:xfrm>
            <a:off x="7997372" y="348342"/>
            <a:ext cx="3846285" cy="6159725"/>
          </a:xfrm>
        </p:spPr>
      </p:pic>
    </p:spTree>
    <p:extLst>
      <p:ext uri="{BB962C8B-B14F-4D97-AF65-F5344CB8AC3E}">
        <p14:creationId xmlns:p14="http://schemas.microsoft.com/office/powerpoint/2010/main" val="30623609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386E7FF4-6D84-482E-B916-2E551E7ACB5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46" b="7446"/>
          <a:stretch>
            <a:fillRect/>
          </a:stretch>
        </p:blipFill>
        <p:spPr/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E79F4AB-9F6E-4F38-A419-AA10FC84D0BB}"/>
              </a:ext>
            </a:extLst>
          </p:cNvPr>
          <p:cNvSpPr txBox="1"/>
          <p:nvPr/>
        </p:nvSpPr>
        <p:spPr>
          <a:xfrm>
            <a:off x="8043782" y="2758624"/>
            <a:ext cx="1827146" cy="1340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i="1" dirty="0"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the industry's standard</a:t>
            </a:r>
            <a:endParaRPr lang="en-US" sz="1000" i="1" spc="3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60EB57D-0A0A-47A9-83E4-4461341FE24B}"/>
              </a:ext>
            </a:extLst>
          </p:cNvPr>
          <p:cNvSpPr/>
          <p:nvPr/>
        </p:nvSpPr>
        <p:spPr>
          <a:xfrm>
            <a:off x="4906430" y="2258786"/>
            <a:ext cx="2340428" cy="2340428"/>
          </a:xfrm>
          <a:prstGeom prst="rect">
            <a:avLst/>
          </a:prstGeom>
          <a:solidFill>
            <a:schemeClr val="tx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142E24-2DBB-4C87-B931-83B317154304}"/>
              </a:ext>
            </a:extLst>
          </p:cNvPr>
          <p:cNvSpPr txBox="1"/>
          <p:nvPr/>
        </p:nvSpPr>
        <p:spPr>
          <a:xfrm>
            <a:off x="5169954" y="2690336"/>
            <a:ext cx="18133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PIC</a:t>
            </a:r>
          </a:p>
          <a:p>
            <a:pPr algn="ctr"/>
            <a:r>
              <a:rPr lang="en-US" sz="45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TURE</a:t>
            </a:r>
          </a:p>
        </p:txBody>
      </p:sp>
    </p:spTree>
    <p:extLst>
      <p:ext uri="{BB962C8B-B14F-4D97-AF65-F5344CB8AC3E}">
        <p14:creationId xmlns:p14="http://schemas.microsoft.com/office/powerpoint/2010/main" val="23594164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0CCFBDBD-CCC3-48CA-ACBF-2C11FBDB4ED9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1" r="4811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8907CEEA-65F6-48D1-862F-4557CA650235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62" b="6162"/>
          <a:stretch>
            <a:fillRect/>
          </a:stretch>
        </p:blipFill>
        <p:spPr/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88C2326F-C412-4A60-8189-B559985D6110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" r="1395"/>
          <a:stretch>
            <a:fillRect/>
          </a:stretch>
        </p:blipFill>
        <p:spPr/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E42473E4-B167-4060-B821-E18545C0B17C}"/>
              </a:ext>
            </a:extLst>
          </p:cNvPr>
          <p:cNvSpPr/>
          <p:nvPr/>
        </p:nvSpPr>
        <p:spPr>
          <a:xfrm>
            <a:off x="4848225" y="3810000"/>
            <a:ext cx="2495550" cy="24955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CCD41A-A6CC-44B2-9440-394D8BA08485}"/>
              </a:ext>
            </a:extLst>
          </p:cNvPr>
          <p:cNvSpPr/>
          <p:nvPr/>
        </p:nvSpPr>
        <p:spPr>
          <a:xfrm>
            <a:off x="1466850" y="552450"/>
            <a:ext cx="2495550" cy="249555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38BE730-2CD0-4C86-81DC-3A97119634BF}"/>
              </a:ext>
            </a:extLst>
          </p:cNvPr>
          <p:cNvSpPr/>
          <p:nvPr/>
        </p:nvSpPr>
        <p:spPr>
          <a:xfrm>
            <a:off x="8229600" y="552450"/>
            <a:ext cx="2495550" cy="24955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EF531DF-786C-4F2F-8058-7FD566C0889B}"/>
              </a:ext>
            </a:extLst>
          </p:cNvPr>
          <p:cNvSpPr txBox="1"/>
          <p:nvPr/>
        </p:nvSpPr>
        <p:spPr>
          <a:xfrm>
            <a:off x="8563802" y="1129849"/>
            <a:ext cx="1827146" cy="1340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i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the industry's standard</a:t>
            </a:r>
            <a:endParaRPr lang="en-US" sz="1000" i="1" spc="300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04AFE5D-AADA-4FC1-A42C-FB5DD13D3210}"/>
              </a:ext>
            </a:extLst>
          </p:cNvPr>
          <p:cNvSpPr txBox="1"/>
          <p:nvPr/>
        </p:nvSpPr>
        <p:spPr>
          <a:xfrm>
            <a:off x="1801052" y="1129849"/>
            <a:ext cx="1827146" cy="1340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i="1" dirty="0"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the industry's standard</a:t>
            </a:r>
            <a:endParaRPr lang="en-US" sz="1000" i="1" spc="3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2C9A615-E557-49F3-B60B-3E25136822C2}"/>
              </a:ext>
            </a:extLst>
          </p:cNvPr>
          <p:cNvSpPr txBox="1"/>
          <p:nvPr/>
        </p:nvSpPr>
        <p:spPr>
          <a:xfrm>
            <a:off x="5182427" y="4387399"/>
            <a:ext cx="1827146" cy="1340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i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the industry's standard</a:t>
            </a:r>
            <a:endParaRPr lang="en-US" sz="1000" i="1" spc="300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5301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EC861EF3-BEB6-4965-9D38-19EEEF93853D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1" r="16631"/>
          <a:stretch>
            <a:fillRect/>
          </a:stretch>
        </p:blipFill>
        <p:spPr/>
      </p:pic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BF896C89-8A8D-48B2-8BA6-F657373E8F6E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9" r="16649"/>
          <a:stretch>
            <a:fillRect/>
          </a:stretch>
        </p:blipFill>
        <p:spPr/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E9A99FBF-320A-4377-86B9-1B1977D29385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9" r="14109"/>
          <a:stretch>
            <a:fillRect/>
          </a:stretch>
        </p:blipFill>
        <p:spPr/>
      </p:pic>
      <p:pic>
        <p:nvPicPr>
          <p:cNvPr id="50" name="Picture Placeholder 49">
            <a:extLst>
              <a:ext uri="{FF2B5EF4-FFF2-40B4-BE49-F238E27FC236}">
                <a16:creationId xmlns:a16="http://schemas.microsoft.com/office/drawing/2014/main" id="{9ACA69BE-5D95-424B-BFE3-CCCBD85D48BD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" t="43493" r="61533"/>
          <a:stretch/>
        </p:blipFill>
        <p:spPr>
          <a:xfrm>
            <a:off x="8788350" y="3609390"/>
            <a:ext cx="2943534" cy="2943534"/>
          </a:xfr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15E1EFB-31DF-4A7F-AED8-B5CECBF10564}"/>
              </a:ext>
            </a:extLst>
          </p:cNvPr>
          <p:cNvSpPr txBox="1"/>
          <p:nvPr/>
        </p:nvSpPr>
        <p:spPr>
          <a:xfrm>
            <a:off x="443465" y="4535518"/>
            <a:ext cx="1827146" cy="1340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i="1" dirty="0"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the industry's standard</a:t>
            </a:r>
            <a:endParaRPr lang="en-US" sz="1000" i="1" spc="3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90F7430-C27C-4CF0-A49F-8B06D1F418D8}"/>
              </a:ext>
            </a:extLst>
          </p:cNvPr>
          <p:cNvSpPr/>
          <p:nvPr/>
        </p:nvSpPr>
        <p:spPr>
          <a:xfrm>
            <a:off x="562279" y="4286043"/>
            <a:ext cx="209998" cy="18103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CCC5FA2-3F3F-4182-B7A6-48064D57E4BD}"/>
              </a:ext>
            </a:extLst>
          </p:cNvPr>
          <p:cNvSpPr txBox="1"/>
          <p:nvPr/>
        </p:nvSpPr>
        <p:spPr>
          <a:xfrm>
            <a:off x="6539464" y="4535518"/>
            <a:ext cx="1827146" cy="1340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i="1" dirty="0"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the industry's standard</a:t>
            </a:r>
            <a:endParaRPr lang="en-US" sz="1000" i="1" spc="3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C150784C-52D1-41FC-9FD0-6BC2D7F39319}"/>
              </a:ext>
            </a:extLst>
          </p:cNvPr>
          <p:cNvSpPr/>
          <p:nvPr/>
        </p:nvSpPr>
        <p:spPr>
          <a:xfrm>
            <a:off x="6658278" y="4286043"/>
            <a:ext cx="209998" cy="18103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37F713-5417-4F35-B784-0AE8647CE4D3}"/>
              </a:ext>
            </a:extLst>
          </p:cNvPr>
          <p:cNvSpPr txBox="1"/>
          <p:nvPr/>
        </p:nvSpPr>
        <p:spPr>
          <a:xfrm>
            <a:off x="9587464" y="1106519"/>
            <a:ext cx="1827146" cy="1340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i="1" dirty="0"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the industry's standard</a:t>
            </a:r>
            <a:endParaRPr lang="en-US" sz="1000" i="1" spc="3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EBB323F6-0BC5-4283-8804-B97B687D4061}"/>
              </a:ext>
            </a:extLst>
          </p:cNvPr>
          <p:cNvSpPr/>
          <p:nvPr/>
        </p:nvSpPr>
        <p:spPr>
          <a:xfrm>
            <a:off x="9706278" y="857044"/>
            <a:ext cx="209998" cy="18103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918E849-4F26-419A-86BD-F693BFFE6534}"/>
              </a:ext>
            </a:extLst>
          </p:cNvPr>
          <p:cNvSpPr txBox="1"/>
          <p:nvPr/>
        </p:nvSpPr>
        <p:spPr>
          <a:xfrm>
            <a:off x="3491465" y="1106519"/>
            <a:ext cx="1827146" cy="1340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i="1" dirty="0"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the industry's standard</a:t>
            </a:r>
            <a:endParaRPr lang="en-US" sz="1000" i="1" spc="3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F535F33C-C632-4A6F-B7D1-AFDC173BBBFB}"/>
              </a:ext>
            </a:extLst>
          </p:cNvPr>
          <p:cNvSpPr/>
          <p:nvPr/>
        </p:nvSpPr>
        <p:spPr>
          <a:xfrm>
            <a:off x="3610279" y="857044"/>
            <a:ext cx="209998" cy="181034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26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721E7EC6-EC99-4E49-B9F4-6E1C5C03AE4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" t="43318" r="30011" b="4825"/>
          <a:stretch/>
        </p:blipFill>
        <p:spPr>
          <a:xfrm>
            <a:off x="0" y="1588"/>
            <a:ext cx="12192000" cy="6856412"/>
          </a:xfr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A661F532-5360-4941-8094-D372ED890978}"/>
              </a:ext>
            </a:extLst>
          </p:cNvPr>
          <p:cNvGrpSpPr/>
          <p:nvPr/>
        </p:nvGrpSpPr>
        <p:grpSpPr>
          <a:xfrm>
            <a:off x="1447800" y="1919246"/>
            <a:ext cx="5105400" cy="3019508"/>
            <a:chOff x="1695450" y="1615157"/>
            <a:chExt cx="5105400" cy="301950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FD63AA4-7CD6-419C-AF9C-747ECAEBA5AE}"/>
                </a:ext>
              </a:extLst>
            </p:cNvPr>
            <p:cNvGrpSpPr/>
            <p:nvPr/>
          </p:nvGrpSpPr>
          <p:grpSpPr>
            <a:xfrm>
              <a:off x="1695450" y="1615157"/>
              <a:ext cx="5105400" cy="1265485"/>
              <a:chOff x="4000500" y="2613392"/>
              <a:chExt cx="5105400" cy="1265485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F34331C-3FAB-4BD3-B6B2-C4F3304CDE48}"/>
                  </a:ext>
                </a:extLst>
              </p:cNvPr>
              <p:cNvSpPr txBox="1"/>
              <p:nvPr/>
            </p:nvSpPr>
            <p:spPr>
              <a:xfrm>
                <a:off x="4107906" y="3648045"/>
                <a:ext cx="326469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spc="300" dirty="0">
                    <a:latin typeface="Roboto Slab" pitchFamily="2" charset="0"/>
                    <a:ea typeface="Roboto Slab" pitchFamily="2" charset="0"/>
                  </a:rPr>
                  <a:t>CREATIVE PRESENTATION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A9AEB17-FE33-4A6B-A804-2A26ECA0CBDF}"/>
                  </a:ext>
                </a:extLst>
              </p:cNvPr>
              <p:cNvSpPr txBox="1"/>
              <p:nvPr/>
            </p:nvSpPr>
            <p:spPr>
              <a:xfrm>
                <a:off x="4000500" y="2613392"/>
                <a:ext cx="5105400" cy="109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500" b="1" dirty="0">
                    <a:latin typeface="Roboto Slab" pitchFamily="2" charset="0"/>
                    <a:ea typeface="Roboto Slab" pitchFamily="2" charset="0"/>
                  </a:rPr>
                  <a:t>WELCOME</a:t>
                </a: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75D0221-7C66-46C5-8B7C-A23A4A47B9E9}"/>
                </a:ext>
              </a:extLst>
            </p:cNvPr>
            <p:cNvSpPr txBox="1"/>
            <p:nvPr/>
          </p:nvSpPr>
          <p:spPr>
            <a:xfrm>
              <a:off x="1802855" y="3806874"/>
              <a:ext cx="3264693" cy="827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i="1" dirty="0">
                  <a:latin typeface="Roboto Slab" pitchFamily="2" charset="0"/>
                  <a:ea typeface="Roboto Slab" pitchFamily="2" charset="0"/>
                </a:rPr>
                <a:t>lorem ipsum is simply dummy text of the printing and typesetting industry. lorem ipsum the industry's standard</a:t>
              </a:r>
              <a:endParaRPr lang="en-US" sz="1000" i="1" spc="300" dirty="0">
                <a:latin typeface="Roboto Slab" pitchFamily="2" charset="0"/>
                <a:ea typeface="Roboto Slab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62340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C6268E22-40F3-4702-9528-38AE30021B73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0" r="16670"/>
          <a:stretch>
            <a:fillRect/>
          </a:stretch>
        </p:blipFill>
        <p:spPr/>
      </p:pic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E2888766-D09B-4F81-8778-6D41F4771BEC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27" b="27627"/>
          <a:stretch>
            <a:fillRect/>
          </a:stretch>
        </p:blipFill>
        <p:spPr/>
      </p:pic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42982F27-0C8B-4964-B7D1-2FCA9E9B36D9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0" r="21880"/>
          <a:stretch>
            <a:fillRect/>
          </a:stretch>
        </p:blipFill>
        <p:spPr/>
      </p:pic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A41B44B9-29C1-49B7-962B-5E05D778A30C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84" r="28684"/>
          <a:stretch>
            <a:fillRect/>
          </a:stretch>
        </p:blipFill>
        <p:spPr/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0C62F99F-4A6D-4FF6-87E5-25B17A46D979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4" r="4574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72A1F75A-4B2A-4606-B6D6-3B351857742F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0" r="166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397310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08CEFE1-AD80-4EB9-A3C2-36C6E5F45E6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2" b="7912"/>
          <a:stretch>
            <a:fillRect/>
          </a:stretch>
        </p:blipFill>
        <p:spPr/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1C4A2E7-7259-4AA1-9D3F-4A8F012585B1}"/>
              </a:ext>
            </a:extLst>
          </p:cNvPr>
          <p:cNvSpPr/>
          <p:nvPr/>
        </p:nvSpPr>
        <p:spPr>
          <a:xfrm>
            <a:off x="348343" y="348343"/>
            <a:ext cx="11495314" cy="6159725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104D2DA-AFE9-432A-84B3-5F153613CB82}"/>
              </a:ext>
            </a:extLst>
          </p:cNvPr>
          <p:cNvGrpSpPr/>
          <p:nvPr/>
        </p:nvGrpSpPr>
        <p:grpSpPr>
          <a:xfrm>
            <a:off x="3553194" y="2402561"/>
            <a:ext cx="5627818" cy="2092789"/>
            <a:chOff x="3553194" y="2402561"/>
            <a:chExt cx="5627818" cy="2092789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8286C4D-96CC-415B-AE40-1662501802C4}"/>
                </a:ext>
              </a:extLst>
            </p:cNvPr>
            <p:cNvGrpSpPr/>
            <p:nvPr/>
          </p:nvGrpSpPr>
          <p:grpSpPr>
            <a:xfrm rot="5400000">
              <a:off x="5734360" y="939804"/>
              <a:ext cx="1265485" cy="4191000"/>
              <a:chOff x="8155295" y="1333500"/>
              <a:chExt cx="1265485" cy="4191000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F8DBD8B-58B9-4CDF-AC6D-0232A7EEC052}"/>
                  </a:ext>
                </a:extLst>
              </p:cNvPr>
              <p:cNvSpPr txBox="1"/>
              <p:nvPr/>
            </p:nvSpPr>
            <p:spPr>
              <a:xfrm rot="16200000">
                <a:off x="7673017" y="3313583"/>
                <a:ext cx="326469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spc="3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CREATIVE PRESENTATION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CEE856D-2BE8-4617-B7AA-034357C6CF4E}"/>
                  </a:ext>
                </a:extLst>
              </p:cNvPr>
              <p:cNvSpPr txBox="1"/>
              <p:nvPr/>
            </p:nvSpPr>
            <p:spPr>
              <a:xfrm rot="16200000">
                <a:off x="6606099" y="2882696"/>
                <a:ext cx="4191000" cy="109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5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THE END</a:t>
                </a: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40BE2A2-63F4-4873-A03F-F1A6C173BC16}"/>
                </a:ext>
              </a:extLst>
            </p:cNvPr>
            <p:cNvSpPr txBox="1"/>
            <p:nvPr/>
          </p:nvSpPr>
          <p:spPr>
            <a:xfrm>
              <a:off x="3553194" y="3924040"/>
              <a:ext cx="5627818" cy="571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0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 is simply dummy text of the printing and typesetting industry. lorem the industry's standard dummy text ever</a:t>
              </a:r>
              <a:endParaRPr lang="en-US" sz="1000" i="1" spc="3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300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F0B7C0B7-C7A4-43C1-A447-844D8BBC1C64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2" b="2212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DEF90CE3-395A-4758-968C-FB47167ADFFD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5" r="3455"/>
          <a:stretch>
            <a:fillRect/>
          </a:stretch>
        </p:blipFill>
        <p:spPr/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BCB7EB0-E06A-42D8-A214-D7EBBE0F966D}"/>
              </a:ext>
            </a:extLst>
          </p:cNvPr>
          <p:cNvGrpSpPr/>
          <p:nvPr/>
        </p:nvGrpSpPr>
        <p:grpSpPr>
          <a:xfrm>
            <a:off x="3282091" y="747931"/>
            <a:ext cx="5627818" cy="2092789"/>
            <a:chOff x="3553194" y="747931"/>
            <a:chExt cx="5627818" cy="2092789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F2931FB-1EDB-4CFB-A05D-03836222E56A}"/>
                </a:ext>
              </a:extLst>
            </p:cNvPr>
            <p:cNvGrpSpPr/>
            <p:nvPr/>
          </p:nvGrpSpPr>
          <p:grpSpPr>
            <a:xfrm rot="5400000">
              <a:off x="5734360" y="-714826"/>
              <a:ext cx="1265485" cy="4191000"/>
              <a:chOff x="8155295" y="1333500"/>
              <a:chExt cx="1265485" cy="4191000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BEDD3AA-C956-4862-8F21-6F2DE720C06F}"/>
                  </a:ext>
                </a:extLst>
              </p:cNvPr>
              <p:cNvSpPr txBox="1"/>
              <p:nvPr/>
            </p:nvSpPr>
            <p:spPr>
              <a:xfrm rot="16200000">
                <a:off x="7673017" y="3313583"/>
                <a:ext cx="326469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spc="300" dirty="0">
                    <a:latin typeface="Roboto Slab" pitchFamily="2" charset="0"/>
                    <a:ea typeface="Roboto Slab" pitchFamily="2" charset="0"/>
                  </a:rPr>
                  <a:t>CREATIVE PRESENTATION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78E0A0A-9944-4B87-A35A-9A0612E6FEB5}"/>
                  </a:ext>
                </a:extLst>
              </p:cNvPr>
              <p:cNvSpPr txBox="1"/>
              <p:nvPr/>
            </p:nvSpPr>
            <p:spPr>
              <a:xfrm rot="16200000">
                <a:off x="6606099" y="2882696"/>
                <a:ext cx="4191000" cy="109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500" b="1" dirty="0">
                    <a:latin typeface="Roboto Slab" pitchFamily="2" charset="0"/>
                    <a:ea typeface="Roboto Slab" pitchFamily="2" charset="0"/>
                  </a:rPr>
                  <a:t>MINIMAL</a:t>
                </a: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BD58A65-8572-44A6-AB1D-634E60B9FFB6}"/>
                </a:ext>
              </a:extLst>
            </p:cNvPr>
            <p:cNvSpPr txBox="1"/>
            <p:nvPr/>
          </p:nvSpPr>
          <p:spPr>
            <a:xfrm>
              <a:off x="3553194" y="2269410"/>
              <a:ext cx="5627818" cy="571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000" i="1" dirty="0">
                  <a:latin typeface="Roboto Slab" pitchFamily="2" charset="0"/>
                  <a:ea typeface="Roboto Slab" pitchFamily="2" charset="0"/>
                </a:rPr>
                <a:t>lorem ipsum is simply dummy text of the printing and typesetting industry. lorem the industry's standard dummy text ever</a:t>
              </a:r>
              <a:endParaRPr lang="en-US" sz="1000" i="1" spc="300" dirty="0">
                <a:latin typeface="Roboto Slab" pitchFamily="2" charset="0"/>
                <a:ea typeface="Roboto Slab" pitchFamily="2" charset="0"/>
              </a:endParaRPr>
            </a:p>
          </p:txBody>
        </p:sp>
      </p:grpSp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725DD67B-F2DE-4F28-99F8-DB348A4163A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5" r="34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29580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D36BA08-9EBB-4905-ABAC-FD088ACCA1C4}"/>
              </a:ext>
            </a:extLst>
          </p:cNvPr>
          <p:cNvSpPr/>
          <p:nvPr/>
        </p:nvSpPr>
        <p:spPr>
          <a:xfrm>
            <a:off x="4410075" y="0"/>
            <a:ext cx="7781925" cy="3429000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D52FBD6-EE1F-42AD-968D-0847E0EBCBC4}"/>
              </a:ext>
            </a:extLst>
          </p:cNvPr>
          <p:cNvSpPr/>
          <p:nvPr/>
        </p:nvSpPr>
        <p:spPr>
          <a:xfrm>
            <a:off x="5524163" y="2405062"/>
            <a:ext cx="2181898" cy="2047874"/>
          </a:xfrm>
          <a:prstGeom prst="rect">
            <a:avLst/>
          </a:prstGeom>
          <a:solidFill>
            <a:schemeClr val="tx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7376495-7EBF-43FD-B86C-69D0F3FD1268}"/>
              </a:ext>
            </a:extLst>
          </p:cNvPr>
          <p:cNvSpPr txBox="1"/>
          <p:nvPr/>
        </p:nvSpPr>
        <p:spPr>
          <a:xfrm>
            <a:off x="5790527" y="2844223"/>
            <a:ext cx="16491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spc="6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COM</a:t>
            </a:r>
          </a:p>
          <a:p>
            <a:pPr algn="ctr"/>
            <a:r>
              <a:rPr lang="en-US" sz="3500" spc="6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19F609A-4789-4616-AEE7-EFA40C222C25}"/>
              </a:ext>
            </a:extLst>
          </p:cNvPr>
          <p:cNvSpPr txBox="1"/>
          <p:nvPr/>
        </p:nvSpPr>
        <p:spPr>
          <a:xfrm>
            <a:off x="5416825" y="4953190"/>
            <a:ext cx="4410075" cy="57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i="1" dirty="0">
                <a:latin typeface="Roboto Slab" pitchFamily="2" charset="0"/>
                <a:ea typeface="Roboto Slab" pitchFamily="2" charset="0"/>
              </a:rPr>
              <a:t>lorem ipsum is simply dummy text of the printing and typesetting industry. lorem the industry's standard dummy text ever</a:t>
            </a:r>
            <a:endParaRPr lang="en-US" sz="1000" i="1" spc="300" dirty="0">
              <a:latin typeface="Roboto Slab" pitchFamily="2" charset="0"/>
              <a:ea typeface="Roboto Slab" pitchFamily="2" charset="0"/>
            </a:endParaRP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907FD95A-6033-43A0-9F3E-11403416B93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93" r="39271"/>
          <a:stretch/>
        </p:blipFill>
        <p:spPr>
          <a:xfrm>
            <a:off x="0" y="0"/>
            <a:ext cx="4410075" cy="6858000"/>
          </a:xfrm>
        </p:spPr>
      </p:pic>
    </p:spTree>
    <p:extLst>
      <p:ext uri="{BB962C8B-B14F-4D97-AF65-F5344CB8AC3E}">
        <p14:creationId xmlns:p14="http://schemas.microsoft.com/office/powerpoint/2010/main" val="4133796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6D01F8C9-31B5-4539-AB0F-EE7EAB8864E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381" t="34528" b="8147"/>
          <a:stretch/>
        </p:blipFill>
        <p:spPr>
          <a:xfrm>
            <a:off x="0" y="1588"/>
            <a:ext cx="12192000" cy="6856412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7F7CFBD-1AEB-4ED6-BD7B-A4054748220D}"/>
              </a:ext>
            </a:extLst>
          </p:cNvPr>
          <p:cNvSpPr/>
          <p:nvPr/>
        </p:nvSpPr>
        <p:spPr>
          <a:xfrm>
            <a:off x="348343" y="348343"/>
            <a:ext cx="11495314" cy="6159726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869F965-A566-4A8C-B355-40ABDAB26E5A}"/>
              </a:ext>
            </a:extLst>
          </p:cNvPr>
          <p:cNvGrpSpPr/>
          <p:nvPr/>
        </p:nvGrpSpPr>
        <p:grpSpPr>
          <a:xfrm>
            <a:off x="1428249" y="2023710"/>
            <a:ext cx="3831772" cy="2808991"/>
            <a:chOff x="3323771" y="2229094"/>
            <a:chExt cx="3831772" cy="2808991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83E4DFF-7656-4394-B685-00939E0CC022}"/>
                </a:ext>
              </a:extLst>
            </p:cNvPr>
            <p:cNvSpPr txBox="1"/>
            <p:nvPr/>
          </p:nvSpPr>
          <p:spPr>
            <a:xfrm>
              <a:off x="3323771" y="2229094"/>
              <a:ext cx="383177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800" b="1" spc="6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WELCOME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8BCFFC-775B-4A6C-9587-E534A207BE1D}"/>
                </a:ext>
              </a:extLst>
            </p:cNvPr>
            <p:cNvSpPr txBox="1"/>
            <p:nvPr/>
          </p:nvSpPr>
          <p:spPr>
            <a:xfrm>
              <a:off x="3323771" y="4210294"/>
              <a:ext cx="3610429" cy="827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 is simply dummy text of the printing and typesetting industry. lorem the industry's standard dummy text ever</a:t>
              </a:r>
              <a:endParaRPr lang="en-US" sz="1000" i="1" spc="3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71084F3-7DB0-48EA-A5EA-5F0066FD410A}"/>
                </a:ext>
              </a:extLst>
            </p:cNvPr>
            <p:cNvSpPr txBox="1"/>
            <p:nvPr/>
          </p:nvSpPr>
          <p:spPr>
            <a:xfrm>
              <a:off x="3323771" y="3609335"/>
              <a:ext cx="14763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John Deo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21022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E724CFA-5BCB-46D5-9009-4C91DC8D5A8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D00D2DAE-F0B3-4E72-AA54-A75201679246}"/>
              </a:ext>
            </a:extLst>
          </p:cNvPr>
          <p:cNvGrpSpPr/>
          <p:nvPr/>
        </p:nvGrpSpPr>
        <p:grpSpPr>
          <a:xfrm>
            <a:off x="6786566" y="2357048"/>
            <a:ext cx="2533650" cy="2143905"/>
            <a:chOff x="6948070" y="2714625"/>
            <a:chExt cx="2533650" cy="214390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D277A7C-B16B-4913-A4E2-0E60B7D3F3BC}"/>
                </a:ext>
              </a:extLst>
            </p:cNvPr>
            <p:cNvSpPr txBox="1"/>
            <p:nvPr/>
          </p:nvSpPr>
          <p:spPr>
            <a:xfrm>
              <a:off x="6948071" y="3772784"/>
              <a:ext cx="2533649" cy="10857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i="1" dirty="0">
                  <a:latin typeface="Roboto Slab" pitchFamily="2" charset="0"/>
                  <a:ea typeface="Roboto Slab" pitchFamily="2" charset="0"/>
                </a:rPr>
                <a:t>lorem ipsum is simply dummy text of the printing and typesetting industry. lorem the industry's standard dummy text ever</a:t>
              </a:r>
              <a:endParaRPr lang="en-US" sz="1000" i="1" spc="3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7A17AE1-9E39-4003-8FBA-F8559B030E81}"/>
                </a:ext>
              </a:extLst>
            </p:cNvPr>
            <p:cNvSpPr txBox="1"/>
            <p:nvPr/>
          </p:nvSpPr>
          <p:spPr>
            <a:xfrm>
              <a:off x="6948070" y="2714625"/>
              <a:ext cx="147637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dirty="0">
                  <a:latin typeface="Roboto Slab" pitchFamily="2" charset="0"/>
                  <a:ea typeface="Roboto Slab" pitchFamily="2" charset="0"/>
                </a:rPr>
                <a:t>John Deo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6447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367694C-3BD3-4031-9759-37DDC456F12E}"/>
              </a:ext>
            </a:extLst>
          </p:cNvPr>
          <p:cNvSpPr/>
          <p:nvPr/>
        </p:nvSpPr>
        <p:spPr>
          <a:xfrm>
            <a:off x="0" y="0"/>
            <a:ext cx="6386286" cy="2842260"/>
          </a:xfrm>
          <a:prstGeom prst="rect">
            <a:avLst/>
          </a:prstGeom>
          <a:solidFill>
            <a:schemeClr val="bg1">
              <a:lumMod val="8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4745DCD-191A-4923-9FA9-4EB8B0331890}"/>
              </a:ext>
            </a:extLst>
          </p:cNvPr>
          <p:cNvSpPr/>
          <p:nvPr/>
        </p:nvSpPr>
        <p:spPr>
          <a:xfrm>
            <a:off x="1402443" y="1641022"/>
            <a:ext cx="2340428" cy="2340428"/>
          </a:xfrm>
          <a:prstGeom prst="rect">
            <a:avLst/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E198EE-0E30-4A3B-86CC-29A88656BBC0}"/>
              </a:ext>
            </a:extLst>
          </p:cNvPr>
          <p:cNvSpPr txBox="1"/>
          <p:nvPr/>
        </p:nvSpPr>
        <p:spPr>
          <a:xfrm>
            <a:off x="1665967" y="2072572"/>
            <a:ext cx="18133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ABO</a:t>
            </a:r>
          </a:p>
          <a:p>
            <a:pPr algn="ctr"/>
            <a:r>
              <a:rPr lang="en-US" sz="45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UT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4C5A80-A179-453B-90DB-86CEEB53B1B8}"/>
              </a:ext>
            </a:extLst>
          </p:cNvPr>
          <p:cNvSpPr txBox="1"/>
          <p:nvPr/>
        </p:nvSpPr>
        <p:spPr>
          <a:xfrm>
            <a:off x="1402443" y="4927820"/>
            <a:ext cx="3018064" cy="827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i="1" dirty="0"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the industry's standard</a:t>
            </a:r>
            <a:endParaRPr lang="en-US" sz="1000" i="1" spc="300" dirty="0">
              <a:latin typeface="Roboto Slab" pitchFamily="2" charset="0"/>
              <a:ea typeface="Roboto Slab" pitchFamily="2" charset="0"/>
            </a:endParaRP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1FBE16E8-A33D-4246-8D3E-2AD5577856F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34" r="231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20114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8FA34389-ED24-468F-891B-F8A83B501ABB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31" b="18931"/>
          <a:stretch>
            <a:fillRect/>
          </a:stretch>
        </p:blipFill>
        <p:spPr/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6E6B786-A6CC-4F8A-A707-723B167E7EC4}"/>
              </a:ext>
            </a:extLst>
          </p:cNvPr>
          <p:cNvSpPr/>
          <p:nvPr/>
        </p:nvSpPr>
        <p:spPr>
          <a:xfrm>
            <a:off x="0" y="2656115"/>
            <a:ext cx="6162991" cy="2554514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8A00F5-F6AF-4C30-920F-7D3062C0D139}"/>
              </a:ext>
            </a:extLst>
          </p:cNvPr>
          <p:cNvSpPr/>
          <p:nvPr/>
        </p:nvSpPr>
        <p:spPr>
          <a:xfrm>
            <a:off x="2935377" y="1839958"/>
            <a:ext cx="2340428" cy="2340428"/>
          </a:xfrm>
          <a:prstGeom prst="rect">
            <a:avLst/>
          </a:prstGeom>
          <a:solidFill>
            <a:schemeClr val="tx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E4C3D4-931E-430F-BD81-66B8B822648F}"/>
              </a:ext>
            </a:extLst>
          </p:cNvPr>
          <p:cNvSpPr txBox="1"/>
          <p:nvPr/>
        </p:nvSpPr>
        <p:spPr>
          <a:xfrm>
            <a:off x="3198901" y="2271508"/>
            <a:ext cx="18133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ABO</a:t>
            </a:r>
          </a:p>
          <a:p>
            <a:pPr algn="ctr"/>
            <a:r>
              <a:rPr lang="en-US" sz="45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UT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4FF8FEE-1CBC-4E78-94B6-9F2EE400756D}"/>
              </a:ext>
            </a:extLst>
          </p:cNvPr>
          <p:cNvSpPr txBox="1"/>
          <p:nvPr/>
        </p:nvSpPr>
        <p:spPr>
          <a:xfrm>
            <a:off x="6954927" y="3519476"/>
            <a:ext cx="3188881" cy="827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i="1" dirty="0"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the industry's standard</a:t>
            </a:r>
            <a:endParaRPr lang="en-US" sz="1000" i="1" spc="3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685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37C6484A-07C5-4111-B9D4-914DBEB642F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1" r="16531"/>
          <a:stretch>
            <a:fillRect/>
          </a:stretch>
        </p:blipFill>
        <p:spPr/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B8176A7-E5D9-4D7C-948A-92B5C4F52438}"/>
              </a:ext>
            </a:extLst>
          </p:cNvPr>
          <p:cNvSpPr/>
          <p:nvPr/>
        </p:nvSpPr>
        <p:spPr>
          <a:xfrm>
            <a:off x="348343" y="348343"/>
            <a:ext cx="5747657" cy="6159726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4D8B04-7D34-4F97-BC2F-EA489B317E08}"/>
              </a:ext>
            </a:extLst>
          </p:cNvPr>
          <p:cNvSpPr/>
          <p:nvPr/>
        </p:nvSpPr>
        <p:spPr>
          <a:xfrm>
            <a:off x="5005051" y="1381126"/>
            <a:ext cx="2181898" cy="2047874"/>
          </a:xfrm>
          <a:prstGeom prst="rect">
            <a:avLst/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60F6F0-2448-46A3-9EF7-94CC6B66E698}"/>
              </a:ext>
            </a:extLst>
          </p:cNvPr>
          <p:cNvSpPr txBox="1"/>
          <p:nvPr/>
        </p:nvSpPr>
        <p:spPr>
          <a:xfrm>
            <a:off x="5271415" y="1820287"/>
            <a:ext cx="16491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spc="6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SER</a:t>
            </a:r>
          </a:p>
          <a:p>
            <a:pPr algn="ctr"/>
            <a:r>
              <a:rPr lang="en-US" sz="3500" b="1" spc="6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VICE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90908C-A496-46A6-84AE-9C324B76EF97}"/>
              </a:ext>
            </a:extLst>
          </p:cNvPr>
          <p:cNvSpPr txBox="1"/>
          <p:nvPr/>
        </p:nvSpPr>
        <p:spPr>
          <a:xfrm>
            <a:off x="7186949" y="4554637"/>
            <a:ext cx="2925959" cy="827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i="1" dirty="0"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the industry's standard</a:t>
            </a:r>
            <a:endParaRPr lang="en-US" sz="1000" i="1" spc="3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340E6F-D27E-4A33-BDFB-019BCE8B58B0}"/>
              </a:ext>
            </a:extLst>
          </p:cNvPr>
          <p:cNvSpPr txBox="1"/>
          <p:nvPr/>
        </p:nvSpPr>
        <p:spPr>
          <a:xfrm>
            <a:off x="7598109" y="2303363"/>
            <a:ext cx="1477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spc="600" dirty="0">
                <a:latin typeface="Roboto Slab" pitchFamily="2" charset="0"/>
                <a:ea typeface="Roboto Slab" pitchFamily="2" charset="0"/>
              </a:rPr>
              <a:t>LOREM</a:t>
            </a:r>
          </a:p>
        </p:txBody>
      </p:sp>
    </p:spTree>
    <p:extLst>
      <p:ext uri="{BB962C8B-B14F-4D97-AF65-F5344CB8AC3E}">
        <p14:creationId xmlns:p14="http://schemas.microsoft.com/office/powerpoint/2010/main" val="760319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6">
      <a:dk1>
        <a:sysClr val="windowText" lastClr="000000"/>
      </a:dk1>
      <a:lt1>
        <a:sysClr val="window" lastClr="FFFFFF"/>
      </a:lt1>
      <a:dk2>
        <a:srgbClr val="6491C8"/>
      </a:dk2>
      <a:lt2>
        <a:srgbClr val="283440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14094</TotalTime>
  <Words>337</Words>
  <Application>Microsoft Office PowerPoint</Application>
  <PresentationFormat>Widescreen</PresentationFormat>
  <Paragraphs>67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Montserrat</vt:lpstr>
      <vt:lpstr>Montserrat </vt:lpstr>
      <vt:lpstr>Montserrat Bold</vt:lpstr>
      <vt:lpstr>Montserrat Light</vt:lpstr>
      <vt:lpstr>Open Sans</vt:lpstr>
      <vt:lpstr>Roboto Slab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Shopon Ahmed</dc:creator>
  <cp:lastModifiedBy>Suman Sunar</cp:lastModifiedBy>
  <cp:revision>2294</cp:revision>
  <dcterms:created xsi:type="dcterms:W3CDTF">2017-09-28T05:04:55Z</dcterms:created>
  <dcterms:modified xsi:type="dcterms:W3CDTF">2018-10-06T09:53:06Z</dcterms:modified>
</cp:coreProperties>
</file>