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handoutMasterIdLst>
    <p:handoutMasterId r:id="rId19"/>
  </p:handoutMasterIdLst>
  <p:sldIdLst>
    <p:sldId id="256" r:id="rId2"/>
    <p:sldId id="268" r:id="rId3"/>
    <p:sldId id="269" r:id="rId4"/>
    <p:sldId id="257" r:id="rId5"/>
    <p:sldId id="259" r:id="rId6"/>
    <p:sldId id="270" r:id="rId7"/>
    <p:sldId id="258" r:id="rId8"/>
    <p:sldId id="271" r:id="rId9"/>
    <p:sldId id="272" r:id="rId10"/>
    <p:sldId id="260" r:id="rId11"/>
    <p:sldId id="273" r:id="rId12"/>
    <p:sldId id="262" r:id="rId13"/>
    <p:sldId id="274" r:id="rId14"/>
    <p:sldId id="275" r:id="rId15"/>
    <p:sldId id="266" r:id="rId16"/>
    <p:sldId id="267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94" autoAdjust="0"/>
    <p:restoredTop sz="94374" autoAdjust="0"/>
  </p:normalViewPr>
  <p:slideViewPr>
    <p:cSldViewPr snapToGrid="0">
      <p:cViewPr>
        <p:scale>
          <a:sx n="66" d="100"/>
          <a:sy n="66" d="100"/>
        </p:scale>
        <p:origin x="68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5/10/relationships/revisionInfo" Target="revisionInfo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8/16/2018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877878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27205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39526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8756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9903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515985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36640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8759512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152315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3545118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937921" y="1916340"/>
            <a:ext cx="2500218" cy="2379888"/>
          </a:xfrm>
          <a:custGeom>
            <a:avLst/>
            <a:gdLst>
              <a:gd name="connsiteX0" fmla="*/ 0 w 2500218"/>
              <a:gd name="connsiteY0" fmla="*/ 0 h 2379888"/>
              <a:gd name="connsiteX1" fmla="*/ 2500218 w 2500218"/>
              <a:gd name="connsiteY1" fmla="*/ 0 h 2379888"/>
              <a:gd name="connsiteX2" fmla="*/ 2500218 w 2500218"/>
              <a:gd name="connsiteY2" fmla="*/ 2379888 h 2379888"/>
              <a:gd name="connsiteX3" fmla="*/ 0 w 2500218"/>
              <a:gd name="connsiteY3" fmla="*/ 2379888 h 23798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00218" h="2379888">
                <a:moveTo>
                  <a:pt x="0" y="0"/>
                </a:moveTo>
                <a:lnTo>
                  <a:pt x="2500218" y="0"/>
                </a:lnTo>
                <a:lnTo>
                  <a:pt x="2500218" y="2379888"/>
                </a:lnTo>
                <a:lnTo>
                  <a:pt x="0" y="23798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05862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6208515" y="2033589"/>
            <a:ext cx="4645228" cy="2137893"/>
          </a:xfrm>
          <a:custGeom>
            <a:avLst/>
            <a:gdLst>
              <a:gd name="connsiteX0" fmla="*/ 0 w 4645228"/>
              <a:gd name="connsiteY0" fmla="*/ 0 h 2137893"/>
              <a:gd name="connsiteX1" fmla="*/ 4645228 w 4645228"/>
              <a:gd name="connsiteY1" fmla="*/ 0 h 2137893"/>
              <a:gd name="connsiteX2" fmla="*/ 4645228 w 4645228"/>
              <a:gd name="connsiteY2" fmla="*/ 2137893 h 2137893"/>
              <a:gd name="connsiteX3" fmla="*/ 0 w 4645228"/>
              <a:gd name="connsiteY3" fmla="*/ 2137893 h 213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5228" h="2137893">
                <a:moveTo>
                  <a:pt x="0" y="0"/>
                </a:moveTo>
                <a:lnTo>
                  <a:pt x="4645228" y="0"/>
                </a:lnTo>
                <a:lnTo>
                  <a:pt x="4645228" y="2137893"/>
                </a:lnTo>
                <a:lnTo>
                  <a:pt x="0" y="21378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249978" y="2033589"/>
            <a:ext cx="4645228" cy="2137893"/>
          </a:xfrm>
          <a:custGeom>
            <a:avLst/>
            <a:gdLst>
              <a:gd name="connsiteX0" fmla="*/ 0 w 4645228"/>
              <a:gd name="connsiteY0" fmla="*/ 0 h 2137893"/>
              <a:gd name="connsiteX1" fmla="*/ 4645228 w 4645228"/>
              <a:gd name="connsiteY1" fmla="*/ 0 h 2137893"/>
              <a:gd name="connsiteX2" fmla="*/ 4645228 w 4645228"/>
              <a:gd name="connsiteY2" fmla="*/ 2137893 h 2137893"/>
              <a:gd name="connsiteX3" fmla="*/ 0 w 4645228"/>
              <a:gd name="connsiteY3" fmla="*/ 2137893 h 21378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45228" h="2137893">
                <a:moveTo>
                  <a:pt x="0" y="0"/>
                </a:moveTo>
                <a:lnTo>
                  <a:pt x="4645228" y="0"/>
                </a:lnTo>
                <a:lnTo>
                  <a:pt x="4645228" y="2137893"/>
                </a:lnTo>
                <a:lnTo>
                  <a:pt x="0" y="21378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05255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905328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2416326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3927324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5438322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6949320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8460318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9971314" y="3612245"/>
            <a:ext cx="1315358" cy="2423658"/>
          </a:xfrm>
          <a:custGeom>
            <a:avLst/>
            <a:gdLst>
              <a:gd name="connsiteX0" fmla="*/ 0 w 1315358"/>
              <a:gd name="connsiteY0" fmla="*/ 0 h 2423658"/>
              <a:gd name="connsiteX1" fmla="*/ 1315358 w 1315358"/>
              <a:gd name="connsiteY1" fmla="*/ 0 h 2423658"/>
              <a:gd name="connsiteX2" fmla="*/ 1315358 w 1315358"/>
              <a:gd name="connsiteY2" fmla="*/ 2423658 h 2423658"/>
              <a:gd name="connsiteX3" fmla="*/ 0 w 1315358"/>
              <a:gd name="connsiteY3" fmla="*/ 2423658 h 24236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5358" h="2423658">
                <a:moveTo>
                  <a:pt x="0" y="0"/>
                </a:moveTo>
                <a:lnTo>
                  <a:pt x="1315358" y="0"/>
                </a:lnTo>
                <a:lnTo>
                  <a:pt x="1315358" y="2423658"/>
                </a:lnTo>
                <a:lnTo>
                  <a:pt x="0" y="24236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905328" y="1681846"/>
            <a:ext cx="10381344" cy="1756228"/>
          </a:xfrm>
          <a:custGeom>
            <a:avLst/>
            <a:gdLst>
              <a:gd name="connsiteX0" fmla="*/ 0 w 10381344"/>
              <a:gd name="connsiteY0" fmla="*/ 0 h 1756228"/>
              <a:gd name="connsiteX1" fmla="*/ 10381344 w 10381344"/>
              <a:gd name="connsiteY1" fmla="*/ 0 h 1756228"/>
              <a:gd name="connsiteX2" fmla="*/ 10381344 w 10381344"/>
              <a:gd name="connsiteY2" fmla="*/ 1756228 h 1756228"/>
              <a:gd name="connsiteX3" fmla="*/ 0 w 10381344"/>
              <a:gd name="connsiteY3" fmla="*/ 1756228 h 17562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81344" h="1756228">
                <a:moveTo>
                  <a:pt x="0" y="0"/>
                </a:moveTo>
                <a:lnTo>
                  <a:pt x="10381344" y="0"/>
                </a:lnTo>
                <a:lnTo>
                  <a:pt x="10381344" y="1756228"/>
                </a:lnTo>
                <a:lnTo>
                  <a:pt x="0" y="17562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41154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4183487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241480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8125494" y="1722215"/>
            <a:ext cx="3825026" cy="3462918"/>
          </a:xfrm>
          <a:custGeom>
            <a:avLst/>
            <a:gdLst>
              <a:gd name="connsiteX0" fmla="*/ 0 w 3825026"/>
              <a:gd name="connsiteY0" fmla="*/ 0 h 3462918"/>
              <a:gd name="connsiteX1" fmla="*/ 3825026 w 3825026"/>
              <a:gd name="connsiteY1" fmla="*/ 0 h 3462918"/>
              <a:gd name="connsiteX2" fmla="*/ 3825026 w 3825026"/>
              <a:gd name="connsiteY2" fmla="*/ 3462918 h 3462918"/>
              <a:gd name="connsiteX3" fmla="*/ 0 w 3825026"/>
              <a:gd name="connsiteY3" fmla="*/ 3462918 h 34629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825026" h="3462918">
                <a:moveTo>
                  <a:pt x="0" y="0"/>
                </a:moveTo>
                <a:lnTo>
                  <a:pt x="3825026" y="0"/>
                </a:lnTo>
                <a:lnTo>
                  <a:pt x="3825026" y="3462918"/>
                </a:lnTo>
                <a:lnTo>
                  <a:pt x="0" y="346291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122558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763350" y="1814513"/>
            <a:ext cx="2959297" cy="4509012"/>
          </a:xfrm>
          <a:custGeom>
            <a:avLst/>
            <a:gdLst>
              <a:gd name="connsiteX0" fmla="*/ 0 w 2959297"/>
              <a:gd name="connsiteY0" fmla="*/ 0 h 4509012"/>
              <a:gd name="connsiteX1" fmla="*/ 2959297 w 2959297"/>
              <a:gd name="connsiteY1" fmla="*/ 0 h 4509012"/>
              <a:gd name="connsiteX2" fmla="*/ 2959297 w 2959297"/>
              <a:gd name="connsiteY2" fmla="*/ 4509012 h 4509012"/>
              <a:gd name="connsiteX3" fmla="*/ 0 w 2959297"/>
              <a:gd name="connsiteY3" fmla="*/ 4509012 h 4509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9297" h="4509012">
                <a:moveTo>
                  <a:pt x="0" y="0"/>
                </a:moveTo>
                <a:lnTo>
                  <a:pt x="2959297" y="0"/>
                </a:lnTo>
                <a:lnTo>
                  <a:pt x="2959297" y="4509012"/>
                </a:lnTo>
                <a:lnTo>
                  <a:pt x="0" y="450901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4616353" y="1814513"/>
            <a:ext cx="2034861" cy="4509013"/>
          </a:xfrm>
          <a:custGeom>
            <a:avLst/>
            <a:gdLst>
              <a:gd name="connsiteX0" fmla="*/ 0 w 2034861"/>
              <a:gd name="connsiteY0" fmla="*/ 0 h 4509013"/>
              <a:gd name="connsiteX1" fmla="*/ 2034861 w 2034861"/>
              <a:gd name="connsiteY1" fmla="*/ 0 h 4509013"/>
              <a:gd name="connsiteX2" fmla="*/ 2034861 w 2034861"/>
              <a:gd name="connsiteY2" fmla="*/ 4509013 h 4509013"/>
              <a:gd name="connsiteX3" fmla="*/ 0 w 2034861"/>
              <a:gd name="connsiteY3" fmla="*/ 4509013 h 45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861" h="4509013">
                <a:moveTo>
                  <a:pt x="0" y="0"/>
                </a:moveTo>
                <a:lnTo>
                  <a:pt x="2034861" y="0"/>
                </a:lnTo>
                <a:lnTo>
                  <a:pt x="2034861" y="4509013"/>
                </a:lnTo>
                <a:lnTo>
                  <a:pt x="0" y="450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2633007" y="2369713"/>
            <a:ext cx="1854555" cy="3258356"/>
          </a:xfrm>
          <a:custGeom>
            <a:avLst/>
            <a:gdLst>
              <a:gd name="connsiteX0" fmla="*/ 0 w 1854555"/>
              <a:gd name="connsiteY0" fmla="*/ 0 h 3258356"/>
              <a:gd name="connsiteX1" fmla="*/ 1854555 w 1854555"/>
              <a:gd name="connsiteY1" fmla="*/ 0 h 3258356"/>
              <a:gd name="connsiteX2" fmla="*/ 1854555 w 1854555"/>
              <a:gd name="connsiteY2" fmla="*/ 3258356 h 3258356"/>
              <a:gd name="connsiteX3" fmla="*/ 0 w 1854555"/>
              <a:gd name="connsiteY3" fmla="*/ 3258356 h 325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555" h="3258356">
                <a:moveTo>
                  <a:pt x="0" y="0"/>
                </a:moveTo>
                <a:lnTo>
                  <a:pt x="1854555" y="0"/>
                </a:lnTo>
                <a:lnTo>
                  <a:pt x="1854555" y="3258356"/>
                </a:lnTo>
                <a:lnTo>
                  <a:pt x="0" y="32583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469355" y="1814513"/>
            <a:ext cx="2034861" cy="4509013"/>
          </a:xfrm>
          <a:custGeom>
            <a:avLst/>
            <a:gdLst>
              <a:gd name="connsiteX0" fmla="*/ 0 w 2034861"/>
              <a:gd name="connsiteY0" fmla="*/ 0 h 4509013"/>
              <a:gd name="connsiteX1" fmla="*/ 2034861 w 2034861"/>
              <a:gd name="connsiteY1" fmla="*/ 0 h 4509013"/>
              <a:gd name="connsiteX2" fmla="*/ 2034861 w 2034861"/>
              <a:gd name="connsiteY2" fmla="*/ 4509013 h 4509013"/>
              <a:gd name="connsiteX3" fmla="*/ 0 w 2034861"/>
              <a:gd name="connsiteY3" fmla="*/ 4509013 h 45090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34861" h="4509013">
                <a:moveTo>
                  <a:pt x="0" y="0"/>
                </a:moveTo>
                <a:lnTo>
                  <a:pt x="2034861" y="0"/>
                </a:lnTo>
                <a:lnTo>
                  <a:pt x="2034861" y="4509013"/>
                </a:lnTo>
                <a:lnTo>
                  <a:pt x="0" y="45090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780005" y="2369713"/>
            <a:ext cx="1854555" cy="3258356"/>
          </a:xfrm>
          <a:custGeom>
            <a:avLst/>
            <a:gdLst>
              <a:gd name="connsiteX0" fmla="*/ 0 w 1854555"/>
              <a:gd name="connsiteY0" fmla="*/ 0 h 3258356"/>
              <a:gd name="connsiteX1" fmla="*/ 1854555 w 1854555"/>
              <a:gd name="connsiteY1" fmla="*/ 0 h 3258356"/>
              <a:gd name="connsiteX2" fmla="*/ 1854555 w 1854555"/>
              <a:gd name="connsiteY2" fmla="*/ 3258356 h 3258356"/>
              <a:gd name="connsiteX3" fmla="*/ 0 w 1854555"/>
              <a:gd name="connsiteY3" fmla="*/ 3258356 h 32583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854555" h="3258356">
                <a:moveTo>
                  <a:pt x="0" y="0"/>
                </a:moveTo>
                <a:lnTo>
                  <a:pt x="1854555" y="0"/>
                </a:lnTo>
                <a:lnTo>
                  <a:pt x="1854555" y="3258356"/>
                </a:lnTo>
                <a:lnTo>
                  <a:pt x="0" y="32583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68908311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5103184" y="4025415"/>
            <a:ext cx="1869090" cy="1869090"/>
          </a:xfrm>
          <a:custGeom>
            <a:avLst/>
            <a:gdLst>
              <a:gd name="connsiteX0" fmla="*/ 934545 w 1869090"/>
              <a:gd name="connsiteY0" fmla="*/ 0 h 1869090"/>
              <a:gd name="connsiteX1" fmla="*/ 1869090 w 1869090"/>
              <a:gd name="connsiteY1" fmla="*/ 934545 h 1869090"/>
              <a:gd name="connsiteX2" fmla="*/ 934545 w 1869090"/>
              <a:gd name="connsiteY2" fmla="*/ 1869090 h 1869090"/>
              <a:gd name="connsiteX3" fmla="*/ 0 w 1869090"/>
              <a:gd name="connsiteY3" fmla="*/ 934545 h 1869090"/>
              <a:gd name="connsiteX4" fmla="*/ 934545 w 1869090"/>
              <a:gd name="connsiteY4" fmla="*/ 0 h 18690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9090" h="1869090">
                <a:moveTo>
                  <a:pt x="934545" y="0"/>
                </a:moveTo>
                <a:cubicBezTo>
                  <a:pt x="1450680" y="0"/>
                  <a:pt x="1869090" y="418410"/>
                  <a:pt x="1869090" y="934545"/>
                </a:cubicBezTo>
                <a:cubicBezTo>
                  <a:pt x="1869090" y="1450680"/>
                  <a:pt x="1450680" y="1869090"/>
                  <a:pt x="934545" y="1869090"/>
                </a:cubicBezTo>
                <a:cubicBezTo>
                  <a:pt x="418410" y="1869090"/>
                  <a:pt x="0" y="1450680"/>
                  <a:pt x="0" y="934545"/>
                </a:cubicBezTo>
                <a:cubicBezTo>
                  <a:pt x="0" y="418410"/>
                  <a:pt x="418410" y="0"/>
                  <a:pt x="934545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839217" y="1905023"/>
            <a:ext cx="4198512" cy="4198512"/>
          </a:xfrm>
          <a:custGeom>
            <a:avLst/>
            <a:gdLst>
              <a:gd name="connsiteX0" fmla="*/ 2099256 w 4198512"/>
              <a:gd name="connsiteY0" fmla="*/ 0 h 4198512"/>
              <a:gd name="connsiteX1" fmla="*/ 4198512 w 4198512"/>
              <a:gd name="connsiteY1" fmla="*/ 2099256 h 4198512"/>
              <a:gd name="connsiteX2" fmla="*/ 2099256 w 4198512"/>
              <a:gd name="connsiteY2" fmla="*/ 4198512 h 4198512"/>
              <a:gd name="connsiteX3" fmla="*/ 0 w 4198512"/>
              <a:gd name="connsiteY3" fmla="*/ 2099256 h 4198512"/>
              <a:gd name="connsiteX4" fmla="*/ 2099256 w 4198512"/>
              <a:gd name="connsiteY4" fmla="*/ 0 h 41985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198512" h="4198512">
                <a:moveTo>
                  <a:pt x="2099256" y="0"/>
                </a:moveTo>
                <a:cubicBezTo>
                  <a:pt x="3258643" y="0"/>
                  <a:pt x="4198512" y="939869"/>
                  <a:pt x="4198512" y="2099256"/>
                </a:cubicBezTo>
                <a:cubicBezTo>
                  <a:pt x="4198512" y="3258643"/>
                  <a:pt x="3258643" y="4198512"/>
                  <a:pt x="2099256" y="4198512"/>
                </a:cubicBezTo>
                <a:cubicBezTo>
                  <a:pt x="939869" y="4198512"/>
                  <a:pt x="0" y="3258643"/>
                  <a:pt x="0" y="2099256"/>
                </a:cubicBezTo>
                <a:cubicBezTo>
                  <a:pt x="0" y="939869"/>
                  <a:pt x="939869" y="0"/>
                  <a:pt x="20992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35294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5002385" y="1912629"/>
            <a:ext cx="2161508" cy="2161508"/>
          </a:xfrm>
          <a:custGeom>
            <a:avLst/>
            <a:gdLst>
              <a:gd name="connsiteX0" fmla="*/ 1080754 w 2161508"/>
              <a:gd name="connsiteY0" fmla="*/ 0 h 2161508"/>
              <a:gd name="connsiteX1" fmla="*/ 2161508 w 2161508"/>
              <a:gd name="connsiteY1" fmla="*/ 1080754 h 2161508"/>
              <a:gd name="connsiteX2" fmla="*/ 1080754 w 2161508"/>
              <a:gd name="connsiteY2" fmla="*/ 2161508 h 2161508"/>
              <a:gd name="connsiteX3" fmla="*/ 0 w 2161508"/>
              <a:gd name="connsiteY3" fmla="*/ 1080754 h 2161508"/>
              <a:gd name="connsiteX4" fmla="*/ 1080754 w 2161508"/>
              <a:gd name="connsiteY4" fmla="*/ 0 h 2161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61508" h="2161508">
                <a:moveTo>
                  <a:pt x="1080754" y="0"/>
                </a:moveTo>
                <a:cubicBezTo>
                  <a:pt x="1677638" y="0"/>
                  <a:pt x="2161508" y="483870"/>
                  <a:pt x="2161508" y="1080754"/>
                </a:cubicBezTo>
                <a:cubicBezTo>
                  <a:pt x="2161508" y="1677638"/>
                  <a:pt x="1677638" y="2161508"/>
                  <a:pt x="1080754" y="2161508"/>
                </a:cubicBezTo>
                <a:cubicBezTo>
                  <a:pt x="483870" y="2161508"/>
                  <a:pt x="0" y="1677638"/>
                  <a:pt x="0" y="1080754"/>
                </a:cubicBezTo>
                <a:cubicBezTo>
                  <a:pt x="0" y="483870"/>
                  <a:pt x="483870" y="0"/>
                  <a:pt x="1080754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00420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1687689" y="1930428"/>
            <a:ext cx="4318215" cy="4298002"/>
          </a:xfrm>
          <a:custGeom>
            <a:avLst/>
            <a:gdLst>
              <a:gd name="connsiteX0" fmla="*/ 2159108 w 4318215"/>
              <a:gd name="connsiteY0" fmla="*/ 0 h 4298002"/>
              <a:gd name="connsiteX1" fmla="*/ 4318215 w 4318215"/>
              <a:gd name="connsiteY1" fmla="*/ 2152213 h 4298002"/>
              <a:gd name="connsiteX2" fmla="*/ 2159108 w 4318215"/>
              <a:gd name="connsiteY2" fmla="*/ 4298002 h 4298002"/>
              <a:gd name="connsiteX3" fmla="*/ 0 w 4318215"/>
              <a:gd name="connsiteY3" fmla="*/ 2152213 h 4298002"/>
              <a:gd name="connsiteX4" fmla="*/ 32226 w 4318215"/>
              <a:gd name="connsiteY4" fmla="*/ 1792440 h 4298002"/>
              <a:gd name="connsiteX5" fmla="*/ 650955 w 4318215"/>
              <a:gd name="connsiteY5" fmla="*/ 2030148 h 4298002"/>
              <a:gd name="connsiteX6" fmla="*/ 1566159 w 4318215"/>
              <a:gd name="connsiteY6" fmla="*/ 1117866 h 4298002"/>
              <a:gd name="connsiteX7" fmla="*/ 1056996 w 4318215"/>
              <a:gd name="connsiteY7" fmla="*/ 295528 h 4298002"/>
              <a:gd name="connsiteX8" fmla="*/ 2159108 w 4318215"/>
              <a:gd name="connsiteY8" fmla="*/ 0 h 429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318215" h="4298002">
                <a:moveTo>
                  <a:pt x="2159108" y="0"/>
                </a:moveTo>
                <a:cubicBezTo>
                  <a:pt x="3351451" y="0"/>
                  <a:pt x="4318215" y="963678"/>
                  <a:pt x="4318215" y="2152213"/>
                </a:cubicBezTo>
                <a:cubicBezTo>
                  <a:pt x="4318215" y="3334325"/>
                  <a:pt x="3351451" y="4298002"/>
                  <a:pt x="2159108" y="4298002"/>
                </a:cubicBezTo>
                <a:cubicBezTo>
                  <a:pt x="966765" y="4298002"/>
                  <a:pt x="0" y="3334325"/>
                  <a:pt x="0" y="2152213"/>
                </a:cubicBezTo>
                <a:cubicBezTo>
                  <a:pt x="0" y="2030148"/>
                  <a:pt x="12890" y="1908082"/>
                  <a:pt x="32226" y="1792440"/>
                </a:cubicBezTo>
                <a:cubicBezTo>
                  <a:pt x="193353" y="1940204"/>
                  <a:pt x="412487" y="2030148"/>
                  <a:pt x="650955" y="2030148"/>
                </a:cubicBezTo>
                <a:cubicBezTo>
                  <a:pt x="1153673" y="2030148"/>
                  <a:pt x="1566159" y="1618979"/>
                  <a:pt x="1566159" y="1117866"/>
                </a:cubicBezTo>
                <a:cubicBezTo>
                  <a:pt x="1566159" y="758093"/>
                  <a:pt x="1359916" y="449716"/>
                  <a:pt x="1056996" y="295528"/>
                </a:cubicBezTo>
                <a:cubicBezTo>
                  <a:pt x="1379251" y="109217"/>
                  <a:pt x="1759512" y="0"/>
                  <a:pt x="215910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3744737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0" y="2032234"/>
            <a:ext cx="12192000" cy="4825767"/>
          </a:xfrm>
          <a:custGeom>
            <a:avLst/>
            <a:gdLst>
              <a:gd name="connsiteX0" fmla="*/ 0 w 12192000"/>
              <a:gd name="connsiteY0" fmla="*/ 0 h 4825767"/>
              <a:gd name="connsiteX1" fmla="*/ 12192000 w 12192000"/>
              <a:gd name="connsiteY1" fmla="*/ 0 h 4825767"/>
              <a:gd name="connsiteX2" fmla="*/ 12192000 w 12192000"/>
              <a:gd name="connsiteY2" fmla="*/ 4825767 h 4825767"/>
              <a:gd name="connsiteX3" fmla="*/ 0 w 12192000"/>
              <a:gd name="connsiteY3" fmla="*/ 4825767 h 48257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4825767">
                <a:moveTo>
                  <a:pt x="0" y="0"/>
                </a:moveTo>
                <a:lnTo>
                  <a:pt x="12192000" y="0"/>
                </a:lnTo>
                <a:lnTo>
                  <a:pt x="12192000" y="4825767"/>
                </a:lnTo>
                <a:lnTo>
                  <a:pt x="0" y="48257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8890000" y="3149600"/>
            <a:ext cx="2554516" cy="2591032"/>
          </a:xfrm>
          <a:custGeom>
            <a:avLst/>
            <a:gdLst>
              <a:gd name="connsiteX0" fmla="*/ 0 w 2554516"/>
              <a:gd name="connsiteY0" fmla="*/ 0 h 2591032"/>
              <a:gd name="connsiteX1" fmla="*/ 2554516 w 2554516"/>
              <a:gd name="connsiteY1" fmla="*/ 0 h 2591032"/>
              <a:gd name="connsiteX2" fmla="*/ 2554516 w 2554516"/>
              <a:gd name="connsiteY2" fmla="*/ 2591032 h 2591032"/>
              <a:gd name="connsiteX3" fmla="*/ 0 w 2554516"/>
              <a:gd name="connsiteY3" fmla="*/ 2591032 h 259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4516" h="2591032">
                <a:moveTo>
                  <a:pt x="0" y="0"/>
                </a:moveTo>
                <a:lnTo>
                  <a:pt x="2554516" y="0"/>
                </a:lnTo>
                <a:lnTo>
                  <a:pt x="2554516" y="2591032"/>
                </a:lnTo>
                <a:lnTo>
                  <a:pt x="0" y="2591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3461656" y="3149600"/>
            <a:ext cx="2554516" cy="2591032"/>
          </a:xfrm>
          <a:custGeom>
            <a:avLst/>
            <a:gdLst>
              <a:gd name="connsiteX0" fmla="*/ 0 w 2554516"/>
              <a:gd name="connsiteY0" fmla="*/ 0 h 2591032"/>
              <a:gd name="connsiteX1" fmla="*/ 2554516 w 2554516"/>
              <a:gd name="connsiteY1" fmla="*/ 0 h 2591032"/>
              <a:gd name="connsiteX2" fmla="*/ 2554516 w 2554516"/>
              <a:gd name="connsiteY2" fmla="*/ 2591032 h 2591032"/>
              <a:gd name="connsiteX3" fmla="*/ 0 w 2554516"/>
              <a:gd name="connsiteY3" fmla="*/ 2591032 h 25910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54516" h="2591032">
                <a:moveTo>
                  <a:pt x="0" y="0"/>
                </a:moveTo>
                <a:lnTo>
                  <a:pt x="2554516" y="0"/>
                </a:lnTo>
                <a:lnTo>
                  <a:pt x="2554516" y="2591032"/>
                </a:lnTo>
                <a:lnTo>
                  <a:pt x="0" y="259103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93504454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8882744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6201228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4" hasCustomPrompt="1"/>
          </p:nvPr>
        </p:nvSpPr>
        <p:spPr>
          <a:xfrm>
            <a:off x="3519714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838201" y="1782262"/>
            <a:ext cx="2471057" cy="4354286"/>
          </a:xfrm>
          <a:custGeom>
            <a:avLst/>
            <a:gdLst>
              <a:gd name="connsiteX0" fmla="*/ 0 w 2471057"/>
              <a:gd name="connsiteY0" fmla="*/ 0 h 4354286"/>
              <a:gd name="connsiteX1" fmla="*/ 2471057 w 2471057"/>
              <a:gd name="connsiteY1" fmla="*/ 0 h 4354286"/>
              <a:gd name="connsiteX2" fmla="*/ 2471057 w 2471057"/>
              <a:gd name="connsiteY2" fmla="*/ 4354286 h 4354286"/>
              <a:gd name="connsiteX3" fmla="*/ 0 w 2471057"/>
              <a:gd name="connsiteY3" fmla="*/ 4354286 h 4354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71057" h="4354286">
                <a:moveTo>
                  <a:pt x="0" y="0"/>
                </a:moveTo>
                <a:lnTo>
                  <a:pt x="2471057" y="0"/>
                </a:lnTo>
                <a:lnTo>
                  <a:pt x="2471057" y="4354286"/>
                </a:lnTo>
                <a:lnTo>
                  <a:pt x="0" y="435428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876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5" hasCustomPrompt="1"/>
          </p:nvPr>
        </p:nvSpPr>
        <p:spPr>
          <a:xfrm>
            <a:off x="0" y="-1"/>
            <a:ext cx="6589486" cy="5920919"/>
          </a:xfrm>
          <a:custGeom>
            <a:avLst/>
            <a:gdLst>
              <a:gd name="connsiteX0" fmla="*/ 4813629 w 6589486"/>
              <a:gd name="connsiteY0" fmla="*/ 0 h 5920919"/>
              <a:gd name="connsiteX1" fmla="*/ 6245328 w 6589486"/>
              <a:gd name="connsiteY1" fmla="*/ 0 h 5920919"/>
              <a:gd name="connsiteX2" fmla="*/ 6589486 w 6589486"/>
              <a:gd name="connsiteY2" fmla="*/ 1675991 h 5920919"/>
              <a:gd name="connsiteX3" fmla="*/ 2331100 w 6589486"/>
              <a:gd name="connsiteY3" fmla="*/ 5920919 h 5920919"/>
              <a:gd name="connsiteX4" fmla="*/ 0 w 6589486"/>
              <a:gd name="connsiteY4" fmla="*/ 5229458 h 5920919"/>
              <a:gd name="connsiteX5" fmla="*/ 0 w 6589486"/>
              <a:gd name="connsiteY5" fmla="*/ 3553467 h 5920919"/>
              <a:gd name="connsiteX6" fmla="*/ 2331100 w 6589486"/>
              <a:gd name="connsiteY6" fmla="*/ 4661636 h 5920919"/>
              <a:gd name="connsiteX7" fmla="*/ 5327572 w 6589486"/>
              <a:gd name="connsiteY7" fmla="*/ 1675991 h 5920919"/>
              <a:gd name="connsiteX8" fmla="*/ 4813629 w 6589486"/>
              <a:gd name="connsiteY8" fmla="*/ 0 h 59209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6589486" h="5920919">
                <a:moveTo>
                  <a:pt x="4813629" y="0"/>
                </a:moveTo>
                <a:cubicBezTo>
                  <a:pt x="4813629" y="0"/>
                  <a:pt x="4813629" y="0"/>
                  <a:pt x="6245328" y="0"/>
                </a:cubicBezTo>
                <a:cubicBezTo>
                  <a:pt x="6465589" y="512872"/>
                  <a:pt x="6589486" y="1080694"/>
                  <a:pt x="6589486" y="1675991"/>
                </a:cubicBezTo>
                <a:cubicBezTo>
                  <a:pt x="6589486" y="4020547"/>
                  <a:pt x="4680554" y="5920919"/>
                  <a:pt x="2331100" y="5920919"/>
                </a:cubicBezTo>
                <a:cubicBezTo>
                  <a:pt x="1468409" y="5920919"/>
                  <a:pt x="669962" y="5669063"/>
                  <a:pt x="0" y="5229458"/>
                </a:cubicBezTo>
                <a:cubicBezTo>
                  <a:pt x="0" y="5229458"/>
                  <a:pt x="0" y="5229458"/>
                  <a:pt x="0" y="3553467"/>
                </a:cubicBezTo>
                <a:cubicBezTo>
                  <a:pt x="550654" y="4231191"/>
                  <a:pt x="1390400" y="4661636"/>
                  <a:pt x="2331100" y="4661636"/>
                </a:cubicBezTo>
                <a:cubicBezTo>
                  <a:pt x="3983060" y="4661636"/>
                  <a:pt x="5327572" y="3324507"/>
                  <a:pt x="5327572" y="1675991"/>
                </a:cubicBezTo>
                <a:cubicBezTo>
                  <a:pt x="5327572" y="1053219"/>
                  <a:pt x="5134843" y="476238"/>
                  <a:pt x="481362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46561908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5105729" y="2515329"/>
            <a:ext cx="5283200" cy="3206198"/>
          </a:xfrm>
          <a:custGeom>
            <a:avLst/>
            <a:gdLst>
              <a:gd name="connsiteX0" fmla="*/ 0 w 5283200"/>
              <a:gd name="connsiteY0" fmla="*/ 0 h 3206198"/>
              <a:gd name="connsiteX1" fmla="*/ 5283200 w 5283200"/>
              <a:gd name="connsiteY1" fmla="*/ 0 h 3206198"/>
              <a:gd name="connsiteX2" fmla="*/ 5283200 w 5283200"/>
              <a:gd name="connsiteY2" fmla="*/ 3206198 h 3206198"/>
              <a:gd name="connsiteX3" fmla="*/ 0 w 5283200"/>
              <a:gd name="connsiteY3" fmla="*/ 3206198 h 32061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3206198">
                <a:moveTo>
                  <a:pt x="0" y="0"/>
                </a:moveTo>
                <a:lnTo>
                  <a:pt x="5283200" y="0"/>
                </a:lnTo>
                <a:lnTo>
                  <a:pt x="5283200" y="3206198"/>
                </a:lnTo>
                <a:lnTo>
                  <a:pt x="0" y="320619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7465642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8287657" y="2264229"/>
            <a:ext cx="3454400" cy="3454400"/>
          </a:xfrm>
          <a:custGeom>
            <a:avLst/>
            <a:gdLst>
              <a:gd name="connsiteX0" fmla="*/ 1727200 w 3454400"/>
              <a:gd name="connsiteY0" fmla="*/ 0 h 3454400"/>
              <a:gd name="connsiteX1" fmla="*/ 3454400 w 3454400"/>
              <a:gd name="connsiteY1" fmla="*/ 1727200 h 3454400"/>
              <a:gd name="connsiteX2" fmla="*/ 1727200 w 3454400"/>
              <a:gd name="connsiteY2" fmla="*/ 3454400 h 3454400"/>
              <a:gd name="connsiteX3" fmla="*/ 0 w 3454400"/>
              <a:gd name="connsiteY3" fmla="*/ 1727200 h 3454400"/>
              <a:gd name="connsiteX4" fmla="*/ 1727200 w 3454400"/>
              <a:gd name="connsiteY4" fmla="*/ 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4400" h="3454400">
                <a:moveTo>
                  <a:pt x="1727200" y="0"/>
                </a:moveTo>
                <a:cubicBezTo>
                  <a:pt x="2681106" y="0"/>
                  <a:pt x="3454400" y="773294"/>
                  <a:pt x="3454400" y="1727200"/>
                </a:cubicBezTo>
                <a:cubicBezTo>
                  <a:pt x="3454400" y="2681106"/>
                  <a:pt x="2681106" y="3454400"/>
                  <a:pt x="1727200" y="3454400"/>
                </a:cubicBezTo>
                <a:cubicBezTo>
                  <a:pt x="773294" y="3454400"/>
                  <a:pt x="0" y="2681106"/>
                  <a:pt x="0" y="1727200"/>
                </a:cubicBezTo>
                <a:cubicBezTo>
                  <a:pt x="0" y="773294"/>
                  <a:pt x="773294" y="0"/>
                  <a:pt x="1727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4368800" y="2264229"/>
            <a:ext cx="3454400" cy="3454400"/>
          </a:xfrm>
          <a:custGeom>
            <a:avLst/>
            <a:gdLst>
              <a:gd name="connsiteX0" fmla="*/ 1727200 w 3454400"/>
              <a:gd name="connsiteY0" fmla="*/ 0 h 3454400"/>
              <a:gd name="connsiteX1" fmla="*/ 3454400 w 3454400"/>
              <a:gd name="connsiteY1" fmla="*/ 1727200 h 3454400"/>
              <a:gd name="connsiteX2" fmla="*/ 1727200 w 3454400"/>
              <a:gd name="connsiteY2" fmla="*/ 3454400 h 3454400"/>
              <a:gd name="connsiteX3" fmla="*/ 0 w 3454400"/>
              <a:gd name="connsiteY3" fmla="*/ 1727200 h 3454400"/>
              <a:gd name="connsiteX4" fmla="*/ 1727200 w 3454400"/>
              <a:gd name="connsiteY4" fmla="*/ 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4400" h="3454400">
                <a:moveTo>
                  <a:pt x="1727200" y="0"/>
                </a:moveTo>
                <a:cubicBezTo>
                  <a:pt x="2681106" y="0"/>
                  <a:pt x="3454400" y="773294"/>
                  <a:pt x="3454400" y="1727200"/>
                </a:cubicBezTo>
                <a:cubicBezTo>
                  <a:pt x="3454400" y="2681106"/>
                  <a:pt x="2681106" y="3454400"/>
                  <a:pt x="1727200" y="3454400"/>
                </a:cubicBezTo>
                <a:cubicBezTo>
                  <a:pt x="773294" y="3454400"/>
                  <a:pt x="0" y="2681106"/>
                  <a:pt x="0" y="1727200"/>
                </a:cubicBezTo>
                <a:cubicBezTo>
                  <a:pt x="0" y="773294"/>
                  <a:pt x="773294" y="0"/>
                  <a:pt x="1727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449943" y="2264229"/>
            <a:ext cx="3454400" cy="3454400"/>
          </a:xfrm>
          <a:custGeom>
            <a:avLst/>
            <a:gdLst>
              <a:gd name="connsiteX0" fmla="*/ 1727200 w 3454400"/>
              <a:gd name="connsiteY0" fmla="*/ 0 h 3454400"/>
              <a:gd name="connsiteX1" fmla="*/ 3454400 w 3454400"/>
              <a:gd name="connsiteY1" fmla="*/ 1727200 h 3454400"/>
              <a:gd name="connsiteX2" fmla="*/ 1727200 w 3454400"/>
              <a:gd name="connsiteY2" fmla="*/ 3454400 h 3454400"/>
              <a:gd name="connsiteX3" fmla="*/ 0 w 3454400"/>
              <a:gd name="connsiteY3" fmla="*/ 1727200 h 3454400"/>
              <a:gd name="connsiteX4" fmla="*/ 1727200 w 3454400"/>
              <a:gd name="connsiteY4" fmla="*/ 0 h 345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54400" h="3454400">
                <a:moveTo>
                  <a:pt x="1727200" y="0"/>
                </a:moveTo>
                <a:cubicBezTo>
                  <a:pt x="2681106" y="0"/>
                  <a:pt x="3454400" y="773294"/>
                  <a:pt x="3454400" y="1727200"/>
                </a:cubicBezTo>
                <a:cubicBezTo>
                  <a:pt x="3454400" y="2681106"/>
                  <a:pt x="2681106" y="3454400"/>
                  <a:pt x="1727200" y="3454400"/>
                </a:cubicBezTo>
                <a:cubicBezTo>
                  <a:pt x="773294" y="3454400"/>
                  <a:pt x="0" y="2681106"/>
                  <a:pt x="0" y="1727200"/>
                </a:cubicBezTo>
                <a:cubicBezTo>
                  <a:pt x="0" y="773294"/>
                  <a:pt x="773294" y="0"/>
                  <a:pt x="172720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82931490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icture Placeholder 5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919917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4" name="Picture Placeholder 53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5125951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0" name="Picture Placeholder 3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9538019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2" name="Picture Placeholder 51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331985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50" name="Picture Placeholder 4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9538018" y="4529808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8" name="Picture Placeholder 4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9538019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6" name="Picture Placeholder 4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7331986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4" name="Picture Placeholder 43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125951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2" name="Picture Placeholder 41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2919918" y="2458344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8" name="Picture Placeholder 3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7331985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6" name="Picture Placeholder 3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5125952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2919918" y="383482"/>
            <a:ext cx="2089203" cy="1944710"/>
          </a:xfrm>
          <a:custGeom>
            <a:avLst/>
            <a:gdLst>
              <a:gd name="connsiteX0" fmla="*/ 0 w 2089203"/>
              <a:gd name="connsiteY0" fmla="*/ 0 h 1944710"/>
              <a:gd name="connsiteX1" fmla="*/ 2089203 w 2089203"/>
              <a:gd name="connsiteY1" fmla="*/ 0 h 1944710"/>
              <a:gd name="connsiteX2" fmla="*/ 2089203 w 2089203"/>
              <a:gd name="connsiteY2" fmla="*/ 1944710 h 1944710"/>
              <a:gd name="connsiteX3" fmla="*/ 0 w 2089203"/>
              <a:gd name="connsiteY3" fmla="*/ 1944710 h 19447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89203" h="1944710">
                <a:moveTo>
                  <a:pt x="0" y="0"/>
                </a:moveTo>
                <a:lnTo>
                  <a:pt x="2089203" y="0"/>
                </a:lnTo>
                <a:lnTo>
                  <a:pt x="2089203" y="1944710"/>
                </a:lnTo>
                <a:lnTo>
                  <a:pt x="0" y="19447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974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189028" y="4227286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5" name="Picture Placeholder 34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8069942" y="4227286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9" hasCustomPrompt="1"/>
          </p:nvPr>
        </p:nvSpPr>
        <p:spPr>
          <a:xfrm>
            <a:off x="8069942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2" name="Picture Placeholder 31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0189028" y="2099129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8069942" y="2099129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5950856" y="2099129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30" hasCustomPrompt="1"/>
          </p:nvPr>
        </p:nvSpPr>
        <p:spPr>
          <a:xfrm>
            <a:off x="10189028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950856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3831770" y="0"/>
            <a:ext cx="2002972" cy="2002972"/>
          </a:xfrm>
          <a:custGeom>
            <a:avLst/>
            <a:gdLst>
              <a:gd name="connsiteX0" fmla="*/ 0 w 2002972"/>
              <a:gd name="connsiteY0" fmla="*/ 0 h 2002972"/>
              <a:gd name="connsiteX1" fmla="*/ 2002972 w 2002972"/>
              <a:gd name="connsiteY1" fmla="*/ 0 h 2002972"/>
              <a:gd name="connsiteX2" fmla="*/ 2002972 w 2002972"/>
              <a:gd name="connsiteY2" fmla="*/ 2002972 h 2002972"/>
              <a:gd name="connsiteX3" fmla="*/ 0 w 2002972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02972" h="2002972">
                <a:moveTo>
                  <a:pt x="0" y="0"/>
                </a:moveTo>
                <a:lnTo>
                  <a:pt x="2002972" y="0"/>
                </a:lnTo>
                <a:lnTo>
                  <a:pt x="2002972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4227286"/>
            <a:ext cx="7953828" cy="2002972"/>
          </a:xfrm>
          <a:custGeom>
            <a:avLst/>
            <a:gdLst>
              <a:gd name="connsiteX0" fmla="*/ 0 w 7953828"/>
              <a:gd name="connsiteY0" fmla="*/ 0 h 2002972"/>
              <a:gd name="connsiteX1" fmla="*/ 7953828 w 7953828"/>
              <a:gd name="connsiteY1" fmla="*/ 0 h 2002972"/>
              <a:gd name="connsiteX2" fmla="*/ 7953828 w 7953828"/>
              <a:gd name="connsiteY2" fmla="*/ 2002972 h 2002972"/>
              <a:gd name="connsiteX3" fmla="*/ 0 w 7953828"/>
              <a:gd name="connsiteY3" fmla="*/ 2002972 h 200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953828" h="2002972">
                <a:moveTo>
                  <a:pt x="0" y="0"/>
                </a:moveTo>
                <a:lnTo>
                  <a:pt x="7953828" y="0"/>
                </a:lnTo>
                <a:lnTo>
                  <a:pt x="7953828" y="2002972"/>
                </a:lnTo>
                <a:lnTo>
                  <a:pt x="0" y="200297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0252410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" y="5611543"/>
            <a:ext cx="12191999" cy="1246458"/>
          </a:xfrm>
          <a:custGeom>
            <a:avLst/>
            <a:gdLst>
              <a:gd name="connsiteX0" fmla="*/ 0 w 12191999"/>
              <a:gd name="connsiteY0" fmla="*/ 0 h 1246458"/>
              <a:gd name="connsiteX1" fmla="*/ 12191999 w 12191999"/>
              <a:gd name="connsiteY1" fmla="*/ 0 h 1246458"/>
              <a:gd name="connsiteX2" fmla="*/ 12191999 w 12191999"/>
              <a:gd name="connsiteY2" fmla="*/ 1246458 h 1246458"/>
              <a:gd name="connsiteX3" fmla="*/ 0 w 12191999"/>
              <a:gd name="connsiteY3" fmla="*/ 1246458 h 1246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1999" h="1246458">
                <a:moveTo>
                  <a:pt x="0" y="0"/>
                </a:moveTo>
                <a:lnTo>
                  <a:pt x="12191999" y="0"/>
                </a:lnTo>
                <a:lnTo>
                  <a:pt x="12191999" y="1246458"/>
                </a:lnTo>
                <a:lnTo>
                  <a:pt x="0" y="124645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9860883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7395664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930443" y="3676742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2465223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2" y="3676743"/>
            <a:ext cx="2331115" cy="1804987"/>
          </a:xfrm>
          <a:custGeom>
            <a:avLst/>
            <a:gdLst>
              <a:gd name="connsiteX0" fmla="*/ 0 w 2331115"/>
              <a:gd name="connsiteY0" fmla="*/ 0 h 1804987"/>
              <a:gd name="connsiteX1" fmla="*/ 2331115 w 2331115"/>
              <a:gd name="connsiteY1" fmla="*/ 0 h 1804987"/>
              <a:gd name="connsiteX2" fmla="*/ 2331115 w 2331115"/>
              <a:gd name="connsiteY2" fmla="*/ 1804987 h 1804987"/>
              <a:gd name="connsiteX3" fmla="*/ 0 w 2331115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31115" h="1804987">
                <a:moveTo>
                  <a:pt x="0" y="0"/>
                </a:moveTo>
                <a:lnTo>
                  <a:pt x="2331115" y="0"/>
                </a:lnTo>
                <a:lnTo>
                  <a:pt x="2331115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5238751" y="1741942"/>
            <a:ext cx="6953249" cy="1804987"/>
          </a:xfrm>
          <a:custGeom>
            <a:avLst/>
            <a:gdLst>
              <a:gd name="connsiteX0" fmla="*/ 0 w 6953249"/>
              <a:gd name="connsiteY0" fmla="*/ 0 h 1804987"/>
              <a:gd name="connsiteX1" fmla="*/ 6953249 w 6953249"/>
              <a:gd name="connsiteY1" fmla="*/ 0 h 1804987"/>
              <a:gd name="connsiteX2" fmla="*/ 6953249 w 6953249"/>
              <a:gd name="connsiteY2" fmla="*/ 1804987 h 1804987"/>
              <a:gd name="connsiteX3" fmla="*/ 0 w 6953249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53249" h="1804987">
                <a:moveTo>
                  <a:pt x="0" y="0"/>
                </a:moveTo>
                <a:lnTo>
                  <a:pt x="6953249" y="0"/>
                </a:lnTo>
                <a:lnTo>
                  <a:pt x="6953249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1" y="1741943"/>
            <a:ext cx="5105400" cy="1804987"/>
          </a:xfrm>
          <a:custGeom>
            <a:avLst/>
            <a:gdLst>
              <a:gd name="connsiteX0" fmla="*/ 0 w 5105400"/>
              <a:gd name="connsiteY0" fmla="*/ 0 h 1804987"/>
              <a:gd name="connsiteX1" fmla="*/ 5105400 w 5105400"/>
              <a:gd name="connsiteY1" fmla="*/ 0 h 1804987"/>
              <a:gd name="connsiteX2" fmla="*/ 5105400 w 5105400"/>
              <a:gd name="connsiteY2" fmla="*/ 1804987 h 1804987"/>
              <a:gd name="connsiteX3" fmla="*/ 0 w 5105400"/>
              <a:gd name="connsiteY3" fmla="*/ 1804987 h 18049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105400" h="1804987">
                <a:moveTo>
                  <a:pt x="0" y="0"/>
                </a:moveTo>
                <a:lnTo>
                  <a:pt x="5105400" y="0"/>
                </a:lnTo>
                <a:lnTo>
                  <a:pt x="5105400" y="1804987"/>
                </a:lnTo>
                <a:lnTo>
                  <a:pt x="0" y="180498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2058829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877158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5395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771585" y="1722214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96156" y="1722214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53955" y="1722215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536325" y="1722215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92993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8" hasCustomPrompt="1"/>
          </p:nvPr>
        </p:nvSpPr>
        <p:spPr>
          <a:xfrm>
            <a:off x="8633139" y="392309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7" name="Picture Placeholder 2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6160396" y="392309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687651" y="392309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1214908" y="392309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633140" y="172221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1214907" y="172221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60396" y="1722215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687651" y="1722214"/>
            <a:ext cx="2343955" cy="2074773"/>
          </a:xfrm>
          <a:custGeom>
            <a:avLst/>
            <a:gdLst>
              <a:gd name="connsiteX0" fmla="*/ 0 w 2343955"/>
              <a:gd name="connsiteY0" fmla="*/ 0 h 2074773"/>
              <a:gd name="connsiteX1" fmla="*/ 2343955 w 2343955"/>
              <a:gd name="connsiteY1" fmla="*/ 0 h 2074773"/>
              <a:gd name="connsiteX2" fmla="*/ 2343955 w 2343955"/>
              <a:gd name="connsiteY2" fmla="*/ 2074773 h 2074773"/>
              <a:gd name="connsiteX3" fmla="*/ 0 w 2343955"/>
              <a:gd name="connsiteY3" fmla="*/ 2074773 h 20747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343955" h="2074773">
                <a:moveTo>
                  <a:pt x="0" y="0"/>
                </a:moveTo>
                <a:lnTo>
                  <a:pt x="2343955" y="0"/>
                </a:lnTo>
                <a:lnTo>
                  <a:pt x="2343955" y="2074773"/>
                </a:lnTo>
                <a:lnTo>
                  <a:pt x="0" y="207477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657306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38200" y="1814513"/>
            <a:ext cx="10515600" cy="2062028"/>
          </a:xfrm>
          <a:custGeom>
            <a:avLst/>
            <a:gdLst>
              <a:gd name="connsiteX0" fmla="*/ 0 w 10515600"/>
              <a:gd name="connsiteY0" fmla="*/ 0 h 2062028"/>
              <a:gd name="connsiteX1" fmla="*/ 10515600 w 10515600"/>
              <a:gd name="connsiteY1" fmla="*/ 0 h 2062028"/>
              <a:gd name="connsiteX2" fmla="*/ 10515600 w 10515600"/>
              <a:gd name="connsiteY2" fmla="*/ 2062028 h 2062028"/>
              <a:gd name="connsiteX3" fmla="*/ 0 w 10515600"/>
              <a:gd name="connsiteY3" fmla="*/ 2062028 h 20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2062028">
                <a:moveTo>
                  <a:pt x="0" y="0"/>
                </a:moveTo>
                <a:lnTo>
                  <a:pt x="10515600" y="0"/>
                </a:lnTo>
                <a:lnTo>
                  <a:pt x="10515600" y="2062028"/>
                </a:lnTo>
                <a:lnTo>
                  <a:pt x="0" y="2062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5619160" y="4029679"/>
            <a:ext cx="5734641" cy="2062028"/>
          </a:xfrm>
          <a:custGeom>
            <a:avLst/>
            <a:gdLst>
              <a:gd name="connsiteX0" fmla="*/ 0 w 5734641"/>
              <a:gd name="connsiteY0" fmla="*/ 0 h 2062028"/>
              <a:gd name="connsiteX1" fmla="*/ 5734641 w 5734641"/>
              <a:gd name="connsiteY1" fmla="*/ 0 h 2062028"/>
              <a:gd name="connsiteX2" fmla="*/ 5734641 w 5734641"/>
              <a:gd name="connsiteY2" fmla="*/ 2062028 h 2062028"/>
              <a:gd name="connsiteX3" fmla="*/ 0 w 5734641"/>
              <a:gd name="connsiteY3" fmla="*/ 2062028 h 20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34641" h="2062028">
                <a:moveTo>
                  <a:pt x="0" y="0"/>
                </a:moveTo>
                <a:lnTo>
                  <a:pt x="5734641" y="0"/>
                </a:lnTo>
                <a:lnTo>
                  <a:pt x="5734641" y="2062028"/>
                </a:lnTo>
                <a:lnTo>
                  <a:pt x="0" y="2062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838200" y="4029679"/>
            <a:ext cx="4609563" cy="2062028"/>
          </a:xfrm>
          <a:custGeom>
            <a:avLst/>
            <a:gdLst>
              <a:gd name="connsiteX0" fmla="*/ 0 w 4609563"/>
              <a:gd name="connsiteY0" fmla="*/ 0 h 2062028"/>
              <a:gd name="connsiteX1" fmla="*/ 4609563 w 4609563"/>
              <a:gd name="connsiteY1" fmla="*/ 0 h 2062028"/>
              <a:gd name="connsiteX2" fmla="*/ 4609563 w 4609563"/>
              <a:gd name="connsiteY2" fmla="*/ 2062028 h 2062028"/>
              <a:gd name="connsiteX3" fmla="*/ 0 w 4609563"/>
              <a:gd name="connsiteY3" fmla="*/ 2062028 h 2062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609563" h="2062028">
                <a:moveTo>
                  <a:pt x="0" y="0"/>
                </a:moveTo>
                <a:lnTo>
                  <a:pt x="4609563" y="0"/>
                </a:lnTo>
                <a:lnTo>
                  <a:pt x="4609563" y="2062028"/>
                </a:lnTo>
                <a:lnTo>
                  <a:pt x="0" y="20620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843623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1131989" y="0"/>
            <a:ext cx="3759325" cy="5942866"/>
          </a:xfrm>
          <a:custGeom>
            <a:avLst/>
            <a:gdLst>
              <a:gd name="connsiteX0" fmla="*/ 0 w 3759325"/>
              <a:gd name="connsiteY0" fmla="*/ 0 h 5942866"/>
              <a:gd name="connsiteX1" fmla="*/ 3759325 w 3759325"/>
              <a:gd name="connsiteY1" fmla="*/ 0 h 5942866"/>
              <a:gd name="connsiteX2" fmla="*/ 3759325 w 3759325"/>
              <a:gd name="connsiteY2" fmla="*/ 5942866 h 5942866"/>
              <a:gd name="connsiteX3" fmla="*/ 0 w 3759325"/>
              <a:gd name="connsiteY3" fmla="*/ 5942866 h 59428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59325" h="5942866">
                <a:moveTo>
                  <a:pt x="0" y="0"/>
                </a:moveTo>
                <a:lnTo>
                  <a:pt x="3759325" y="0"/>
                </a:lnTo>
                <a:lnTo>
                  <a:pt x="3759325" y="5942866"/>
                </a:lnTo>
                <a:lnTo>
                  <a:pt x="0" y="59428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421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2603934" y="2032001"/>
            <a:ext cx="3010771" cy="4020457"/>
          </a:xfrm>
          <a:custGeom>
            <a:avLst/>
            <a:gdLst>
              <a:gd name="connsiteX0" fmla="*/ 0 w 3010771"/>
              <a:gd name="connsiteY0" fmla="*/ 0 h 4020457"/>
              <a:gd name="connsiteX1" fmla="*/ 3010771 w 3010771"/>
              <a:gd name="connsiteY1" fmla="*/ 0 h 4020457"/>
              <a:gd name="connsiteX2" fmla="*/ 3010771 w 3010771"/>
              <a:gd name="connsiteY2" fmla="*/ 4020457 h 4020457"/>
              <a:gd name="connsiteX3" fmla="*/ 0 w 3010771"/>
              <a:gd name="connsiteY3" fmla="*/ 4020457 h 40204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10771" h="4020457">
                <a:moveTo>
                  <a:pt x="0" y="0"/>
                </a:moveTo>
                <a:lnTo>
                  <a:pt x="3010771" y="0"/>
                </a:lnTo>
                <a:lnTo>
                  <a:pt x="3010771" y="4020457"/>
                </a:lnTo>
                <a:lnTo>
                  <a:pt x="0" y="402045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108363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1552428" y="3513798"/>
            <a:ext cx="3171972" cy="3371850"/>
          </a:xfrm>
          <a:custGeom>
            <a:avLst/>
            <a:gdLst>
              <a:gd name="connsiteX0" fmla="*/ 0 w 3171972"/>
              <a:gd name="connsiteY0" fmla="*/ 0 h 3371850"/>
              <a:gd name="connsiteX1" fmla="*/ 3171972 w 3171972"/>
              <a:gd name="connsiteY1" fmla="*/ 0 h 3371850"/>
              <a:gd name="connsiteX2" fmla="*/ 3171972 w 3171972"/>
              <a:gd name="connsiteY2" fmla="*/ 3371850 h 3371850"/>
              <a:gd name="connsiteX3" fmla="*/ 0 w 3171972"/>
              <a:gd name="connsiteY3" fmla="*/ 337185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1972" h="3371850">
                <a:moveTo>
                  <a:pt x="0" y="0"/>
                </a:moveTo>
                <a:lnTo>
                  <a:pt x="3171972" y="0"/>
                </a:lnTo>
                <a:lnTo>
                  <a:pt x="3171972" y="3371850"/>
                </a:lnTo>
                <a:lnTo>
                  <a:pt x="0" y="3371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1552428" y="0"/>
            <a:ext cx="3171972" cy="3371850"/>
          </a:xfrm>
          <a:custGeom>
            <a:avLst/>
            <a:gdLst>
              <a:gd name="connsiteX0" fmla="*/ 0 w 3171972"/>
              <a:gd name="connsiteY0" fmla="*/ 0 h 3371850"/>
              <a:gd name="connsiteX1" fmla="*/ 3171972 w 3171972"/>
              <a:gd name="connsiteY1" fmla="*/ 0 h 3371850"/>
              <a:gd name="connsiteX2" fmla="*/ 3171972 w 3171972"/>
              <a:gd name="connsiteY2" fmla="*/ 3371850 h 3371850"/>
              <a:gd name="connsiteX3" fmla="*/ 0 w 3171972"/>
              <a:gd name="connsiteY3" fmla="*/ 3371850 h 3371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1972" h="3371850">
                <a:moveTo>
                  <a:pt x="0" y="0"/>
                </a:moveTo>
                <a:lnTo>
                  <a:pt x="3171972" y="0"/>
                </a:lnTo>
                <a:lnTo>
                  <a:pt x="3171972" y="3371850"/>
                </a:lnTo>
                <a:lnTo>
                  <a:pt x="0" y="337185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30159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3900471" y="4321846"/>
            <a:ext cx="1404373" cy="1483867"/>
          </a:xfrm>
          <a:custGeom>
            <a:avLst/>
            <a:gdLst>
              <a:gd name="connsiteX0" fmla="*/ 0 w 1404373"/>
              <a:gd name="connsiteY0" fmla="*/ 0 h 1483867"/>
              <a:gd name="connsiteX1" fmla="*/ 1404373 w 1404373"/>
              <a:gd name="connsiteY1" fmla="*/ 0 h 1483867"/>
              <a:gd name="connsiteX2" fmla="*/ 1404373 w 1404373"/>
              <a:gd name="connsiteY2" fmla="*/ 1483867 h 1483867"/>
              <a:gd name="connsiteX3" fmla="*/ 0 w 1404373"/>
              <a:gd name="connsiteY3" fmla="*/ 1483867 h 148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4373" h="1483867">
                <a:moveTo>
                  <a:pt x="0" y="0"/>
                </a:moveTo>
                <a:lnTo>
                  <a:pt x="1404373" y="0"/>
                </a:lnTo>
                <a:lnTo>
                  <a:pt x="1404373" y="1483867"/>
                </a:lnTo>
                <a:lnTo>
                  <a:pt x="0" y="1483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9" hasCustomPrompt="1"/>
          </p:nvPr>
        </p:nvSpPr>
        <p:spPr>
          <a:xfrm>
            <a:off x="2369335" y="4321846"/>
            <a:ext cx="1404373" cy="1483867"/>
          </a:xfrm>
          <a:custGeom>
            <a:avLst/>
            <a:gdLst>
              <a:gd name="connsiteX0" fmla="*/ 0 w 1404373"/>
              <a:gd name="connsiteY0" fmla="*/ 0 h 1483867"/>
              <a:gd name="connsiteX1" fmla="*/ 1404373 w 1404373"/>
              <a:gd name="connsiteY1" fmla="*/ 0 h 1483867"/>
              <a:gd name="connsiteX2" fmla="*/ 1404373 w 1404373"/>
              <a:gd name="connsiteY2" fmla="*/ 1483867 h 1483867"/>
              <a:gd name="connsiteX3" fmla="*/ 0 w 1404373"/>
              <a:gd name="connsiteY3" fmla="*/ 1483867 h 148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4373" h="1483867">
                <a:moveTo>
                  <a:pt x="0" y="0"/>
                </a:moveTo>
                <a:lnTo>
                  <a:pt x="1404373" y="0"/>
                </a:lnTo>
                <a:lnTo>
                  <a:pt x="1404373" y="1483867"/>
                </a:lnTo>
                <a:lnTo>
                  <a:pt x="0" y="1483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8" hasCustomPrompt="1"/>
          </p:nvPr>
        </p:nvSpPr>
        <p:spPr>
          <a:xfrm>
            <a:off x="838200" y="4321847"/>
            <a:ext cx="1404373" cy="1483867"/>
          </a:xfrm>
          <a:custGeom>
            <a:avLst/>
            <a:gdLst>
              <a:gd name="connsiteX0" fmla="*/ 0 w 1404373"/>
              <a:gd name="connsiteY0" fmla="*/ 0 h 1483867"/>
              <a:gd name="connsiteX1" fmla="*/ 1404373 w 1404373"/>
              <a:gd name="connsiteY1" fmla="*/ 0 h 1483867"/>
              <a:gd name="connsiteX2" fmla="*/ 1404373 w 1404373"/>
              <a:gd name="connsiteY2" fmla="*/ 1483867 h 1483867"/>
              <a:gd name="connsiteX3" fmla="*/ 0 w 1404373"/>
              <a:gd name="connsiteY3" fmla="*/ 1483867 h 14838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04373" h="1483867">
                <a:moveTo>
                  <a:pt x="0" y="0"/>
                </a:moveTo>
                <a:lnTo>
                  <a:pt x="1404373" y="0"/>
                </a:lnTo>
                <a:lnTo>
                  <a:pt x="1404373" y="1483867"/>
                </a:lnTo>
                <a:lnTo>
                  <a:pt x="0" y="148386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838200" y="2197101"/>
            <a:ext cx="10515600" cy="2040277"/>
          </a:xfrm>
          <a:custGeom>
            <a:avLst/>
            <a:gdLst>
              <a:gd name="connsiteX0" fmla="*/ 0 w 10515600"/>
              <a:gd name="connsiteY0" fmla="*/ 0 h 2040277"/>
              <a:gd name="connsiteX1" fmla="*/ 10515600 w 10515600"/>
              <a:gd name="connsiteY1" fmla="*/ 0 h 2040277"/>
              <a:gd name="connsiteX2" fmla="*/ 10515600 w 10515600"/>
              <a:gd name="connsiteY2" fmla="*/ 2040277 h 2040277"/>
              <a:gd name="connsiteX3" fmla="*/ 0 w 10515600"/>
              <a:gd name="connsiteY3" fmla="*/ 2040277 h 20402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515600" h="2040277">
                <a:moveTo>
                  <a:pt x="0" y="0"/>
                </a:moveTo>
                <a:lnTo>
                  <a:pt x="10515600" y="0"/>
                </a:lnTo>
                <a:lnTo>
                  <a:pt x="10515600" y="2040277"/>
                </a:lnTo>
                <a:lnTo>
                  <a:pt x="0" y="204027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38184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437282" y="-1"/>
            <a:ext cx="7727135" cy="3577116"/>
          </a:xfrm>
          <a:custGeom>
            <a:avLst/>
            <a:gdLst>
              <a:gd name="connsiteX0" fmla="*/ 0 w 7727135"/>
              <a:gd name="connsiteY0" fmla="*/ 0 h 3577116"/>
              <a:gd name="connsiteX1" fmla="*/ 7727135 w 7727135"/>
              <a:gd name="connsiteY1" fmla="*/ 0 h 3577116"/>
              <a:gd name="connsiteX2" fmla="*/ 7727135 w 7727135"/>
              <a:gd name="connsiteY2" fmla="*/ 3577116 h 3577116"/>
              <a:gd name="connsiteX3" fmla="*/ 0 w 7727135"/>
              <a:gd name="connsiteY3" fmla="*/ 3577116 h 35771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727135" h="3577116">
                <a:moveTo>
                  <a:pt x="0" y="0"/>
                </a:moveTo>
                <a:lnTo>
                  <a:pt x="7727135" y="0"/>
                </a:lnTo>
                <a:lnTo>
                  <a:pt x="7727135" y="3577116"/>
                </a:lnTo>
                <a:lnTo>
                  <a:pt x="0" y="357711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0" y="3577115"/>
            <a:ext cx="4437282" cy="3280885"/>
          </a:xfrm>
          <a:custGeom>
            <a:avLst/>
            <a:gdLst>
              <a:gd name="connsiteX0" fmla="*/ 0 w 4437282"/>
              <a:gd name="connsiteY0" fmla="*/ 0 h 3280885"/>
              <a:gd name="connsiteX1" fmla="*/ 4437282 w 4437282"/>
              <a:gd name="connsiteY1" fmla="*/ 0 h 3280885"/>
              <a:gd name="connsiteX2" fmla="*/ 4437282 w 4437282"/>
              <a:gd name="connsiteY2" fmla="*/ 3280885 h 3280885"/>
              <a:gd name="connsiteX3" fmla="*/ 0 w 4437282"/>
              <a:gd name="connsiteY3" fmla="*/ 3280885 h 32808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7282" h="3280885">
                <a:moveTo>
                  <a:pt x="0" y="0"/>
                </a:moveTo>
                <a:lnTo>
                  <a:pt x="4437282" y="0"/>
                </a:lnTo>
                <a:lnTo>
                  <a:pt x="4437282" y="3280885"/>
                </a:lnTo>
                <a:lnTo>
                  <a:pt x="0" y="32808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063367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5298872" y="1885625"/>
            <a:ext cx="2944313" cy="4181717"/>
          </a:xfrm>
          <a:custGeom>
            <a:avLst/>
            <a:gdLst>
              <a:gd name="connsiteX0" fmla="*/ 0 w 2944313"/>
              <a:gd name="connsiteY0" fmla="*/ 0 h 4181717"/>
              <a:gd name="connsiteX1" fmla="*/ 2944313 w 2944313"/>
              <a:gd name="connsiteY1" fmla="*/ 0 h 4181717"/>
              <a:gd name="connsiteX2" fmla="*/ 2944313 w 2944313"/>
              <a:gd name="connsiteY2" fmla="*/ 4181717 h 4181717"/>
              <a:gd name="connsiteX3" fmla="*/ 0 w 2944313"/>
              <a:gd name="connsiteY3" fmla="*/ 4181717 h 418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4313" h="4181717">
                <a:moveTo>
                  <a:pt x="0" y="0"/>
                </a:moveTo>
                <a:lnTo>
                  <a:pt x="2944313" y="0"/>
                </a:lnTo>
                <a:lnTo>
                  <a:pt x="2944313" y="4181717"/>
                </a:lnTo>
                <a:lnTo>
                  <a:pt x="0" y="41817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8360230" y="1885626"/>
            <a:ext cx="2944313" cy="4181717"/>
          </a:xfrm>
          <a:custGeom>
            <a:avLst/>
            <a:gdLst>
              <a:gd name="connsiteX0" fmla="*/ 0 w 2944313"/>
              <a:gd name="connsiteY0" fmla="*/ 0 h 4181717"/>
              <a:gd name="connsiteX1" fmla="*/ 2944313 w 2944313"/>
              <a:gd name="connsiteY1" fmla="*/ 0 h 4181717"/>
              <a:gd name="connsiteX2" fmla="*/ 2944313 w 2944313"/>
              <a:gd name="connsiteY2" fmla="*/ 4181717 h 4181717"/>
              <a:gd name="connsiteX3" fmla="*/ 0 w 2944313"/>
              <a:gd name="connsiteY3" fmla="*/ 4181717 h 41817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44313" h="4181717">
                <a:moveTo>
                  <a:pt x="0" y="0"/>
                </a:moveTo>
                <a:lnTo>
                  <a:pt x="2944313" y="0"/>
                </a:lnTo>
                <a:lnTo>
                  <a:pt x="2944313" y="4181717"/>
                </a:lnTo>
                <a:lnTo>
                  <a:pt x="0" y="418171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7108224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1045029" y="1814513"/>
            <a:ext cx="5442857" cy="4282848"/>
          </a:xfrm>
          <a:custGeom>
            <a:avLst/>
            <a:gdLst>
              <a:gd name="connsiteX0" fmla="*/ 0 w 5442857"/>
              <a:gd name="connsiteY0" fmla="*/ 0 h 4282848"/>
              <a:gd name="connsiteX1" fmla="*/ 5442857 w 5442857"/>
              <a:gd name="connsiteY1" fmla="*/ 0 h 4282848"/>
              <a:gd name="connsiteX2" fmla="*/ 5442857 w 5442857"/>
              <a:gd name="connsiteY2" fmla="*/ 4282848 h 4282848"/>
              <a:gd name="connsiteX3" fmla="*/ 0 w 5442857"/>
              <a:gd name="connsiteY3" fmla="*/ 4282848 h 4282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42857" h="4282848">
                <a:moveTo>
                  <a:pt x="0" y="0"/>
                </a:moveTo>
                <a:lnTo>
                  <a:pt x="5442857" y="0"/>
                </a:lnTo>
                <a:lnTo>
                  <a:pt x="5442857" y="4282848"/>
                </a:lnTo>
                <a:lnTo>
                  <a:pt x="0" y="428284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5861201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5080000" y="652464"/>
            <a:ext cx="5972175" cy="5553075"/>
          </a:xfrm>
          <a:custGeom>
            <a:avLst/>
            <a:gdLst>
              <a:gd name="connsiteX0" fmla="*/ 5221288 w 5972175"/>
              <a:gd name="connsiteY0" fmla="*/ 0 h 5553075"/>
              <a:gd name="connsiteX1" fmla="*/ 5972175 w 5972175"/>
              <a:gd name="connsiteY1" fmla="*/ 0 h 5553075"/>
              <a:gd name="connsiteX2" fmla="*/ 4262438 w 5972175"/>
              <a:gd name="connsiteY2" fmla="*/ 5553075 h 5553075"/>
              <a:gd name="connsiteX3" fmla="*/ 3511550 w 5972175"/>
              <a:gd name="connsiteY3" fmla="*/ 5553075 h 5553075"/>
              <a:gd name="connsiteX4" fmla="*/ 4343400 w 5972175"/>
              <a:gd name="connsiteY4" fmla="*/ 0 h 5553075"/>
              <a:gd name="connsiteX5" fmla="*/ 5097463 w 5972175"/>
              <a:gd name="connsiteY5" fmla="*/ 0 h 5553075"/>
              <a:gd name="connsiteX6" fmla="*/ 3384550 w 5972175"/>
              <a:gd name="connsiteY6" fmla="*/ 5553075 h 5553075"/>
              <a:gd name="connsiteX7" fmla="*/ 2633663 w 5972175"/>
              <a:gd name="connsiteY7" fmla="*/ 5553075 h 5553075"/>
              <a:gd name="connsiteX8" fmla="*/ 3465512 w 5972175"/>
              <a:gd name="connsiteY8" fmla="*/ 0 h 5553075"/>
              <a:gd name="connsiteX9" fmla="*/ 4219575 w 5972175"/>
              <a:gd name="connsiteY9" fmla="*/ 0 h 5553075"/>
              <a:gd name="connsiteX10" fmla="*/ 2506662 w 5972175"/>
              <a:gd name="connsiteY10" fmla="*/ 5553075 h 5553075"/>
              <a:gd name="connsiteX11" fmla="*/ 1755775 w 5972175"/>
              <a:gd name="connsiteY11" fmla="*/ 5553075 h 5553075"/>
              <a:gd name="connsiteX12" fmla="*/ 2587625 w 5972175"/>
              <a:gd name="connsiteY12" fmla="*/ 0 h 5553075"/>
              <a:gd name="connsiteX13" fmla="*/ 3341688 w 5972175"/>
              <a:gd name="connsiteY13" fmla="*/ 0 h 5553075"/>
              <a:gd name="connsiteX14" fmla="*/ 1631950 w 5972175"/>
              <a:gd name="connsiteY14" fmla="*/ 5553075 h 5553075"/>
              <a:gd name="connsiteX15" fmla="*/ 877888 w 5972175"/>
              <a:gd name="connsiteY15" fmla="*/ 5553075 h 5553075"/>
              <a:gd name="connsiteX16" fmla="*/ 1709737 w 5972175"/>
              <a:gd name="connsiteY16" fmla="*/ 0 h 5553075"/>
              <a:gd name="connsiteX17" fmla="*/ 2463800 w 5972175"/>
              <a:gd name="connsiteY17" fmla="*/ 0 h 5553075"/>
              <a:gd name="connsiteX18" fmla="*/ 754062 w 5972175"/>
              <a:gd name="connsiteY18" fmla="*/ 5553075 h 5553075"/>
              <a:gd name="connsiteX19" fmla="*/ 0 w 5972175"/>
              <a:gd name="connsiteY19" fmla="*/ 5553075 h 555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</a:cxnLst>
            <a:rect l="l" t="t" r="r" b="b"/>
            <a:pathLst>
              <a:path w="5972175" h="5553075">
                <a:moveTo>
                  <a:pt x="5221288" y="0"/>
                </a:moveTo>
                <a:lnTo>
                  <a:pt x="5972175" y="0"/>
                </a:lnTo>
                <a:lnTo>
                  <a:pt x="4262438" y="5553075"/>
                </a:lnTo>
                <a:lnTo>
                  <a:pt x="3511550" y="5553075"/>
                </a:lnTo>
                <a:close/>
                <a:moveTo>
                  <a:pt x="4343400" y="0"/>
                </a:moveTo>
                <a:lnTo>
                  <a:pt x="5097463" y="0"/>
                </a:lnTo>
                <a:lnTo>
                  <a:pt x="3384550" y="5553075"/>
                </a:lnTo>
                <a:lnTo>
                  <a:pt x="2633663" y="5553075"/>
                </a:lnTo>
                <a:close/>
                <a:moveTo>
                  <a:pt x="3465512" y="0"/>
                </a:moveTo>
                <a:lnTo>
                  <a:pt x="4219575" y="0"/>
                </a:lnTo>
                <a:lnTo>
                  <a:pt x="2506662" y="5553075"/>
                </a:lnTo>
                <a:lnTo>
                  <a:pt x="1755775" y="5553075"/>
                </a:lnTo>
                <a:close/>
                <a:moveTo>
                  <a:pt x="2587625" y="0"/>
                </a:moveTo>
                <a:lnTo>
                  <a:pt x="3341688" y="0"/>
                </a:lnTo>
                <a:lnTo>
                  <a:pt x="1631950" y="5553075"/>
                </a:lnTo>
                <a:lnTo>
                  <a:pt x="877888" y="5553075"/>
                </a:lnTo>
                <a:close/>
                <a:moveTo>
                  <a:pt x="1709737" y="0"/>
                </a:moveTo>
                <a:lnTo>
                  <a:pt x="2463800" y="0"/>
                </a:lnTo>
                <a:lnTo>
                  <a:pt x="754062" y="5553075"/>
                </a:lnTo>
                <a:lnTo>
                  <a:pt x="0" y="555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2219422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2007596" y="0"/>
            <a:ext cx="3171550" cy="6858000"/>
          </a:xfrm>
          <a:custGeom>
            <a:avLst/>
            <a:gdLst>
              <a:gd name="connsiteX0" fmla="*/ 0 w 3171550"/>
              <a:gd name="connsiteY0" fmla="*/ 0 h 6858000"/>
              <a:gd name="connsiteX1" fmla="*/ 3171550 w 3171550"/>
              <a:gd name="connsiteY1" fmla="*/ 0 h 6858000"/>
              <a:gd name="connsiteX2" fmla="*/ 3171550 w 3171550"/>
              <a:gd name="connsiteY2" fmla="*/ 6858000 h 6858000"/>
              <a:gd name="connsiteX3" fmla="*/ 0 w 3171550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71550" h="6858000">
                <a:moveTo>
                  <a:pt x="0" y="0"/>
                </a:moveTo>
                <a:lnTo>
                  <a:pt x="3171550" y="0"/>
                </a:lnTo>
                <a:lnTo>
                  <a:pt x="3171550" y="6858000"/>
                </a:lnTo>
                <a:lnTo>
                  <a:pt x="0" y="68580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3630742" y="1880596"/>
            <a:ext cx="3096808" cy="3096808"/>
          </a:xfrm>
          <a:custGeom>
            <a:avLst/>
            <a:gdLst>
              <a:gd name="connsiteX0" fmla="*/ 1548404 w 3096808"/>
              <a:gd name="connsiteY0" fmla="*/ 0 h 3096808"/>
              <a:gd name="connsiteX1" fmla="*/ 3096808 w 3096808"/>
              <a:gd name="connsiteY1" fmla="*/ 1548404 h 3096808"/>
              <a:gd name="connsiteX2" fmla="*/ 1548404 w 3096808"/>
              <a:gd name="connsiteY2" fmla="*/ 3096808 h 3096808"/>
              <a:gd name="connsiteX3" fmla="*/ 0 w 3096808"/>
              <a:gd name="connsiteY3" fmla="*/ 1548404 h 30968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96808" h="3096808">
                <a:moveTo>
                  <a:pt x="1548404" y="0"/>
                </a:moveTo>
                <a:lnTo>
                  <a:pt x="3096808" y="1548404"/>
                </a:lnTo>
                <a:lnTo>
                  <a:pt x="1548404" y="3096808"/>
                </a:lnTo>
                <a:lnTo>
                  <a:pt x="0" y="154840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027505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0" y="4994503"/>
            <a:ext cx="5457371" cy="1863497"/>
          </a:xfrm>
          <a:custGeom>
            <a:avLst/>
            <a:gdLst>
              <a:gd name="connsiteX0" fmla="*/ 0 w 5457371"/>
              <a:gd name="connsiteY0" fmla="*/ 0 h 1863497"/>
              <a:gd name="connsiteX1" fmla="*/ 5457371 w 5457371"/>
              <a:gd name="connsiteY1" fmla="*/ 0 h 1863497"/>
              <a:gd name="connsiteX2" fmla="*/ 5457371 w 5457371"/>
              <a:gd name="connsiteY2" fmla="*/ 1863497 h 1863497"/>
              <a:gd name="connsiteX3" fmla="*/ 0 w 5457371"/>
              <a:gd name="connsiteY3" fmla="*/ 1863497 h 1863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57371" h="1863497">
                <a:moveTo>
                  <a:pt x="0" y="0"/>
                </a:moveTo>
                <a:lnTo>
                  <a:pt x="5457371" y="0"/>
                </a:lnTo>
                <a:lnTo>
                  <a:pt x="5457371" y="1863497"/>
                </a:lnTo>
                <a:lnTo>
                  <a:pt x="0" y="186349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9281742" y="2033589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6187828" y="2033588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3093914" y="2033588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0" y="2033589"/>
            <a:ext cx="2910258" cy="2770869"/>
          </a:xfrm>
          <a:custGeom>
            <a:avLst/>
            <a:gdLst>
              <a:gd name="connsiteX0" fmla="*/ 0 w 2910258"/>
              <a:gd name="connsiteY0" fmla="*/ 0 h 2770869"/>
              <a:gd name="connsiteX1" fmla="*/ 2910258 w 2910258"/>
              <a:gd name="connsiteY1" fmla="*/ 0 h 2770869"/>
              <a:gd name="connsiteX2" fmla="*/ 2910258 w 2910258"/>
              <a:gd name="connsiteY2" fmla="*/ 2770869 h 2770869"/>
              <a:gd name="connsiteX3" fmla="*/ 0 w 2910258"/>
              <a:gd name="connsiteY3" fmla="*/ 2770869 h 27708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10258" h="2770869">
                <a:moveTo>
                  <a:pt x="0" y="0"/>
                </a:moveTo>
                <a:lnTo>
                  <a:pt x="2910258" y="0"/>
                </a:lnTo>
                <a:lnTo>
                  <a:pt x="2910258" y="2770869"/>
                </a:lnTo>
                <a:lnTo>
                  <a:pt x="0" y="27708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91055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877158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6153955" y="3356153"/>
            <a:ext cx="2524260" cy="1813956"/>
          </a:xfrm>
          <a:custGeom>
            <a:avLst/>
            <a:gdLst>
              <a:gd name="connsiteX0" fmla="*/ 0 w 2524260"/>
              <a:gd name="connsiteY0" fmla="*/ 0 h 1813956"/>
              <a:gd name="connsiteX1" fmla="*/ 2524260 w 2524260"/>
              <a:gd name="connsiteY1" fmla="*/ 0 h 1813956"/>
              <a:gd name="connsiteX2" fmla="*/ 2524260 w 2524260"/>
              <a:gd name="connsiteY2" fmla="*/ 1813956 h 1813956"/>
              <a:gd name="connsiteX3" fmla="*/ 0 w 2524260"/>
              <a:gd name="connsiteY3" fmla="*/ 1813956 h 18139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813956">
                <a:moveTo>
                  <a:pt x="0" y="0"/>
                </a:moveTo>
                <a:lnTo>
                  <a:pt x="2524260" y="0"/>
                </a:lnTo>
                <a:lnTo>
                  <a:pt x="2524260" y="1813956"/>
                </a:lnTo>
                <a:lnTo>
                  <a:pt x="0" y="181395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8" name="Picture Placeholder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4" hasCustomPrompt="1"/>
          </p:nvPr>
        </p:nvSpPr>
        <p:spPr>
          <a:xfrm>
            <a:off x="8771585" y="1722214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896156" y="1722214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7" hasCustomPrompt="1"/>
          </p:nvPr>
        </p:nvSpPr>
        <p:spPr>
          <a:xfrm>
            <a:off x="6153955" y="1722215"/>
            <a:ext cx="2524260" cy="1550105"/>
          </a:xfrm>
          <a:custGeom>
            <a:avLst/>
            <a:gdLst>
              <a:gd name="connsiteX0" fmla="*/ 0 w 2524260"/>
              <a:gd name="connsiteY0" fmla="*/ 0 h 1550105"/>
              <a:gd name="connsiteX1" fmla="*/ 2524260 w 2524260"/>
              <a:gd name="connsiteY1" fmla="*/ 0 h 1550105"/>
              <a:gd name="connsiteX2" fmla="*/ 2524260 w 2524260"/>
              <a:gd name="connsiteY2" fmla="*/ 1550105 h 1550105"/>
              <a:gd name="connsiteX3" fmla="*/ 0 w 2524260"/>
              <a:gd name="connsiteY3" fmla="*/ 1550105 h 15501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1550105">
                <a:moveTo>
                  <a:pt x="0" y="0"/>
                </a:moveTo>
                <a:lnTo>
                  <a:pt x="2524260" y="0"/>
                </a:lnTo>
                <a:lnTo>
                  <a:pt x="2524260" y="1550105"/>
                </a:lnTo>
                <a:lnTo>
                  <a:pt x="0" y="155010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6" hasCustomPrompt="1"/>
          </p:nvPr>
        </p:nvSpPr>
        <p:spPr>
          <a:xfrm>
            <a:off x="3536325" y="1722215"/>
            <a:ext cx="2524260" cy="3447895"/>
          </a:xfrm>
          <a:custGeom>
            <a:avLst/>
            <a:gdLst>
              <a:gd name="connsiteX0" fmla="*/ 0 w 2524260"/>
              <a:gd name="connsiteY0" fmla="*/ 0 h 3447895"/>
              <a:gd name="connsiteX1" fmla="*/ 2524260 w 2524260"/>
              <a:gd name="connsiteY1" fmla="*/ 0 h 3447895"/>
              <a:gd name="connsiteX2" fmla="*/ 2524260 w 2524260"/>
              <a:gd name="connsiteY2" fmla="*/ 3447895 h 3447895"/>
              <a:gd name="connsiteX3" fmla="*/ 0 w 2524260"/>
              <a:gd name="connsiteY3" fmla="*/ 3447895 h 34478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24260" h="3447895">
                <a:moveTo>
                  <a:pt x="0" y="0"/>
                </a:moveTo>
                <a:lnTo>
                  <a:pt x="2524260" y="0"/>
                </a:lnTo>
                <a:lnTo>
                  <a:pt x="2524260" y="3447895"/>
                </a:lnTo>
                <a:lnTo>
                  <a:pt x="0" y="344789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0854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965370" y="4803374"/>
            <a:ext cx="3420430" cy="2054626"/>
          </a:xfrm>
          <a:custGeom>
            <a:avLst/>
            <a:gdLst>
              <a:gd name="connsiteX0" fmla="*/ 0 w 3420430"/>
              <a:gd name="connsiteY0" fmla="*/ 0 h 2054626"/>
              <a:gd name="connsiteX1" fmla="*/ 3420430 w 3420430"/>
              <a:gd name="connsiteY1" fmla="*/ 0 h 2054626"/>
              <a:gd name="connsiteX2" fmla="*/ 3420430 w 3420430"/>
              <a:gd name="connsiteY2" fmla="*/ 2054626 h 2054626"/>
              <a:gd name="connsiteX3" fmla="*/ 0 w 3420430"/>
              <a:gd name="connsiteY3" fmla="*/ 2054626 h 2054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054626">
                <a:moveTo>
                  <a:pt x="0" y="0"/>
                </a:moveTo>
                <a:lnTo>
                  <a:pt x="3420430" y="0"/>
                </a:lnTo>
                <a:lnTo>
                  <a:pt x="3420430" y="2054626"/>
                </a:lnTo>
                <a:lnTo>
                  <a:pt x="0" y="20546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4417785" y="4803375"/>
            <a:ext cx="3420430" cy="2054626"/>
          </a:xfrm>
          <a:custGeom>
            <a:avLst/>
            <a:gdLst>
              <a:gd name="connsiteX0" fmla="*/ 0 w 3420430"/>
              <a:gd name="connsiteY0" fmla="*/ 0 h 2054626"/>
              <a:gd name="connsiteX1" fmla="*/ 3420430 w 3420430"/>
              <a:gd name="connsiteY1" fmla="*/ 0 h 2054626"/>
              <a:gd name="connsiteX2" fmla="*/ 3420430 w 3420430"/>
              <a:gd name="connsiteY2" fmla="*/ 2054626 h 2054626"/>
              <a:gd name="connsiteX3" fmla="*/ 0 w 3420430"/>
              <a:gd name="connsiteY3" fmla="*/ 2054626 h 20546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054626">
                <a:moveTo>
                  <a:pt x="0" y="0"/>
                </a:moveTo>
                <a:lnTo>
                  <a:pt x="3420430" y="0"/>
                </a:lnTo>
                <a:lnTo>
                  <a:pt x="3420430" y="2054626"/>
                </a:lnTo>
                <a:lnTo>
                  <a:pt x="0" y="205462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4417786" y="2392522"/>
            <a:ext cx="6968015" cy="2271966"/>
          </a:xfrm>
          <a:custGeom>
            <a:avLst/>
            <a:gdLst>
              <a:gd name="connsiteX0" fmla="*/ 0 w 6968015"/>
              <a:gd name="connsiteY0" fmla="*/ 0 h 2271966"/>
              <a:gd name="connsiteX1" fmla="*/ 6968015 w 6968015"/>
              <a:gd name="connsiteY1" fmla="*/ 0 h 2271966"/>
              <a:gd name="connsiteX2" fmla="*/ 6968015 w 6968015"/>
              <a:gd name="connsiteY2" fmla="*/ 2271966 h 2271966"/>
              <a:gd name="connsiteX3" fmla="*/ 0 w 6968015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968015" h="2271966">
                <a:moveTo>
                  <a:pt x="0" y="0"/>
                </a:moveTo>
                <a:lnTo>
                  <a:pt x="6968015" y="0"/>
                </a:lnTo>
                <a:lnTo>
                  <a:pt x="6968015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806200" y="4095711"/>
            <a:ext cx="3420430" cy="2228423"/>
          </a:xfrm>
          <a:custGeom>
            <a:avLst/>
            <a:gdLst>
              <a:gd name="connsiteX0" fmla="*/ 0 w 3420430"/>
              <a:gd name="connsiteY0" fmla="*/ 0 h 2228423"/>
              <a:gd name="connsiteX1" fmla="*/ 3420430 w 3420430"/>
              <a:gd name="connsiteY1" fmla="*/ 0 h 2228423"/>
              <a:gd name="connsiteX2" fmla="*/ 3420430 w 3420430"/>
              <a:gd name="connsiteY2" fmla="*/ 2228423 h 2228423"/>
              <a:gd name="connsiteX3" fmla="*/ 0 w 3420430"/>
              <a:gd name="connsiteY3" fmla="*/ 2228423 h 2228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228423">
                <a:moveTo>
                  <a:pt x="0" y="0"/>
                </a:moveTo>
                <a:lnTo>
                  <a:pt x="3420430" y="0"/>
                </a:lnTo>
                <a:lnTo>
                  <a:pt x="3420430" y="2228423"/>
                </a:lnTo>
                <a:lnTo>
                  <a:pt x="0" y="222842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06200" y="1613768"/>
            <a:ext cx="3420430" cy="2271966"/>
          </a:xfrm>
          <a:custGeom>
            <a:avLst/>
            <a:gdLst>
              <a:gd name="connsiteX0" fmla="*/ 0 w 3420430"/>
              <a:gd name="connsiteY0" fmla="*/ 0 h 2271966"/>
              <a:gd name="connsiteX1" fmla="*/ 3420430 w 3420430"/>
              <a:gd name="connsiteY1" fmla="*/ 0 h 2271966"/>
              <a:gd name="connsiteX2" fmla="*/ 3420430 w 3420430"/>
              <a:gd name="connsiteY2" fmla="*/ 2271966 h 2271966"/>
              <a:gd name="connsiteX3" fmla="*/ 0 w 3420430"/>
              <a:gd name="connsiteY3" fmla="*/ 2271966 h 22719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20430" h="2271966">
                <a:moveTo>
                  <a:pt x="0" y="0"/>
                </a:moveTo>
                <a:lnTo>
                  <a:pt x="3420430" y="0"/>
                </a:lnTo>
                <a:lnTo>
                  <a:pt x="3420430" y="2271966"/>
                </a:lnTo>
                <a:lnTo>
                  <a:pt x="0" y="22719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5430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Freeform 27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481348" y="3858261"/>
            <a:ext cx="3112752" cy="2529660"/>
          </a:xfrm>
          <a:custGeom>
            <a:avLst/>
            <a:gdLst>
              <a:gd name="connsiteX0" fmla="*/ 0 w 3112752"/>
              <a:gd name="connsiteY0" fmla="*/ 0 h 2529660"/>
              <a:gd name="connsiteX1" fmla="*/ 3112752 w 3112752"/>
              <a:gd name="connsiteY1" fmla="*/ 0 h 2529660"/>
              <a:gd name="connsiteX2" fmla="*/ 3112752 w 3112752"/>
              <a:gd name="connsiteY2" fmla="*/ 2529660 h 2529660"/>
              <a:gd name="connsiteX3" fmla="*/ 0 w 3112752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112752" h="2529660">
                <a:moveTo>
                  <a:pt x="0" y="0"/>
                </a:moveTo>
                <a:lnTo>
                  <a:pt x="3112752" y="0"/>
                </a:lnTo>
                <a:lnTo>
                  <a:pt x="3112752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6" name="Freeform 2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6" hasCustomPrompt="1"/>
          </p:nvPr>
        </p:nvSpPr>
        <p:spPr>
          <a:xfrm>
            <a:off x="3726824" y="3858261"/>
            <a:ext cx="3295918" cy="2529660"/>
          </a:xfrm>
          <a:custGeom>
            <a:avLst/>
            <a:gdLst>
              <a:gd name="connsiteX0" fmla="*/ 0 w 3295918"/>
              <a:gd name="connsiteY0" fmla="*/ 0 h 2529660"/>
              <a:gd name="connsiteX1" fmla="*/ 3295918 w 3295918"/>
              <a:gd name="connsiteY1" fmla="*/ 0 h 2529660"/>
              <a:gd name="connsiteX2" fmla="*/ 3295918 w 3295918"/>
              <a:gd name="connsiteY2" fmla="*/ 2529660 h 2529660"/>
              <a:gd name="connsiteX3" fmla="*/ 0 w 3295918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95918" h="2529660">
                <a:moveTo>
                  <a:pt x="0" y="0"/>
                </a:moveTo>
                <a:lnTo>
                  <a:pt x="3295918" y="0"/>
                </a:lnTo>
                <a:lnTo>
                  <a:pt x="3295918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4" name="Freeform 2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5" hasCustomPrompt="1"/>
          </p:nvPr>
        </p:nvSpPr>
        <p:spPr>
          <a:xfrm>
            <a:off x="7155466" y="3858261"/>
            <a:ext cx="4555186" cy="2529660"/>
          </a:xfrm>
          <a:custGeom>
            <a:avLst/>
            <a:gdLst>
              <a:gd name="connsiteX0" fmla="*/ 0 w 4555186"/>
              <a:gd name="connsiteY0" fmla="*/ 0 h 2529660"/>
              <a:gd name="connsiteX1" fmla="*/ 4555186 w 4555186"/>
              <a:gd name="connsiteY1" fmla="*/ 0 h 2529660"/>
              <a:gd name="connsiteX2" fmla="*/ 4555186 w 4555186"/>
              <a:gd name="connsiteY2" fmla="*/ 2529660 h 2529660"/>
              <a:gd name="connsiteX3" fmla="*/ 0 w 4555186"/>
              <a:gd name="connsiteY3" fmla="*/ 2529660 h 2529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55186" h="2529660">
                <a:moveTo>
                  <a:pt x="0" y="0"/>
                </a:moveTo>
                <a:lnTo>
                  <a:pt x="4555186" y="0"/>
                </a:lnTo>
                <a:lnTo>
                  <a:pt x="4555186" y="2529660"/>
                </a:lnTo>
                <a:lnTo>
                  <a:pt x="0" y="252966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Freeform 2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3" hasCustomPrompt="1"/>
          </p:nvPr>
        </p:nvSpPr>
        <p:spPr>
          <a:xfrm>
            <a:off x="9457924" y="1814514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Freeform 18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2" hasCustomPrompt="1"/>
          </p:nvPr>
        </p:nvSpPr>
        <p:spPr>
          <a:xfrm>
            <a:off x="7113968" y="1814514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Freeform 1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1" hasCustomPrompt="1"/>
          </p:nvPr>
        </p:nvSpPr>
        <p:spPr>
          <a:xfrm>
            <a:off x="4770014" y="1814513"/>
            <a:ext cx="2252729" cy="1945985"/>
          </a:xfrm>
          <a:custGeom>
            <a:avLst/>
            <a:gdLst>
              <a:gd name="connsiteX0" fmla="*/ 0 w 2252729"/>
              <a:gd name="connsiteY0" fmla="*/ 0 h 1945985"/>
              <a:gd name="connsiteX1" fmla="*/ 2252729 w 2252729"/>
              <a:gd name="connsiteY1" fmla="*/ 0 h 1945985"/>
              <a:gd name="connsiteX2" fmla="*/ 2252729 w 2252729"/>
              <a:gd name="connsiteY2" fmla="*/ 1945985 h 1945985"/>
              <a:gd name="connsiteX3" fmla="*/ 0 w 225272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52729" h="1945985">
                <a:moveTo>
                  <a:pt x="0" y="0"/>
                </a:moveTo>
                <a:lnTo>
                  <a:pt x="2252729" y="0"/>
                </a:lnTo>
                <a:lnTo>
                  <a:pt x="225272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Freeform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481348" y="1814513"/>
            <a:ext cx="4197439" cy="1945985"/>
          </a:xfrm>
          <a:custGeom>
            <a:avLst/>
            <a:gdLst>
              <a:gd name="connsiteX0" fmla="*/ 0 w 4197439"/>
              <a:gd name="connsiteY0" fmla="*/ 0 h 1945985"/>
              <a:gd name="connsiteX1" fmla="*/ 4197439 w 4197439"/>
              <a:gd name="connsiteY1" fmla="*/ 0 h 1945985"/>
              <a:gd name="connsiteX2" fmla="*/ 4197439 w 4197439"/>
              <a:gd name="connsiteY2" fmla="*/ 1945985 h 1945985"/>
              <a:gd name="connsiteX3" fmla="*/ 0 w 4197439"/>
              <a:gd name="connsiteY3" fmla="*/ 1945985 h 19459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97439" h="1945985">
                <a:moveTo>
                  <a:pt x="0" y="0"/>
                </a:moveTo>
                <a:lnTo>
                  <a:pt x="4197439" y="0"/>
                </a:lnTo>
                <a:lnTo>
                  <a:pt x="4197439" y="1945985"/>
                </a:lnTo>
                <a:lnTo>
                  <a:pt x="0" y="194598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940824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7" hasCustomPrompt="1"/>
          </p:nvPr>
        </p:nvSpPr>
        <p:spPr>
          <a:xfrm>
            <a:off x="7445733" y="3628627"/>
            <a:ext cx="3908067" cy="2394293"/>
          </a:xfrm>
          <a:custGeom>
            <a:avLst/>
            <a:gdLst>
              <a:gd name="connsiteX0" fmla="*/ 0 w 3908067"/>
              <a:gd name="connsiteY0" fmla="*/ 0 h 2394293"/>
              <a:gd name="connsiteX1" fmla="*/ 3908067 w 3908067"/>
              <a:gd name="connsiteY1" fmla="*/ 0 h 2394293"/>
              <a:gd name="connsiteX2" fmla="*/ 3908067 w 3908067"/>
              <a:gd name="connsiteY2" fmla="*/ 2394293 h 2394293"/>
              <a:gd name="connsiteX3" fmla="*/ 0 w 3908067"/>
              <a:gd name="connsiteY3" fmla="*/ 2394293 h 23942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8067" h="2394293">
                <a:moveTo>
                  <a:pt x="0" y="0"/>
                </a:moveTo>
                <a:lnTo>
                  <a:pt x="3908067" y="0"/>
                </a:lnTo>
                <a:lnTo>
                  <a:pt x="3908067" y="2394293"/>
                </a:lnTo>
                <a:lnTo>
                  <a:pt x="0" y="239429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10" hasCustomPrompt="1"/>
          </p:nvPr>
        </p:nvSpPr>
        <p:spPr>
          <a:xfrm>
            <a:off x="838201" y="2032056"/>
            <a:ext cx="4949466" cy="3990864"/>
          </a:xfrm>
          <a:custGeom>
            <a:avLst/>
            <a:gdLst>
              <a:gd name="connsiteX0" fmla="*/ 0 w 4949466"/>
              <a:gd name="connsiteY0" fmla="*/ 0 h 3990864"/>
              <a:gd name="connsiteX1" fmla="*/ 4949466 w 4949466"/>
              <a:gd name="connsiteY1" fmla="*/ 0 h 3990864"/>
              <a:gd name="connsiteX2" fmla="*/ 4949466 w 4949466"/>
              <a:gd name="connsiteY2" fmla="*/ 3990864 h 3990864"/>
              <a:gd name="connsiteX3" fmla="*/ 0 w 4949466"/>
              <a:gd name="connsiteY3" fmla="*/ 3990864 h 39908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49466" h="3990864">
                <a:moveTo>
                  <a:pt x="0" y="0"/>
                </a:moveTo>
                <a:lnTo>
                  <a:pt x="4949466" y="0"/>
                </a:lnTo>
                <a:lnTo>
                  <a:pt x="4949466" y="3990864"/>
                </a:lnTo>
                <a:lnTo>
                  <a:pt x="0" y="399086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09008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>
          <a:xfrm>
            <a:off x="11304542" y="481237"/>
            <a:ext cx="438150" cy="311150"/>
          </a:xfrm>
        </p:spPr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1761026" y="-1"/>
            <a:ext cx="10430975" cy="3285317"/>
          </a:xfrm>
          <a:custGeom>
            <a:avLst/>
            <a:gdLst>
              <a:gd name="connsiteX0" fmla="*/ 0 w 10430975"/>
              <a:gd name="connsiteY0" fmla="*/ 0 h 3285317"/>
              <a:gd name="connsiteX1" fmla="*/ 10430975 w 10430975"/>
              <a:gd name="connsiteY1" fmla="*/ 0 h 3285317"/>
              <a:gd name="connsiteX2" fmla="*/ 0 w 10430975"/>
              <a:gd name="connsiteY2" fmla="*/ 0 h 32853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430975" h="3285317">
                <a:moveTo>
                  <a:pt x="0" y="0"/>
                </a:moveTo>
                <a:cubicBezTo>
                  <a:pt x="0" y="0"/>
                  <a:pt x="0" y="0"/>
                  <a:pt x="10430975" y="0"/>
                </a:cubicBezTo>
                <a:cubicBezTo>
                  <a:pt x="9585481" y="6670147"/>
                  <a:pt x="1811772" y="1339834"/>
                  <a:pt x="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1998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6776483" y="2559333"/>
            <a:ext cx="4987664" cy="3886789"/>
          </a:xfrm>
          <a:custGeom>
            <a:avLst/>
            <a:gdLst>
              <a:gd name="connsiteX0" fmla="*/ 0 w 4987664"/>
              <a:gd name="connsiteY0" fmla="*/ 0 h 3886789"/>
              <a:gd name="connsiteX1" fmla="*/ 4987664 w 4987664"/>
              <a:gd name="connsiteY1" fmla="*/ 0 h 3886789"/>
              <a:gd name="connsiteX2" fmla="*/ 4987664 w 4987664"/>
              <a:gd name="connsiteY2" fmla="*/ 3886789 h 3886789"/>
              <a:gd name="connsiteX3" fmla="*/ 0 w 4987664"/>
              <a:gd name="connsiteY3" fmla="*/ 3886789 h 38867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987664" h="3886789">
                <a:moveTo>
                  <a:pt x="0" y="0"/>
                </a:moveTo>
                <a:lnTo>
                  <a:pt x="4987664" y="0"/>
                </a:lnTo>
                <a:lnTo>
                  <a:pt x="4987664" y="3886789"/>
                </a:lnTo>
                <a:lnTo>
                  <a:pt x="0" y="388678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3780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1" hasCustomPrompt="1"/>
          </p:nvPr>
        </p:nvSpPr>
        <p:spPr>
          <a:xfrm>
            <a:off x="2703440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2" hasCustomPrompt="1"/>
          </p:nvPr>
        </p:nvSpPr>
        <p:spPr>
          <a:xfrm>
            <a:off x="6127477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3" hasCustomPrompt="1"/>
          </p:nvPr>
        </p:nvSpPr>
        <p:spPr>
          <a:xfrm>
            <a:off x="9604838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88FBB7B-F2B6-4AE4-80C5-1B6B2762E674}"/>
              </a:ext>
            </a:extLst>
          </p:cNvPr>
          <p:cNvSpPr>
            <a:spLocks noGrp="1"/>
          </p:cNvSpPr>
          <p:nvPr>
            <p:ph type="pic" sz="quarter" idx="100" hasCustomPrompt="1"/>
          </p:nvPr>
        </p:nvSpPr>
        <p:spPr>
          <a:xfrm>
            <a:off x="-734944" y="3723425"/>
            <a:ext cx="3399408" cy="3520816"/>
          </a:xfrm>
          <a:custGeom>
            <a:avLst/>
            <a:gdLst>
              <a:gd name="connsiteX0" fmla="*/ 1699704 w 3399408"/>
              <a:gd name="connsiteY0" fmla="*/ 0 h 3520816"/>
              <a:gd name="connsiteX1" fmla="*/ 3399408 w 3399408"/>
              <a:gd name="connsiteY1" fmla="*/ 1760408 h 3520816"/>
              <a:gd name="connsiteX2" fmla="*/ 1699704 w 3399408"/>
              <a:gd name="connsiteY2" fmla="*/ 3520816 h 3520816"/>
              <a:gd name="connsiteX3" fmla="*/ 0 w 3399408"/>
              <a:gd name="connsiteY3" fmla="*/ 1760408 h 35208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99408" h="3520816">
                <a:moveTo>
                  <a:pt x="1699704" y="0"/>
                </a:moveTo>
                <a:lnTo>
                  <a:pt x="3399408" y="1760408"/>
                </a:lnTo>
                <a:lnTo>
                  <a:pt x="1699704" y="3520816"/>
                </a:lnTo>
                <a:lnTo>
                  <a:pt x="0" y="176040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00791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42" Type="http://schemas.openxmlformats.org/officeDocument/2006/relationships/slideLayout" Target="../slideLayouts/slideLayout42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Relationship Id="rId4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 userDrawn="1"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1304542" y="481237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713" r:id="rId5"/>
    <p:sldLayoutId id="2147483723" r:id="rId6"/>
    <p:sldLayoutId id="2147483988" r:id="rId7"/>
    <p:sldLayoutId id="2147483989" r:id="rId8"/>
    <p:sldLayoutId id="2147483990" r:id="rId9"/>
    <p:sldLayoutId id="2147483991" r:id="rId10"/>
    <p:sldLayoutId id="2147483992" r:id="rId11"/>
    <p:sldLayoutId id="2147483993" r:id="rId12"/>
    <p:sldLayoutId id="2147483994" r:id="rId13"/>
    <p:sldLayoutId id="2147483995" r:id="rId14"/>
    <p:sldLayoutId id="2147483996" r:id="rId15"/>
    <p:sldLayoutId id="2147483997" r:id="rId16"/>
    <p:sldLayoutId id="2147483998" r:id="rId17"/>
    <p:sldLayoutId id="2147483999" r:id="rId18"/>
    <p:sldLayoutId id="2147484000" r:id="rId19"/>
    <p:sldLayoutId id="2147484001" r:id="rId20"/>
    <p:sldLayoutId id="2147484002" r:id="rId21"/>
    <p:sldLayoutId id="2147484003" r:id="rId22"/>
    <p:sldLayoutId id="2147484004" r:id="rId23"/>
    <p:sldLayoutId id="2147484005" r:id="rId24"/>
    <p:sldLayoutId id="2147484006" r:id="rId25"/>
    <p:sldLayoutId id="2147484007" r:id="rId26"/>
    <p:sldLayoutId id="2147484008" r:id="rId27"/>
    <p:sldLayoutId id="2147484009" r:id="rId28"/>
    <p:sldLayoutId id="2147484010" r:id="rId29"/>
    <p:sldLayoutId id="2147484011" r:id="rId30"/>
    <p:sldLayoutId id="2147484012" r:id="rId31"/>
    <p:sldLayoutId id="2147484013" r:id="rId32"/>
    <p:sldLayoutId id="2147484014" r:id="rId33"/>
    <p:sldLayoutId id="2147484015" r:id="rId34"/>
    <p:sldLayoutId id="2147484016" r:id="rId35"/>
    <p:sldLayoutId id="2147484017" r:id="rId36"/>
    <p:sldLayoutId id="2147484018" r:id="rId37"/>
    <p:sldLayoutId id="2147484019" r:id="rId38"/>
    <p:sldLayoutId id="2147484020" r:id="rId39"/>
    <p:sldLayoutId id="2147484021" r:id="rId40"/>
    <p:sldLayoutId id="2147484022" r:id="rId41"/>
    <p:sldLayoutId id="2147484023" r:id="rId42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.xml"/><Relationship Id="rId6" Type="http://schemas.microsoft.com/office/2007/relationships/hdphoto" Target="../media/hdphoto2.wdp"/><Relationship Id="rId5" Type="http://schemas.openxmlformats.org/officeDocument/2006/relationships/image" Target="../media/image2.png"/><Relationship Id="rId4" Type="http://schemas.microsoft.com/office/2007/relationships/hdphoto" Target="../media/hdphoto1.wdp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6.xml"/><Relationship Id="rId4" Type="http://schemas.microsoft.com/office/2007/relationships/hdphoto" Target="../media/hdphoto14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7.xml"/><Relationship Id="rId6" Type="http://schemas.microsoft.com/office/2007/relationships/hdphoto" Target="../media/hdphoto4.wdp"/><Relationship Id="rId5" Type="http://schemas.openxmlformats.org/officeDocument/2006/relationships/image" Target="../media/image4.png"/><Relationship Id="rId4" Type="http://schemas.microsoft.com/office/2007/relationships/hdphoto" Target="../media/hdphoto15.wdp"/></Relationships>
</file>

<file path=ppt/slides/_rels/slide12.xml.rels><?xml version="1.0" encoding="UTF-8" standalone="yes"?>
<Relationships xmlns="http://schemas.openxmlformats.org/package/2006/relationships"><Relationship Id="rId8" Type="http://schemas.microsoft.com/office/2007/relationships/hdphoto" Target="../media/hdphoto17.wdp"/><Relationship Id="rId3" Type="http://schemas.openxmlformats.org/officeDocument/2006/relationships/image" Target="../media/image1.png"/><Relationship Id="rId7" Type="http://schemas.openxmlformats.org/officeDocument/2006/relationships/image" Target="../media/image17.png"/><Relationship Id="rId12" Type="http://schemas.microsoft.com/office/2007/relationships/hdphoto" Target="../media/hdphoto19.wdp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8.xml"/><Relationship Id="rId6" Type="http://schemas.microsoft.com/office/2007/relationships/hdphoto" Target="../media/hdphoto16.wdp"/><Relationship Id="rId11" Type="http://schemas.openxmlformats.org/officeDocument/2006/relationships/image" Target="../media/image19.png"/><Relationship Id="rId5" Type="http://schemas.openxmlformats.org/officeDocument/2006/relationships/image" Target="../media/image16.png"/><Relationship Id="rId10" Type="http://schemas.microsoft.com/office/2007/relationships/hdphoto" Target="../media/hdphoto18.wdp"/><Relationship Id="rId4" Type="http://schemas.microsoft.com/office/2007/relationships/hdphoto" Target="../media/hdphoto1.wdp"/><Relationship Id="rId9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8" Type="http://schemas.microsoft.com/office/2007/relationships/hdphoto" Target="../media/hdphoto22.wdp"/><Relationship Id="rId3" Type="http://schemas.openxmlformats.org/officeDocument/2006/relationships/image" Target="../media/image20.png"/><Relationship Id="rId7" Type="http://schemas.openxmlformats.org/officeDocument/2006/relationships/image" Target="../media/image22.png"/><Relationship Id="rId12" Type="http://schemas.microsoft.com/office/2007/relationships/hdphoto" Target="../media/hdphoto23.wdp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Relationship Id="rId6" Type="http://schemas.microsoft.com/office/2007/relationships/hdphoto" Target="../media/hdphoto21.wdp"/><Relationship Id="rId11" Type="http://schemas.openxmlformats.org/officeDocument/2006/relationships/image" Target="../media/image23.png"/><Relationship Id="rId5" Type="http://schemas.openxmlformats.org/officeDocument/2006/relationships/image" Target="../media/image21.png"/><Relationship Id="rId10" Type="http://schemas.microsoft.com/office/2007/relationships/hdphoto" Target="../media/hdphoto19.wdp"/><Relationship Id="rId4" Type="http://schemas.microsoft.com/office/2007/relationships/hdphoto" Target="../media/hdphoto20.wdp"/><Relationship Id="rId9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24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1.xml"/><Relationship Id="rId6" Type="http://schemas.microsoft.com/office/2007/relationships/hdphoto" Target="../media/hdphoto25.wdp"/><Relationship Id="rId11" Type="http://schemas.openxmlformats.org/officeDocument/2006/relationships/image" Target="../media/image17.png"/><Relationship Id="rId5" Type="http://schemas.openxmlformats.org/officeDocument/2006/relationships/image" Target="../media/image25.png"/><Relationship Id="rId10" Type="http://schemas.openxmlformats.org/officeDocument/2006/relationships/image" Target="../media/image16.png"/><Relationship Id="rId4" Type="http://schemas.microsoft.com/office/2007/relationships/hdphoto" Target="../media/hdphoto24.wdp"/><Relationship Id="rId9" Type="http://schemas.openxmlformats.org/officeDocument/2006/relationships/image" Target="../media/image1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2.xml"/><Relationship Id="rId6" Type="http://schemas.microsoft.com/office/2007/relationships/hdphoto" Target="../media/hdphoto27.wdp"/><Relationship Id="rId5" Type="http://schemas.openxmlformats.org/officeDocument/2006/relationships/image" Target="../media/image27.png"/><Relationship Id="rId4" Type="http://schemas.microsoft.com/office/2007/relationships/hdphoto" Target="../media/hdphoto26.wdp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5.xml"/><Relationship Id="rId4" Type="http://schemas.microsoft.com/office/2007/relationships/hdphoto" Target="../media/hdphoto28.wdp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0.xml"/><Relationship Id="rId4" Type="http://schemas.microsoft.com/office/2007/relationships/hdphoto" Target="../media/hdphoto3.wdp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9.xml"/><Relationship Id="rId4" Type="http://schemas.microsoft.com/office/2007/relationships/hdphoto" Target="../media/hdphoto4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6" Type="http://schemas.microsoft.com/office/2007/relationships/hdphoto" Target="../media/hdphoto6.wdp"/><Relationship Id="rId5" Type="http://schemas.openxmlformats.org/officeDocument/2006/relationships/image" Target="../media/image6.png"/><Relationship Id="rId4" Type="http://schemas.microsoft.com/office/2007/relationships/hdphoto" Target="../media/hdphoto5.wdp"/></Relationships>
</file>

<file path=ppt/slides/_rels/slide6.xml.rels><?xml version="1.0" encoding="UTF-8" standalone="yes"?>
<Relationships xmlns="http://schemas.openxmlformats.org/package/2006/relationships"><Relationship Id="rId8" Type="http://schemas.microsoft.com/office/2007/relationships/hdphoto" Target="../media/hdphoto9.wdp"/><Relationship Id="rId3" Type="http://schemas.openxmlformats.org/officeDocument/2006/relationships/image" Target="../media/image7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microsoft.com/office/2007/relationships/hdphoto" Target="../media/hdphoto8.wdp"/><Relationship Id="rId5" Type="http://schemas.openxmlformats.org/officeDocument/2006/relationships/image" Target="../media/image8.png"/><Relationship Id="rId10" Type="http://schemas.microsoft.com/office/2007/relationships/hdphoto" Target="../media/hdphoto6.wdp"/><Relationship Id="rId4" Type="http://schemas.microsoft.com/office/2007/relationships/hdphoto" Target="../media/hdphoto7.wdp"/><Relationship Id="rId9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6" Type="http://schemas.microsoft.com/office/2007/relationships/hdphoto" Target="../media/hdphoto11.wdp"/><Relationship Id="rId5" Type="http://schemas.openxmlformats.org/officeDocument/2006/relationships/image" Target="../media/image11.png"/><Relationship Id="rId4" Type="http://schemas.microsoft.com/office/2007/relationships/hdphoto" Target="../media/hdphoto10.wdp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6" Type="http://schemas.microsoft.com/office/2007/relationships/hdphoto" Target="../media/hdphoto13.wdp"/><Relationship Id="rId5" Type="http://schemas.openxmlformats.org/officeDocument/2006/relationships/image" Target="../media/image13.png"/><Relationship Id="rId4" Type="http://schemas.microsoft.com/office/2007/relationships/hdphoto" Target="../media/hdphoto12.wdp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5.xml"/><Relationship Id="rId4" Type="http://schemas.microsoft.com/office/2007/relationships/hdphoto" Target="../media/hdphoto14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  <p:pic>
        <p:nvPicPr>
          <p:cNvPr id="6" name="Picture Placeholder 5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10" name="Rectangle 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>
              <a:alpha val="8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074035" y="2218386"/>
            <a:ext cx="8043930" cy="2421228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18DC7D-6789-4399-87E1-E906A3F81618}"/>
              </a:ext>
            </a:extLst>
          </p:cNvPr>
          <p:cNvPicPr>
            <a:picLocks noChangeAspect="1"/>
          </p:cNvPicPr>
          <p:nvPr/>
        </p:nvPicPr>
        <p:blipFill>
          <a:blip r:embed="rId5">
            <a:duotone>
              <a:schemeClr val="bg2">
                <a:shade val="45000"/>
                <a:satMod val="135000"/>
              </a:schemeClr>
              <a:prstClr val="white"/>
            </a:duotone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148793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107301" y="1496606"/>
            <a:ext cx="2492241" cy="3864789"/>
            <a:chOff x="155695" y="1620850"/>
            <a:chExt cx="2492241" cy="3864789"/>
          </a:xfrm>
        </p:grpSpPr>
        <p:sp>
          <p:nvSpPr>
            <p:cNvPr id="3" name="Rectangle 2"/>
            <p:cNvSpPr/>
            <p:nvPr/>
          </p:nvSpPr>
          <p:spPr>
            <a:xfrm>
              <a:off x="155695" y="1620850"/>
              <a:ext cx="2250937" cy="141468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6000" b="1" dirty="0">
                  <a:latin typeface="Roboto Slab" pitchFamily="2" charset="0"/>
                  <a:ea typeface="Roboto Slab" pitchFamily="2" charset="0"/>
                </a:rPr>
                <a:t>Our</a:t>
              </a:r>
              <a:r>
                <a:rPr lang="en-US" sz="6000" dirty="0">
                  <a:latin typeface="Roboto Slab" pitchFamily="2" charset="0"/>
                  <a:ea typeface="Roboto Slab" pitchFamily="2" charset="0"/>
                </a:rPr>
                <a:t> </a:t>
              </a:r>
              <a:endParaRPr lang="en-US" sz="6000" dirty="0" smtClean="0"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5000"/>
                </a:lnSpc>
              </a:pPr>
              <a:r>
                <a:rPr lang="en-US" sz="6000" b="1" dirty="0" smtClean="0">
                  <a:latin typeface="Roboto Slab" pitchFamily="2" charset="0"/>
                  <a:ea typeface="Roboto Slab" pitchFamily="2" charset="0"/>
                </a:rPr>
                <a:t>Team</a:t>
              </a:r>
              <a:endParaRPr lang="en-US" sz="6000" dirty="0"/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203001" y="3084982"/>
              <a:ext cx="2444935" cy="240065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the industry's standard dummy text ever since the 1500s, when an make a type specimen book. It has survived not only five centuries, but also the leap into electronic</a:t>
              </a:r>
            </a:p>
          </p:txBody>
        </p:sp>
      </p:grpSp>
      <p:sp>
        <p:nvSpPr>
          <p:cNvPr id="113" name="Rectangle 112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20" name="Picture Placeholder 19"/>
          <p:cNvPicPr>
            <a:picLocks noGrp="1" noChangeAspect="1"/>
          </p:cNvPicPr>
          <p:nvPr>
            <p:ph type="pic" sz="quarter" idx="110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9" r="17451"/>
          <a:stretch/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2936383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007596" y="0"/>
            <a:ext cx="317155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1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9541" r="19641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4" name="Diamond 3"/>
          <p:cNvSpPr/>
          <p:nvPr/>
        </p:nvSpPr>
        <p:spPr>
          <a:xfrm>
            <a:off x="3478521" y="1728375"/>
            <a:ext cx="3401250" cy="3401250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Placeholder 10"/>
          <p:cNvPicPr>
            <a:picLocks noGrp="1" noChangeAspect="1"/>
          </p:cNvPicPr>
          <p:nvPr>
            <p:ph type="pic" sz="quarter" idx="110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7477" t="20321" r="12904" b="5287"/>
          <a:stretch/>
        </p:blipFill>
        <p:spPr/>
      </p:pic>
      <p:grpSp>
        <p:nvGrpSpPr>
          <p:cNvPr id="12" name="Group 11"/>
          <p:cNvGrpSpPr/>
          <p:nvPr/>
        </p:nvGrpSpPr>
        <p:grpSpPr>
          <a:xfrm>
            <a:off x="7610595" y="1174083"/>
            <a:ext cx="2926777" cy="3955542"/>
            <a:chOff x="7421909" y="1473868"/>
            <a:chExt cx="2926777" cy="3955542"/>
          </a:xfrm>
        </p:grpSpPr>
        <p:sp>
          <p:nvSpPr>
            <p:cNvPr id="15" name="TextBox 14"/>
            <p:cNvSpPr txBox="1"/>
            <p:nvPr/>
          </p:nvSpPr>
          <p:spPr>
            <a:xfrm>
              <a:off x="7421909" y="1473868"/>
              <a:ext cx="2602328" cy="111825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4000"/>
                </a:lnSpc>
              </a:pPr>
              <a:r>
                <a:rPr lang="en-US" sz="4000" b="1" dirty="0">
                  <a:latin typeface="Roboto Slab" pitchFamily="2" charset="0"/>
                  <a:ea typeface="Roboto Slab" pitchFamily="2" charset="0"/>
                </a:rPr>
                <a:t>Dr. Jacky Chan</a:t>
              </a:r>
            </a:p>
          </p:txBody>
        </p:sp>
        <p:grpSp>
          <p:nvGrpSpPr>
            <p:cNvPr id="17" name="Group 16"/>
            <p:cNvGrpSpPr/>
            <p:nvPr/>
          </p:nvGrpSpPr>
          <p:grpSpPr>
            <a:xfrm>
              <a:off x="7619212" y="4829839"/>
              <a:ext cx="2207721" cy="599571"/>
              <a:chOff x="5899707" y="2229364"/>
              <a:chExt cx="812243" cy="220588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5899707" y="2229364"/>
                <a:ext cx="812243" cy="220588"/>
              </a:xfrm>
              <a:prstGeom prst="rect">
                <a:avLst/>
              </a:prstGeom>
              <a:noFill/>
              <a:ln w="3175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20" name="Group 19"/>
              <p:cNvGrpSpPr/>
              <p:nvPr/>
            </p:nvGrpSpPr>
            <p:grpSpPr>
              <a:xfrm>
                <a:off x="6042303" y="2271001"/>
                <a:ext cx="527051" cy="137313"/>
                <a:chOff x="1871822" y="5616406"/>
                <a:chExt cx="610631" cy="159087"/>
              </a:xfrm>
            </p:grpSpPr>
            <p:grpSp>
              <p:nvGrpSpPr>
                <p:cNvPr id="22" name="Group 21"/>
                <p:cNvGrpSpPr/>
                <p:nvPr/>
              </p:nvGrpSpPr>
              <p:grpSpPr>
                <a:xfrm>
                  <a:off x="1871822" y="5616406"/>
                  <a:ext cx="159086" cy="159087"/>
                  <a:chOff x="1324575" y="5760204"/>
                  <a:chExt cx="305861" cy="305861"/>
                </a:xfrm>
              </p:grpSpPr>
              <p:sp>
                <p:nvSpPr>
                  <p:cNvPr id="29" name="Oval 28"/>
                  <p:cNvSpPr/>
                  <p:nvPr/>
                </p:nvSpPr>
                <p:spPr>
                  <a:xfrm>
                    <a:off x="132457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30" name="AutoShape 1"/>
                  <p:cNvSpPr>
                    <a:spLocks/>
                  </p:cNvSpPr>
                  <p:nvPr/>
                </p:nvSpPr>
                <p:spPr bwMode="auto">
                  <a:xfrm>
                    <a:off x="1398453" y="5848888"/>
                    <a:ext cx="158105" cy="128492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21600" y="2556"/>
                        </a:moveTo>
                        <a:cubicBezTo>
                          <a:pt x="20805" y="2990"/>
                          <a:pt x="19951" y="3284"/>
                          <a:pt x="19055" y="3415"/>
                        </a:cubicBezTo>
                        <a:cubicBezTo>
                          <a:pt x="19970" y="2740"/>
                          <a:pt x="20673" y="1672"/>
                          <a:pt x="21003" y="399"/>
                        </a:cubicBezTo>
                        <a:cubicBezTo>
                          <a:pt x="20147" y="1023"/>
                          <a:pt x="19199" y="1477"/>
                          <a:pt x="18189" y="1721"/>
                        </a:cubicBezTo>
                        <a:cubicBezTo>
                          <a:pt x="17381" y="662"/>
                          <a:pt x="16229" y="0"/>
                          <a:pt x="14954" y="0"/>
                        </a:cubicBezTo>
                        <a:cubicBezTo>
                          <a:pt x="12507" y="0"/>
                          <a:pt x="10523" y="2441"/>
                          <a:pt x="10523" y="5453"/>
                        </a:cubicBezTo>
                        <a:cubicBezTo>
                          <a:pt x="10523" y="5880"/>
                          <a:pt x="10562" y="6296"/>
                          <a:pt x="10638" y="6695"/>
                        </a:cubicBezTo>
                        <a:cubicBezTo>
                          <a:pt x="6955" y="6468"/>
                          <a:pt x="3690" y="4297"/>
                          <a:pt x="1504" y="998"/>
                        </a:cubicBezTo>
                        <a:cubicBezTo>
                          <a:pt x="1122" y="1803"/>
                          <a:pt x="904" y="2739"/>
                          <a:pt x="904" y="3739"/>
                        </a:cubicBezTo>
                        <a:cubicBezTo>
                          <a:pt x="904" y="5631"/>
                          <a:pt x="1686" y="7300"/>
                          <a:pt x="2876" y="8278"/>
                        </a:cubicBezTo>
                        <a:cubicBezTo>
                          <a:pt x="2149" y="8250"/>
                          <a:pt x="1466" y="8004"/>
                          <a:pt x="868" y="7596"/>
                        </a:cubicBezTo>
                        <a:cubicBezTo>
                          <a:pt x="867" y="7619"/>
                          <a:pt x="867" y="7642"/>
                          <a:pt x="867" y="7665"/>
                        </a:cubicBezTo>
                        <a:cubicBezTo>
                          <a:pt x="867" y="10307"/>
                          <a:pt x="2395" y="12510"/>
                          <a:pt x="4423" y="13011"/>
                        </a:cubicBezTo>
                        <a:cubicBezTo>
                          <a:pt x="4051" y="13136"/>
                          <a:pt x="3659" y="13203"/>
                          <a:pt x="3255" y="13203"/>
                        </a:cubicBezTo>
                        <a:cubicBezTo>
                          <a:pt x="2969" y="13203"/>
                          <a:pt x="2692" y="13169"/>
                          <a:pt x="2421" y="13105"/>
                        </a:cubicBezTo>
                        <a:cubicBezTo>
                          <a:pt x="2985" y="15271"/>
                          <a:pt x="4622" y="16848"/>
                          <a:pt x="6561" y="16892"/>
                        </a:cubicBezTo>
                        <a:cubicBezTo>
                          <a:pt x="5044" y="18355"/>
                          <a:pt x="3134" y="19226"/>
                          <a:pt x="1057" y="19226"/>
                        </a:cubicBezTo>
                        <a:cubicBezTo>
                          <a:pt x="699" y="19226"/>
                          <a:pt x="347" y="19201"/>
                          <a:pt x="0" y="19149"/>
                        </a:cubicBezTo>
                        <a:cubicBezTo>
                          <a:pt x="1961" y="20698"/>
                          <a:pt x="4291" y="21600"/>
                          <a:pt x="6793" y="21600"/>
                        </a:cubicBezTo>
                        <a:cubicBezTo>
                          <a:pt x="14944" y="21600"/>
                          <a:pt x="19401" y="13291"/>
                          <a:pt x="19401" y="6085"/>
                        </a:cubicBezTo>
                        <a:cubicBezTo>
                          <a:pt x="19401" y="5848"/>
                          <a:pt x="19397" y="5613"/>
                          <a:pt x="19389" y="5380"/>
                        </a:cubicBezTo>
                        <a:cubicBezTo>
                          <a:pt x="20255" y="4610"/>
                          <a:pt x="21006" y="3650"/>
                          <a:pt x="21600" y="2556"/>
                        </a:cubicBezTo>
                        <a:cubicBezTo>
                          <a:pt x="21600" y="2556"/>
                          <a:pt x="21600" y="2556"/>
                          <a:pt x="21600" y="2556"/>
                        </a:cubicBezTo>
                        <a:close/>
                        <a:moveTo>
                          <a:pt x="21600" y="2556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  <a:extLst/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3" name="Group 22"/>
                <p:cNvGrpSpPr/>
                <p:nvPr/>
              </p:nvGrpSpPr>
              <p:grpSpPr>
                <a:xfrm>
                  <a:off x="2097594" y="5616406"/>
                  <a:ext cx="159086" cy="159087"/>
                  <a:chOff x="1684215" y="5760204"/>
                  <a:chExt cx="305861" cy="305861"/>
                </a:xfrm>
              </p:grpSpPr>
              <p:sp>
                <p:nvSpPr>
                  <p:cNvPr id="27" name="Oval 26"/>
                  <p:cNvSpPr/>
                  <p:nvPr/>
                </p:nvSpPr>
                <p:spPr>
                  <a:xfrm>
                    <a:off x="1684215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8" name="AutoShape 21"/>
                  <p:cNvSpPr>
                    <a:spLocks/>
                  </p:cNvSpPr>
                  <p:nvPr/>
                </p:nvSpPr>
                <p:spPr bwMode="auto">
                  <a:xfrm>
                    <a:off x="1779016" y="5855006"/>
                    <a:ext cx="116258" cy="116258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600" h="21600">
                        <a:moveTo>
                          <a:pt x="18362" y="2163"/>
                        </a:moveTo>
                        <a:lnTo>
                          <a:pt x="18362" y="5400"/>
                        </a:lnTo>
                        <a:lnTo>
                          <a:pt x="16200" y="5400"/>
                        </a:lnTo>
                        <a:cubicBezTo>
                          <a:pt x="15551" y="5400"/>
                          <a:pt x="15119" y="5832"/>
                          <a:pt x="15119" y="6482"/>
                        </a:cubicBezTo>
                        <a:lnTo>
                          <a:pt x="15119" y="8638"/>
                        </a:lnTo>
                        <a:lnTo>
                          <a:pt x="18362" y="8638"/>
                        </a:lnTo>
                        <a:lnTo>
                          <a:pt x="18362" y="11881"/>
                        </a:lnTo>
                        <a:lnTo>
                          <a:pt x="15119" y="11881"/>
                        </a:lnTo>
                        <a:lnTo>
                          <a:pt x="15119" y="19438"/>
                        </a:lnTo>
                        <a:lnTo>
                          <a:pt x="11881" y="19438"/>
                        </a:lnTo>
                        <a:lnTo>
                          <a:pt x="11881" y="11881"/>
                        </a:lnTo>
                        <a:lnTo>
                          <a:pt x="9719" y="11881"/>
                        </a:lnTo>
                        <a:lnTo>
                          <a:pt x="9719" y="8638"/>
                        </a:lnTo>
                        <a:lnTo>
                          <a:pt x="11881" y="8638"/>
                        </a:lnTo>
                        <a:lnTo>
                          <a:pt x="11881" y="5938"/>
                        </a:lnTo>
                        <a:cubicBezTo>
                          <a:pt x="11881" y="3888"/>
                          <a:pt x="13606" y="2163"/>
                          <a:pt x="15662" y="2163"/>
                        </a:cubicBezTo>
                        <a:cubicBezTo>
                          <a:pt x="15662" y="2163"/>
                          <a:pt x="18362" y="2163"/>
                          <a:pt x="18362" y="2163"/>
                        </a:cubicBezTo>
                        <a:close/>
                        <a:moveTo>
                          <a:pt x="19438" y="0"/>
                        </a:moveTo>
                        <a:lnTo>
                          <a:pt x="2163" y="0"/>
                        </a:lnTo>
                        <a:cubicBezTo>
                          <a:pt x="971" y="0"/>
                          <a:pt x="0" y="971"/>
                          <a:pt x="0" y="2163"/>
                        </a:cubicBezTo>
                        <a:lnTo>
                          <a:pt x="0" y="19438"/>
                        </a:lnTo>
                        <a:cubicBezTo>
                          <a:pt x="0" y="20630"/>
                          <a:pt x="971" y="21600"/>
                          <a:pt x="2163" y="21600"/>
                        </a:cubicBezTo>
                        <a:lnTo>
                          <a:pt x="19438" y="21600"/>
                        </a:lnTo>
                        <a:cubicBezTo>
                          <a:pt x="20630" y="21600"/>
                          <a:pt x="21600" y="20630"/>
                          <a:pt x="21600" y="19438"/>
                        </a:cubicBezTo>
                        <a:lnTo>
                          <a:pt x="21600" y="2163"/>
                        </a:lnTo>
                        <a:cubicBezTo>
                          <a:pt x="21600" y="971"/>
                          <a:pt x="20630" y="0"/>
                          <a:pt x="19438" y="0"/>
                        </a:cubicBezTo>
                        <a:cubicBezTo>
                          <a:pt x="19438" y="0"/>
                          <a:pt x="19438" y="0"/>
                          <a:pt x="19438" y="0"/>
                        </a:cubicBezTo>
                        <a:close/>
                        <a:moveTo>
                          <a:pt x="19438" y="0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  <p:grpSp>
              <p:nvGrpSpPr>
                <p:cNvPr id="24" name="Group 23"/>
                <p:cNvGrpSpPr/>
                <p:nvPr/>
              </p:nvGrpSpPr>
              <p:grpSpPr>
                <a:xfrm>
                  <a:off x="2323367" y="5616406"/>
                  <a:ext cx="159086" cy="159087"/>
                  <a:chOff x="2177216" y="5760204"/>
                  <a:chExt cx="305861" cy="305861"/>
                </a:xfrm>
              </p:grpSpPr>
              <p:sp>
                <p:nvSpPr>
                  <p:cNvPr id="25" name="Oval 24"/>
                  <p:cNvSpPr/>
                  <p:nvPr/>
                </p:nvSpPr>
                <p:spPr>
                  <a:xfrm>
                    <a:off x="2177216" y="5760204"/>
                    <a:ext cx="305861" cy="305861"/>
                  </a:xfrm>
                  <a:prstGeom prst="ellipse">
                    <a:avLst/>
                  </a:prstGeom>
                  <a:solidFill>
                    <a:schemeClr val="tx1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US" dirty="0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26" name="AutoShape 18"/>
                  <p:cNvSpPr>
                    <a:spLocks/>
                  </p:cNvSpPr>
                  <p:nvPr/>
                </p:nvSpPr>
                <p:spPr bwMode="auto">
                  <a:xfrm>
                    <a:off x="2243592" y="5857843"/>
                    <a:ext cx="173108" cy="110583"/>
                  </a:xfrm>
                  <a:custGeom>
                    <a:avLst/>
                    <a:gdLst/>
                    <a:ahLst/>
                    <a:cxnLst/>
                    <a:rect l="0" t="0" r="r" b="b"/>
                    <a:pathLst>
                      <a:path w="21574" h="21486">
                        <a:moveTo>
                          <a:pt x="21169" y="9121"/>
                        </a:moveTo>
                        <a:lnTo>
                          <a:pt x="19513" y="9121"/>
                        </a:lnTo>
                        <a:lnTo>
                          <a:pt x="19513" y="6544"/>
                        </a:lnTo>
                        <a:cubicBezTo>
                          <a:pt x="19513" y="6195"/>
                          <a:pt x="19331" y="5914"/>
                          <a:pt x="19108" y="5914"/>
                        </a:cubicBezTo>
                        <a:lnTo>
                          <a:pt x="17714" y="5914"/>
                        </a:lnTo>
                        <a:cubicBezTo>
                          <a:pt x="17491" y="5914"/>
                          <a:pt x="17309" y="6195"/>
                          <a:pt x="17309" y="6544"/>
                        </a:cubicBezTo>
                        <a:lnTo>
                          <a:pt x="17309" y="9121"/>
                        </a:lnTo>
                        <a:lnTo>
                          <a:pt x="15653" y="9121"/>
                        </a:lnTo>
                        <a:cubicBezTo>
                          <a:pt x="15428" y="9121"/>
                          <a:pt x="15247" y="9404"/>
                          <a:pt x="15247" y="9753"/>
                        </a:cubicBezTo>
                        <a:lnTo>
                          <a:pt x="15247" y="11921"/>
                        </a:lnTo>
                        <a:cubicBezTo>
                          <a:pt x="15247" y="12270"/>
                          <a:pt x="15428" y="12553"/>
                          <a:pt x="15653" y="12553"/>
                        </a:cubicBezTo>
                        <a:lnTo>
                          <a:pt x="17309" y="12553"/>
                        </a:lnTo>
                        <a:lnTo>
                          <a:pt x="17309" y="15130"/>
                        </a:lnTo>
                        <a:cubicBezTo>
                          <a:pt x="17309" y="15479"/>
                          <a:pt x="17491" y="15762"/>
                          <a:pt x="17714" y="15762"/>
                        </a:cubicBezTo>
                        <a:lnTo>
                          <a:pt x="19108" y="15762"/>
                        </a:lnTo>
                        <a:cubicBezTo>
                          <a:pt x="19331" y="15762"/>
                          <a:pt x="19513" y="15479"/>
                          <a:pt x="19513" y="15130"/>
                        </a:cubicBezTo>
                        <a:lnTo>
                          <a:pt x="19513" y="12553"/>
                        </a:lnTo>
                        <a:lnTo>
                          <a:pt x="21169" y="12553"/>
                        </a:lnTo>
                        <a:cubicBezTo>
                          <a:pt x="21393" y="12553"/>
                          <a:pt x="21574" y="12270"/>
                          <a:pt x="21574" y="11921"/>
                        </a:cubicBezTo>
                        <a:lnTo>
                          <a:pt x="21574" y="9753"/>
                        </a:lnTo>
                        <a:cubicBezTo>
                          <a:pt x="21574" y="9404"/>
                          <a:pt x="21393" y="9121"/>
                          <a:pt x="21169" y="9121"/>
                        </a:cubicBezTo>
                        <a:close/>
                        <a:moveTo>
                          <a:pt x="7107" y="9603"/>
                        </a:moveTo>
                        <a:lnTo>
                          <a:pt x="7107" y="12241"/>
                        </a:lnTo>
                        <a:cubicBezTo>
                          <a:pt x="7107" y="12637"/>
                          <a:pt x="7314" y="12960"/>
                          <a:pt x="7569" y="12960"/>
                        </a:cubicBezTo>
                        <a:lnTo>
                          <a:pt x="10940" y="12960"/>
                        </a:lnTo>
                        <a:cubicBezTo>
                          <a:pt x="10349" y="15563"/>
                          <a:pt x="8746" y="17430"/>
                          <a:pt x="6870" y="17408"/>
                        </a:cubicBezTo>
                        <a:cubicBezTo>
                          <a:pt x="4594" y="17382"/>
                          <a:pt x="2712" y="14548"/>
                          <a:pt x="2623" y="11008"/>
                        </a:cubicBezTo>
                        <a:cubicBezTo>
                          <a:pt x="2529" y="7212"/>
                          <a:pt x="4485" y="4078"/>
                          <a:pt x="6902" y="4078"/>
                        </a:cubicBezTo>
                        <a:cubicBezTo>
                          <a:pt x="8007" y="4078"/>
                          <a:pt x="9016" y="4733"/>
                          <a:pt x="9776" y="5808"/>
                        </a:cubicBezTo>
                        <a:cubicBezTo>
                          <a:pt x="9957" y="6063"/>
                          <a:pt x="10231" y="6064"/>
                          <a:pt x="10409" y="5804"/>
                        </a:cubicBezTo>
                        <a:lnTo>
                          <a:pt x="11647" y="3991"/>
                        </a:lnTo>
                        <a:cubicBezTo>
                          <a:pt x="11840" y="3707"/>
                          <a:pt x="11840" y="3228"/>
                          <a:pt x="11648" y="2944"/>
                        </a:cubicBezTo>
                        <a:cubicBezTo>
                          <a:pt x="10442" y="1165"/>
                          <a:pt x="8824" y="57"/>
                          <a:pt x="7040" y="2"/>
                        </a:cubicBezTo>
                        <a:cubicBezTo>
                          <a:pt x="3235" y="-114"/>
                          <a:pt x="27" y="4743"/>
                          <a:pt x="0" y="10667"/>
                        </a:cubicBezTo>
                        <a:cubicBezTo>
                          <a:pt x="-26" y="16636"/>
                          <a:pt x="3074" y="21486"/>
                          <a:pt x="6902" y="21486"/>
                        </a:cubicBezTo>
                        <a:cubicBezTo>
                          <a:pt x="10584" y="21486"/>
                          <a:pt x="13591" y="16999"/>
                          <a:pt x="13793" y="11347"/>
                        </a:cubicBezTo>
                        <a:cubicBezTo>
                          <a:pt x="13798" y="11277"/>
                          <a:pt x="13802" y="8882"/>
                          <a:pt x="13802" y="8882"/>
                        </a:cubicBezTo>
                        <a:lnTo>
                          <a:pt x="7569" y="8882"/>
                        </a:lnTo>
                        <a:cubicBezTo>
                          <a:pt x="7314" y="8882"/>
                          <a:pt x="7107" y="9205"/>
                          <a:pt x="7107" y="9603"/>
                        </a:cubicBezTo>
                        <a:close/>
                        <a:moveTo>
                          <a:pt x="7107" y="9603"/>
                        </a:moveTo>
                      </a:path>
                    </a:pathLst>
                  </a:custGeom>
                  <a:solidFill>
                    <a:schemeClr val="bg1"/>
                  </a:solidFill>
                  <a:ln>
                    <a:noFill/>
                  </a:ln>
                </p:spPr>
                <p:txBody>
                  <a:bodyPr lIns="0" tIns="0" rIns="0" bIns="0"/>
                  <a:lstStyle/>
                  <a:p>
                    <a:endParaRPr lang="en-US"/>
                  </a:p>
                </p:txBody>
              </p:sp>
            </p:grpSp>
          </p:grpSp>
        </p:grp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7451542" y="2728968"/>
              <a:ext cx="2897144" cy="188769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the industry's standard dummy text ever since the 1500s, when an make a type specimen book. It has survived not only five centuries, but also the leap into electronic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77293924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/>
          <p:cNvPicPr>
            <a:picLocks noGrp="1" noChangeAspect="1"/>
          </p:cNvPicPr>
          <p:nvPr>
            <p:ph type="pic" sz="quarter" idx="114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4389" b="24389"/>
          <a:stretch>
            <a:fillRect/>
          </a:stretch>
        </p:blipFill>
        <p:spPr/>
      </p:pic>
      <p:pic>
        <p:nvPicPr>
          <p:cNvPr id="24" name="Picture Placeholder 23"/>
          <p:cNvPicPr>
            <a:picLocks noGrp="1" noChangeAspect="1"/>
          </p:cNvPicPr>
          <p:nvPr>
            <p:ph type="pic" sz="quarter" idx="113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485" r="12485"/>
          <a:stretch>
            <a:fillRect/>
          </a:stretch>
        </p:blipFill>
        <p:spPr/>
      </p:pic>
      <p:pic>
        <p:nvPicPr>
          <p:cNvPr id="20" name="Picture Placeholder 19"/>
          <p:cNvPicPr>
            <a:picLocks noGrp="1" noChangeAspect="1"/>
          </p:cNvPicPr>
          <p:nvPr>
            <p:ph type="pic" sz="quarter" idx="111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0553" r="10553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199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199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646057" y="4994503"/>
            <a:ext cx="6545943" cy="18634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6268843" y="5367124"/>
            <a:ext cx="530037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  <p:pic>
        <p:nvPicPr>
          <p:cNvPr id="19" name="Picture Placeholder 18"/>
          <p:cNvPicPr>
            <a:picLocks noGrp="1" noChangeAspect="1"/>
          </p:cNvPicPr>
          <p:nvPr>
            <p:ph type="pic" sz="quarter" idx="110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4986" r="14986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12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5185" r="1518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Placeholder 19"/>
          <p:cNvPicPr>
            <a:picLocks noGrp="1" noChangeAspect="1"/>
          </p:cNvPicPr>
          <p:nvPr>
            <p:ph type="pic" sz="quarter" idx="112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8248" b="28248"/>
          <a:stretch>
            <a:fillRect/>
          </a:stretch>
        </p:blipFill>
        <p:spPr/>
      </p:pic>
      <p:sp>
        <p:nvSpPr>
          <p:cNvPr id="9" name="Rectangle 8"/>
          <p:cNvSpPr/>
          <p:nvPr/>
        </p:nvSpPr>
        <p:spPr>
          <a:xfrm>
            <a:off x="4417785" y="2392522"/>
            <a:ext cx="6968015" cy="2271966"/>
          </a:xfrm>
          <a:prstGeom prst="rect">
            <a:avLst/>
          </a:prstGeom>
          <a:solidFill>
            <a:schemeClr val="tx1">
              <a:alpha val="7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4" name="Picture Placeholder 23"/>
          <p:cNvPicPr>
            <a:picLocks noGrp="1" noChangeAspect="1"/>
          </p:cNvPicPr>
          <p:nvPr>
            <p:ph type="pic" sz="quarter" idx="115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44" b="4944"/>
          <a:stretch>
            <a:fillRect/>
          </a:stretch>
        </p:blipFill>
        <p:spPr/>
      </p:pic>
      <p:pic>
        <p:nvPicPr>
          <p:cNvPr id="23" name="Picture Placeholder 22"/>
          <p:cNvPicPr>
            <a:picLocks noGrp="1" noChangeAspect="1"/>
          </p:cNvPicPr>
          <p:nvPr>
            <p:ph type="pic" sz="quarter" idx="113"/>
          </p:nvPr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944" b="4944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11"/>
          </p:nvPr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835" b="835"/>
          <a:stretch>
            <a:fillRect/>
          </a:stretch>
        </p:blipFill>
        <p:spPr/>
      </p:pic>
      <p:pic>
        <p:nvPicPr>
          <p:cNvPr id="19" name="Picture Placeholder 18"/>
          <p:cNvPicPr>
            <a:picLocks noGrp="1" noChangeAspect="1"/>
          </p:cNvPicPr>
          <p:nvPr>
            <p:ph type="pic" sz="quarter" idx="110"/>
          </p:nvPr>
        </p:nvPicPr>
        <p:blipFill>
          <a:blip r:embed="rId11">
            <a:extLst>
              <a:ext uri="{BEBA8EAE-BF5A-486C-A8C5-ECC9F3942E4B}">
                <a14:imgProps xmlns:a14="http://schemas.microsoft.com/office/drawing/2010/main">
                  <a14:imgLayer r:embed="rId12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369" r="12369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5251607" y="2969378"/>
            <a:ext cx="5300370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363822871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Placeholder 26"/>
          <p:cNvPicPr>
            <a:picLocks noGrp="1" noChangeAspect="1"/>
          </p:cNvPicPr>
          <p:nvPr>
            <p:ph type="pic" sz="quarter" idx="11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8992" r="8992"/>
          <a:stretch>
            <a:fillRect/>
          </a:stretch>
        </p:blipFill>
        <p:spPr/>
      </p:pic>
      <p:pic>
        <p:nvPicPr>
          <p:cNvPr id="28" name="Picture Placeholder 27"/>
          <p:cNvPicPr>
            <a:picLocks noGrp="1" noChangeAspect="1"/>
          </p:cNvPicPr>
          <p:nvPr>
            <p:ph type="pic" sz="quarter" idx="116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587" r="6587"/>
          <a:stretch>
            <a:fillRect/>
          </a:stretch>
        </p:blipFill>
        <p:spPr/>
      </p:pic>
      <p:pic>
        <p:nvPicPr>
          <p:cNvPr id="29" name="Picture Placeholder 28"/>
          <p:cNvPicPr>
            <a:picLocks noGrp="1" noChangeAspect="1"/>
          </p:cNvPicPr>
          <p:nvPr>
            <p:ph type="pic" sz="quarter" idx="115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345" b="8345"/>
          <a:stretch>
            <a:fillRect/>
          </a:stretch>
        </p:blipFill>
        <p:spPr/>
      </p:pic>
      <p:pic>
        <p:nvPicPr>
          <p:cNvPr id="26" name="Picture Placeholder 25"/>
          <p:cNvPicPr>
            <a:picLocks noGrp="1" noChangeAspect="1"/>
          </p:cNvPicPr>
          <p:nvPr>
            <p:ph type="pic" sz="quarter" idx="113"/>
          </p:nvPr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9" r="11419"/>
          <a:stretch>
            <a:fillRect/>
          </a:stretch>
        </p:blipFill>
        <p:spPr/>
      </p:pic>
      <p:pic>
        <p:nvPicPr>
          <p:cNvPr id="22" name="Picture Placeholder 21"/>
          <p:cNvPicPr>
            <a:picLocks noGrp="1" noChangeAspect="1"/>
          </p:cNvPicPr>
          <p:nvPr>
            <p:ph type="pic" sz="quarter" idx="111"/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409" r="9409"/>
          <a:stretch>
            <a:fillRect/>
          </a:stretch>
        </p:blipFill>
        <p:spPr/>
      </p:pic>
      <p:pic>
        <p:nvPicPr>
          <p:cNvPr id="21" name="Picture Placeholder 20"/>
          <p:cNvPicPr>
            <a:picLocks noGrp="1" noChangeAspect="1"/>
          </p:cNvPicPr>
          <p:nvPr>
            <p:ph type="pic" sz="quarter" idx="110"/>
          </p:nvPr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542" b="17542"/>
          <a:stretch>
            <a:fillRect/>
          </a:stretch>
        </p:blipFill>
        <p:spPr/>
      </p:pic>
      <p:sp>
        <p:nvSpPr>
          <p:cNvPr id="142" name="Slide Number Placeholder 17">
            <a:extLst>
              <a:ext uri="{FF2B5EF4-FFF2-40B4-BE49-F238E27FC236}">
                <a16:creationId xmlns:a16="http://schemas.microsoft.com/office/drawing/2014/main" id="{CC55EE88-68A8-4D84-9C87-E7A10E8ADD68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13" name="Subtitle 12">
            <a:extLst>
              <a:ext uri="{FF2B5EF4-FFF2-40B4-BE49-F238E27FC236}">
                <a16:creationId xmlns:a16="http://schemas.microsoft.com/office/drawing/2014/main" id="{D8E26F69-F6CE-4984-95B5-4A5BB39B062F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</p:txBody>
      </p:sp>
      <p:sp>
        <p:nvSpPr>
          <p:cNvPr id="12" name="Title 11">
            <a:extLst>
              <a:ext uri="{FF2B5EF4-FFF2-40B4-BE49-F238E27FC236}">
                <a16:creationId xmlns:a16="http://schemas.microsoft.com/office/drawing/2014/main" id="{95AD00AD-DBC2-4D26-B998-72497063DC77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 err="1">
                <a:latin typeface="Roboto Slab" pitchFamily="2" charset="0"/>
                <a:ea typeface="Roboto Slab" pitchFamily="2" charset="0"/>
              </a:rPr>
              <a:t>Portfolilo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pic>
        <p:nvPicPr>
          <p:cNvPr id="25" name="Picture Placeholder 24"/>
          <p:cNvPicPr>
            <a:picLocks noGrp="1" noChangeAspect="1"/>
          </p:cNvPicPr>
          <p:nvPr>
            <p:ph type="pic" sz="quarter" idx="112"/>
          </p:nvPr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35" r="6535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0894929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Placeholder 11"/>
          <p:cNvPicPr>
            <a:picLocks noGrp="1" noChangeAspect="1"/>
          </p:cNvPicPr>
          <p:nvPr>
            <p:ph type="pic" sz="quarter" idx="117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149" b="4149"/>
          <a:stretch>
            <a:fillRect/>
          </a:stretch>
        </p:blipFill>
        <p:spPr/>
      </p:pic>
      <p:pic>
        <p:nvPicPr>
          <p:cNvPr id="13" name="Picture Placeholder 12"/>
          <p:cNvPicPr>
            <a:picLocks noGrp="1" noChangeAspect="1"/>
          </p:cNvPicPr>
          <p:nvPr>
            <p:ph type="pic" sz="quarter" idx="110"/>
          </p:nvPr>
        </p:nvPicPr>
        <p:blipFill rotWithShape="1"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423" t="39031" r="34909" b="37855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35B71CA7-DDB1-4BDD-BE8F-ABA9D1476E0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Map Project Location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9E82EBEF-527F-4D6E-97CB-73F52FBAA78D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</a:t>
            </a:r>
          </a:p>
          <a:p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7445734" y="2032056"/>
            <a:ext cx="3858809" cy="13747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  <p:sp>
        <p:nvSpPr>
          <p:cNvPr id="9" name="Rectangle 8"/>
          <p:cNvSpPr/>
          <p:nvPr/>
        </p:nvSpPr>
        <p:spPr>
          <a:xfrm>
            <a:off x="5932715" y="2032056"/>
            <a:ext cx="1237342" cy="399086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Placeholder 6"/>
          <p:cNvPicPr>
            <a:picLocks noGrp="1" noChangeAspect="1"/>
          </p:cNvPicPr>
          <p:nvPr>
            <p:ph type="pic" sz="quarter" idx="25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7813" b="7813"/>
          <a:stretch>
            <a:fillRect/>
          </a:stretch>
        </p:blipFill>
        <p:spPr/>
      </p:pic>
      <p:sp>
        <p:nvSpPr>
          <p:cNvPr id="6" name="Oval 5"/>
          <p:cNvSpPr/>
          <p:nvPr/>
        </p:nvSpPr>
        <p:spPr>
          <a:xfrm>
            <a:off x="4648200" y="1981200"/>
            <a:ext cx="2895600" cy="2895600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2" name="Oval 1"/>
          <p:cNvSpPr/>
          <p:nvPr/>
        </p:nvSpPr>
        <p:spPr>
          <a:xfrm>
            <a:off x="4838700" y="2171700"/>
            <a:ext cx="2514600" cy="2514600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/>
          <p:cNvSpPr txBox="1"/>
          <p:nvPr/>
        </p:nvSpPr>
        <p:spPr>
          <a:xfrm>
            <a:off x="5150869" y="3152001"/>
            <a:ext cx="189026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 smtClean="0">
                <a:solidFill>
                  <a:schemeClr val="bg1"/>
                </a:solidFill>
                <a:latin typeface="Roboto Slab" pitchFamily="2" charset="0"/>
                <a:ea typeface="Roboto Slab" pitchFamily="2" charset="0"/>
              </a:rPr>
              <a:t>THE END</a:t>
            </a:r>
            <a:endParaRPr lang="en-US" sz="3000" b="1" dirty="0">
              <a:solidFill>
                <a:schemeClr val="bg1"/>
              </a:solidFill>
              <a:latin typeface="Roboto Slab" pitchFamily="2" charset="0"/>
              <a:ea typeface="Roboto Slab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Freeform 5"/>
          <p:cNvSpPr>
            <a:spLocks noEditPoints="1"/>
          </p:cNvSpPr>
          <p:nvPr/>
        </p:nvSpPr>
        <p:spPr bwMode="auto">
          <a:xfrm>
            <a:off x="0" y="-1750144"/>
            <a:ext cx="8569325" cy="8608144"/>
          </a:xfrm>
          <a:custGeom>
            <a:avLst/>
            <a:gdLst>
              <a:gd name="T0" fmla="*/ 778 w 925"/>
              <a:gd name="T1" fmla="*/ 0 h 931"/>
              <a:gd name="T2" fmla="*/ 700 w 925"/>
              <a:gd name="T3" fmla="*/ 78 h 931"/>
              <a:gd name="T4" fmla="*/ 700 w 925"/>
              <a:gd name="T5" fmla="*/ 171 h 931"/>
              <a:gd name="T6" fmla="*/ 266 w 925"/>
              <a:gd name="T7" fmla="*/ 171 h 931"/>
              <a:gd name="T8" fmla="*/ 0 w 925"/>
              <a:gd name="T9" fmla="*/ 437 h 931"/>
              <a:gd name="T10" fmla="*/ 0 w 925"/>
              <a:gd name="T11" fmla="*/ 931 h 931"/>
              <a:gd name="T12" fmla="*/ 494 w 925"/>
              <a:gd name="T13" fmla="*/ 931 h 931"/>
              <a:gd name="T14" fmla="*/ 760 w 925"/>
              <a:gd name="T15" fmla="*/ 666 h 931"/>
              <a:gd name="T16" fmla="*/ 760 w 925"/>
              <a:gd name="T17" fmla="*/ 225 h 931"/>
              <a:gd name="T18" fmla="*/ 846 w 925"/>
              <a:gd name="T19" fmla="*/ 225 h 931"/>
              <a:gd name="T20" fmla="*/ 925 w 925"/>
              <a:gd name="T21" fmla="*/ 146 h 931"/>
              <a:gd name="T22" fmla="*/ 925 w 925"/>
              <a:gd name="T23" fmla="*/ 0 h 931"/>
              <a:gd name="T24" fmla="*/ 778 w 925"/>
              <a:gd name="T25" fmla="*/ 0 h 931"/>
              <a:gd name="T26" fmla="*/ 537 w 925"/>
              <a:gd name="T27" fmla="*/ 631 h 931"/>
              <a:gd name="T28" fmla="*/ 383 w 925"/>
              <a:gd name="T29" fmla="*/ 706 h 931"/>
              <a:gd name="T30" fmla="*/ 223 w 925"/>
              <a:gd name="T31" fmla="*/ 799 h 931"/>
              <a:gd name="T32" fmla="*/ 223 w 925"/>
              <a:gd name="T33" fmla="*/ 483 h 931"/>
              <a:gd name="T34" fmla="*/ 375 w 925"/>
              <a:gd name="T35" fmla="*/ 396 h 931"/>
              <a:gd name="T36" fmla="*/ 415 w 925"/>
              <a:gd name="T37" fmla="*/ 396 h 931"/>
              <a:gd name="T38" fmla="*/ 537 w 925"/>
              <a:gd name="T39" fmla="*/ 303 h 931"/>
              <a:gd name="T40" fmla="*/ 537 w 925"/>
              <a:gd name="T41" fmla="*/ 631 h 9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925" h="931">
                <a:moveTo>
                  <a:pt x="778" y="0"/>
                </a:moveTo>
                <a:cubicBezTo>
                  <a:pt x="735" y="0"/>
                  <a:pt x="700" y="35"/>
                  <a:pt x="700" y="78"/>
                </a:cubicBezTo>
                <a:cubicBezTo>
                  <a:pt x="700" y="171"/>
                  <a:pt x="700" y="171"/>
                  <a:pt x="700" y="171"/>
                </a:cubicBezTo>
                <a:cubicBezTo>
                  <a:pt x="266" y="171"/>
                  <a:pt x="266" y="171"/>
                  <a:pt x="266" y="171"/>
                </a:cubicBezTo>
                <a:cubicBezTo>
                  <a:pt x="119" y="171"/>
                  <a:pt x="0" y="290"/>
                  <a:pt x="0" y="437"/>
                </a:cubicBezTo>
                <a:cubicBezTo>
                  <a:pt x="0" y="931"/>
                  <a:pt x="0" y="931"/>
                  <a:pt x="0" y="931"/>
                </a:cubicBezTo>
                <a:cubicBezTo>
                  <a:pt x="494" y="931"/>
                  <a:pt x="494" y="931"/>
                  <a:pt x="494" y="931"/>
                </a:cubicBezTo>
                <a:cubicBezTo>
                  <a:pt x="641" y="931"/>
                  <a:pt x="760" y="812"/>
                  <a:pt x="760" y="666"/>
                </a:cubicBezTo>
                <a:cubicBezTo>
                  <a:pt x="760" y="225"/>
                  <a:pt x="760" y="225"/>
                  <a:pt x="760" y="225"/>
                </a:cubicBezTo>
                <a:cubicBezTo>
                  <a:pt x="846" y="225"/>
                  <a:pt x="846" y="225"/>
                  <a:pt x="846" y="225"/>
                </a:cubicBezTo>
                <a:cubicBezTo>
                  <a:pt x="889" y="225"/>
                  <a:pt x="925" y="189"/>
                  <a:pt x="925" y="146"/>
                </a:cubicBezTo>
                <a:cubicBezTo>
                  <a:pt x="925" y="0"/>
                  <a:pt x="925" y="0"/>
                  <a:pt x="925" y="0"/>
                </a:cubicBezTo>
                <a:lnTo>
                  <a:pt x="778" y="0"/>
                </a:lnTo>
                <a:close/>
                <a:moveTo>
                  <a:pt x="537" y="631"/>
                </a:moveTo>
                <a:cubicBezTo>
                  <a:pt x="537" y="718"/>
                  <a:pt x="436" y="706"/>
                  <a:pt x="383" y="706"/>
                </a:cubicBezTo>
                <a:cubicBezTo>
                  <a:pt x="331" y="706"/>
                  <a:pt x="244" y="703"/>
                  <a:pt x="223" y="799"/>
                </a:cubicBezTo>
                <a:cubicBezTo>
                  <a:pt x="223" y="483"/>
                  <a:pt x="223" y="483"/>
                  <a:pt x="223" y="483"/>
                </a:cubicBezTo>
                <a:cubicBezTo>
                  <a:pt x="223" y="408"/>
                  <a:pt x="289" y="396"/>
                  <a:pt x="375" y="396"/>
                </a:cubicBezTo>
                <a:cubicBezTo>
                  <a:pt x="415" y="396"/>
                  <a:pt x="415" y="396"/>
                  <a:pt x="415" y="396"/>
                </a:cubicBezTo>
                <a:cubicBezTo>
                  <a:pt x="530" y="396"/>
                  <a:pt x="537" y="303"/>
                  <a:pt x="537" y="303"/>
                </a:cubicBezTo>
                <a:lnTo>
                  <a:pt x="537" y="631"/>
                </a:lnTo>
                <a:close/>
              </a:path>
            </a:pathLst>
          </a:custGeom>
          <a:solidFill>
            <a:schemeClr val="tx1">
              <a:alpha val="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 smtClean="0"/>
              <a:t>02</a:t>
            </a:r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A18DC7D-6789-4399-87E1-E906A3F8161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7000" y="0"/>
            <a:ext cx="6858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713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Welcome Message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6675681" y="2446383"/>
            <a:ext cx="3106770" cy="3191690"/>
            <a:chOff x="6525301" y="2829658"/>
            <a:chExt cx="3106770" cy="3191690"/>
          </a:xfrm>
        </p:grpSpPr>
        <p:grpSp>
          <p:nvGrpSpPr>
            <p:cNvPr id="17" name="Group 16">
              <a:extLst>
                <a:ext uri="{FF2B5EF4-FFF2-40B4-BE49-F238E27FC236}">
                  <a16:creationId xmlns:a16="http://schemas.microsoft.com/office/drawing/2014/main" id="{D6AF977E-74F2-42CB-B873-D65500C32761}"/>
                </a:ext>
              </a:extLst>
            </p:cNvPr>
            <p:cNvGrpSpPr/>
            <p:nvPr/>
          </p:nvGrpSpPr>
          <p:grpSpPr>
            <a:xfrm>
              <a:off x="6622696" y="5715486"/>
              <a:ext cx="958829" cy="305862"/>
              <a:chOff x="4052943" y="5412792"/>
              <a:chExt cx="958829" cy="305862"/>
            </a:xfrm>
          </p:grpSpPr>
          <p:grpSp>
            <p:nvGrpSpPr>
              <p:cNvPr id="26" name="Group 25">
                <a:extLst>
                  <a:ext uri="{FF2B5EF4-FFF2-40B4-BE49-F238E27FC236}">
                    <a16:creationId xmlns:a16="http://schemas.microsoft.com/office/drawing/2014/main" id="{053E47C9-7D69-4732-AF31-91140449C018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33" name="Oval 32">
                  <a:extLst>
                    <a:ext uri="{FF2B5EF4-FFF2-40B4-BE49-F238E27FC236}">
                      <a16:creationId xmlns:a16="http://schemas.microsoft.com/office/drawing/2014/main" id="{D93D7B43-E8DB-4380-85E0-E43795FFF433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4" name="AutoShape 1">
                  <a:extLst>
                    <a:ext uri="{FF2B5EF4-FFF2-40B4-BE49-F238E27FC236}">
                      <a16:creationId xmlns:a16="http://schemas.microsoft.com/office/drawing/2014/main" id="{2DDC80B6-6891-42CB-B041-7DC085478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64D02105-B202-43CC-B224-1D29CE0CE8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F38792B5-5861-4117-BF7C-1916589107A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2" name="AutoShape 21">
                  <a:extLst>
                    <a:ext uri="{FF2B5EF4-FFF2-40B4-BE49-F238E27FC236}">
                      <a16:creationId xmlns:a16="http://schemas.microsoft.com/office/drawing/2014/main" id="{2444D6D4-A5DA-4A6A-8BD7-A0825B464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8" name="Group 27">
                <a:extLst>
                  <a:ext uri="{FF2B5EF4-FFF2-40B4-BE49-F238E27FC236}">
                    <a16:creationId xmlns:a16="http://schemas.microsoft.com/office/drawing/2014/main" id="{C0F663E7-A919-49F5-9721-21C38802DD0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284E763A-E060-4087-81FC-CCBD3399E32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30" name="AutoShape 18">
                  <a:extLst>
                    <a:ext uri="{FF2B5EF4-FFF2-40B4-BE49-F238E27FC236}">
                      <a16:creationId xmlns:a16="http://schemas.microsoft.com/office/drawing/2014/main" id="{507CEDB8-8EE1-4B44-9250-071741B61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90DE4BF5-D548-42F7-9BA4-30C2FE8223C5}"/>
                </a:ext>
              </a:extLst>
            </p:cNvPr>
            <p:cNvSpPr txBox="1"/>
            <p:nvPr/>
          </p:nvSpPr>
          <p:spPr>
            <a:xfrm>
              <a:off x="6525302" y="5071531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2C2F6088-FF5D-4D6A-82E6-EB9159656C0C}"/>
                </a:ext>
              </a:extLst>
            </p:cNvPr>
            <p:cNvGrpSpPr/>
            <p:nvPr/>
          </p:nvGrpSpPr>
          <p:grpSpPr>
            <a:xfrm>
              <a:off x="6525301" y="2829658"/>
              <a:ext cx="3106770" cy="1737249"/>
              <a:chOff x="840881" y="1727317"/>
              <a:chExt cx="3106770" cy="1737249"/>
            </a:xfrm>
          </p:grpSpPr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E53986B-009A-4ABB-93F0-51C434294812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24" name="TextBox 23">
                  <a:extLst>
                    <a:ext uri="{FF2B5EF4-FFF2-40B4-BE49-F238E27FC236}">
                      <a16:creationId xmlns:a16="http://schemas.microsoft.com/office/drawing/2014/main" id="{0A8FFDFE-92F1-4381-93CE-0D463EE948F5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25" name="TextBox 24">
                  <a:extLst>
                    <a:ext uri="{FF2B5EF4-FFF2-40B4-BE49-F238E27FC236}">
                      <a16:creationId xmlns:a16="http://schemas.microsoft.com/office/drawing/2014/main" id="{F8352520-C39E-454D-B8BD-842B31D8B996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23" name="Rectangle 9">
                <a:extLst>
                  <a:ext uri="{FF2B5EF4-FFF2-40B4-BE49-F238E27FC236}">
                    <a16:creationId xmlns:a16="http://schemas.microsoft.com/office/drawing/2014/main" id="{D3AEF147-4D9E-4E18-A501-6C3B81453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FBCB84D4-8446-4216-B3D7-D8E622332D83}"/>
                </a:ext>
              </a:extLst>
            </p:cNvPr>
            <p:cNvCxnSpPr>
              <a:cxnSpLocks/>
            </p:cNvCxnSpPr>
            <p:nvPr/>
          </p:nvCxnSpPr>
          <p:spPr>
            <a:xfrm>
              <a:off x="6621682" y="4847592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Rectangle 3"/>
          <p:cNvSpPr/>
          <p:nvPr/>
        </p:nvSpPr>
        <p:spPr>
          <a:xfrm>
            <a:off x="1354509" y="2032000"/>
            <a:ext cx="2509153" cy="402045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9" name="Picture Placeholder 38"/>
          <p:cNvPicPr>
            <a:picLocks noGrp="1" noChangeAspect="1"/>
          </p:cNvPicPr>
          <p:nvPr>
            <p:ph type="pic" sz="quarter" idx="107"/>
          </p:nvPr>
        </p:nvPicPr>
        <p:blipFill>
          <a:blip r:embed="rId3" cstate="print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2030" b="2030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90758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07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6958" t="23498" r="20784"/>
          <a:stretch/>
        </p:blipFill>
        <p:spPr>
          <a:xfrm>
            <a:off x="1131989" y="0"/>
            <a:ext cx="3759325" cy="5942866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 dirty="0"/>
          </a:p>
        </p:txBody>
      </p:sp>
      <p:grpSp>
        <p:nvGrpSpPr>
          <p:cNvPr id="9" name="Group 8"/>
          <p:cNvGrpSpPr/>
          <p:nvPr/>
        </p:nvGrpSpPr>
        <p:grpSpPr>
          <a:xfrm>
            <a:off x="6154157" y="1375588"/>
            <a:ext cx="3106770" cy="3191690"/>
            <a:chOff x="6525301" y="2829658"/>
            <a:chExt cx="3106770" cy="3191690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D6AF977E-74F2-42CB-B873-D65500C32761}"/>
                </a:ext>
              </a:extLst>
            </p:cNvPr>
            <p:cNvGrpSpPr/>
            <p:nvPr/>
          </p:nvGrpSpPr>
          <p:grpSpPr>
            <a:xfrm>
              <a:off x="6622696" y="5715486"/>
              <a:ext cx="958829" cy="305862"/>
              <a:chOff x="4052943" y="5412792"/>
              <a:chExt cx="958829" cy="305862"/>
            </a:xfrm>
          </p:grpSpPr>
          <p:grpSp>
            <p:nvGrpSpPr>
              <p:cNvPr id="19" name="Group 18">
                <a:extLst>
                  <a:ext uri="{FF2B5EF4-FFF2-40B4-BE49-F238E27FC236}">
                    <a16:creationId xmlns:a16="http://schemas.microsoft.com/office/drawing/2014/main" id="{053E47C9-7D69-4732-AF31-91140449C018}"/>
                  </a:ext>
                </a:extLst>
              </p:cNvPr>
              <p:cNvGrpSpPr/>
              <p:nvPr/>
            </p:nvGrpSpPr>
            <p:grpSpPr>
              <a:xfrm>
                <a:off x="4052943" y="5412793"/>
                <a:ext cx="305861" cy="305861"/>
                <a:chOff x="1324575" y="5760204"/>
                <a:chExt cx="305861" cy="305861"/>
              </a:xfrm>
            </p:grpSpPr>
            <p:sp>
              <p:nvSpPr>
                <p:cNvPr id="28" name="Oval 27">
                  <a:extLst>
                    <a:ext uri="{FF2B5EF4-FFF2-40B4-BE49-F238E27FC236}">
                      <a16:creationId xmlns:a16="http://schemas.microsoft.com/office/drawing/2014/main" id="{D93D7B43-E8DB-4380-85E0-E43795FFF433}"/>
                    </a:ext>
                  </a:extLst>
                </p:cNvPr>
                <p:cNvSpPr/>
                <p:nvPr/>
              </p:nvSpPr>
              <p:spPr>
                <a:xfrm>
                  <a:off x="132457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9" name="AutoShape 1">
                  <a:extLst>
                    <a:ext uri="{FF2B5EF4-FFF2-40B4-BE49-F238E27FC236}">
                      <a16:creationId xmlns:a16="http://schemas.microsoft.com/office/drawing/2014/main" id="{2DDC80B6-6891-42CB-B041-7DC085478646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398453" y="5848888"/>
                  <a:ext cx="158105" cy="128492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21600" y="2556"/>
                      </a:moveTo>
                      <a:cubicBezTo>
                        <a:pt x="20805" y="2990"/>
                        <a:pt x="19951" y="3284"/>
                        <a:pt x="19055" y="3415"/>
                      </a:cubicBezTo>
                      <a:cubicBezTo>
                        <a:pt x="19970" y="2740"/>
                        <a:pt x="20673" y="1672"/>
                        <a:pt x="21003" y="399"/>
                      </a:cubicBezTo>
                      <a:cubicBezTo>
                        <a:pt x="20147" y="1023"/>
                        <a:pt x="19199" y="1477"/>
                        <a:pt x="18189" y="1721"/>
                      </a:cubicBezTo>
                      <a:cubicBezTo>
                        <a:pt x="17381" y="662"/>
                        <a:pt x="16229" y="0"/>
                        <a:pt x="14954" y="0"/>
                      </a:cubicBezTo>
                      <a:cubicBezTo>
                        <a:pt x="12507" y="0"/>
                        <a:pt x="10523" y="2441"/>
                        <a:pt x="10523" y="5453"/>
                      </a:cubicBezTo>
                      <a:cubicBezTo>
                        <a:pt x="10523" y="5880"/>
                        <a:pt x="10562" y="6296"/>
                        <a:pt x="10638" y="6695"/>
                      </a:cubicBezTo>
                      <a:cubicBezTo>
                        <a:pt x="6955" y="6468"/>
                        <a:pt x="3690" y="4297"/>
                        <a:pt x="1504" y="998"/>
                      </a:cubicBezTo>
                      <a:cubicBezTo>
                        <a:pt x="1122" y="1803"/>
                        <a:pt x="904" y="2739"/>
                        <a:pt x="904" y="3739"/>
                      </a:cubicBezTo>
                      <a:cubicBezTo>
                        <a:pt x="904" y="5631"/>
                        <a:pt x="1686" y="7300"/>
                        <a:pt x="2876" y="8278"/>
                      </a:cubicBezTo>
                      <a:cubicBezTo>
                        <a:pt x="2149" y="8250"/>
                        <a:pt x="1466" y="8004"/>
                        <a:pt x="868" y="7596"/>
                      </a:cubicBezTo>
                      <a:cubicBezTo>
                        <a:pt x="867" y="7619"/>
                        <a:pt x="867" y="7642"/>
                        <a:pt x="867" y="7665"/>
                      </a:cubicBezTo>
                      <a:cubicBezTo>
                        <a:pt x="867" y="10307"/>
                        <a:pt x="2395" y="12510"/>
                        <a:pt x="4423" y="13011"/>
                      </a:cubicBezTo>
                      <a:cubicBezTo>
                        <a:pt x="4051" y="13136"/>
                        <a:pt x="3659" y="13203"/>
                        <a:pt x="3255" y="13203"/>
                      </a:cubicBezTo>
                      <a:cubicBezTo>
                        <a:pt x="2969" y="13203"/>
                        <a:pt x="2692" y="13169"/>
                        <a:pt x="2421" y="13105"/>
                      </a:cubicBezTo>
                      <a:cubicBezTo>
                        <a:pt x="2985" y="15271"/>
                        <a:pt x="4622" y="16848"/>
                        <a:pt x="6561" y="16892"/>
                      </a:cubicBezTo>
                      <a:cubicBezTo>
                        <a:pt x="5044" y="18355"/>
                        <a:pt x="3134" y="19226"/>
                        <a:pt x="1057" y="19226"/>
                      </a:cubicBezTo>
                      <a:cubicBezTo>
                        <a:pt x="699" y="19226"/>
                        <a:pt x="347" y="19201"/>
                        <a:pt x="0" y="19149"/>
                      </a:cubicBezTo>
                      <a:cubicBezTo>
                        <a:pt x="1961" y="20698"/>
                        <a:pt x="4291" y="21600"/>
                        <a:pt x="6793" y="21600"/>
                      </a:cubicBezTo>
                      <a:cubicBezTo>
                        <a:pt x="14944" y="21600"/>
                        <a:pt x="19401" y="13291"/>
                        <a:pt x="19401" y="6085"/>
                      </a:cubicBezTo>
                      <a:cubicBezTo>
                        <a:pt x="19401" y="5848"/>
                        <a:pt x="19397" y="5613"/>
                        <a:pt x="19389" y="5380"/>
                      </a:cubicBezTo>
                      <a:cubicBezTo>
                        <a:pt x="20255" y="4610"/>
                        <a:pt x="21006" y="3650"/>
                        <a:pt x="21600" y="2556"/>
                      </a:cubicBezTo>
                      <a:cubicBezTo>
                        <a:pt x="21600" y="2556"/>
                        <a:pt x="21600" y="2556"/>
                        <a:pt x="21600" y="2556"/>
                      </a:cubicBezTo>
                      <a:close/>
                      <a:moveTo>
                        <a:pt x="21600" y="2556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  <a:extLst/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64D02105-B202-43CC-B224-1D29CE0CE816}"/>
                  </a:ext>
                </a:extLst>
              </p:cNvPr>
              <p:cNvGrpSpPr/>
              <p:nvPr/>
            </p:nvGrpSpPr>
            <p:grpSpPr>
              <a:xfrm>
                <a:off x="4379427" y="5412793"/>
                <a:ext cx="305861" cy="305861"/>
                <a:chOff x="1684215" y="5760204"/>
                <a:chExt cx="305861" cy="305861"/>
              </a:xfrm>
            </p:grpSpPr>
            <p:sp>
              <p:nvSpPr>
                <p:cNvPr id="24" name="Oval 23">
                  <a:extLst>
                    <a:ext uri="{FF2B5EF4-FFF2-40B4-BE49-F238E27FC236}">
                      <a16:creationId xmlns:a16="http://schemas.microsoft.com/office/drawing/2014/main" id="{F38792B5-5861-4117-BF7C-1916589107A9}"/>
                    </a:ext>
                  </a:extLst>
                </p:cNvPr>
                <p:cNvSpPr/>
                <p:nvPr/>
              </p:nvSpPr>
              <p:spPr>
                <a:xfrm>
                  <a:off x="1684215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7" name="AutoShape 21">
                  <a:extLst>
                    <a:ext uri="{FF2B5EF4-FFF2-40B4-BE49-F238E27FC236}">
                      <a16:creationId xmlns:a16="http://schemas.microsoft.com/office/drawing/2014/main" id="{2444D6D4-A5DA-4A6A-8BD7-A0825B464DA9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1779016" y="5855006"/>
                  <a:ext cx="116258" cy="116258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600" h="21600">
                      <a:moveTo>
                        <a:pt x="18362" y="2163"/>
                      </a:moveTo>
                      <a:lnTo>
                        <a:pt x="18362" y="5400"/>
                      </a:lnTo>
                      <a:lnTo>
                        <a:pt x="16200" y="5400"/>
                      </a:lnTo>
                      <a:cubicBezTo>
                        <a:pt x="15551" y="5400"/>
                        <a:pt x="15119" y="5832"/>
                        <a:pt x="15119" y="6482"/>
                      </a:cubicBezTo>
                      <a:lnTo>
                        <a:pt x="15119" y="8638"/>
                      </a:lnTo>
                      <a:lnTo>
                        <a:pt x="18362" y="8638"/>
                      </a:lnTo>
                      <a:lnTo>
                        <a:pt x="18362" y="11881"/>
                      </a:lnTo>
                      <a:lnTo>
                        <a:pt x="15119" y="11881"/>
                      </a:lnTo>
                      <a:lnTo>
                        <a:pt x="15119" y="19438"/>
                      </a:lnTo>
                      <a:lnTo>
                        <a:pt x="11881" y="19438"/>
                      </a:lnTo>
                      <a:lnTo>
                        <a:pt x="11881" y="11881"/>
                      </a:lnTo>
                      <a:lnTo>
                        <a:pt x="9719" y="11881"/>
                      </a:lnTo>
                      <a:lnTo>
                        <a:pt x="9719" y="8638"/>
                      </a:lnTo>
                      <a:lnTo>
                        <a:pt x="11881" y="8638"/>
                      </a:lnTo>
                      <a:lnTo>
                        <a:pt x="11881" y="5938"/>
                      </a:lnTo>
                      <a:cubicBezTo>
                        <a:pt x="11881" y="3888"/>
                        <a:pt x="13606" y="2163"/>
                        <a:pt x="15662" y="2163"/>
                      </a:cubicBezTo>
                      <a:cubicBezTo>
                        <a:pt x="15662" y="2163"/>
                        <a:pt x="18362" y="2163"/>
                        <a:pt x="18362" y="2163"/>
                      </a:cubicBezTo>
                      <a:close/>
                      <a:moveTo>
                        <a:pt x="19438" y="0"/>
                      </a:moveTo>
                      <a:lnTo>
                        <a:pt x="2163" y="0"/>
                      </a:lnTo>
                      <a:cubicBezTo>
                        <a:pt x="971" y="0"/>
                        <a:pt x="0" y="971"/>
                        <a:pt x="0" y="2163"/>
                      </a:cubicBezTo>
                      <a:lnTo>
                        <a:pt x="0" y="19438"/>
                      </a:lnTo>
                      <a:cubicBezTo>
                        <a:pt x="0" y="20630"/>
                        <a:pt x="971" y="21600"/>
                        <a:pt x="2163" y="21600"/>
                      </a:cubicBezTo>
                      <a:lnTo>
                        <a:pt x="19438" y="21600"/>
                      </a:lnTo>
                      <a:cubicBezTo>
                        <a:pt x="20630" y="21600"/>
                        <a:pt x="21600" y="20630"/>
                        <a:pt x="21600" y="19438"/>
                      </a:cubicBezTo>
                      <a:lnTo>
                        <a:pt x="21600" y="2163"/>
                      </a:lnTo>
                      <a:cubicBezTo>
                        <a:pt x="21600" y="971"/>
                        <a:pt x="20630" y="0"/>
                        <a:pt x="19438" y="0"/>
                      </a:cubicBezTo>
                      <a:cubicBezTo>
                        <a:pt x="19438" y="0"/>
                        <a:pt x="19438" y="0"/>
                        <a:pt x="19438" y="0"/>
                      </a:cubicBezTo>
                      <a:close/>
                      <a:moveTo>
                        <a:pt x="19438" y="0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/>
                </a:p>
              </p:txBody>
            </p: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C0F663E7-A919-49F5-9721-21C38802DD05}"/>
                  </a:ext>
                </a:extLst>
              </p:cNvPr>
              <p:cNvGrpSpPr/>
              <p:nvPr/>
            </p:nvGrpSpPr>
            <p:grpSpPr>
              <a:xfrm>
                <a:off x="4705911" y="5412792"/>
                <a:ext cx="305861" cy="305861"/>
                <a:chOff x="2177216" y="5760204"/>
                <a:chExt cx="305861" cy="305861"/>
              </a:xfrm>
            </p:grpSpPr>
            <p:sp>
              <p:nvSpPr>
                <p:cNvPr id="22" name="Oval 21">
                  <a:extLst>
                    <a:ext uri="{FF2B5EF4-FFF2-40B4-BE49-F238E27FC236}">
                      <a16:creationId xmlns:a16="http://schemas.microsoft.com/office/drawing/2014/main" id="{284E763A-E060-4087-81FC-CCBD3399E32C}"/>
                    </a:ext>
                  </a:extLst>
                </p:cNvPr>
                <p:cNvSpPr/>
                <p:nvPr/>
              </p:nvSpPr>
              <p:spPr>
                <a:xfrm>
                  <a:off x="2177216" y="5760204"/>
                  <a:ext cx="305861" cy="305861"/>
                </a:xfrm>
                <a:prstGeom prst="ellipse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0">
                  <a:scrgbClr r="0" g="0" b="0"/>
                </a:lnRef>
                <a:fillRef idx="0">
                  <a:scrgbClr r="0" g="0" b="0"/>
                </a:fillRef>
                <a:effectRef idx="0">
                  <a:scrgbClr r="0" g="0" b="0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 dirty="0"/>
                </a:p>
              </p:txBody>
            </p:sp>
            <p:sp>
              <p:nvSpPr>
                <p:cNvPr id="23" name="AutoShape 18">
                  <a:extLst>
                    <a:ext uri="{FF2B5EF4-FFF2-40B4-BE49-F238E27FC236}">
                      <a16:creationId xmlns:a16="http://schemas.microsoft.com/office/drawing/2014/main" id="{507CEDB8-8EE1-4B44-9250-071741B6152C}"/>
                    </a:ext>
                  </a:extLst>
                </p:cNvPr>
                <p:cNvSpPr>
                  <a:spLocks/>
                </p:cNvSpPr>
                <p:nvPr/>
              </p:nvSpPr>
              <p:spPr bwMode="auto">
                <a:xfrm>
                  <a:off x="2243592" y="5857843"/>
                  <a:ext cx="173108" cy="110583"/>
                </a:xfrm>
                <a:custGeom>
                  <a:avLst/>
                  <a:gdLst/>
                  <a:ahLst/>
                  <a:cxnLst/>
                  <a:rect l="0" t="0" r="r" b="b"/>
                  <a:pathLst>
                    <a:path w="21574" h="21486">
                      <a:moveTo>
                        <a:pt x="21169" y="9121"/>
                      </a:moveTo>
                      <a:lnTo>
                        <a:pt x="19513" y="9121"/>
                      </a:lnTo>
                      <a:lnTo>
                        <a:pt x="19513" y="6544"/>
                      </a:lnTo>
                      <a:cubicBezTo>
                        <a:pt x="19513" y="6195"/>
                        <a:pt x="19331" y="5914"/>
                        <a:pt x="19108" y="5914"/>
                      </a:cubicBezTo>
                      <a:lnTo>
                        <a:pt x="17714" y="5914"/>
                      </a:lnTo>
                      <a:cubicBezTo>
                        <a:pt x="17491" y="5914"/>
                        <a:pt x="17309" y="6195"/>
                        <a:pt x="17309" y="6544"/>
                      </a:cubicBezTo>
                      <a:lnTo>
                        <a:pt x="17309" y="9121"/>
                      </a:lnTo>
                      <a:lnTo>
                        <a:pt x="15653" y="9121"/>
                      </a:lnTo>
                      <a:cubicBezTo>
                        <a:pt x="15428" y="9121"/>
                        <a:pt x="15247" y="9404"/>
                        <a:pt x="15247" y="9753"/>
                      </a:cubicBezTo>
                      <a:lnTo>
                        <a:pt x="15247" y="11921"/>
                      </a:lnTo>
                      <a:cubicBezTo>
                        <a:pt x="15247" y="12270"/>
                        <a:pt x="15428" y="12553"/>
                        <a:pt x="15653" y="12553"/>
                      </a:cubicBezTo>
                      <a:lnTo>
                        <a:pt x="17309" y="12553"/>
                      </a:lnTo>
                      <a:lnTo>
                        <a:pt x="17309" y="15130"/>
                      </a:lnTo>
                      <a:cubicBezTo>
                        <a:pt x="17309" y="15479"/>
                        <a:pt x="17491" y="15762"/>
                        <a:pt x="17714" y="15762"/>
                      </a:cubicBezTo>
                      <a:lnTo>
                        <a:pt x="19108" y="15762"/>
                      </a:lnTo>
                      <a:cubicBezTo>
                        <a:pt x="19331" y="15762"/>
                        <a:pt x="19513" y="15479"/>
                        <a:pt x="19513" y="15130"/>
                      </a:cubicBezTo>
                      <a:lnTo>
                        <a:pt x="19513" y="12553"/>
                      </a:lnTo>
                      <a:lnTo>
                        <a:pt x="21169" y="12553"/>
                      </a:lnTo>
                      <a:cubicBezTo>
                        <a:pt x="21393" y="12553"/>
                        <a:pt x="21574" y="12270"/>
                        <a:pt x="21574" y="11921"/>
                      </a:cubicBezTo>
                      <a:lnTo>
                        <a:pt x="21574" y="9753"/>
                      </a:lnTo>
                      <a:cubicBezTo>
                        <a:pt x="21574" y="9404"/>
                        <a:pt x="21393" y="9121"/>
                        <a:pt x="21169" y="9121"/>
                      </a:cubicBezTo>
                      <a:close/>
                      <a:moveTo>
                        <a:pt x="7107" y="9603"/>
                      </a:moveTo>
                      <a:lnTo>
                        <a:pt x="7107" y="12241"/>
                      </a:lnTo>
                      <a:cubicBezTo>
                        <a:pt x="7107" y="12637"/>
                        <a:pt x="7314" y="12960"/>
                        <a:pt x="7569" y="12960"/>
                      </a:cubicBezTo>
                      <a:lnTo>
                        <a:pt x="10940" y="12960"/>
                      </a:lnTo>
                      <a:cubicBezTo>
                        <a:pt x="10349" y="15563"/>
                        <a:pt x="8746" y="17430"/>
                        <a:pt x="6870" y="17408"/>
                      </a:cubicBezTo>
                      <a:cubicBezTo>
                        <a:pt x="4594" y="17382"/>
                        <a:pt x="2712" y="14548"/>
                        <a:pt x="2623" y="11008"/>
                      </a:cubicBezTo>
                      <a:cubicBezTo>
                        <a:pt x="2529" y="7212"/>
                        <a:pt x="4485" y="4078"/>
                        <a:pt x="6902" y="4078"/>
                      </a:cubicBezTo>
                      <a:cubicBezTo>
                        <a:pt x="8007" y="4078"/>
                        <a:pt x="9016" y="4733"/>
                        <a:pt x="9776" y="5808"/>
                      </a:cubicBezTo>
                      <a:cubicBezTo>
                        <a:pt x="9957" y="6063"/>
                        <a:pt x="10231" y="6064"/>
                        <a:pt x="10409" y="5804"/>
                      </a:cubicBezTo>
                      <a:lnTo>
                        <a:pt x="11647" y="3991"/>
                      </a:lnTo>
                      <a:cubicBezTo>
                        <a:pt x="11840" y="3707"/>
                        <a:pt x="11840" y="3228"/>
                        <a:pt x="11648" y="2944"/>
                      </a:cubicBezTo>
                      <a:cubicBezTo>
                        <a:pt x="10442" y="1165"/>
                        <a:pt x="8824" y="57"/>
                        <a:pt x="7040" y="2"/>
                      </a:cubicBezTo>
                      <a:cubicBezTo>
                        <a:pt x="3235" y="-114"/>
                        <a:pt x="27" y="4743"/>
                        <a:pt x="0" y="10667"/>
                      </a:cubicBezTo>
                      <a:cubicBezTo>
                        <a:pt x="-26" y="16636"/>
                        <a:pt x="3074" y="21486"/>
                        <a:pt x="6902" y="21486"/>
                      </a:cubicBezTo>
                      <a:cubicBezTo>
                        <a:pt x="10584" y="21486"/>
                        <a:pt x="13591" y="16999"/>
                        <a:pt x="13793" y="11347"/>
                      </a:cubicBezTo>
                      <a:cubicBezTo>
                        <a:pt x="13798" y="11277"/>
                        <a:pt x="13802" y="8882"/>
                        <a:pt x="13802" y="8882"/>
                      </a:cubicBezTo>
                      <a:lnTo>
                        <a:pt x="7569" y="8882"/>
                      </a:lnTo>
                      <a:cubicBezTo>
                        <a:pt x="7314" y="8882"/>
                        <a:pt x="7107" y="9205"/>
                        <a:pt x="7107" y="9603"/>
                      </a:cubicBezTo>
                      <a:close/>
                      <a:moveTo>
                        <a:pt x="7107" y="9603"/>
                      </a:moveTo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txBody>
                <a:bodyPr lIns="0" tIns="0" rIns="0" bIns="0"/>
                <a:lstStyle/>
                <a:p>
                  <a:endParaRPr lang="en-US" dirty="0"/>
                </a:p>
              </p:txBody>
            </p:sp>
          </p:grpSp>
        </p:grp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90DE4BF5-D548-42F7-9BA4-30C2FE8223C5}"/>
                </a:ext>
              </a:extLst>
            </p:cNvPr>
            <p:cNvSpPr txBox="1"/>
            <p:nvPr/>
          </p:nvSpPr>
          <p:spPr>
            <a:xfrm>
              <a:off x="6525302" y="5071531"/>
              <a:ext cx="2540947" cy="4257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www.website/ fb/ you tube/</a:t>
              </a:r>
            </a:p>
            <a:p>
              <a:pPr>
                <a:lnSpc>
                  <a:spcPts val="1300"/>
                </a:lnSpc>
              </a:pPr>
              <a:r>
                <a:rPr lang="en-US" sz="1000" b="1" spc="200" dirty="0">
                  <a:latin typeface="Roboto Slab" pitchFamily="2" charset="0"/>
                  <a:ea typeface="Roboto Slab" pitchFamily="2" charset="0"/>
                </a:rPr>
                <a:t>company name.com</a:t>
              </a:r>
            </a:p>
          </p:txBody>
        </p:sp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2C2F6088-FF5D-4D6A-82E6-EB9159656C0C}"/>
                </a:ext>
              </a:extLst>
            </p:cNvPr>
            <p:cNvGrpSpPr/>
            <p:nvPr/>
          </p:nvGrpSpPr>
          <p:grpSpPr>
            <a:xfrm>
              <a:off x="6525301" y="2829658"/>
              <a:ext cx="3106770" cy="1737249"/>
              <a:chOff x="840881" y="1727317"/>
              <a:chExt cx="3106770" cy="1737249"/>
            </a:xfrm>
          </p:grpSpPr>
          <p:grpSp>
            <p:nvGrpSpPr>
              <p:cNvPr id="14" name="Group 13">
                <a:extLst>
                  <a:ext uri="{FF2B5EF4-FFF2-40B4-BE49-F238E27FC236}">
                    <a16:creationId xmlns:a16="http://schemas.microsoft.com/office/drawing/2014/main" id="{6E53986B-009A-4ABB-93F0-51C434294812}"/>
                  </a:ext>
                </a:extLst>
              </p:cNvPr>
              <p:cNvGrpSpPr/>
              <p:nvPr/>
            </p:nvGrpSpPr>
            <p:grpSpPr>
              <a:xfrm>
                <a:off x="840881" y="1727317"/>
                <a:ext cx="3106770" cy="682781"/>
                <a:chOff x="2468336" y="1925550"/>
                <a:chExt cx="2564202" cy="682781"/>
              </a:xfrm>
            </p:grpSpPr>
            <p:sp>
              <p:nvSpPr>
                <p:cNvPr id="16" name="TextBox 15">
                  <a:extLst>
                    <a:ext uri="{FF2B5EF4-FFF2-40B4-BE49-F238E27FC236}">
                      <a16:creationId xmlns:a16="http://schemas.microsoft.com/office/drawing/2014/main" id="{0A8FFDFE-92F1-4381-93CE-0D463EE948F5}"/>
                    </a:ext>
                  </a:extLst>
                </p:cNvPr>
                <p:cNvSpPr txBox="1"/>
                <p:nvPr/>
              </p:nvSpPr>
              <p:spPr>
                <a:xfrm>
                  <a:off x="2468336" y="1925550"/>
                  <a:ext cx="1378857" cy="40011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2000" b="1" spc="200" dirty="0">
                      <a:latin typeface="Roboto Slab" pitchFamily="2" charset="0"/>
                      <a:ea typeface="Roboto Slab" pitchFamily="2" charset="0"/>
                    </a:rPr>
                    <a:t>HELLO”</a:t>
                  </a:r>
                </a:p>
              </p:txBody>
            </p:sp>
            <p:sp>
              <p:nvSpPr>
                <p:cNvPr id="17" name="TextBox 16">
                  <a:extLst>
                    <a:ext uri="{FF2B5EF4-FFF2-40B4-BE49-F238E27FC236}">
                      <a16:creationId xmlns:a16="http://schemas.microsoft.com/office/drawing/2014/main" id="{F8352520-C39E-454D-B8BD-842B31D8B996}"/>
                    </a:ext>
                  </a:extLst>
                </p:cNvPr>
                <p:cNvSpPr txBox="1"/>
                <p:nvPr/>
              </p:nvSpPr>
              <p:spPr>
                <a:xfrm>
                  <a:off x="2468337" y="2269777"/>
                  <a:ext cx="256420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600" dirty="0" err="1">
                      <a:latin typeface="Roboto Slab" pitchFamily="2" charset="0"/>
                      <a:ea typeface="Roboto Slab" pitchFamily="2" charset="0"/>
                    </a:rPr>
                    <a:t>Iam</a:t>
                  </a:r>
                  <a:r>
                    <a:rPr lang="en-US" sz="1600" dirty="0">
                      <a:latin typeface="Roboto Slab" pitchFamily="2" charset="0"/>
                      <a:ea typeface="Roboto Slab" pitchFamily="2" charset="0"/>
                    </a:rPr>
                    <a:t> John Deo, Your Presenter!</a:t>
                  </a:r>
                </a:p>
              </p:txBody>
            </p:sp>
          </p:grpSp>
          <p:sp>
            <p:nvSpPr>
              <p:cNvPr id="15" name="Rectangle 9">
                <a:extLst>
                  <a:ext uri="{FF2B5EF4-FFF2-40B4-BE49-F238E27FC236}">
                    <a16:creationId xmlns:a16="http://schemas.microsoft.com/office/drawing/2014/main" id="{D3AEF147-4D9E-4E18-A501-6C3B814533C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937262" y="2643863"/>
                <a:ext cx="3010389" cy="820703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>
                  <a:lnSpc>
                    <a:spcPts val="1400"/>
                  </a:lnSpc>
                </a:pPr>
                <a:r>
                  <a:rPr lang="en-US" sz="1000" dirty="0">
                    <a:solidFill>
                      <a:sysClr val="windowText" lastClr="000000"/>
                    </a:solidFill>
                    <a:latin typeface="Roboto Slab" pitchFamily="2" charset="0"/>
                    <a:ea typeface="Roboto Slab" pitchFamily="2" charset="0"/>
                    <a:cs typeface="Open Sans Condensed Light" panose="020B0306030504020204" pitchFamily="34" charset="0"/>
                    <a:sym typeface="Montserrat-Regular" charset="0"/>
                  </a:rPr>
                  <a:t>This letterhead design is meant to project an image of professionalism and lorem to reliability. By using simple alignments are This letterhead design is meant to project an image professionalism</a:t>
                </a:r>
              </a:p>
            </p:txBody>
          </p:sp>
        </p:grp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FBCB84D4-8446-4216-B3D7-D8E622332D83}"/>
                </a:ext>
              </a:extLst>
            </p:cNvPr>
            <p:cNvCxnSpPr>
              <a:cxnSpLocks/>
            </p:cNvCxnSpPr>
            <p:nvPr/>
          </p:nvCxnSpPr>
          <p:spPr>
            <a:xfrm>
              <a:off x="6621682" y="4847592"/>
              <a:ext cx="2749367" cy="0"/>
            </a:xfrm>
            <a:prstGeom prst="line">
              <a:avLst/>
            </a:prstGeom>
            <a:ln w="12700"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0" y="1658277"/>
            <a:ext cx="12192000" cy="354144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5577231" y="2701961"/>
            <a:ext cx="4978322" cy="1454079"/>
            <a:chOff x="5577231" y="2494110"/>
            <a:chExt cx="4978322" cy="1454079"/>
          </a:xfrm>
        </p:grpSpPr>
        <p:sp>
          <p:nvSpPr>
            <p:cNvPr id="4" name="Rectangle 3"/>
            <p:cNvSpPr/>
            <p:nvPr/>
          </p:nvSpPr>
          <p:spPr>
            <a:xfrm>
              <a:off x="5577231" y="2494110"/>
              <a:ext cx="2085827" cy="6309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sz="3500" b="1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</a:rPr>
                <a:t>About us</a:t>
              </a:r>
              <a:endParaRPr lang="en-US" sz="3500" dirty="0">
                <a:solidFill>
                  <a:schemeClr val="bg1"/>
                </a:solidFill>
              </a:endParaRP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5577231" y="3086415"/>
              <a:ext cx="4978322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solidFill>
                    <a:schemeClr val="bg1"/>
                  </a:solidFill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  <p:pic>
        <p:nvPicPr>
          <p:cNvPr id="12" name="Picture Placeholder 11"/>
          <p:cNvPicPr>
            <a:picLocks noGrp="1" noChangeAspect="1"/>
          </p:cNvPicPr>
          <p:nvPr>
            <p:ph type="pic" sz="quarter" idx="108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644" r="18644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822" r="18822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Placeholder 13"/>
          <p:cNvPicPr>
            <a:picLocks noGrp="1" noChangeAspect="1"/>
          </p:cNvPicPr>
          <p:nvPr>
            <p:ph type="pic" sz="quarter" idx="107"/>
          </p:nvPr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43938" b="26964"/>
          <a:stretch/>
        </p:blipFill>
        <p:spPr/>
      </p:pic>
      <p:sp>
        <p:nvSpPr>
          <p:cNvPr id="4" name="Rectangle 3"/>
          <p:cNvSpPr/>
          <p:nvPr/>
        </p:nvSpPr>
        <p:spPr>
          <a:xfrm>
            <a:off x="838200" y="2197100"/>
            <a:ext cx="10515600" cy="2040277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17" name="Picture Placeholder 16"/>
          <p:cNvPicPr>
            <a:picLocks noGrp="1" noChangeAspect="1"/>
          </p:cNvPicPr>
          <p:nvPr>
            <p:ph type="pic" sz="quarter" idx="110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449" r="18449"/>
          <a:stretch>
            <a:fillRect/>
          </a:stretch>
        </p:blipFill>
        <p:spPr/>
      </p:pic>
      <p:pic>
        <p:nvPicPr>
          <p:cNvPr id="16" name="Picture Placeholder 15"/>
          <p:cNvPicPr>
            <a:picLocks noGrp="1" noChangeAspect="1"/>
          </p:cNvPicPr>
          <p:nvPr>
            <p:ph type="pic" sz="quarter" idx="109"/>
          </p:nvPr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7556" t="19049" r="11602" b="23993"/>
          <a:stretch/>
        </p:blipFill>
        <p:spPr/>
      </p:pic>
      <p:pic>
        <p:nvPicPr>
          <p:cNvPr id="15" name="Picture Placeholder 14"/>
          <p:cNvPicPr>
            <a:picLocks noGrp="1" noChangeAspect="1"/>
          </p:cNvPicPr>
          <p:nvPr>
            <p:ph type="pic" sz="quarter" idx="108"/>
          </p:nvPr>
        </p:nvPicPr>
        <p:blipFill rotWithShape="1"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9271" t="25564" r="29271" b="8360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0870" y="481013"/>
            <a:ext cx="10515600" cy="679450"/>
          </a:xfrm>
        </p:spPr>
        <p:txBody>
          <a:bodyPr/>
          <a:lstStyle/>
          <a:p>
            <a:r>
              <a:rPr lang="en-US" b="1" dirty="0">
                <a:latin typeface="Roboto Slab" pitchFamily="2" charset="0"/>
                <a:ea typeface="Roboto Slab" pitchFamily="2" charset="0"/>
              </a:rPr>
              <a:t>Education </a:t>
            </a:r>
            <a:r>
              <a:rPr lang="en-US" b="1" dirty="0" smtClean="0">
                <a:latin typeface="Roboto Slab" pitchFamily="2" charset="0"/>
                <a:ea typeface="Roboto Slab" pitchFamily="2" charset="0"/>
              </a:rPr>
              <a:t>About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us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4294967295"/>
          </p:nvPr>
        </p:nvSpPr>
        <p:spPr>
          <a:xfrm>
            <a:off x="83087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B5F0F7E2-5E05-4D4A-B00E-01821625EA8F}"/>
              </a:ext>
            </a:extLst>
          </p:cNvPr>
          <p:cNvSpPr txBox="1"/>
          <p:nvPr/>
        </p:nvSpPr>
        <p:spPr>
          <a:xfrm>
            <a:off x="7641913" y="4881594"/>
            <a:ext cx="137885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oboto Slab" pitchFamily="2" charset="0"/>
                <a:ea typeface="Roboto Slab" pitchFamily="2" charset="0"/>
              </a:rPr>
              <a:t>Education</a:t>
            </a:r>
            <a:endParaRPr lang="en-US" sz="1500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840AC0E7-6129-469D-96C8-E4053F956FCC}"/>
              </a:ext>
            </a:extLst>
          </p:cNvPr>
          <p:cNvSpPr/>
          <p:nvPr/>
        </p:nvSpPr>
        <p:spPr>
          <a:xfrm>
            <a:off x="7532755" y="5148928"/>
            <a:ext cx="1597172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sp>
        <p:nvSpPr>
          <p:cNvPr id="48" name="Freeform 9">
            <a:extLst>
              <a:ext uri="{FF2B5EF4-FFF2-40B4-BE49-F238E27FC236}">
                <a16:creationId xmlns:a16="http://schemas.microsoft.com/office/drawing/2014/main" id="{5EA064FA-6FE1-4C84-8535-FB466371F81E}"/>
              </a:ext>
            </a:extLst>
          </p:cNvPr>
          <p:cNvSpPr>
            <a:spLocks noEditPoints="1"/>
          </p:cNvSpPr>
          <p:nvPr/>
        </p:nvSpPr>
        <p:spPr bwMode="auto">
          <a:xfrm>
            <a:off x="8119924" y="4412515"/>
            <a:ext cx="422835" cy="432936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0" name="Group 49">
            <a:extLst>
              <a:ext uri="{FF2B5EF4-FFF2-40B4-BE49-F238E27FC236}">
                <a16:creationId xmlns:a16="http://schemas.microsoft.com/office/drawing/2014/main" id="{4EC45167-39FC-4250-9C44-3C58ADAD9A06}"/>
              </a:ext>
            </a:extLst>
          </p:cNvPr>
          <p:cNvGrpSpPr/>
          <p:nvPr/>
        </p:nvGrpSpPr>
        <p:grpSpPr>
          <a:xfrm>
            <a:off x="5976100" y="4412515"/>
            <a:ext cx="337690" cy="432936"/>
            <a:chOff x="2522538" y="3189288"/>
            <a:chExt cx="371475" cy="476250"/>
          </a:xfrm>
          <a:solidFill>
            <a:schemeClr val="tx1"/>
          </a:solidFill>
        </p:grpSpPr>
        <p:sp>
          <p:nvSpPr>
            <p:cNvPr id="53" name="Freeform 5">
              <a:extLst>
                <a:ext uri="{FF2B5EF4-FFF2-40B4-BE49-F238E27FC236}">
                  <a16:creationId xmlns:a16="http://schemas.microsoft.com/office/drawing/2014/main" id="{CF8D3F0E-7F51-48D5-B38E-15009280C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4" name="Freeform 6">
              <a:extLst>
                <a:ext uri="{FF2B5EF4-FFF2-40B4-BE49-F238E27FC236}">
                  <a16:creationId xmlns:a16="http://schemas.microsoft.com/office/drawing/2014/main" id="{CB0EE858-0DC4-4375-8125-E3A925DE6D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5" name="Freeform 7">
              <a:extLst>
                <a:ext uri="{FF2B5EF4-FFF2-40B4-BE49-F238E27FC236}">
                  <a16:creationId xmlns:a16="http://schemas.microsoft.com/office/drawing/2014/main" id="{93D83DEA-70AD-4F31-B889-8538D860F0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85F3F1D3-D122-45BF-8481-D775E75CF017}"/>
              </a:ext>
            </a:extLst>
          </p:cNvPr>
          <p:cNvSpPr txBox="1"/>
          <p:nvPr/>
        </p:nvSpPr>
        <p:spPr>
          <a:xfrm>
            <a:off x="5455515" y="4881594"/>
            <a:ext cx="137886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latin typeface="Roboto Slab" pitchFamily="2" charset="0"/>
                <a:ea typeface="Roboto Slab" pitchFamily="2" charset="0"/>
              </a:rPr>
              <a:t>Education</a:t>
            </a:r>
            <a:endParaRPr lang="en-US" sz="1500" dirty="0">
              <a:latin typeface="Roboto Slab" pitchFamily="2" charset="0"/>
              <a:ea typeface="Roboto Slab" pitchFamily="2" charset="0"/>
              <a:cs typeface="Lato" panose="020F0502020204030203" pitchFamily="34" charset="0"/>
            </a:endParaRP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1E5C1790-370F-4BFA-B488-8C5666E71244}"/>
              </a:ext>
            </a:extLst>
          </p:cNvPr>
          <p:cNvSpPr/>
          <p:nvPr/>
        </p:nvSpPr>
        <p:spPr>
          <a:xfrm>
            <a:off x="5358140" y="5148928"/>
            <a:ext cx="1573610" cy="5924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13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meant to your project Lorem text</a:t>
            </a:r>
          </a:p>
        </p:txBody>
      </p:sp>
      <p:grpSp>
        <p:nvGrpSpPr>
          <p:cNvPr id="7" name="Group 6"/>
          <p:cNvGrpSpPr/>
          <p:nvPr/>
        </p:nvGrpSpPr>
        <p:grpSpPr>
          <a:xfrm>
            <a:off x="9730932" y="4412515"/>
            <a:ext cx="1573610" cy="1328883"/>
            <a:chOff x="4627617" y="7345235"/>
            <a:chExt cx="1573610" cy="1328883"/>
          </a:xfrm>
        </p:grpSpPr>
        <p:grpSp>
          <p:nvGrpSpPr>
            <p:cNvPr id="57" name="Group 56">
              <a:extLst>
                <a:ext uri="{FF2B5EF4-FFF2-40B4-BE49-F238E27FC236}">
                  <a16:creationId xmlns:a16="http://schemas.microsoft.com/office/drawing/2014/main" id="{4EC45167-39FC-4250-9C44-3C58ADAD9A06}"/>
                </a:ext>
              </a:extLst>
            </p:cNvPr>
            <p:cNvGrpSpPr/>
            <p:nvPr/>
          </p:nvGrpSpPr>
          <p:grpSpPr>
            <a:xfrm>
              <a:off x="5245577" y="7345235"/>
              <a:ext cx="337690" cy="432936"/>
              <a:chOff x="2522538" y="3189288"/>
              <a:chExt cx="371475" cy="476250"/>
            </a:xfrm>
            <a:solidFill>
              <a:schemeClr val="tx1"/>
            </a:solidFill>
          </p:grpSpPr>
          <p:sp>
            <p:nvSpPr>
              <p:cNvPr id="60" name="Freeform 5">
                <a:extLst>
                  <a:ext uri="{FF2B5EF4-FFF2-40B4-BE49-F238E27FC236}">
                    <a16:creationId xmlns:a16="http://schemas.microsoft.com/office/drawing/2014/main" id="{CF8D3F0E-7F51-48D5-B38E-15009280CE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Freeform 6">
                <a:extLst>
                  <a:ext uri="{FF2B5EF4-FFF2-40B4-BE49-F238E27FC236}">
                    <a16:creationId xmlns:a16="http://schemas.microsoft.com/office/drawing/2014/main" id="{CB0EE858-0DC4-4375-8125-E3A925DE6DE8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" name="Freeform 7">
                <a:extLst>
                  <a:ext uri="{FF2B5EF4-FFF2-40B4-BE49-F238E27FC236}">
                    <a16:creationId xmlns:a16="http://schemas.microsoft.com/office/drawing/2014/main" id="{93D83DEA-70AD-4F31-B889-8538D860F0F0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58" name="TextBox 57">
              <a:extLst>
                <a:ext uri="{FF2B5EF4-FFF2-40B4-BE49-F238E27FC236}">
                  <a16:creationId xmlns:a16="http://schemas.microsoft.com/office/drawing/2014/main" id="{85F3F1D3-D122-45BF-8481-D775E75CF017}"/>
                </a:ext>
              </a:extLst>
            </p:cNvPr>
            <p:cNvSpPr txBox="1"/>
            <p:nvPr/>
          </p:nvSpPr>
          <p:spPr>
            <a:xfrm>
              <a:off x="4724992" y="7814314"/>
              <a:ext cx="137886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15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endParaRP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1E5C1790-370F-4BFA-B488-8C5666E71244}"/>
                </a:ext>
              </a:extLst>
            </p:cNvPr>
            <p:cNvSpPr/>
            <p:nvPr/>
          </p:nvSpPr>
          <p:spPr>
            <a:xfrm>
              <a:off x="4627617" y="8081648"/>
              <a:ext cx="1573610" cy="5924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ts val="13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meant to your project Lorem text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2334485" y="2786351"/>
            <a:ext cx="7523031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dirty="0">
                <a:solidFill>
                  <a:schemeClr val="bg1"/>
                </a:solidFill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the industry's standard dummy text ever since the 1500s, when an make 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28802461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/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5289" b="15289"/>
          <a:stretch>
            <a:fillRect/>
          </a:stretch>
        </p:blipFill>
        <p:spPr>
          <a:xfrm>
            <a:off x="4461097" y="-1"/>
            <a:ext cx="7727135" cy="3577116"/>
          </a:xfrm>
        </p:spPr>
      </p:pic>
      <p:grpSp>
        <p:nvGrpSpPr>
          <p:cNvPr id="9" name="Group 8"/>
          <p:cNvGrpSpPr/>
          <p:nvPr/>
        </p:nvGrpSpPr>
        <p:grpSpPr>
          <a:xfrm>
            <a:off x="419081" y="574821"/>
            <a:ext cx="3573344" cy="2529271"/>
            <a:chOff x="586532" y="859967"/>
            <a:chExt cx="3573344" cy="2529271"/>
          </a:xfrm>
        </p:grpSpPr>
        <p:sp>
          <p:nvSpPr>
            <p:cNvPr id="8" name="Rectangle 7"/>
            <p:cNvSpPr/>
            <p:nvPr/>
          </p:nvSpPr>
          <p:spPr>
            <a:xfrm>
              <a:off x="586532" y="859967"/>
              <a:ext cx="3023585" cy="137473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>
                <a:lnSpc>
                  <a:spcPts val="5000"/>
                </a:lnSpc>
              </a:pPr>
              <a:r>
                <a:rPr lang="en-US" sz="5500" b="1" dirty="0">
                  <a:latin typeface="Roboto Slab" pitchFamily="2" charset="0"/>
                  <a:ea typeface="Roboto Slab" pitchFamily="2" charset="0"/>
                </a:rPr>
                <a:t>Our </a:t>
              </a:r>
              <a:endParaRPr lang="en-US" sz="5500" b="1" dirty="0" smtClean="0">
                <a:latin typeface="Roboto Slab" pitchFamily="2" charset="0"/>
                <a:ea typeface="Roboto Slab" pitchFamily="2" charset="0"/>
              </a:endParaRPr>
            </a:p>
            <a:p>
              <a:pPr>
                <a:lnSpc>
                  <a:spcPts val="5000"/>
                </a:lnSpc>
              </a:pPr>
              <a:r>
                <a:rPr lang="en-US" sz="5500" b="1" dirty="0" smtClean="0">
                  <a:latin typeface="Roboto Slab" pitchFamily="2" charset="0"/>
                  <a:ea typeface="Roboto Slab" pitchFamily="2" charset="0"/>
                </a:rPr>
                <a:t>Services</a:t>
              </a:r>
              <a:endParaRPr lang="en-US" sz="5500" dirty="0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44818697-EF7D-4D23-9F25-0A444CFAE571}"/>
                </a:ext>
              </a:extLst>
            </p:cNvPr>
            <p:cNvSpPr/>
            <p:nvPr/>
          </p:nvSpPr>
          <p:spPr>
            <a:xfrm>
              <a:off x="586532" y="2270983"/>
              <a:ext cx="3573344" cy="11182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Text of the printing and typesetting industry. Lorem Ipsum has been </a:t>
              </a:r>
              <a:r>
                <a:rPr lang="en-US" sz="1200" dirty="0" smtClean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make </a:t>
              </a:r>
              <a:r>
                <a:rPr lang="en-US" sz="12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</a:rPr>
                <a:t>a type specimen book. It has survived not only five centuries, but also the leap into electronic</a:t>
              </a:r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Placeholder 4"/>
          <p:cNvPicPr>
            <a:picLocks noGrp="1" noChangeAspect="1"/>
          </p:cNvPicPr>
          <p:nvPr>
            <p:ph type="pic" sz="quarter" idx="107"/>
          </p:nvPr>
        </p:nvPicPr>
        <p:blipFill rotWithShape="1"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3714" t="35803" r="23714" b="8769"/>
          <a:stretch/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A517AE3-E56A-472B-B990-7693DAB48D8E}"/>
              </a:ext>
            </a:extLst>
          </p:cNvPr>
          <p:cNvGrpSpPr/>
          <p:nvPr/>
        </p:nvGrpSpPr>
        <p:grpSpPr>
          <a:xfrm>
            <a:off x="5046077" y="5406657"/>
            <a:ext cx="2535878" cy="731661"/>
            <a:chOff x="5914937" y="5084415"/>
            <a:chExt cx="2535878" cy="731661"/>
          </a:xfrm>
        </p:grpSpPr>
        <p:sp>
          <p:nvSpPr>
            <p:cNvPr id="24" name="Rectangle 17">
              <a:extLst>
                <a:ext uri="{FF2B5EF4-FFF2-40B4-BE49-F238E27FC236}">
                  <a16:creationId xmlns:a16="http://schemas.microsoft.com/office/drawing/2014/main" id="{C2F44880-DAF4-45DB-824C-CCADE3863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25" name="Rectangle 6">
              <a:extLst>
                <a:ext uri="{FF2B5EF4-FFF2-40B4-BE49-F238E27FC236}">
                  <a16:creationId xmlns:a16="http://schemas.microsoft.com/office/drawing/2014/main" id="{2B13C1B9-D474-42E2-9A0E-7EE85F142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080585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18212C0D-7EDF-4685-8F49-FB16E8293DB1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02CE20B0-BFAA-4F1C-A36E-EF7C497CBC5B}"/>
              </a:ext>
            </a:extLst>
          </p:cNvPr>
          <p:cNvGrpSpPr/>
          <p:nvPr/>
        </p:nvGrpSpPr>
        <p:grpSpPr>
          <a:xfrm>
            <a:off x="5046077" y="4169388"/>
            <a:ext cx="2585089" cy="731661"/>
            <a:chOff x="9149711" y="3613875"/>
            <a:chExt cx="2585089" cy="731661"/>
          </a:xfrm>
        </p:grpSpPr>
        <p:sp>
          <p:nvSpPr>
            <p:cNvPr id="29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49711" y="3995881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0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9398449" y="3613875"/>
              <a:ext cx="1080585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45D49F8F-3DB9-421B-A00E-0657C989FBEF}"/>
                </a:ext>
              </a:extLst>
            </p:cNvPr>
            <p:cNvSpPr/>
            <p:nvPr/>
          </p:nvSpPr>
          <p:spPr bwMode="auto">
            <a:xfrm>
              <a:off x="9149711" y="367734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1C4892E-30B5-4FDA-92E9-CED68AD44B2D}"/>
              </a:ext>
            </a:extLst>
          </p:cNvPr>
          <p:cNvGrpSpPr/>
          <p:nvPr/>
        </p:nvGrpSpPr>
        <p:grpSpPr>
          <a:xfrm>
            <a:off x="8835338" y="4169388"/>
            <a:ext cx="2535878" cy="731661"/>
            <a:chOff x="5914937" y="5084415"/>
            <a:chExt cx="2535878" cy="731661"/>
          </a:xfrm>
        </p:grpSpPr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5A974EB-809B-43D9-B9E7-4D801F9B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9" name="Rectangle 6">
              <a:extLst>
                <a:ext uri="{FF2B5EF4-FFF2-40B4-BE49-F238E27FC236}">
                  <a16:creationId xmlns:a16="http://schemas.microsoft.com/office/drawing/2014/main" id="{6343AE70-1263-4648-B82C-F20C150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6" y="5084415"/>
              <a:ext cx="1044174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0F85DCDC-60C6-4AF9-8AB3-13A6E1ADB73D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21C4892E-30B5-4FDA-92E9-CED68AD44B2D}"/>
              </a:ext>
            </a:extLst>
          </p:cNvPr>
          <p:cNvGrpSpPr/>
          <p:nvPr/>
        </p:nvGrpSpPr>
        <p:grpSpPr>
          <a:xfrm>
            <a:off x="8835338" y="5406657"/>
            <a:ext cx="2535878" cy="731661"/>
            <a:chOff x="5914937" y="5084415"/>
            <a:chExt cx="2535878" cy="731661"/>
          </a:xfrm>
        </p:grpSpPr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45A974EB-809B-43D9-B9E7-4D801F9B104F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4937" y="5466421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6343AE70-1263-4648-B82C-F20C15012F1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3675" y="5084415"/>
              <a:ext cx="1044175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16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15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0F85DCDC-60C6-4AF9-8AB3-13A6E1ADB73D}"/>
                </a:ext>
              </a:extLst>
            </p:cNvPr>
            <p:cNvSpPr/>
            <p:nvPr/>
          </p:nvSpPr>
          <p:spPr bwMode="auto">
            <a:xfrm>
              <a:off x="5914937" y="5147887"/>
              <a:ext cx="131694" cy="131694"/>
            </a:xfrm>
            <a:prstGeom prst="ellipse">
              <a:avLst/>
            </a:prstGeom>
            <a:solidFill>
              <a:schemeClr val="tx1"/>
            </a:solidFill>
            <a:ln w="254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5600" b="0" i="0" u="none" strike="noStrike" cap="none" normalizeH="0" baseline="0">
                <a:ln>
                  <a:noFill/>
                </a:ln>
                <a:effectLst/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Rectangle 30">
            <a:extLst>
              <a:ext uri="{FF2B5EF4-FFF2-40B4-BE49-F238E27FC236}">
                <a16:creationId xmlns:a16="http://schemas.microsoft.com/office/drawing/2014/main" id="{FA865142-15A6-4FC3-B4B8-C54F379B242E}"/>
              </a:ext>
            </a:extLst>
          </p:cNvPr>
          <p:cNvSpPr/>
          <p:nvPr/>
        </p:nvSpPr>
        <p:spPr>
          <a:xfrm>
            <a:off x="11327674" y="440869"/>
            <a:ext cx="391886" cy="391886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Placeholder 9"/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525" r="26525"/>
          <a:stretch>
            <a:fillRect/>
          </a:stretch>
        </p:blipFill>
        <p:spPr/>
      </p:pic>
      <p:pic>
        <p:nvPicPr>
          <p:cNvPr id="11" name="Picture Placeholder 10"/>
          <p:cNvPicPr>
            <a:picLocks noGrp="1" noChangeAspect="1"/>
          </p:cNvPicPr>
          <p:nvPr>
            <p:ph type="pic" sz="quarter" idx="107"/>
          </p:nvPr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26525" r="26525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</a:t>
            </a:r>
            <a:r>
              <a:rPr lang="en-US" b="1" dirty="0">
                <a:latin typeface="Roboto Slab" pitchFamily="2" charset="0"/>
                <a:ea typeface="Roboto Slab" pitchFamily="2" charset="0"/>
              </a:rPr>
              <a:t>Services</a:t>
            </a:r>
            <a:endParaRPr lang="en-US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72" name="Rectangle 17">
            <a:extLst>
              <a:ext uri="{FF2B5EF4-FFF2-40B4-BE49-F238E27FC236}">
                <a16:creationId xmlns:a16="http://schemas.microsoft.com/office/drawing/2014/main" id="{C2F44880-DAF4-45DB-824C-CCADE38630CC}"/>
              </a:ext>
            </a:extLst>
          </p:cNvPr>
          <p:cNvSpPr>
            <a:spLocks/>
          </p:cNvSpPr>
          <p:nvPr/>
        </p:nvSpPr>
        <p:spPr bwMode="auto">
          <a:xfrm>
            <a:off x="838200" y="5497272"/>
            <a:ext cx="2535878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73" name="Rectangle 6">
            <a:extLst>
              <a:ext uri="{FF2B5EF4-FFF2-40B4-BE49-F238E27FC236}">
                <a16:creationId xmlns:a16="http://schemas.microsoft.com/office/drawing/2014/main" id="{2B13C1B9-D474-42E2-9A0E-7EE85F142E94}"/>
              </a:ext>
            </a:extLst>
          </p:cNvPr>
          <p:cNvSpPr>
            <a:spLocks/>
          </p:cNvSpPr>
          <p:nvPr/>
        </p:nvSpPr>
        <p:spPr bwMode="auto">
          <a:xfrm>
            <a:off x="1086938" y="5115266"/>
            <a:ext cx="1980201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 b="1" dirty="0">
                <a:latin typeface="Roboto Slab" pitchFamily="2" charset="0"/>
                <a:ea typeface="Roboto Slab" pitchFamily="2" charset="0"/>
              </a:rPr>
              <a:t>Education</a:t>
            </a:r>
            <a:endParaRPr lang="en-US" sz="15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Bold" charset="0"/>
            </a:endParaRPr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18212C0D-7EDF-4685-8F49-FB16E8293DB1}"/>
              </a:ext>
            </a:extLst>
          </p:cNvPr>
          <p:cNvSpPr/>
          <p:nvPr/>
        </p:nvSpPr>
        <p:spPr bwMode="auto">
          <a:xfrm>
            <a:off x="838200" y="5178738"/>
            <a:ext cx="131694" cy="131694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69" name="Rectangle 17">
            <a:extLst>
              <a:ext uri="{FF2B5EF4-FFF2-40B4-BE49-F238E27FC236}">
                <a16:creationId xmlns:a16="http://schemas.microsoft.com/office/drawing/2014/main" id="{EB923436-2C40-460C-97E4-F68271A90E03}"/>
              </a:ext>
            </a:extLst>
          </p:cNvPr>
          <p:cNvSpPr>
            <a:spLocks/>
          </p:cNvSpPr>
          <p:nvPr/>
        </p:nvSpPr>
        <p:spPr bwMode="auto">
          <a:xfrm>
            <a:off x="838200" y="4260003"/>
            <a:ext cx="2585089" cy="349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 algn="l">
              <a:lnSpc>
                <a:spcPts val="1700"/>
              </a:lnSpc>
            </a:pPr>
            <a:r>
              <a:rPr lang="en-US" sz="10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  <a:sym typeface="Montserrat-Regular" charset="0"/>
              </a:rPr>
              <a:t>This letterhead design is meant to project an image of professional and reliability.</a:t>
            </a:r>
          </a:p>
        </p:txBody>
      </p:sp>
      <p:sp>
        <p:nvSpPr>
          <p:cNvPr id="70" name="Rectangle 6">
            <a:extLst>
              <a:ext uri="{FF2B5EF4-FFF2-40B4-BE49-F238E27FC236}">
                <a16:creationId xmlns:a16="http://schemas.microsoft.com/office/drawing/2014/main" id="{408943BD-F243-43C4-8606-5DF0AAADA033}"/>
              </a:ext>
            </a:extLst>
          </p:cNvPr>
          <p:cNvSpPr>
            <a:spLocks/>
          </p:cNvSpPr>
          <p:nvPr/>
        </p:nvSpPr>
        <p:spPr bwMode="auto">
          <a:xfrm>
            <a:off x="1086938" y="3877997"/>
            <a:ext cx="1955351" cy="258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r>
              <a:rPr lang="en-US" sz="1600" b="1" dirty="0">
                <a:latin typeface="Roboto Slab" pitchFamily="2" charset="0"/>
                <a:ea typeface="Roboto Slab" pitchFamily="2" charset="0"/>
              </a:rPr>
              <a:t>Education</a:t>
            </a:r>
            <a:endParaRPr lang="en-US" sz="1500" b="1" dirty="0"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  <a:sym typeface="Montserrat-Bold" charset="0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45D49F8F-3DB9-421B-A00E-0657C989FBEF}"/>
              </a:ext>
            </a:extLst>
          </p:cNvPr>
          <p:cNvSpPr/>
          <p:nvPr/>
        </p:nvSpPr>
        <p:spPr bwMode="auto">
          <a:xfrm>
            <a:off x="838200" y="3941469"/>
            <a:ext cx="131694" cy="131694"/>
          </a:xfrm>
          <a:prstGeom prst="ellipse">
            <a:avLst/>
          </a:prstGeom>
          <a:solidFill>
            <a:schemeClr val="tx1"/>
          </a:solidFill>
          <a:ln w="254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5600" b="0" i="0" u="none" strike="noStrike" cap="none" normalizeH="0" baseline="0">
              <a:ln>
                <a:noFill/>
              </a:ln>
              <a:effectLst/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38200" y="1950712"/>
            <a:ext cx="1670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latin typeface="Roboto Slab" pitchFamily="2" charset="0"/>
                <a:ea typeface="Roboto Slab" pitchFamily="2" charset="0"/>
              </a:rPr>
              <a:t>Education</a:t>
            </a:r>
            <a:endParaRPr lang="en-US" sz="2400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44818697-EF7D-4D23-9F25-0A444CFAE571}"/>
              </a:ext>
            </a:extLst>
          </p:cNvPr>
          <p:cNvSpPr/>
          <p:nvPr/>
        </p:nvSpPr>
        <p:spPr>
          <a:xfrm>
            <a:off x="838200" y="2412377"/>
            <a:ext cx="3783343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Text of the printing and typesetting industry. Lorem Ipsum has been </a:t>
            </a:r>
            <a:r>
              <a:rPr lang="en-US" sz="1200" dirty="0" smtClean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make </a:t>
            </a:r>
            <a:r>
              <a:rPr lang="en-US" sz="1200" dirty="0">
                <a:latin typeface="Roboto Slab" pitchFamily="2" charset="0"/>
                <a:ea typeface="Roboto Slab" pitchFamily="2" charset="0"/>
                <a:cs typeface="Lato" panose="020F0502020204030203" pitchFamily="34" charset="0"/>
              </a:rPr>
              <a:t>a type specimen book. It has survived not only five centuries, but also the leap into electronic</a:t>
            </a:r>
          </a:p>
        </p:txBody>
      </p:sp>
    </p:spTree>
    <p:extLst>
      <p:ext uri="{BB962C8B-B14F-4D97-AF65-F5344CB8AC3E}">
        <p14:creationId xmlns:p14="http://schemas.microsoft.com/office/powerpoint/2010/main" val="29741022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Placeholder 9"/>
          <p:cNvPicPr>
            <a:picLocks noGrp="1" noChangeAspect="1"/>
          </p:cNvPicPr>
          <p:nvPr>
            <p:ph type="pic" sz="quarter" idx="110"/>
          </p:nvPr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62" r="1962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4" name="Title 3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/>
          <a:lstStyle/>
          <a:p>
            <a:r>
              <a:rPr lang="en-US" b="1" dirty="0" smtClean="0">
                <a:latin typeface="Roboto Slab" pitchFamily="2" charset="0"/>
                <a:ea typeface="Roboto Slab" pitchFamily="2" charset="0"/>
              </a:rPr>
              <a:t>Our Services</a:t>
            </a:r>
            <a:endParaRPr lang="en-US" b="1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sz="1400" dirty="0">
                <a:latin typeface="Roboto Slab" pitchFamily="2" charset="0"/>
                <a:ea typeface="Roboto Slab" pitchFamily="2" charset="0"/>
              </a:rPr>
              <a:t>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data lorem ipsum dolor sit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amet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agam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facer </a:t>
            </a:r>
            <a:r>
              <a:rPr lang="en-US" sz="1400" dirty="0" err="1">
                <a:latin typeface="Roboto Slab" pitchFamily="2" charset="0"/>
                <a:ea typeface="Roboto Slab" pitchFamily="2" charset="0"/>
              </a:rPr>
              <a:t>modo</a:t>
            </a:r>
            <a:r>
              <a:rPr lang="en-US" sz="1400" dirty="0">
                <a:latin typeface="Roboto Slab" pitchFamily="2" charset="0"/>
                <a:ea typeface="Roboto Slab" pitchFamily="2" charset="0"/>
              </a:rPr>
              <a:t> </a:t>
            </a:r>
            <a:r>
              <a:rPr lang="en-US" sz="1400" dirty="0" smtClean="0">
                <a:latin typeface="Roboto Slab" pitchFamily="2" charset="0"/>
                <a:ea typeface="Roboto Slab" pitchFamily="2" charset="0"/>
              </a:rPr>
              <a:t>data</a:t>
            </a:r>
            <a:endParaRPr lang="en-US" sz="1400" dirty="0">
              <a:latin typeface="Roboto Slab" pitchFamily="2" charset="0"/>
              <a:ea typeface="Roboto Slab" pitchFamily="2" charset="0"/>
            </a:endParaRPr>
          </a:p>
        </p:txBody>
      </p:sp>
      <p:sp>
        <p:nvSpPr>
          <p:cNvPr id="3" name="Diamond 2"/>
          <p:cNvSpPr/>
          <p:nvPr/>
        </p:nvSpPr>
        <p:spPr>
          <a:xfrm>
            <a:off x="5581537" y="2061058"/>
            <a:ext cx="1812698" cy="1812698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1" name="Diamond 30"/>
          <p:cNvSpPr/>
          <p:nvPr/>
        </p:nvSpPr>
        <p:spPr>
          <a:xfrm>
            <a:off x="5581537" y="4038119"/>
            <a:ext cx="1812698" cy="1812698"/>
          </a:xfrm>
          <a:prstGeom prst="diamond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7733889" y="4578637"/>
            <a:ext cx="2535878" cy="731661"/>
            <a:chOff x="8211457" y="3692866"/>
            <a:chExt cx="2535878" cy="731661"/>
          </a:xfrm>
        </p:grpSpPr>
        <p:sp>
          <p:nvSpPr>
            <p:cNvPr id="34" name="Rectangle 17">
              <a:extLst>
                <a:ext uri="{FF2B5EF4-FFF2-40B4-BE49-F238E27FC236}">
                  <a16:creationId xmlns:a16="http://schemas.microsoft.com/office/drawing/2014/main" id="{C2F44880-DAF4-45DB-824C-CCADE38630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457" y="4074872"/>
              <a:ext cx="2535878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5" name="Rectangle 6">
              <a:extLst>
                <a:ext uri="{FF2B5EF4-FFF2-40B4-BE49-F238E27FC236}">
                  <a16:creationId xmlns:a16="http://schemas.microsoft.com/office/drawing/2014/main" id="{2B13C1B9-D474-42E2-9A0E-7EE85F142E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457" y="3692866"/>
              <a:ext cx="1629955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7733889" y="2533691"/>
            <a:ext cx="2585089" cy="731661"/>
            <a:chOff x="8211457" y="2455597"/>
            <a:chExt cx="2585089" cy="731661"/>
          </a:xfrm>
        </p:grpSpPr>
        <p:sp>
          <p:nvSpPr>
            <p:cNvPr id="36" name="Rectangle 17">
              <a:extLst>
                <a:ext uri="{FF2B5EF4-FFF2-40B4-BE49-F238E27FC236}">
                  <a16:creationId xmlns:a16="http://schemas.microsoft.com/office/drawing/2014/main" id="{EB923436-2C40-460C-97E4-F68271A90E0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457" y="2837603"/>
              <a:ext cx="2585089" cy="3496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 algn="l">
                <a:lnSpc>
                  <a:spcPts val="1700"/>
                </a:lnSpc>
              </a:pPr>
              <a:r>
                <a:rPr lang="en-US" sz="1000" dirty="0">
                  <a:latin typeface="Roboto Slab" pitchFamily="2" charset="0"/>
                  <a:ea typeface="Roboto Slab" pitchFamily="2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 and reliability.</a:t>
              </a:r>
            </a:p>
          </p:txBody>
        </p:sp>
        <p:sp>
          <p:nvSpPr>
            <p:cNvPr id="37" name="Rectangle 6">
              <a:extLst>
                <a:ext uri="{FF2B5EF4-FFF2-40B4-BE49-F238E27FC236}">
                  <a16:creationId xmlns:a16="http://schemas.microsoft.com/office/drawing/2014/main" id="{408943BD-F243-43C4-8606-5DF0AAADA0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211457" y="2455597"/>
              <a:ext cx="1599293" cy="25863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r>
                <a:rPr lang="en-US" sz="2000" b="1" dirty="0">
                  <a:latin typeface="Roboto Slab" pitchFamily="2" charset="0"/>
                  <a:ea typeface="Roboto Slab" pitchFamily="2" charset="0"/>
                </a:rPr>
                <a:t>Education</a:t>
              </a:r>
              <a:endParaRPr lang="en-US" sz="20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Bold" charset="0"/>
              </a:endParaRPr>
            </a:p>
          </p:txBody>
        </p:sp>
      </p:grpSp>
      <p:sp>
        <p:nvSpPr>
          <p:cNvPr id="38" name="Freeform 9">
            <a:extLst>
              <a:ext uri="{FF2B5EF4-FFF2-40B4-BE49-F238E27FC236}">
                <a16:creationId xmlns:a16="http://schemas.microsoft.com/office/drawing/2014/main" id="{5EA064FA-6FE1-4C84-8535-FB466371F81E}"/>
              </a:ext>
            </a:extLst>
          </p:cNvPr>
          <p:cNvSpPr>
            <a:spLocks noEditPoints="1"/>
          </p:cNvSpPr>
          <p:nvPr/>
        </p:nvSpPr>
        <p:spPr bwMode="auto">
          <a:xfrm>
            <a:off x="6069315" y="2538838"/>
            <a:ext cx="837142" cy="857138"/>
          </a:xfrm>
          <a:custGeom>
            <a:avLst/>
            <a:gdLst>
              <a:gd name="T0" fmla="*/ 105 w 129"/>
              <a:gd name="T1" fmla="*/ 89 h 130"/>
              <a:gd name="T2" fmla="*/ 97 w 129"/>
              <a:gd name="T3" fmla="*/ 89 h 130"/>
              <a:gd name="T4" fmla="*/ 80 w 129"/>
              <a:gd name="T5" fmla="*/ 73 h 130"/>
              <a:gd name="T6" fmla="*/ 80 w 129"/>
              <a:gd name="T7" fmla="*/ 68 h 130"/>
              <a:gd name="T8" fmla="*/ 88 w 129"/>
              <a:gd name="T9" fmla="*/ 53 h 130"/>
              <a:gd name="T10" fmla="*/ 90 w 129"/>
              <a:gd name="T11" fmla="*/ 51 h 130"/>
              <a:gd name="T12" fmla="*/ 91 w 129"/>
              <a:gd name="T13" fmla="*/ 39 h 130"/>
              <a:gd name="T14" fmla="*/ 90 w 129"/>
              <a:gd name="T15" fmla="*/ 37 h 130"/>
              <a:gd name="T16" fmla="*/ 90 w 129"/>
              <a:gd name="T17" fmla="*/ 23 h 130"/>
              <a:gd name="T18" fmla="*/ 85 w 129"/>
              <a:gd name="T19" fmla="*/ 7 h 130"/>
              <a:gd name="T20" fmla="*/ 72 w 129"/>
              <a:gd name="T21" fmla="*/ 1 h 130"/>
              <a:gd name="T22" fmla="*/ 55 w 129"/>
              <a:gd name="T23" fmla="*/ 1 h 130"/>
              <a:gd name="T24" fmla="*/ 42 w 129"/>
              <a:gd name="T25" fmla="*/ 10 h 130"/>
              <a:gd name="T26" fmla="*/ 38 w 129"/>
              <a:gd name="T27" fmla="*/ 23 h 130"/>
              <a:gd name="T28" fmla="*/ 38 w 129"/>
              <a:gd name="T29" fmla="*/ 37 h 130"/>
              <a:gd name="T30" fmla="*/ 37 w 129"/>
              <a:gd name="T31" fmla="*/ 40 h 130"/>
              <a:gd name="T32" fmla="*/ 39 w 129"/>
              <a:gd name="T33" fmla="*/ 52 h 130"/>
              <a:gd name="T34" fmla="*/ 41 w 129"/>
              <a:gd name="T35" fmla="*/ 55 h 130"/>
              <a:gd name="T36" fmla="*/ 48 w 129"/>
              <a:gd name="T37" fmla="*/ 68 h 130"/>
              <a:gd name="T38" fmla="*/ 48 w 129"/>
              <a:gd name="T39" fmla="*/ 73 h 130"/>
              <a:gd name="T40" fmla="*/ 32 w 129"/>
              <a:gd name="T41" fmla="*/ 89 h 130"/>
              <a:gd name="T42" fmla="*/ 24 w 129"/>
              <a:gd name="T43" fmla="*/ 89 h 130"/>
              <a:gd name="T44" fmla="*/ 0 w 129"/>
              <a:gd name="T45" fmla="*/ 113 h 130"/>
              <a:gd name="T46" fmla="*/ 0 w 129"/>
              <a:gd name="T47" fmla="*/ 122 h 130"/>
              <a:gd name="T48" fmla="*/ 8 w 129"/>
              <a:gd name="T49" fmla="*/ 130 h 130"/>
              <a:gd name="T50" fmla="*/ 121 w 129"/>
              <a:gd name="T51" fmla="*/ 130 h 130"/>
              <a:gd name="T52" fmla="*/ 129 w 129"/>
              <a:gd name="T53" fmla="*/ 122 h 130"/>
              <a:gd name="T54" fmla="*/ 129 w 129"/>
              <a:gd name="T55" fmla="*/ 113 h 130"/>
              <a:gd name="T56" fmla="*/ 105 w 129"/>
              <a:gd name="T57" fmla="*/ 89 h 130"/>
              <a:gd name="T58" fmla="*/ 105 w 129"/>
              <a:gd name="T59" fmla="*/ 89 h 130"/>
              <a:gd name="T60" fmla="*/ 105 w 129"/>
              <a:gd name="T61" fmla="*/ 8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29" h="130">
                <a:moveTo>
                  <a:pt x="105" y="89"/>
                </a:moveTo>
                <a:cubicBezTo>
                  <a:pt x="97" y="89"/>
                  <a:pt x="97" y="89"/>
                  <a:pt x="97" y="89"/>
                </a:cubicBezTo>
                <a:cubicBezTo>
                  <a:pt x="88" y="89"/>
                  <a:pt x="80" y="82"/>
                  <a:pt x="80" y="73"/>
                </a:cubicBezTo>
                <a:cubicBezTo>
                  <a:pt x="80" y="68"/>
                  <a:pt x="80" y="68"/>
                  <a:pt x="80" y="68"/>
                </a:cubicBezTo>
                <a:cubicBezTo>
                  <a:pt x="84" y="64"/>
                  <a:pt x="87" y="59"/>
                  <a:pt x="88" y="53"/>
                </a:cubicBezTo>
                <a:cubicBezTo>
                  <a:pt x="88" y="52"/>
                  <a:pt x="89" y="52"/>
                  <a:pt x="90" y="51"/>
                </a:cubicBezTo>
                <a:cubicBezTo>
                  <a:pt x="93" y="48"/>
                  <a:pt x="94" y="43"/>
                  <a:pt x="91" y="39"/>
                </a:cubicBezTo>
                <a:cubicBezTo>
                  <a:pt x="91" y="39"/>
                  <a:pt x="90" y="38"/>
                  <a:pt x="90" y="37"/>
                </a:cubicBezTo>
                <a:cubicBezTo>
                  <a:pt x="90" y="33"/>
                  <a:pt x="90" y="28"/>
                  <a:pt x="90" y="23"/>
                </a:cubicBezTo>
                <a:cubicBezTo>
                  <a:pt x="90" y="18"/>
                  <a:pt x="89" y="12"/>
                  <a:pt x="85" y="7"/>
                </a:cubicBezTo>
                <a:cubicBezTo>
                  <a:pt x="81" y="4"/>
                  <a:pt x="77" y="2"/>
                  <a:pt x="72" y="1"/>
                </a:cubicBezTo>
                <a:cubicBezTo>
                  <a:pt x="66" y="0"/>
                  <a:pt x="60" y="0"/>
                  <a:pt x="55" y="1"/>
                </a:cubicBezTo>
                <a:cubicBezTo>
                  <a:pt x="50" y="3"/>
                  <a:pt x="45" y="6"/>
                  <a:pt x="42" y="10"/>
                </a:cubicBezTo>
                <a:cubicBezTo>
                  <a:pt x="40" y="14"/>
                  <a:pt x="38" y="18"/>
                  <a:pt x="38" y="23"/>
                </a:cubicBezTo>
                <a:cubicBezTo>
                  <a:pt x="38" y="28"/>
                  <a:pt x="38" y="32"/>
                  <a:pt x="38" y="37"/>
                </a:cubicBezTo>
                <a:cubicBezTo>
                  <a:pt x="38" y="38"/>
                  <a:pt x="38" y="39"/>
                  <a:pt x="37" y="40"/>
                </a:cubicBezTo>
                <a:cubicBezTo>
                  <a:pt x="35" y="44"/>
                  <a:pt x="36" y="49"/>
                  <a:pt x="39" y="52"/>
                </a:cubicBezTo>
                <a:cubicBezTo>
                  <a:pt x="40" y="53"/>
                  <a:pt x="41" y="54"/>
                  <a:pt x="41" y="55"/>
                </a:cubicBezTo>
                <a:cubicBezTo>
                  <a:pt x="42" y="59"/>
                  <a:pt x="45" y="64"/>
                  <a:pt x="48" y="68"/>
                </a:cubicBezTo>
                <a:cubicBezTo>
                  <a:pt x="48" y="73"/>
                  <a:pt x="48" y="73"/>
                  <a:pt x="48" y="73"/>
                </a:cubicBezTo>
                <a:cubicBezTo>
                  <a:pt x="48" y="82"/>
                  <a:pt x="41" y="89"/>
                  <a:pt x="32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9"/>
                  <a:pt x="9" y="93"/>
                  <a:pt x="0" y="113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26"/>
                  <a:pt x="3" y="130"/>
                  <a:pt x="8" y="130"/>
                </a:cubicBezTo>
                <a:cubicBezTo>
                  <a:pt x="121" y="130"/>
                  <a:pt x="121" y="130"/>
                  <a:pt x="121" y="130"/>
                </a:cubicBezTo>
                <a:cubicBezTo>
                  <a:pt x="125" y="130"/>
                  <a:pt x="129" y="126"/>
                  <a:pt x="129" y="122"/>
                </a:cubicBezTo>
                <a:cubicBezTo>
                  <a:pt x="129" y="113"/>
                  <a:pt x="129" y="113"/>
                  <a:pt x="129" y="113"/>
                </a:cubicBezTo>
                <a:cubicBezTo>
                  <a:pt x="119" y="93"/>
                  <a:pt x="105" y="89"/>
                  <a:pt x="105" y="89"/>
                </a:cubicBezTo>
                <a:close/>
                <a:moveTo>
                  <a:pt x="105" y="89"/>
                </a:moveTo>
                <a:cubicBezTo>
                  <a:pt x="105" y="89"/>
                  <a:pt x="105" y="89"/>
                  <a:pt x="105" y="89"/>
                </a:cubicBezTo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4EC45167-39FC-4250-9C44-3C58ADAD9A06}"/>
              </a:ext>
            </a:extLst>
          </p:cNvPr>
          <p:cNvGrpSpPr/>
          <p:nvPr/>
        </p:nvGrpSpPr>
        <p:grpSpPr>
          <a:xfrm>
            <a:off x="6153602" y="4515899"/>
            <a:ext cx="668568" cy="857138"/>
            <a:chOff x="2522538" y="3189288"/>
            <a:chExt cx="371475" cy="476250"/>
          </a:xfrm>
          <a:solidFill>
            <a:schemeClr val="bg1"/>
          </a:solidFill>
        </p:grpSpPr>
        <p:sp>
          <p:nvSpPr>
            <p:cNvPr id="40" name="Freeform 5">
              <a:extLst>
                <a:ext uri="{FF2B5EF4-FFF2-40B4-BE49-F238E27FC236}">
                  <a16:creationId xmlns:a16="http://schemas.microsoft.com/office/drawing/2014/main" id="{CF8D3F0E-7F51-48D5-B38E-15009280CE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13025" y="3189288"/>
              <a:ext cx="192088" cy="238125"/>
            </a:xfrm>
            <a:custGeom>
              <a:avLst/>
              <a:gdLst>
                <a:gd name="T0" fmla="*/ 2 w 53"/>
                <a:gd name="T1" fmla="*/ 65 h 65"/>
                <a:gd name="T2" fmla="*/ 5 w 53"/>
                <a:gd name="T3" fmla="*/ 62 h 65"/>
                <a:gd name="T4" fmla="*/ 5 w 53"/>
                <a:gd name="T5" fmla="*/ 27 h 65"/>
                <a:gd name="T6" fmla="*/ 26 w 53"/>
                <a:gd name="T7" fmla="*/ 6 h 65"/>
                <a:gd name="T8" fmla="*/ 48 w 53"/>
                <a:gd name="T9" fmla="*/ 27 h 65"/>
                <a:gd name="T10" fmla="*/ 48 w 53"/>
                <a:gd name="T11" fmla="*/ 62 h 65"/>
                <a:gd name="T12" fmla="*/ 50 w 53"/>
                <a:gd name="T13" fmla="*/ 65 h 65"/>
                <a:gd name="T14" fmla="*/ 53 w 53"/>
                <a:gd name="T15" fmla="*/ 62 h 65"/>
                <a:gd name="T16" fmla="*/ 53 w 53"/>
                <a:gd name="T17" fmla="*/ 27 h 65"/>
                <a:gd name="T18" fmla="*/ 26 w 53"/>
                <a:gd name="T19" fmla="*/ 0 h 65"/>
                <a:gd name="T20" fmla="*/ 0 w 53"/>
                <a:gd name="T21" fmla="*/ 27 h 65"/>
                <a:gd name="T22" fmla="*/ 0 w 53"/>
                <a:gd name="T23" fmla="*/ 62 h 65"/>
                <a:gd name="T24" fmla="*/ 2 w 53"/>
                <a:gd name="T25" fmla="*/ 65 h 65"/>
                <a:gd name="T26" fmla="*/ 2 w 53"/>
                <a:gd name="T27" fmla="*/ 65 h 65"/>
                <a:gd name="T28" fmla="*/ 2 w 53"/>
                <a:gd name="T29" fmla="*/ 65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53" h="65">
                  <a:moveTo>
                    <a:pt x="2" y="65"/>
                  </a:moveTo>
                  <a:cubicBezTo>
                    <a:pt x="4" y="65"/>
                    <a:pt x="5" y="63"/>
                    <a:pt x="5" y="62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15"/>
                    <a:pt x="15" y="6"/>
                    <a:pt x="26" y="6"/>
                  </a:cubicBezTo>
                  <a:cubicBezTo>
                    <a:pt x="38" y="6"/>
                    <a:pt x="48" y="15"/>
                    <a:pt x="48" y="27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8" y="63"/>
                    <a:pt x="49" y="65"/>
                    <a:pt x="50" y="65"/>
                  </a:cubicBezTo>
                  <a:cubicBezTo>
                    <a:pt x="52" y="65"/>
                    <a:pt x="53" y="63"/>
                    <a:pt x="53" y="62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3" y="12"/>
                    <a:pt x="41" y="0"/>
                    <a:pt x="26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1" y="65"/>
                    <a:pt x="2" y="65"/>
                  </a:cubicBezTo>
                  <a:close/>
                  <a:moveTo>
                    <a:pt x="2" y="65"/>
                  </a:moveTo>
                  <a:cubicBezTo>
                    <a:pt x="2" y="65"/>
                    <a:pt x="2" y="65"/>
                    <a:pt x="2" y="65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6">
              <a:extLst>
                <a:ext uri="{FF2B5EF4-FFF2-40B4-BE49-F238E27FC236}">
                  <a16:creationId xmlns:a16="http://schemas.microsoft.com/office/drawing/2014/main" id="{CB0EE858-0DC4-4375-8125-E3A925DE6D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22538" y="3332163"/>
              <a:ext cx="371475" cy="333375"/>
            </a:xfrm>
            <a:custGeom>
              <a:avLst/>
              <a:gdLst>
                <a:gd name="T0" fmla="*/ 102 w 103"/>
                <a:gd name="T1" fmla="*/ 79 h 91"/>
                <a:gd name="T2" fmla="*/ 95 w 103"/>
                <a:gd name="T3" fmla="*/ 0 h 91"/>
                <a:gd name="T4" fmla="*/ 83 w 103"/>
                <a:gd name="T5" fmla="*/ 0 h 91"/>
                <a:gd name="T6" fmla="*/ 83 w 103"/>
                <a:gd name="T7" fmla="*/ 25 h 91"/>
                <a:gd name="T8" fmla="*/ 75 w 103"/>
                <a:gd name="T9" fmla="*/ 34 h 91"/>
                <a:gd name="T10" fmla="*/ 67 w 103"/>
                <a:gd name="T11" fmla="*/ 25 h 91"/>
                <a:gd name="T12" fmla="*/ 67 w 103"/>
                <a:gd name="T13" fmla="*/ 0 h 91"/>
                <a:gd name="T14" fmla="*/ 35 w 103"/>
                <a:gd name="T15" fmla="*/ 0 h 91"/>
                <a:gd name="T16" fmla="*/ 35 w 103"/>
                <a:gd name="T17" fmla="*/ 25 h 91"/>
                <a:gd name="T18" fmla="*/ 28 w 103"/>
                <a:gd name="T19" fmla="*/ 34 h 91"/>
                <a:gd name="T20" fmla="*/ 19 w 103"/>
                <a:gd name="T21" fmla="*/ 26 h 91"/>
                <a:gd name="T22" fmla="*/ 19 w 103"/>
                <a:gd name="T23" fmla="*/ 0 h 91"/>
                <a:gd name="T24" fmla="*/ 8 w 103"/>
                <a:gd name="T25" fmla="*/ 0 h 91"/>
                <a:gd name="T26" fmla="*/ 1 w 103"/>
                <a:gd name="T27" fmla="*/ 79 h 91"/>
                <a:gd name="T28" fmla="*/ 11 w 103"/>
                <a:gd name="T29" fmla="*/ 91 h 91"/>
                <a:gd name="T30" fmla="*/ 92 w 103"/>
                <a:gd name="T31" fmla="*/ 91 h 91"/>
                <a:gd name="T32" fmla="*/ 102 w 103"/>
                <a:gd name="T33" fmla="*/ 79 h 91"/>
                <a:gd name="T34" fmla="*/ 51 w 103"/>
                <a:gd name="T35" fmla="*/ 83 h 91"/>
                <a:gd name="T36" fmla="*/ 29 w 103"/>
                <a:gd name="T37" fmla="*/ 60 h 91"/>
                <a:gd name="T38" fmla="*/ 51 w 103"/>
                <a:gd name="T39" fmla="*/ 37 h 91"/>
                <a:gd name="T40" fmla="*/ 74 w 103"/>
                <a:gd name="T41" fmla="*/ 60 h 91"/>
                <a:gd name="T42" fmla="*/ 51 w 103"/>
                <a:gd name="T43" fmla="*/ 83 h 91"/>
                <a:gd name="T44" fmla="*/ 51 w 103"/>
                <a:gd name="T45" fmla="*/ 83 h 91"/>
                <a:gd name="T46" fmla="*/ 51 w 103"/>
                <a:gd name="T47" fmla="*/ 83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03" h="91">
                  <a:moveTo>
                    <a:pt x="102" y="79"/>
                  </a:moveTo>
                  <a:cubicBezTo>
                    <a:pt x="95" y="0"/>
                    <a:pt x="95" y="0"/>
                    <a:pt x="95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25"/>
                    <a:pt x="83" y="25"/>
                    <a:pt x="83" y="25"/>
                  </a:cubicBezTo>
                  <a:cubicBezTo>
                    <a:pt x="83" y="30"/>
                    <a:pt x="80" y="34"/>
                    <a:pt x="75" y="34"/>
                  </a:cubicBezTo>
                  <a:cubicBezTo>
                    <a:pt x="71" y="34"/>
                    <a:pt x="67" y="30"/>
                    <a:pt x="67" y="25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35" y="25"/>
                    <a:pt x="35" y="25"/>
                    <a:pt x="35" y="25"/>
                  </a:cubicBezTo>
                  <a:cubicBezTo>
                    <a:pt x="35" y="30"/>
                    <a:pt x="32" y="33"/>
                    <a:pt x="28" y="34"/>
                  </a:cubicBezTo>
                  <a:cubicBezTo>
                    <a:pt x="23" y="34"/>
                    <a:pt x="19" y="30"/>
                    <a:pt x="19" y="26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" y="79"/>
                    <a:pt x="1" y="79"/>
                    <a:pt x="1" y="79"/>
                  </a:cubicBezTo>
                  <a:cubicBezTo>
                    <a:pt x="0" y="85"/>
                    <a:pt x="5" y="91"/>
                    <a:pt x="11" y="91"/>
                  </a:cubicBezTo>
                  <a:cubicBezTo>
                    <a:pt x="92" y="91"/>
                    <a:pt x="92" y="91"/>
                    <a:pt x="92" y="91"/>
                  </a:cubicBezTo>
                  <a:cubicBezTo>
                    <a:pt x="98" y="91"/>
                    <a:pt x="103" y="85"/>
                    <a:pt x="102" y="79"/>
                  </a:cubicBezTo>
                  <a:close/>
                  <a:moveTo>
                    <a:pt x="51" y="83"/>
                  </a:moveTo>
                  <a:cubicBezTo>
                    <a:pt x="39" y="83"/>
                    <a:pt x="29" y="73"/>
                    <a:pt x="29" y="60"/>
                  </a:cubicBezTo>
                  <a:cubicBezTo>
                    <a:pt x="29" y="48"/>
                    <a:pt x="39" y="37"/>
                    <a:pt x="51" y="37"/>
                  </a:cubicBezTo>
                  <a:cubicBezTo>
                    <a:pt x="64" y="37"/>
                    <a:pt x="74" y="48"/>
                    <a:pt x="74" y="60"/>
                  </a:cubicBezTo>
                  <a:cubicBezTo>
                    <a:pt x="74" y="73"/>
                    <a:pt x="64" y="83"/>
                    <a:pt x="51" y="83"/>
                  </a:cubicBezTo>
                  <a:close/>
                  <a:moveTo>
                    <a:pt x="51" y="83"/>
                  </a:moveTo>
                  <a:cubicBezTo>
                    <a:pt x="51" y="83"/>
                    <a:pt x="51" y="83"/>
                    <a:pt x="51" y="83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7">
              <a:extLst>
                <a:ext uri="{FF2B5EF4-FFF2-40B4-BE49-F238E27FC236}">
                  <a16:creationId xmlns:a16="http://schemas.microsoft.com/office/drawing/2014/main" id="{93D83DEA-70AD-4F31-B889-8538D860F0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46363" y="3489326"/>
              <a:ext cx="125413" cy="128588"/>
            </a:xfrm>
            <a:custGeom>
              <a:avLst/>
              <a:gdLst>
                <a:gd name="T0" fmla="*/ 17 w 35"/>
                <a:gd name="T1" fmla="*/ 0 h 35"/>
                <a:gd name="T2" fmla="*/ 0 w 35"/>
                <a:gd name="T3" fmla="*/ 17 h 35"/>
                <a:gd name="T4" fmla="*/ 17 w 35"/>
                <a:gd name="T5" fmla="*/ 35 h 35"/>
                <a:gd name="T6" fmla="*/ 35 w 35"/>
                <a:gd name="T7" fmla="*/ 17 h 35"/>
                <a:gd name="T8" fmla="*/ 17 w 35"/>
                <a:gd name="T9" fmla="*/ 0 h 35"/>
                <a:gd name="T10" fmla="*/ 19 w 35"/>
                <a:gd name="T11" fmla="*/ 26 h 35"/>
                <a:gd name="T12" fmla="*/ 19 w 35"/>
                <a:gd name="T13" fmla="*/ 27 h 35"/>
                <a:gd name="T14" fmla="*/ 17 w 35"/>
                <a:gd name="T15" fmla="*/ 29 h 35"/>
                <a:gd name="T16" fmla="*/ 16 w 35"/>
                <a:gd name="T17" fmla="*/ 27 h 35"/>
                <a:gd name="T18" fmla="*/ 16 w 35"/>
                <a:gd name="T19" fmla="*/ 26 h 35"/>
                <a:gd name="T20" fmla="*/ 14 w 35"/>
                <a:gd name="T21" fmla="*/ 25 h 35"/>
                <a:gd name="T22" fmla="*/ 14 w 35"/>
                <a:gd name="T23" fmla="*/ 23 h 35"/>
                <a:gd name="T24" fmla="*/ 16 w 35"/>
                <a:gd name="T25" fmla="*/ 23 h 35"/>
                <a:gd name="T26" fmla="*/ 17 w 35"/>
                <a:gd name="T27" fmla="*/ 24 h 35"/>
                <a:gd name="T28" fmla="*/ 18 w 35"/>
                <a:gd name="T29" fmla="*/ 24 h 35"/>
                <a:gd name="T30" fmla="*/ 20 w 35"/>
                <a:gd name="T31" fmla="*/ 21 h 35"/>
                <a:gd name="T32" fmla="*/ 17 w 35"/>
                <a:gd name="T33" fmla="*/ 19 h 35"/>
                <a:gd name="T34" fmla="*/ 17 w 35"/>
                <a:gd name="T35" fmla="*/ 19 h 35"/>
                <a:gd name="T36" fmla="*/ 12 w 35"/>
                <a:gd name="T37" fmla="*/ 14 h 35"/>
                <a:gd name="T38" fmla="*/ 16 w 35"/>
                <a:gd name="T39" fmla="*/ 8 h 35"/>
                <a:gd name="T40" fmla="*/ 16 w 35"/>
                <a:gd name="T41" fmla="*/ 7 h 35"/>
                <a:gd name="T42" fmla="*/ 17 w 35"/>
                <a:gd name="T43" fmla="*/ 6 h 35"/>
                <a:gd name="T44" fmla="*/ 19 w 35"/>
                <a:gd name="T45" fmla="*/ 7 h 35"/>
                <a:gd name="T46" fmla="*/ 19 w 35"/>
                <a:gd name="T47" fmla="*/ 8 h 35"/>
                <a:gd name="T48" fmla="*/ 21 w 35"/>
                <a:gd name="T49" fmla="*/ 10 h 35"/>
                <a:gd name="T50" fmla="*/ 21 w 35"/>
                <a:gd name="T51" fmla="*/ 12 h 35"/>
                <a:gd name="T52" fmla="*/ 19 w 35"/>
                <a:gd name="T53" fmla="*/ 12 h 35"/>
                <a:gd name="T54" fmla="*/ 18 w 35"/>
                <a:gd name="T55" fmla="*/ 11 h 35"/>
                <a:gd name="T56" fmla="*/ 17 w 35"/>
                <a:gd name="T57" fmla="*/ 11 h 35"/>
                <a:gd name="T58" fmla="*/ 15 w 35"/>
                <a:gd name="T59" fmla="*/ 14 h 35"/>
                <a:gd name="T60" fmla="*/ 17 w 35"/>
                <a:gd name="T61" fmla="*/ 16 h 35"/>
                <a:gd name="T62" fmla="*/ 18 w 35"/>
                <a:gd name="T63" fmla="*/ 16 h 35"/>
                <a:gd name="T64" fmla="*/ 23 w 35"/>
                <a:gd name="T65" fmla="*/ 21 h 35"/>
                <a:gd name="T66" fmla="*/ 19 w 35"/>
                <a:gd name="T67" fmla="*/ 26 h 35"/>
                <a:gd name="T68" fmla="*/ 19 w 35"/>
                <a:gd name="T69" fmla="*/ 26 h 35"/>
                <a:gd name="T70" fmla="*/ 19 w 35"/>
                <a:gd name="T71" fmla="*/ 2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35" h="35">
                  <a:moveTo>
                    <a:pt x="17" y="0"/>
                  </a:moveTo>
                  <a:cubicBezTo>
                    <a:pt x="8" y="0"/>
                    <a:pt x="0" y="8"/>
                    <a:pt x="0" y="17"/>
                  </a:cubicBezTo>
                  <a:cubicBezTo>
                    <a:pt x="0" y="27"/>
                    <a:pt x="8" y="35"/>
                    <a:pt x="17" y="35"/>
                  </a:cubicBezTo>
                  <a:cubicBezTo>
                    <a:pt x="27" y="35"/>
                    <a:pt x="35" y="27"/>
                    <a:pt x="35" y="17"/>
                  </a:cubicBezTo>
                  <a:cubicBezTo>
                    <a:pt x="35" y="8"/>
                    <a:pt x="27" y="0"/>
                    <a:pt x="17" y="0"/>
                  </a:cubicBezTo>
                  <a:close/>
                  <a:moveTo>
                    <a:pt x="19" y="26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28"/>
                    <a:pt x="18" y="29"/>
                    <a:pt x="17" y="29"/>
                  </a:cubicBezTo>
                  <a:cubicBezTo>
                    <a:pt x="17" y="29"/>
                    <a:pt x="16" y="28"/>
                    <a:pt x="16" y="27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4"/>
                    <a:pt x="13" y="23"/>
                    <a:pt x="14" y="23"/>
                  </a:cubicBezTo>
                  <a:cubicBezTo>
                    <a:pt x="14" y="22"/>
                    <a:pt x="15" y="22"/>
                    <a:pt x="16" y="23"/>
                  </a:cubicBezTo>
                  <a:cubicBezTo>
                    <a:pt x="16" y="23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9" y="23"/>
                    <a:pt x="20" y="22"/>
                    <a:pt x="20" y="21"/>
                  </a:cubicBezTo>
                  <a:cubicBezTo>
                    <a:pt x="20" y="20"/>
                    <a:pt x="19" y="19"/>
                    <a:pt x="17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4" y="19"/>
                    <a:pt x="12" y="16"/>
                    <a:pt x="12" y="14"/>
                  </a:cubicBezTo>
                  <a:cubicBezTo>
                    <a:pt x="12" y="11"/>
                    <a:pt x="14" y="9"/>
                    <a:pt x="16" y="8"/>
                  </a:cubicBezTo>
                  <a:cubicBezTo>
                    <a:pt x="16" y="7"/>
                    <a:pt x="16" y="7"/>
                    <a:pt x="16" y="7"/>
                  </a:cubicBezTo>
                  <a:cubicBezTo>
                    <a:pt x="16" y="6"/>
                    <a:pt x="17" y="6"/>
                    <a:pt x="17" y="6"/>
                  </a:cubicBezTo>
                  <a:cubicBezTo>
                    <a:pt x="18" y="6"/>
                    <a:pt x="19" y="6"/>
                    <a:pt x="19" y="7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20" y="9"/>
                    <a:pt x="21" y="9"/>
                    <a:pt x="21" y="10"/>
                  </a:cubicBezTo>
                  <a:cubicBezTo>
                    <a:pt x="22" y="10"/>
                    <a:pt x="22" y="11"/>
                    <a:pt x="21" y="12"/>
                  </a:cubicBezTo>
                  <a:cubicBezTo>
                    <a:pt x="21" y="13"/>
                    <a:pt x="20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6" y="11"/>
                    <a:pt x="15" y="12"/>
                    <a:pt x="15" y="14"/>
                  </a:cubicBezTo>
                  <a:cubicBezTo>
                    <a:pt x="15" y="15"/>
                    <a:pt x="16" y="16"/>
                    <a:pt x="17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0" y="16"/>
                    <a:pt x="23" y="18"/>
                    <a:pt x="23" y="21"/>
                  </a:cubicBezTo>
                  <a:cubicBezTo>
                    <a:pt x="23" y="24"/>
                    <a:pt x="21" y="26"/>
                    <a:pt x="19" y="26"/>
                  </a:cubicBezTo>
                  <a:close/>
                  <a:moveTo>
                    <a:pt x="19" y="26"/>
                  </a:moveTo>
                  <a:cubicBezTo>
                    <a:pt x="19" y="26"/>
                    <a:pt x="19" y="26"/>
                    <a:pt x="19" y="26"/>
                  </a:cubicBezTo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3062193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Custom 2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2E015F"/>
    </a:accent1>
    <a:accent2>
      <a:srgbClr val="EC2127"/>
    </a:accent2>
    <a:accent3>
      <a:srgbClr val="FFC000"/>
    </a:accent3>
    <a:accent4>
      <a:srgbClr val="92D050"/>
    </a:accent4>
    <a:accent5>
      <a:srgbClr val="01CF8F"/>
    </a:accent5>
    <a:accent6>
      <a:srgbClr val="00B0F0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12768</TotalTime>
  <Words>813</Words>
  <Application>Microsoft Office PowerPoint</Application>
  <PresentationFormat>Widescreen</PresentationFormat>
  <Paragraphs>95</Paragraphs>
  <Slides>16</Slides>
  <Notes>14</Notes>
  <HiddenSlides>0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7" baseType="lpstr">
      <vt:lpstr>Arial</vt:lpstr>
      <vt:lpstr>Calibri</vt:lpstr>
      <vt:lpstr>Gill Sans</vt:lpstr>
      <vt:lpstr>Lato</vt:lpstr>
      <vt:lpstr>Montserrat-Bold</vt:lpstr>
      <vt:lpstr>Montserrat-Regular</vt:lpstr>
      <vt:lpstr>Open Sans Condensed Light</vt:lpstr>
      <vt:lpstr>Roboto</vt:lpstr>
      <vt:lpstr>Roboto Slab</vt:lpstr>
      <vt:lpstr>ヒラギノ角ゴ ProN W3</vt:lpstr>
      <vt:lpstr>Office Theme</vt:lpstr>
      <vt:lpstr>PowerPoint Presentation</vt:lpstr>
      <vt:lpstr>PowerPoint Presentation</vt:lpstr>
      <vt:lpstr>Welcome Message</vt:lpstr>
      <vt:lpstr>PowerPoint Presentation</vt:lpstr>
      <vt:lpstr>PowerPoint Presentation</vt:lpstr>
      <vt:lpstr>Education About us</vt:lpstr>
      <vt:lpstr>PowerPoint Presentation</vt:lpstr>
      <vt:lpstr>Our Services</vt:lpstr>
      <vt:lpstr>Our Services</vt:lpstr>
      <vt:lpstr>PowerPoint Presentation</vt:lpstr>
      <vt:lpstr>PowerPoint Presentation</vt:lpstr>
      <vt:lpstr>Our Portfolilo</vt:lpstr>
      <vt:lpstr>Our Portfolilo</vt:lpstr>
      <vt:lpstr>Our Portfolilo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1942</cp:revision>
  <dcterms:created xsi:type="dcterms:W3CDTF">2017-07-18T09:08:44Z</dcterms:created>
  <dcterms:modified xsi:type="dcterms:W3CDTF">2018-08-16T15:09:42Z</dcterms:modified>
</cp:coreProperties>
</file>