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3" r:id="rId4"/>
    <p:sldMasterId id="214748367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5143500" cx="9144000"/>
  <p:notesSz cx="6858000" cy="9144000"/>
  <p:embeddedFontLst>
    <p:embeddedFont>
      <p:font typeface="Montserrat"/>
      <p:regular r:id="rId23"/>
      <p:bold r:id="rId24"/>
      <p:italic r:id="rId25"/>
      <p:boldItalic r:id="rId26"/>
    </p:embeddedFont>
    <p:embeddedFont>
      <p:font typeface="Montserrat Light"/>
      <p:regular r:id="rId27"/>
      <p:bold r:id="rId28"/>
      <p:italic r:id="rId29"/>
      <p:boldItalic r:id="rId30"/>
    </p:embeddedFont>
    <p:embeddedFont>
      <p:font typeface="Open Sans ExtraBold"/>
      <p:bold r:id="rId31"/>
      <p:boldItalic r:id="rId32"/>
    </p:embeddedFont>
    <p:embeddedFont>
      <p:font typeface="Open Sans Light"/>
      <p:regular r:id="rId33"/>
      <p:bold r:id="rId34"/>
      <p:italic r:id="rId35"/>
      <p:boldItalic r:id="rId36"/>
    </p:embeddedFont>
    <p:embeddedFont>
      <p:font typeface="Open Sans"/>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Montserrat-bold.fntdata"/><Relationship Id="rId23" Type="http://schemas.openxmlformats.org/officeDocument/2006/relationships/font" Target="fonts/Montserra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Montserrat-boldItalic.fntdata"/><Relationship Id="rId25" Type="http://schemas.openxmlformats.org/officeDocument/2006/relationships/font" Target="fonts/Montserrat-italic.fntdata"/><Relationship Id="rId28" Type="http://schemas.openxmlformats.org/officeDocument/2006/relationships/font" Target="fonts/MontserratLight-bold.fntdata"/><Relationship Id="rId27" Type="http://schemas.openxmlformats.org/officeDocument/2006/relationships/font" Target="fonts/MontserratLight-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MontserratLight-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OpenSansExtraBold-bold.fntdata"/><Relationship Id="rId30" Type="http://schemas.openxmlformats.org/officeDocument/2006/relationships/font" Target="fonts/MontserratLight-boldItalic.fntdata"/><Relationship Id="rId11" Type="http://schemas.openxmlformats.org/officeDocument/2006/relationships/slide" Target="slides/slide5.xml"/><Relationship Id="rId33" Type="http://schemas.openxmlformats.org/officeDocument/2006/relationships/font" Target="fonts/OpenSansLight-regular.fntdata"/><Relationship Id="rId10" Type="http://schemas.openxmlformats.org/officeDocument/2006/relationships/slide" Target="slides/slide4.xml"/><Relationship Id="rId32" Type="http://schemas.openxmlformats.org/officeDocument/2006/relationships/font" Target="fonts/OpenSansExtraBold-boldItalic.fntdata"/><Relationship Id="rId13" Type="http://schemas.openxmlformats.org/officeDocument/2006/relationships/slide" Target="slides/slide7.xml"/><Relationship Id="rId35" Type="http://schemas.openxmlformats.org/officeDocument/2006/relationships/font" Target="fonts/OpenSansLight-italic.fntdata"/><Relationship Id="rId12" Type="http://schemas.openxmlformats.org/officeDocument/2006/relationships/slide" Target="slides/slide6.xml"/><Relationship Id="rId34" Type="http://schemas.openxmlformats.org/officeDocument/2006/relationships/font" Target="fonts/OpenSansLight-bold.fntdata"/><Relationship Id="rId15" Type="http://schemas.openxmlformats.org/officeDocument/2006/relationships/slide" Target="slides/slide9.xml"/><Relationship Id="rId37" Type="http://schemas.openxmlformats.org/officeDocument/2006/relationships/font" Target="fonts/OpenSans-regular.fntdata"/><Relationship Id="rId14" Type="http://schemas.openxmlformats.org/officeDocument/2006/relationships/slide" Target="slides/slide8.xml"/><Relationship Id="rId36" Type="http://schemas.openxmlformats.org/officeDocument/2006/relationships/font" Target="fonts/OpenSansLight-boldItalic.fntdata"/><Relationship Id="rId17" Type="http://schemas.openxmlformats.org/officeDocument/2006/relationships/slide" Target="slides/slide11.xml"/><Relationship Id="rId39" Type="http://schemas.openxmlformats.org/officeDocument/2006/relationships/font" Target="fonts/OpenSans-italic.fntdata"/><Relationship Id="rId16" Type="http://schemas.openxmlformats.org/officeDocument/2006/relationships/slide" Target="slides/slide10.xml"/><Relationship Id="rId38" Type="http://schemas.openxmlformats.org/officeDocument/2006/relationships/font" Target="fonts/OpenSans-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g3f8bfe781b_2_9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44" name="Google Shape;144;g3f8bfe781b_2_92: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g3f8bfe781b_2_19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54" name="Google Shape;254;g3f8bfe781b_2_197: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Google Shape;293;g3f8bfe781b_2_23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94" name="Google Shape;294;g3f8bfe781b_2_236: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 name="Shape 312"/>
        <p:cNvGrpSpPr/>
        <p:nvPr/>
      </p:nvGrpSpPr>
      <p:grpSpPr>
        <a:xfrm>
          <a:off x="0" y="0"/>
          <a:ext cx="0" cy="0"/>
          <a:chOff x="0" y="0"/>
          <a:chExt cx="0" cy="0"/>
        </a:xfrm>
      </p:grpSpPr>
      <p:sp>
        <p:nvSpPr>
          <p:cNvPr id="313" name="Google Shape;313;g3f8bfe781b_2_25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14" name="Google Shape;314;g3f8bfe781b_2_255: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2" name="Shape 322"/>
        <p:cNvGrpSpPr/>
        <p:nvPr/>
      </p:nvGrpSpPr>
      <p:grpSpPr>
        <a:xfrm>
          <a:off x="0" y="0"/>
          <a:ext cx="0" cy="0"/>
          <a:chOff x="0" y="0"/>
          <a:chExt cx="0" cy="0"/>
        </a:xfrm>
      </p:grpSpPr>
      <p:sp>
        <p:nvSpPr>
          <p:cNvPr id="323" name="Google Shape;323;g3f8bfe781b_2_26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24" name="Google Shape;324;g3f8bfe781b_2_264: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 name="Shape 334"/>
        <p:cNvGrpSpPr/>
        <p:nvPr/>
      </p:nvGrpSpPr>
      <p:grpSpPr>
        <a:xfrm>
          <a:off x="0" y="0"/>
          <a:ext cx="0" cy="0"/>
          <a:chOff x="0" y="0"/>
          <a:chExt cx="0" cy="0"/>
        </a:xfrm>
      </p:grpSpPr>
      <p:sp>
        <p:nvSpPr>
          <p:cNvPr id="335" name="Google Shape;335;g3f8bfe781b_2_27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36" name="Google Shape;336;g3f8bfe781b_2_275: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Google Shape;347;g3f8bfe781b_2_2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48" name="Google Shape;348;g3f8bfe781b_2_286: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Google Shape;397;g3f8bfe781b_2_3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98" name="Google Shape;398;g3f8bfe781b_2_335: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Google Shape;149;g3f8bfe781b_2_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50" name="Google Shape;150;g3f8bfe781b_2_98: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 name="Shape 154"/>
        <p:cNvGrpSpPr/>
        <p:nvPr/>
      </p:nvGrpSpPr>
      <p:grpSpPr>
        <a:xfrm>
          <a:off x="0" y="0"/>
          <a:ext cx="0" cy="0"/>
          <a:chOff x="0" y="0"/>
          <a:chExt cx="0" cy="0"/>
        </a:xfrm>
      </p:grpSpPr>
      <p:sp>
        <p:nvSpPr>
          <p:cNvPr id="155" name="Google Shape;155;g3f8bfe781b_2_10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56" name="Google Shape;156;g3f8bfe781b_2_103: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Google Shape;163;g3f8bfe781b_2_11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64" name="Google Shape;164;g3f8bfe781b_2_111: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Google Shape;174;g3f8bfe781b_2_1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75" name="Google Shape;175;g3f8bfe781b_2_121: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Google Shape;193;g3f8bfe781b_2_14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94" name="Google Shape;194;g3f8bfe781b_2_141: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Google Shape;207;g3f8bfe781b_2_15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08" name="Google Shape;208;g3f8bfe781b_2_154: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Google Shape;216;g3f8bfe781b_2_1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17" name="Google Shape;217;g3f8bfe781b_2_162: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Google Shape;239;g3f8bfe781b_2_18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40" name="Google Shape;240;g3f8bfe781b_2_184: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Section Header">
  <p:cSld name="2_Section Header">
    <p:spTree>
      <p:nvGrpSpPr>
        <p:cNvPr id="62" name="Shape 62"/>
        <p:cNvGrpSpPr/>
        <p:nvPr/>
      </p:nvGrpSpPr>
      <p:grpSpPr>
        <a:xfrm>
          <a:off x="0" y="0"/>
          <a:ext cx="0" cy="0"/>
          <a:chOff x="0" y="0"/>
          <a:chExt cx="0" cy="0"/>
        </a:xfrm>
      </p:grpSpPr>
      <p:sp>
        <p:nvSpPr>
          <p:cNvPr id="63" name="Google Shape;63;p1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Section Header">
  <p:cSld name="5_Section Header">
    <p:spTree>
      <p:nvGrpSpPr>
        <p:cNvPr id="64" name="Shape 64"/>
        <p:cNvGrpSpPr/>
        <p:nvPr/>
      </p:nvGrpSpPr>
      <p:grpSpPr>
        <a:xfrm>
          <a:off x="0" y="0"/>
          <a:ext cx="0" cy="0"/>
          <a:chOff x="0" y="0"/>
          <a:chExt cx="0" cy="0"/>
        </a:xfrm>
      </p:grpSpPr>
      <p:sp>
        <p:nvSpPr>
          <p:cNvPr id="65" name="Google Shape;65;p1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6" name="Google Shape;66;p15"/>
          <p:cNvSpPr/>
          <p:nvPr>
            <p:ph idx="2" type="pic"/>
          </p:nvPr>
        </p:nvSpPr>
        <p:spPr>
          <a:xfrm>
            <a:off x="442913" y="442913"/>
            <a:ext cx="4129088" cy="425767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Section Header">
  <p:cSld name="6_Section Header">
    <p:spTree>
      <p:nvGrpSpPr>
        <p:cNvPr id="67" name="Shape 67"/>
        <p:cNvGrpSpPr/>
        <p:nvPr/>
      </p:nvGrpSpPr>
      <p:grpSpPr>
        <a:xfrm>
          <a:off x="0" y="0"/>
          <a:ext cx="0" cy="0"/>
          <a:chOff x="0" y="0"/>
          <a:chExt cx="0" cy="0"/>
        </a:xfrm>
      </p:grpSpPr>
      <p:sp>
        <p:nvSpPr>
          <p:cNvPr id="68" name="Google Shape;68;p1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9" name="Google Shape;69;p16"/>
          <p:cNvSpPr/>
          <p:nvPr>
            <p:ph idx="2" type="pic"/>
          </p:nvPr>
        </p:nvSpPr>
        <p:spPr>
          <a:xfrm>
            <a:off x="2943225" y="0"/>
            <a:ext cx="2943225" cy="220027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0" name="Google Shape;70;p16"/>
          <p:cNvSpPr/>
          <p:nvPr>
            <p:ph idx="3" type="pic"/>
          </p:nvPr>
        </p:nvSpPr>
        <p:spPr>
          <a:xfrm>
            <a:off x="5886450" y="0"/>
            <a:ext cx="3257550" cy="51435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1" name="Google Shape;71;p16"/>
          <p:cNvSpPr/>
          <p:nvPr>
            <p:ph idx="4" type="pic"/>
          </p:nvPr>
        </p:nvSpPr>
        <p:spPr>
          <a:xfrm>
            <a:off x="2943225" y="2200275"/>
            <a:ext cx="2943225" cy="294322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p:cSld name="Section Header">
    <p:spTree>
      <p:nvGrpSpPr>
        <p:cNvPr id="72" name="Shape 72"/>
        <p:cNvGrpSpPr/>
        <p:nvPr/>
      </p:nvGrpSpPr>
      <p:grpSpPr>
        <a:xfrm>
          <a:off x="0" y="0"/>
          <a:ext cx="0" cy="0"/>
          <a:chOff x="0" y="0"/>
          <a:chExt cx="0" cy="0"/>
        </a:xfrm>
      </p:grpSpPr>
      <p:sp>
        <p:nvSpPr>
          <p:cNvPr id="73" name="Google Shape;73;p1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74" name="Google Shape;74;p17"/>
          <p:cNvSpPr/>
          <p:nvPr>
            <p:ph idx="2" type="pic"/>
          </p:nvPr>
        </p:nvSpPr>
        <p:spPr>
          <a:xfrm>
            <a:off x="0" y="0"/>
            <a:ext cx="9144000" cy="51435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Section Header">
  <p:cSld name="13_Section Header">
    <p:spTree>
      <p:nvGrpSpPr>
        <p:cNvPr id="75" name="Shape 75"/>
        <p:cNvGrpSpPr/>
        <p:nvPr/>
      </p:nvGrpSpPr>
      <p:grpSpPr>
        <a:xfrm>
          <a:off x="0" y="0"/>
          <a:ext cx="0" cy="0"/>
          <a:chOff x="0" y="0"/>
          <a:chExt cx="0" cy="0"/>
        </a:xfrm>
      </p:grpSpPr>
      <p:sp>
        <p:nvSpPr>
          <p:cNvPr id="76" name="Google Shape;76;p18"/>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800">
                <a:solidFill>
                  <a:srgbClr val="7F7F7F"/>
                </a:solidFill>
                <a:latin typeface="Montserrat Light"/>
                <a:ea typeface="Montserrat Light"/>
                <a:cs typeface="Montserrat Light"/>
                <a:sym typeface="Montserrat Light"/>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7" name="Google Shape;77;p18"/>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sz="800">
                <a:solidFill>
                  <a:schemeClr val="lt1"/>
                </a:solidFill>
                <a:latin typeface="Montserrat Light"/>
                <a:ea typeface="Montserrat Light"/>
                <a:cs typeface="Montserrat Light"/>
                <a:sym typeface="Montserrat Light"/>
              </a:defRPr>
            </a:lvl1pPr>
            <a:lvl2pPr indent="0" lvl="1" marL="0" marR="0" rtl="0" algn="l">
              <a:spcBef>
                <a:spcPts val="0"/>
              </a:spcBef>
              <a:buNone/>
              <a:defRPr sz="800">
                <a:solidFill>
                  <a:schemeClr val="lt1"/>
                </a:solidFill>
                <a:latin typeface="Montserrat Light"/>
                <a:ea typeface="Montserrat Light"/>
                <a:cs typeface="Montserrat Light"/>
                <a:sym typeface="Montserrat Light"/>
              </a:defRPr>
            </a:lvl2pPr>
            <a:lvl3pPr indent="0" lvl="2" marL="0" marR="0" rtl="0" algn="l">
              <a:spcBef>
                <a:spcPts val="0"/>
              </a:spcBef>
              <a:buNone/>
              <a:defRPr sz="800">
                <a:solidFill>
                  <a:schemeClr val="lt1"/>
                </a:solidFill>
                <a:latin typeface="Montserrat Light"/>
                <a:ea typeface="Montserrat Light"/>
                <a:cs typeface="Montserrat Light"/>
                <a:sym typeface="Montserrat Light"/>
              </a:defRPr>
            </a:lvl3pPr>
            <a:lvl4pPr indent="0" lvl="3" marL="0" marR="0" rtl="0" algn="l">
              <a:spcBef>
                <a:spcPts val="0"/>
              </a:spcBef>
              <a:buNone/>
              <a:defRPr sz="800">
                <a:solidFill>
                  <a:schemeClr val="lt1"/>
                </a:solidFill>
                <a:latin typeface="Montserrat Light"/>
                <a:ea typeface="Montserrat Light"/>
                <a:cs typeface="Montserrat Light"/>
                <a:sym typeface="Montserrat Light"/>
              </a:defRPr>
            </a:lvl4pPr>
            <a:lvl5pPr indent="0" lvl="4" marL="0" marR="0" rtl="0" algn="l">
              <a:spcBef>
                <a:spcPts val="0"/>
              </a:spcBef>
              <a:buNone/>
              <a:defRPr sz="800">
                <a:solidFill>
                  <a:schemeClr val="lt1"/>
                </a:solidFill>
                <a:latin typeface="Montserrat Light"/>
                <a:ea typeface="Montserrat Light"/>
                <a:cs typeface="Montserrat Light"/>
                <a:sym typeface="Montserrat Light"/>
              </a:defRPr>
            </a:lvl5pPr>
            <a:lvl6pPr indent="0" lvl="5" marL="0" marR="0" rtl="0" algn="l">
              <a:spcBef>
                <a:spcPts val="0"/>
              </a:spcBef>
              <a:buNone/>
              <a:defRPr sz="800">
                <a:solidFill>
                  <a:schemeClr val="lt1"/>
                </a:solidFill>
                <a:latin typeface="Montserrat Light"/>
                <a:ea typeface="Montserrat Light"/>
                <a:cs typeface="Montserrat Light"/>
                <a:sym typeface="Montserrat Light"/>
              </a:defRPr>
            </a:lvl6pPr>
            <a:lvl7pPr indent="0" lvl="6" marL="0" marR="0" rtl="0" algn="l">
              <a:spcBef>
                <a:spcPts val="0"/>
              </a:spcBef>
              <a:buNone/>
              <a:defRPr sz="800">
                <a:solidFill>
                  <a:schemeClr val="lt1"/>
                </a:solidFill>
                <a:latin typeface="Montserrat Light"/>
                <a:ea typeface="Montserrat Light"/>
                <a:cs typeface="Montserrat Light"/>
                <a:sym typeface="Montserrat Light"/>
              </a:defRPr>
            </a:lvl7pPr>
            <a:lvl8pPr indent="0" lvl="7" marL="0" marR="0" rtl="0" algn="l">
              <a:spcBef>
                <a:spcPts val="0"/>
              </a:spcBef>
              <a:buNone/>
              <a:defRPr sz="800">
                <a:solidFill>
                  <a:schemeClr val="lt1"/>
                </a:solidFill>
                <a:latin typeface="Montserrat Light"/>
                <a:ea typeface="Montserrat Light"/>
                <a:cs typeface="Montserrat Light"/>
                <a:sym typeface="Montserrat Light"/>
              </a:defRPr>
            </a:lvl8pPr>
            <a:lvl9pPr indent="0" lvl="8" marL="0" marR="0" rtl="0" algn="l">
              <a:spcBef>
                <a:spcPts val="0"/>
              </a:spcBef>
              <a:buNone/>
              <a:defRPr sz="800">
                <a:solidFill>
                  <a:schemeClr val="lt1"/>
                </a:solidFill>
                <a:latin typeface="Montserrat Light"/>
                <a:ea typeface="Montserrat Light"/>
                <a:cs typeface="Montserrat Light"/>
                <a:sym typeface="Montserrat Light"/>
              </a:defRPr>
            </a:lvl9pPr>
          </a:lstStyle>
          <a:p>
            <a:pPr indent="0" lvl="0" marL="0">
              <a:spcBef>
                <a:spcPts val="0"/>
              </a:spcBef>
              <a:spcAft>
                <a:spcPts val="0"/>
              </a:spcAft>
              <a:buNone/>
            </a:pPr>
            <a:fld id="{00000000-1234-1234-1234-123412341234}" type="slidenum">
              <a:rPr lang="en"/>
              <a:t>‹#›</a:t>
            </a:fld>
            <a:endParaRPr/>
          </a:p>
        </p:txBody>
      </p:sp>
      <p:sp>
        <p:nvSpPr>
          <p:cNvPr id="78" name="Google Shape;78;p18"/>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300"/>
              <a:buFont typeface="Montserrat"/>
              <a:buNone/>
              <a:defRPr b="0" i="0" sz="23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9" name="Google Shape;79;p18"/>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800"/>
              <a:buFont typeface="Arial"/>
              <a:buNone/>
              <a:defRPr b="0" i="0" sz="8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Open Sans"/>
                <a:ea typeface="Open Sans"/>
                <a:cs typeface="Open Sans"/>
                <a:sym typeface="Open Sans"/>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Open Sans"/>
                <a:ea typeface="Open Sans"/>
                <a:cs typeface="Open Sans"/>
                <a:sym typeface="Open Sans"/>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
        <p:nvSpPr>
          <p:cNvPr id="80" name="Google Shape;80;p18"/>
          <p:cNvSpPr/>
          <p:nvPr>
            <p:ph idx="2" type="pic"/>
          </p:nvPr>
        </p:nvSpPr>
        <p:spPr>
          <a:xfrm>
            <a:off x="3350419" y="1485900"/>
            <a:ext cx="2443163" cy="244316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1" name="Google Shape;81;p18"/>
          <p:cNvSpPr/>
          <p:nvPr>
            <p:ph idx="3" type="pic"/>
          </p:nvPr>
        </p:nvSpPr>
        <p:spPr>
          <a:xfrm>
            <a:off x="6091832" y="1485900"/>
            <a:ext cx="2443163" cy="244316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2" name="Google Shape;82;p18"/>
          <p:cNvSpPr/>
          <p:nvPr>
            <p:ph idx="4" type="pic"/>
          </p:nvPr>
        </p:nvSpPr>
        <p:spPr>
          <a:xfrm>
            <a:off x="609005" y="1485900"/>
            <a:ext cx="2443163" cy="244316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Section Header">
  <p:cSld name="7_Section Header">
    <p:spTree>
      <p:nvGrpSpPr>
        <p:cNvPr id="83" name="Shape 83"/>
        <p:cNvGrpSpPr/>
        <p:nvPr/>
      </p:nvGrpSpPr>
      <p:grpSpPr>
        <a:xfrm>
          <a:off x="0" y="0"/>
          <a:ext cx="0" cy="0"/>
          <a:chOff x="0" y="0"/>
          <a:chExt cx="0" cy="0"/>
        </a:xfrm>
      </p:grpSpPr>
      <p:sp>
        <p:nvSpPr>
          <p:cNvPr id="84" name="Google Shape;84;p1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5" name="Google Shape;85;p19"/>
          <p:cNvSpPr/>
          <p:nvPr>
            <p:ph idx="2" type="pic"/>
          </p:nvPr>
        </p:nvSpPr>
        <p:spPr>
          <a:xfrm>
            <a:off x="2943225" y="2199508"/>
            <a:ext cx="2657475" cy="294399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6" name="Google Shape;86;p19"/>
          <p:cNvSpPr/>
          <p:nvPr>
            <p:ph idx="3" type="pic"/>
          </p:nvPr>
        </p:nvSpPr>
        <p:spPr>
          <a:xfrm>
            <a:off x="5600700" y="0"/>
            <a:ext cx="2657475" cy="51435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Section Header">
  <p:cSld name="3_Section Header">
    <p:spTree>
      <p:nvGrpSpPr>
        <p:cNvPr id="87" name="Shape 87"/>
        <p:cNvGrpSpPr/>
        <p:nvPr/>
      </p:nvGrpSpPr>
      <p:grpSpPr>
        <a:xfrm>
          <a:off x="0" y="0"/>
          <a:ext cx="0" cy="0"/>
          <a:chOff x="0" y="0"/>
          <a:chExt cx="0" cy="0"/>
        </a:xfrm>
      </p:grpSpPr>
      <p:sp>
        <p:nvSpPr>
          <p:cNvPr id="88" name="Google Shape;88;p20"/>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800">
                <a:solidFill>
                  <a:srgbClr val="7F7F7F"/>
                </a:solidFill>
                <a:latin typeface="Montserrat Light"/>
                <a:ea typeface="Montserrat Light"/>
                <a:cs typeface="Montserrat Light"/>
                <a:sym typeface="Montserrat Light"/>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9" name="Google Shape;89;p20"/>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sz="800">
                <a:solidFill>
                  <a:schemeClr val="lt1"/>
                </a:solidFill>
                <a:latin typeface="Montserrat Light"/>
                <a:ea typeface="Montserrat Light"/>
                <a:cs typeface="Montserrat Light"/>
                <a:sym typeface="Montserrat Light"/>
              </a:defRPr>
            </a:lvl1pPr>
            <a:lvl2pPr indent="0" lvl="1" marL="0" marR="0" rtl="0" algn="l">
              <a:spcBef>
                <a:spcPts val="0"/>
              </a:spcBef>
              <a:buNone/>
              <a:defRPr sz="800">
                <a:solidFill>
                  <a:schemeClr val="lt1"/>
                </a:solidFill>
                <a:latin typeface="Montserrat Light"/>
                <a:ea typeface="Montserrat Light"/>
                <a:cs typeface="Montserrat Light"/>
                <a:sym typeface="Montserrat Light"/>
              </a:defRPr>
            </a:lvl2pPr>
            <a:lvl3pPr indent="0" lvl="2" marL="0" marR="0" rtl="0" algn="l">
              <a:spcBef>
                <a:spcPts val="0"/>
              </a:spcBef>
              <a:buNone/>
              <a:defRPr sz="800">
                <a:solidFill>
                  <a:schemeClr val="lt1"/>
                </a:solidFill>
                <a:latin typeface="Montserrat Light"/>
                <a:ea typeface="Montserrat Light"/>
                <a:cs typeface="Montserrat Light"/>
                <a:sym typeface="Montserrat Light"/>
              </a:defRPr>
            </a:lvl3pPr>
            <a:lvl4pPr indent="0" lvl="3" marL="0" marR="0" rtl="0" algn="l">
              <a:spcBef>
                <a:spcPts val="0"/>
              </a:spcBef>
              <a:buNone/>
              <a:defRPr sz="800">
                <a:solidFill>
                  <a:schemeClr val="lt1"/>
                </a:solidFill>
                <a:latin typeface="Montserrat Light"/>
                <a:ea typeface="Montserrat Light"/>
                <a:cs typeface="Montserrat Light"/>
                <a:sym typeface="Montserrat Light"/>
              </a:defRPr>
            </a:lvl4pPr>
            <a:lvl5pPr indent="0" lvl="4" marL="0" marR="0" rtl="0" algn="l">
              <a:spcBef>
                <a:spcPts val="0"/>
              </a:spcBef>
              <a:buNone/>
              <a:defRPr sz="800">
                <a:solidFill>
                  <a:schemeClr val="lt1"/>
                </a:solidFill>
                <a:latin typeface="Montserrat Light"/>
                <a:ea typeface="Montserrat Light"/>
                <a:cs typeface="Montserrat Light"/>
                <a:sym typeface="Montserrat Light"/>
              </a:defRPr>
            </a:lvl5pPr>
            <a:lvl6pPr indent="0" lvl="5" marL="0" marR="0" rtl="0" algn="l">
              <a:spcBef>
                <a:spcPts val="0"/>
              </a:spcBef>
              <a:buNone/>
              <a:defRPr sz="800">
                <a:solidFill>
                  <a:schemeClr val="lt1"/>
                </a:solidFill>
                <a:latin typeface="Montserrat Light"/>
                <a:ea typeface="Montserrat Light"/>
                <a:cs typeface="Montserrat Light"/>
                <a:sym typeface="Montserrat Light"/>
              </a:defRPr>
            </a:lvl6pPr>
            <a:lvl7pPr indent="0" lvl="6" marL="0" marR="0" rtl="0" algn="l">
              <a:spcBef>
                <a:spcPts val="0"/>
              </a:spcBef>
              <a:buNone/>
              <a:defRPr sz="800">
                <a:solidFill>
                  <a:schemeClr val="lt1"/>
                </a:solidFill>
                <a:latin typeface="Montserrat Light"/>
                <a:ea typeface="Montserrat Light"/>
                <a:cs typeface="Montserrat Light"/>
                <a:sym typeface="Montserrat Light"/>
              </a:defRPr>
            </a:lvl7pPr>
            <a:lvl8pPr indent="0" lvl="7" marL="0" marR="0" rtl="0" algn="l">
              <a:spcBef>
                <a:spcPts val="0"/>
              </a:spcBef>
              <a:buNone/>
              <a:defRPr sz="800">
                <a:solidFill>
                  <a:schemeClr val="lt1"/>
                </a:solidFill>
                <a:latin typeface="Montserrat Light"/>
                <a:ea typeface="Montserrat Light"/>
                <a:cs typeface="Montserrat Light"/>
                <a:sym typeface="Montserrat Light"/>
              </a:defRPr>
            </a:lvl8pPr>
            <a:lvl9pPr indent="0" lvl="8" marL="0" marR="0" rtl="0" algn="l">
              <a:spcBef>
                <a:spcPts val="0"/>
              </a:spcBef>
              <a:buNone/>
              <a:defRPr sz="800">
                <a:solidFill>
                  <a:schemeClr val="lt1"/>
                </a:solidFill>
                <a:latin typeface="Montserrat Light"/>
                <a:ea typeface="Montserrat Light"/>
                <a:cs typeface="Montserrat Light"/>
                <a:sym typeface="Montserrat Light"/>
              </a:defRPr>
            </a:lvl9pPr>
          </a:lstStyle>
          <a:p>
            <a:pPr indent="0" lvl="0" marL="0">
              <a:spcBef>
                <a:spcPts val="0"/>
              </a:spcBef>
              <a:spcAft>
                <a:spcPts val="0"/>
              </a:spcAft>
              <a:buNone/>
            </a:pPr>
            <a:fld id="{00000000-1234-1234-1234-123412341234}" type="slidenum">
              <a:rPr lang="en"/>
              <a:t>‹#›</a:t>
            </a:fld>
            <a:endParaRPr/>
          </a:p>
        </p:txBody>
      </p:sp>
      <p:sp>
        <p:nvSpPr>
          <p:cNvPr id="90" name="Google Shape;90;p20"/>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300"/>
              <a:buFont typeface="Montserrat"/>
              <a:buNone/>
              <a:defRPr b="0" i="0" sz="23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91" name="Google Shape;91;p20"/>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800"/>
              <a:buFont typeface="Arial"/>
              <a:buNone/>
              <a:defRPr b="0" i="0" sz="8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Open Sans"/>
                <a:ea typeface="Open Sans"/>
                <a:cs typeface="Open Sans"/>
                <a:sym typeface="Open Sans"/>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Open Sans"/>
                <a:ea typeface="Open Sans"/>
                <a:cs typeface="Open Sans"/>
                <a:sym typeface="Open Sans"/>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Section Header">
  <p:cSld name="11_Section Header">
    <p:spTree>
      <p:nvGrpSpPr>
        <p:cNvPr id="92" name="Shape 92"/>
        <p:cNvGrpSpPr/>
        <p:nvPr/>
      </p:nvGrpSpPr>
      <p:grpSpPr>
        <a:xfrm>
          <a:off x="0" y="0"/>
          <a:ext cx="0" cy="0"/>
          <a:chOff x="0" y="0"/>
          <a:chExt cx="0" cy="0"/>
        </a:xfrm>
      </p:grpSpPr>
      <p:sp>
        <p:nvSpPr>
          <p:cNvPr id="93" name="Google Shape;93;p21"/>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800">
                <a:solidFill>
                  <a:srgbClr val="7F7F7F"/>
                </a:solidFill>
                <a:latin typeface="Montserrat Light"/>
                <a:ea typeface="Montserrat Light"/>
                <a:cs typeface="Montserrat Light"/>
                <a:sym typeface="Montserrat Light"/>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4" name="Google Shape;94;p21"/>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sz="800">
                <a:solidFill>
                  <a:schemeClr val="lt1"/>
                </a:solidFill>
                <a:latin typeface="Montserrat Light"/>
                <a:ea typeface="Montserrat Light"/>
                <a:cs typeface="Montserrat Light"/>
                <a:sym typeface="Montserrat Light"/>
              </a:defRPr>
            </a:lvl1pPr>
            <a:lvl2pPr indent="0" lvl="1" marL="0" marR="0" rtl="0" algn="l">
              <a:spcBef>
                <a:spcPts val="0"/>
              </a:spcBef>
              <a:buNone/>
              <a:defRPr sz="800">
                <a:solidFill>
                  <a:schemeClr val="lt1"/>
                </a:solidFill>
                <a:latin typeface="Montserrat Light"/>
                <a:ea typeface="Montserrat Light"/>
                <a:cs typeface="Montserrat Light"/>
                <a:sym typeface="Montserrat Light"/>
              </a:defRPr>
            </a:lvl2pPr>
            <a:lvl3pPr indent="0" lvl="2" marL="0" marR="0" rtl="0" algn="l">
              <a:spcBef>
                <a:spcPts val="0"/>
              </a:spcBef>
              <a:buNone/>
              <a:defRPr sz="800">
                <a:solidFill>
                  <a:schemeClr val="lt1"/>
                </a:solidFill>
                <a:latin typeface="Montserrat Light"/>
                <a:ea typeface="Montserrat Light"/>
                <a:cs typeface="Montserrat Light"/>
                <a:sym typeface="Montserrat Light"/>
              </a:defRPr>
            </a:lvl3pPr>
            <a:lvl4pPr indent="0" lvl="3" marL="0" marR="0" rtl="0" algn="l">
              <a:spcBef>
                <a:spcPts val="0"/>
              </a:spcBef>
              <a:buNone/>
              <a:defRPr sz="800">
                <a:solidFill>
                  <a:schemeClr val="lt1"/>
                </a:solidFill>
                <a:latin typeface="Montserrat Light"/>
                <a:ea typeface="Montserrat Light"/>
                <a:cs typeface="Montserrat Light"/>
                <a:sym typeface="Montserrat Light"/>
              </a:defRPr>
            </a:lvl4pPr>
            <a:lvl5pPr indent="0" lvl="4" marL="0" marR="0" rtl="0" algn="l">
              <a:spcBef>
                <a:spcPts val="0"/>
              </a:spcBef>
              <a:buNone/>
              <a:defRPr sz="800">
                <a:solidFill>
                  <a:schemeClr val="lt1"/>
                </a:solidFill>
                <a:latin typeface="Montserrat Light"/>
                <a:ea typeface="Montserrat Light"/>
                <a:cs typeface="Montserrat Light"/>
                <a:sym typeface="Montserrat Light"/>
              </a:defRPr>
            </a:lvl5pPr>
            <a:lvl6pPr indent="0" lvl="5" marL="0" marR="0" rtl="0" algn="l">
              <a:spcBef>
                <a:spcPts val="0"/>
              </a:spcBef>
              <a:buNone/>
              <a:defRPr sz="800">
                <a:solidFill>
                  <a:schemeClr val="lt1"/>
                </a:solidFill>
                <a:latin typeface="Montserrat Light"/>
                <a:ea typeface="Montserrat Light"/>
                <a:cs typeface="Montserrat Light"/>
                <a:sym typeface="Montserrat Light"/>
              </a:defRPr>
            </a:lvl6pPr>
            <a:lvl7pPr indent="0" lvl="6" marL="0" marR="0" rtl="0" algn="l">
              <a:spcBef>
                <a:spcPts val="0"/>
              </a:spcBef>
              <a:buNone/>
              <a:defRPr sz="800">
                <a:solidFill>
                  <a:schemeClr val="lt1"/>
                </a:solidFill>
                <a:latin typeface="Montserrat Light"/>
                <a:ea typeface="Montserrat Light"/>
                <a:cs typeface="Montserrat Light"/>
                <a:sym typeface="Montserrat Light"/>
              </a:defRPr>
            </a:lvl7pPr>
            <a:lvl8pPr indent="0" lvl="7" marL="0" marR="0" rtl="0" algn="l">
              <a:spcBef>
                <a:spcPts val="0"/>
              </a:spcBef>
              <a:buNone/>
              <a:defRPr sz="800">
                <a:solidFill>
                  <a:schemeClr val="lt1"/>
                </a:solidFill>
                <a:latin typeface="Montserrat Light"/>
                <a:ea typeface="Montserrat Light"/>
                <a:cs typeface="Montserrat Light"/>
                <a:sym typeface="Montserrat Light"/>
              </a:defRPr>
            </a:lvl8pPr>
            <a:lvl9pPr indent="0" lvl="8" marL="0" marR="0" rtl="0" algn="l">
              <a:spcBef>
                <a:spcPts val="0"/>
              </a:spcBef>
              <a:buNone/>
              <a:defRPr sz="800">
                <a:solidFill>
                  <a:schemeClr val="lt1"/>
                </a:solidFill>
                <a:latin typeface="Montserrat Light"/>
                <a:ea typeface="Montserrat Light"/>
                <a:cs typeface="Montserrat Light"/>
                <a:sym typeface="Montserrat Light"/>
              </a:defRPr>
            </a:lvl9pPr>
          </a:lstStyle>
          <a:p>
            <a:pPr indent="0" lvl="0" marL="0">
              <a:spcBef>
                <a:spcPts val="0"/>
              </a:spcBef>
              <a:spcAft>
                <a:spcPts val="0"/>
              </a:spcAft>
              <a:buNone/>
            </a:pPr>
            <a:fld id="{00000000-1234-1234-1234-123412341234}" type="slidenum">
              <a:rPr lang="en"/>
              <a:t>‹#›</a:t>
            </a:fld>
            <a:endParaRPr/>
          </a:p>
        </p:txBody>
      </p:sp>
      <p:sp>
        <p:nvSpPr>
          <p:cNvPr id="95" name="Google Shape;95;p21"/>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300"/>
              <a:buFont typeface="Montserrat"/>
              <a:buNone/>
              <a:defRPr b="0" i="0" sz="23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96" name="Google Shape;96;p21"/>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800"/>
              <a:buFont typeface="Arial"/>
              <a:buNone/>
              <a:defRPr b="0" i="0" sz="8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Open Sans"/>
                <a:ea typeface="Open Sans"/>
                <a:cs typeface="Open Sans"/>
                <a:sym typeface="Open Sans"/>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Open Sans"/>
                <a:ea typeface="Open Sans"/>
                <a:cs typeface="Open Sans"/>
                <a:sym typeface="Open Sans"/>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
        <p:nvSpPr>
          <p:cNvPr id="97" name="Google Shape;97;p21"/>
          <p:cNvSpPr/>
          <p:nvPr>
            <p:ph idx="2" type="pic"/>
          </p:nvPr>
        </p:nvSpPr>
        <p:spPr>
          <a:xfrm>
            <a:off x="810305" y="1364031"/>
            <a:ext cx="2332944" cy="196495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8" name="Google Shape;98;p21"/>
          <p:cNvSpPr/>
          <p:nvPr>
            <p:ph idx="3" type="pic"/>
          </p:nvPr>
        </p:nvSpPr>
        <p:spPr>
          <a:xfrm>
            <a:off x="3405527" y="1364031"/>
            <a:ext cx="2332944" cy="196495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9" name="Google Shape;99;p21"/>
          <p:cNvSpPr/>
          <p:nvPr>
            <p:ph idx="4" type="pic"/>
          </p:nvPr>
        </p:nvSpPr>
        <p:spPr>
          <a:xfrm>
            <a:off x="6000750" y="1364031"/>
            <a:ext cx="2332944" cy="196495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Section Header">
  <p:cSld name="8_Section Header">
    <p:spTree>
      <p:nvGrpSpPr>
        <p:cNvPr id="100" name="Shape 100"/>
        <p:cNvGrpSpPr/>
        <p:nvPr/>
      </p:nvGrpSpPr>
      <p:grpSpPr>
        <a:xfrm>
          <a:off x="0" y="0"/>
          <a:ext cx="0" cy="0"/>
          <a:chOff x="0" y="0"/>
          <a:chExt cx="0" cy="0"/>
        </a:xfrm>
      </p:grpSpPr>
      <p:sp>
        <p:nvSpPr>
          <p:cNvPr id="101" name="Google Shape;101;p22"/>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800">
                <a:solidFill>
                  <a:srgbClr val="7F7F7F"/>
                </a:solidFill>
                <a:latin typeface="Montserrat Light"/>
                <a:ea typeface="Montserrat Light"/>
                <a:cs typeface="Montserrat Light"/>
                <a:sym typeface="Montserrat Light"/>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2" name="Google Shape;102;p22"/>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sz="800">
                <a:solidFill>
                  <a:schemeClr val="lt1"/>
                </a:solidFill>
                <a:latin typeface="Montserrat Light"/>
                <a:ea typeface="Montserrat Light"/>
                <a:cs typeface="Montserrat Light"/>
                <a:sym typeface="Montserrat Light"/>
              </a:defRPr>
            </a:lvl1pPr>
            <a:lvl2pPr indent="0" lvl="1" marL="0" marR="0" rtl="0" algn="l">
              <a:spcBef>
                <a:spcPts val="0"/>
              </a:spcBef>
              <a:buNone/>
              <a:defRPr sz="800">
                <a:solidFill>
                  <a:schemeClr val="lt1"/>
                </a:solidFill>
                <a:latin typeface="Montserrat Light"/>
                <a:ea typeface="Montserrat Light"/>
                <a:cs typeface="Montserrat Light"/>
                <a:sym typeface="Montserrat Light"/>
              </a:defRPr>
            </a:lvl2pPr>
            <a:lvl3pPr indent="0" lvl="2" marL="0" marR="0" rtl="0" algn="l">
              <a:spcBef>
                <a:spcPts val="0"/>
              </a:spcBef>
              <a:buNone/>
              <a:defRPr sz="800">
                <a:solidFill>
                  <a:schemeClr val="lt1"/>
                </a:solidFill>
                <a:latin typeface="Montserrat Light"/>
                <a:ea typeface="Montserrat Light"/>
                <a:cs typeface="Montserrat Light"/>
                <a:sym typeface="Montserrat Light"/>
              </a:defRPr>
            </a:lvl3pPr>
            <a:lvl4pPr indent="0" lvl="3" marL="0" marR="0" rtl="0" algn="l">
              <a:spcBef>
                <a:spcPts val="0"/>
              </a:spcBef>
              <a:buNone/>
              <a:defRPr sz="800">
                <a:solidFill>
                  <a:schemeClr val="lt1"/>
                </a:solidFill>
                <a:latin typeface="Montserrat Light"/>
                <a:ea typeface="Montserrat Light"/>
                <a:cs typeface="Montserrat Light"/>
                <a:sym typeface="Montserrat Light"/>
              </a:defRPr>
            </a:lvl4pPr>
            <a:lvl5pPr indent="0" lvl="4" marL="0" marR="0" rtl="0" algn="l">
              <a:spcBef>
                <a:spcPts val="0"/>
              </a:spcBef>
              <a:buNone/>
              <a:defRPr sz="800">
                <a:solidFill>
                  <a:schemeClr val="lt1"/>
                </a:solidFill>
                <a:latin typeface="Montserrat Light"/>
                <a:ea typeface="Montserrat Light"/>
                <a:cs typeface="Montserrat Light"/>
                <a:sym typeface="Montserrat Light"/>
              </a:defRPr>
            </a:lvl5pPr>
            <a:lvl6pPr indent="0" lvl="5" marL="0" marR="0" rtl="0" algn="l">
              <a:spcBef>
                <a:spcPts val="0"/>
              </a:spcBef>
              <a:buNone/>
              <a:defRPr sz="800">
                <a:solidFill>
                  <a:schemeClr val="lt1"/>
                </a:solidFill>
                <a:latin typeface="Montserrat Light"/>
                <a:ea typeface="Montserrat Light"/>
                <a:cs typeface="Montserrat Light"/>
                <a:sym typeface="Montserrat Light"/>
              </a:defRPr>
            </a:lvl6pPr>
            <a:lvl7pPr indent="0" lvl="6" marL="0" marR="0" rtl="0" algn="l">
              <a:spcBef>
                <a:spcPts val="0"/>
              </a:spcBef>
              <a:buNone/>
              <a:defRPr sz="800">
                <a:solidFill>
                  <a:schemeClr val="lt1"/>
                </a:solidFill>
                <a:latin typeface="Montserrat Light"/>
                <a:ea typeface="Montserrat Light"/>
                <a:cs typeface="Montserrat Light"/>
                <a:sym typeface="Montserrat Light"/>
              </a:defRPr>
            </a:lvl7pPr>
            <a:lvl8pPr indent="0" lvl="7" marL="0" marR="0" rtl="0" algn="l">
              <a:spcBef>
                <a:spcPts val="0"/>
              </a:spcBef>
              <a:buNone/>
              <a:defRPr sz="800">
                <a:solidFill>
                  <a:schemeClr val="lt1"/>
                </a:solidFill>
                <a:latin typeface="Montserrat Light"/>
                <a:ea typeface="Montserrat Light"/>
                <a:cs typeface="Montserrat Light"/>
                <a:sym typeface="Montserrat Light"/>
              </a:defRPr>
            </a:lvl8pPr>
            <a:lvl9pPr indent="0" lvl="8" marL="0" marR="0" rtl="0" algn="l">
              <a:spcBef>
                <a:spcPts val="0"/>
              </a:spcBef>
              <a:buNone/>
              <a:defRPr sz="800">
                <a:solidFill>
                  <a:schemeClr val="lt1"/>
                </a:solidFill>
                <a:latin typeface="Montserrat Light"/>
                <a:ea typeface="Montserrat Light"/>
                <a:cs typeface="Montserrat Light"/>
                <a:sym typeface="Montserrat Light"/>
              </a:defRPr>
            </a:lvl9pPr>
          </a:lstStyle>
          <a:p>
            <a:pPr indent="0" lvl="0" marL="0">
              <a:spcBef>
                <a:spcPts val="0"/>
              </a:spcBef>
              <a:spcAft>
                <a:spcPts val="0"/>
              </a:spcAft>
              <a:buNone/>
            </a:pPr>
            <a:fld id="{00000000-1234-1234-1234-123412341234}" type="slidenum">
              <a:rPr lang="en"/>
              <a:t>‹#›</a:t>
            </a:fld>
            <a:endParaRPr/>
          </a:p>
        </p:txBody>
      </p:sp>
      <p:sp>
        <p:nvSpPr>
          <p:cNvPr id="103" name="Google Shape;103;p22"/>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300"/>
              <a:buFont typeface="Montserrat"/>
              <a:buNone/>
              <a:defRPr b="0" i="0" sz="23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04" name="Google Shape;104;p22"/>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800"/>
              <a:buFont typeface="Arial"/>
              <a:buNone/>
              <a:defRPr b="0" i="0" sz="8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Open Sans"/>
                <a:ea typeface="Open Sans"/>
                <a:cs typeface="Open Sans"/>
                <a:sym typeface="Open Sans"/>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Open Sans"/>
                <a:ea typeface="Open Sans"/>
                <a:cs typeface="Open Sans"/>
                <a:sym typeface="Open Sans"/>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
        <p:nvSpPr>
          <p:cNvPr id="105" name="Google Shape;105;p22"/>
          <p:cNvSpPr/>
          <p:nvPr>
            <p:ph idx="2" type="pic"/>
          </p:nvPr>
        </p:nvSpPr>
        <p:spPr>
          <a:xfrm>
            <a:off x="628649" y="1364031"/>
            <a:ext cx="1879541" cy="1879541"/>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6" name="Google Shape;106;p22"/>
          <p:cNvSpPr/>
          <p:nvPr>
            <p:ph idx="3" type="pic"/>
          </p:nvPr>
        </p:nvSpPr>
        <p:spPr>
          <a:xfrm>
            <a:off x="2631037" y="1364032"/>
            <a:ext cx="1879541" cy="1879541"/>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7" name="Google Shape;107;p22"/>
          <p:cNvSpPr/>
          <p:nvPr>
            <p:ph idx="4" type="pic"/>
          </p:nvPr>
        </p:nvSpPr>
        <p:spPr>
          <a:xfrm>
            <a:off x="4633423" y="1364032"/>
            <a:ext cx="1879541" cy="1879541"/>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8" name="Google Shape;108;p22"/>
          <p:cNvSpPr/>
          <p:nvPr>
            <p:ph idx="5" type="pic"/>
          </p:nvPr>
        </p:nvSpPr>
        <p:spPr>
          <a:xfrm>
            <a:off x="6635810" y="1364032"/>
            <a:ext cx="1879541" cy="1879541"/>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Section Header">
  <p:cSld name="4_Section Header">
    <p:spTree>
      <p:nvGrpSpPr>
        <p:cNvPr id="109" name="Shape 109"/>
        <p:cNvGrpSpPr/>
        <p:nvPr/>
      </p:nvGrpSpPr>
      <p:grpSpPr>
        <a:xfrm>
          <a:off x="0" y="0"/>
          <a:ext cx="0" cy="0"/>
          <a:chOff x="0" y="0"/>
          <a:chExt cx="0" cy="0"/>
        </a:xfrm>
      </p:grpSpPr>
      <p:sp>
        <p:nvSpPr>
          <p:cNvPr id="110" name="Google Shape;110;p23"/>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800">
                <a:solidFill>
                  <a:srgbClr val="7F7F7F"/>
                </a:solidFill>
                <a:latin typeface="Montserrat Light"/>
                <a:ea typeface="Montserrat Light"/>
                <a:cs typeface="Montserrat Light"/>
                <a:sym typeface="Montserrat Light"/>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1" name="Google Shape;111;p23"/>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sz="800">
                <a:solidFill>
                  <a:schemeClr val="lt1"/>
                </a:solidFill>
                <a:latin typeface="Montserrat Light"/>
                <a:ea typeface="Montserrat Light"/>
                <a:cs typeface="Montserrat Light"/>
                <a:sym typeface="Montserrat Light"/>
              </a:defRPr>
            </a:lvl1pPr>
            <a:lvl2pPr indent="0" lvl="1" marL="0" marR="0" rtl="0" algn="l">
              <a:spcBef>
                <a:spcPts val="0"/>
              </a:spcBef>
              <a:buNone/>
              <a:defRPr sz="800">
                <a:solidFill>
                  <a:schemeClr val="lt1"/>
                </a:solidFill>
                <a:latin typeface="Montserrat Light"/>
                <a:ea typeface="Montserrat Light"/>
                <a:cs typeface="Montserrat Light"/>
                <a:sym typeface="Montserrat Light"/>
              </a:defRPr>
            </a:lvl2pPr>
            <a:lvl3pPr indent="0" lvl="2" marL="0" marR="0" rtl="0" algn="l">
              <a:spcBef>
                <a:spcPts val="0"/>
              </a:spcBef>
              <a:buNone/>
              <a:defRPr sz="800">
                <a:solidFill>
                  <a:schemeClr val="lt1"/>
                </a:solidFill>
                <a:latin typeface="Montserrat Light"/>
                <a:ea typeface="Montserrat Light"/>
                <a:cs typeface="Montserrat Light"/>
                <a:sym typeface="Montserrat Light"/>
              </a:defRPr>
            </a:lvl3pPr>
            <a:lvl4pPr indent="0" lvl="3" marL="0" marR="0" rtl="0" algn="l">
              <a:spcBef>
                <a:spcPts val="0"/>
              </a:spcBef>
              <a:buNone/>
              <a:defRPr sz="800">
                <a:solidFill>
                  <a:schemeClr val="lt1"/>
                </a:solidFill>
                <a:latin typeface="Montserrat Light"/>
                <a:ea typeface="Montserrat Light"/>
                <a:cs typeface="Montserrat Light"/>
                <a:sym typeface="Montserrat Light"/>
              </a:defRPr>
            </a:lvl4pPr>
            <a:lvl5pPr indent="0" lvl="4" marL="0" marR="0" rtl="0" algn="l">
              <a:spcBef>
                <a:spcPts val="0"/>
              </a:spcBef>
              <a:buNone/>
              <a:defRPr sz="800">
                <a:solidFill>
                  <a:schemeClr val="lt1"/>
                </a:solidFill>
                <a:latin typeface="Montserrat Light"/>
                <a:ea typeface="Montserrat Light"/>
                <a:cs typeface="Montserrat Light"/>
                <a:sym typeface="Montserrat Light"/>
              </a:defRPr>
            </a:lvl5pPr>
            <a:lvl6pPr indent="0" lvl="5" marL="0" marR="0" rtl="0" algn="l">
              <a:spcBef>
                <a:spcPts val="0"/>
              </a:spcBef>
              <a:buNone/>
              <a:defRPr sz="800">
                <a:solidFill>
                  <a:schemeClr val="lt1"/>
                </a:solidFill>
                <a:latin typeface="Montserrat Light"/>
                <a:ea typeface="Montserrat Light"/>
                <a:cs typeface="Montserrat Light"/>
                <a:sym typeface="Montserrat Light"/>
              </a:defRPr>
            </a:lvl6pPr>
            <a:lvl7pPr indent="0" lvl="6" marL="0" marR="0" rtl="0" algn="l">
              <a:spcBef>
                <a:spcPts val="0"/>
              </a:spcBef>
              <a:buNone/>
              <a:defRPr sz="800">
                <a:solidFill>
                  <a:schemeClr val="lt1"/>
                </a:solidFill>
                <a:latin typeface="Montserrat Light"/>
                <a:ea typeface="Montserrat Light"/>
                <a:cs typeface="Montserrat Light"/>
                <a:sym typeface="Montserrat Light"/>
              </a:defRPr>
            </a:lvl7pPr>
            <a:lvl8pPr indent="0" lvl="7" marL="0" marR="0" rtl="0" algn="l">
              <a:spcBef>
                <a:spcPts val="0"/>
              </a:spcBef>
              <a:buNone/>
              <a:defRPr sz="800">
                <a:solidFill>
                  <a:schemeClr val="lt1"/>
                </a:solidFill>
                <a:latin typeface="Montserrat Light"/>
                <a:ea typeface="Montserrat Light"/>
                <a:cs typeface="Montserrat Light"/>
                <a:sym typeface="Montserrat Light"/>
              </a:defRPr>
            </a:lvl8pPr>
            <a:lvl9pPr indent="0" lvl="8" marL="0" marR="0" rtl="0" algn="l">
              <a:spcBef>
                <a:spcPts val="0"/>
              </a:spcBef>
              <a:buNone/>
              <a:defRPr sz="800">
                <a:solidFill>
                  <a:schemeClr val="lt1"/>
                </a:solidFill>
                <a:latin typeface="Montserrat Light"/>
                <a:ea typeface="Montserrat Light"/>
                <a:cs typeface="Montserrat Light"/>
                <a:sym typeface="Montserrat Light"/>
              </a:defRPr>
            </a:lvl9pPr>
          </a:lstStyle>
          <a:p>
            <a:pPr indent="0" lvl="0" marL="0">
              <a:spcBef>
                <a:spcPts val="0"/>
              </a:spcBef>
              <a:spcAft>
                <a:spcPts val="0"/>
              </a:spcAft>
              <a:buNone/>
            </a:pPr>
            <a:fld id="{00000000-1234-1234-1234-123412341234}" type="slidenum">
              <a:rPr lang="en"/>
              <a:t>‹#›</a:t>
            </a:fld>
            <a:endParaRPr/>
          </a:p>
        </p:txBody>
      </p:sp>
      <p:sp>
        <p:nvSpPr>
          <p:cNvPr id="112" name="Google Shape;112;p23"/>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300"/>
              <a:buFont typeface="Montserrat"/>
              <a:buNone/>
              <a:defRPr b="0" i="0" sz="23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13" name="Google Shape;113;p23"/>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800"/>
              <a:buFont typeface="Arial"/>
              <a:buNone/>
              <a:defRPr b="0" i="0" sz="8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Open Sans"/>
                <a:ea typeface="Open Sans"/>
                <a:cs typeface="Open Sans"/>
                <a:sym typeface="Open Sans"/>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Open Sans"/>
                <a:ea typeface="Open Sans"/>
                <a:cs typeface="Open Sans"/>
                <a:sym typeface="Open Sans"/>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
        <p:nvSpPr>
          <p:cNvPr id="114" name="Google Shape;114;p23"/>
          <p:cNvSpPr/>
          <p:nvPr>
            <p:ph idx="2" type="pic"/>
          </p:nvPr>
        </p:nvSpPr>
        <p:spPr>
          <a:xfrm>
            <a:off x="3739243" y="1410920"/>
            <a:ext cx="1665514" cy="166551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5" name="Google Shape;115;p23"/>
          <p:cNvSpPr/>
          <p:nvPr>
            <p:ph idx="3" type="pic"/>
          </p:nvPr>
        </p:nvSpPr>
        <p:spPr>
          <a:xfrm>
            <a:off x="5524500" y="1410920"/>
            <a:ext cx="1665514" cy="166551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6" name="Google Shape;116;p23"/>
          <p:cNvSpPr/>
          <p:nvPr>
            <p:ph idx="4" type="pic"/>
          </p:nvPr>
        </p:nvSpPr>
        <p:spPr>
          <a:xfrm>
            <a:off x="1953986" y="1410920"/>
            <a:ext cx="1665514" cy="166551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Section Header">
  <p:cSld name="10_Section Header">
    <p:spTree>
      <p:nvGrpSpPr>
        <p:cNvPr id="117" name="Shape 117"/>
        <p:cNvGrpSpPr/>
        <p:nvPr/>
      </p:nvGrpSpPr>
      <p:grpSpPr>
        <a:xfrm>
          <a:off x="0" y="0"/>
          <a:ext cx="0" cy="0"/>
          <a:chOff x="0" y="0"/>
          <a:chExt cx="0" cy="0"/>
        </a:xfrm>
      </p:grpSpPr>
      <p:sp>
        <p:nvSpPr>
          <p:cNvPr id="118" name="Google Shape;118;p2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9" name="Google Shape;119;p24"/>
          <p:cNvSpPr/>
          <p:nvPr>
            <p:ph idx="2" type="pic"/>
          </p:nvPr>
        </p:nvSpPr>
        <p:spPr>
          <a:xfrm>
            <a:off x="0" y="0"/>
            <a:ext cx="3675397" cy="3500438"/>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0" name="Google Shape;120;p24"/>
          <p:cNvSpPr/>
          <p:nvPr>
            <p:ph idx="3" type="pic"/>
          </p:nvPr>
        </p:nvSpPr>
        <p:spPr>
          <a:xfrm>
            <a:off x="4029076" y="2014538"/>
            <a:ext cx="2514600" cy="312896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1" name="Google Shape;121;p24"/>
          <p:cNvSpPr/>
          <p:nvPr>
            <p:ph idx="4" type="pic"/>
          </p:nvPr>
        </p:nvSpPr>
        <p:spPr>
          <a:xfrm>
            <a:off x="6948484" y="0"/>
            <a:ext cx="2195515" cy="2014537"/>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Section Header">
  <p:cSld name="9_Section Header">
    <p:spTree>
      <p:nvGrpSpPr>
        <p:cNvPr id="122" name="Shape 122"/>
        <p:cNvGrpSpPr/>
        <p:nvPr/>
      </p:nvGrpSpPr>
      <p:grpSpPr>
        <a:xfrm>
          <a:off x="0" y="0"/>
          <a:ext cx="0" cy="0"/>
          <a:chOff x="0" y="0"/>
          <a:chExt cx="0" cy="0"/>
        </a:xfrm>
      </p:grpSpPr>
      <p:sp>
        <p:nvSpPr>
          <p:cNvPr id="123" name="Google Shape;123;p2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4" name="Google Shape;124;p25"/>
          <p:cNvSpPr/>
          <p:nvPr>
            <p:ph idx="2" type="pic"/>
          </p:nvPr>
        </p:nvSpPr>
        <p:spPr>
          <a:xfrm>
            <a:off x="1291996" y="1100138"/>
            <a:ext cx="2565628" cy="1328737"/>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5" name="Google Shape;125;p25"/>
          <p:cNvSpPr/>
          <p:nvPr>
            <p:ph idx="3" type="pic"/>
          </p:nvPr>
        </p:nvSpPr>
        <p:spPr>
          <a:xfrm>
            <a:off x="391886" y="2428874"/>
            <a:ext cx="3465739" cy="232274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6" name="Google Shape;126;p25"/>
          <p:cNvSpPr/>
          <p:nvPr>
            <p:ph idx="4" type="pic"/>
          </p:nvPr>
        </p:nvSpPr>
        <p:spPr>
          <a:xfrm>
            <a:off x="3857626" y="391885"/>
            <a:ext cx="2565628" cy="322285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7" name="Google Shape;127;p25"/>
          <p:cNvSpPr/>
          <p:nvPr>
            <p:ph idx="5" type="pic"/>
          </p:nvPr>
        </p:nvSpPr>
        <p:spPr>
          <a:xfrm>
            <a:off x="6423254" y="391884"/>
            <a:ext cx="2328861" cy="4359728"/>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Section Header">
  <p:cSld name="12_Section Header">
    <p:spTree>
      <p:nvGrpSpPr>
        <p:cNvPr id="128" name="Shape 128"/>
        <p:cNvGrpSpPr/>
        <p:nvPr/>
      </p:nvGrpSpPr>
      <p:grpSpPr>
        <a:xfrm>
          <a:off x="0" y="0"/>
          <a:ext cx="0" cy="0"/>
          <a:chOff x="0" y="0"/>
          <a:chExt cx="0" cy="0"/>
        </a:xfrm>
      </p:grpSpPr>
      <p:sp>
        <p:nvSpPr>
          <p:cNvPr id="129" name="Google Shape;129;p2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0" name="Google Shape;130;p26"/>
          <p:cNvSpPr/>
          <p:nvPr>
            <p:ph idx="2" type="pic"/>
          </p:nvPr>
        </p:nvSpPr>
        <p:spPr>
          <a:xfrm>
            <a:off x="1" y="0"/>
            <a:ext cx="3048000"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1" name="Google Shape;131;p26"/>
          <p:cNvSpPr/>
          <p:nvPr>
            <p:ph idx="3" type="pic"/>
          </p:nvPr>
        </p:nvSpPr>
        <p:spPr>
          <a:xfrm>
            <a:off x="3048000" y="0"/>
            <a:ext cx="3048000"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2" name="Google Shape;132;p26"/>
          <p:cNvSpPr/>
          <p:nvPr>
            <p:ph idx="4" type="pic"/>
          </p:nvPr>
        </p:nvSpPr>
        <p:spPr>
          <a:xfrm>
            <a:off x="6096000" y="0"/>
            <a:ext cx="3048000"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3" name="Google Shape;133;p26"/>
          <p:cNvSpPr/>
          <p:nvPr>
            <p:ph idx="5" type="pic"/>
          </p:nvPr>
        </p:nvSpPr>
        <p:spPr>
          <a:xfrm>
            <a:off x="6096000" y="2571750"/>
            <a:ext cx="3048000"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4" name="Google Shape;134;p26"/>
          <p:cNvSpPr/>
          <p:nvPr>
            <p:ph idx="6" type="pic"/>
          </p:nvPr>
        </p:nvSpPr>
        <p:spPr>
          <a:xfrm>
            <a:off x="3048000" y="2571750"/>
            <a:ext cx="3048000"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5" name="Google Shape;135;p26"/>
          <p:cNvSpPr/>
          <p:nvPr>
            <p:ph idx="7" type="pic"/>
          </p:nvPr>
        </p:nvSpPr>
        <p:spPr>
          <a:xfrm>
            <a:off x="0" y="2571750"/>
            <a:ext cx="3048000" cy="257175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Section Header">
  <p:cSld name="1_Section Header">
    <p:spTree>
      <p:nvGrpSpPr>
        <p:cNvPr id="136" name="Shape 136"/>
        <p:cNvGrpSpPr/>
        <p:nvPr/>
      </p:nvGrpSpPr>
      <p:grpSpPr>
        <a:xfrm>
          <a:off x="0" y="0"/>
          <a:ext cx="0" cy="0"/>
          <a:chOff x="0" y="0"/>
          <a:chExt cx="0" cy="0"/>
        </a:xfrm>
      </p:grpSpPr>
      <p:sp>
        <p:nvSpPr>
          <p:cNvPr id="137" name="Google Shape;137;p2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8" name="Google Shape;138;p27"/>
          <p:cNvSpPr/>
          <p:nvPr>
            <p:ph idx="2" type="pic"/>
          </p:nvPr>
        </p:nvSpPr>
        <p:spPr>
          <a:xfrm>
            <a:off x="0" y="0"/>
            <a:ext cx="9144000" cy="51435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9" name="Google Shape;139;p27"/>
          <p:cNvSpPr/>
          <p:nvPr>
            <p:ph idx="3" type="pic"/>
          </p:nvPr>
        </p:nvSpPr>
        <p:spPr>
          <a:xfrm>
            <a:off x="1858736" y="1592883"/>
            <a:ext cx="1709057" cy="1709057"/>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0" name="Google Shape;140;p27"/>
          <p:cNvSpPr/>
          <p:nvPr>
            <p:ph idx="4" type="pic"/>
          </p:nvPr>
        </p:nvSpPr>
        <p:spPr>
          <a:xfrm>
            <a:off x="3717472" y="1592883"/>
            <a:ext cx="1709057" cy="1709057"/>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1" name="Google Shape;141;p27"/>
          <p:cNvSpPr/>
          <p:nvPr>
            <p:ph idx="5" type="pic"/>
          </p:nvPr>
        </p:nvSpPr>
        <p:spPr>
          <a:xfrm>
            <a:off x="5576207" y="1592883"/>
            <a:ext cx="1709057" cy="1709057"/>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theme" Target="../theme/theme2.xml"/><Relationship Id="rId14" Type="http://schemas.openxmlformats.org/officeDocument/2006/relationships/slideLayout" Target="../slideLayouts/slideLayout2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300"/>
              <a:buFont typeface="Montserrat"/>
              <a:buNone/>
              <a:defRPr b="0" i="0" sz="23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cxnSp>
        <p:nvCxnSpPr>
          <p:cNvPr id="53" name="Google Shape;53;p13"/>
          <p:cNvCxnSpPr/>
          <p:nvPr/>
        </p:nvCxnSpPr>
        <p:spPr>
          <a:xfrm>
            <a:off x="7853188" y="4873632"/>
            <a:ext cx="0" cy="181597"/>
          </a:xfrm>
          <a:prstGeom prst="straightConnector1">
            <a:avLst/>
          </a:prstGeom>
          <a:noFill/>
          <a:ln cap="flat" cmpd="sng" w="19050">
            <a:solidFill>
              <a:schemeClr val="dk1">
                <a:alpha val="20000"/>
              </a:schemeClr>
            </a:solidFill>
            <a:prstDash val="solid"/>
            <a:miter lim="800000"/>
            <a:headEnd len="sm" w="sm" type="none"/>
            <a:tailEnd len="sm" w="sm" type="none"/>
          </a:ln>
        </p:spPr>
      </p:cxnSp>
      <p:sp>
        <p:nvSpPr>
          <p:cNvPr id="54" name="Google Shape;54;p13"/>
          <p:cNvSpPr/>
          <p:nvPr/>
        </p:nvSpPr>
        <p:spPr>
          <a:xfrm>
            <a:off x="8302880" y="4857504"/>
            <a:ext cx="213853" cy="213853"/>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a:ea typeface="Open Sans"/>
              <a:cs typeface="Open Sans"/>
              <a:sym typeface="Open Sans"/>
            </a:endParaRPr>
          </a:p>
        </p:txBody>
      </p:sp>
      <p:sp>
        <p:nvSpPr>
          <p:cNvPr id="55" name="Google Shape;55;p13"/>
          <p:cNvSpPr/>
          <p:nvPr/>
        </p:nvSpPr>
        <p:spPr>
          <a:xfrm>
            <a:off x="8390670" y="4916135"/>
            <a:ext cx="59897" cy="96589"/>
          </a:xfrm>
          <a:prstGeom prst="chevron">
            <a:avLst>
              <a:gd fmla="val 76574"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6" name="Google Shape;56;p13"/>
          <p:cNvSpPr/>
          <p:nvPr/>
        </p:nvSpPr>
        <p:spPr>
          <a:xfrm>
            <a:off x="8041685" y="4857504"/>
            <a:ext cx="213853" cy="213853"/>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a:ea typeface="Open Sans"/>
              <a:cs typeface="Open Sans"/>
              <a:sym typeface="Open Sans"/>
            </a:endParaRPr>
          </a:p>
        </p:txBody>
      </p:sp>
      <p:sp>
        <p:nvSpPr>
          <p:cNvPr id="57" name="Google Shape;57;p13"/>
          <p:cNvSpPr/>
          <p:nvPr/>
        </p:nvSpPr>
        <p:spPr>
          <a:xfrm rot="10800000">
            <a:off x="8115187" y="4916135"/>
            <a:ext cx="59897" cy="96589"/>
          </a:xfrm>
          <a:prstGeom prst="chevron">
            <a:avLst>
              <a:gd fmla="val 76574"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8" name="Google Shape;58;p13"/>
          <p:cNvSpPr/>
          <p:nvPr/>
        </p:nvSpPr>
        <p:spPr>
          <a:xfrm>
            <a:off x="7836011" y="0"/>
            <a:ext cx="679340" cy="244502"/>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9" name="Google Shape;59;p13"/>
          <p:cNvSpPr txBox="1"/>
          <p:nvPr/>
        </p:nvSpPr>
        <p:spPr>
          <a:xfrm>
            <a:off x="7837669" y="49468"/>
            <a:ext cx="405516" cy="144459"/>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0" i="0" lang="en" sz="700" u="none" cap="none" strike="noStrike">
                <a:solidFill>
                  <a:schemeClr val="lt1"/>
                </a:solidFill>
                <a:latin typeface="Montserrat Light"/>
                <a:ea typeface="Montserrat Light"/>
                <a:cs typeface="Montserrat Light"/>
                <a:sym typeface="Montserrat Light"/>
              </a:rPr>
              <a:t>PAGE</a:t>
            </a:r>
            <a:endParaRPr sz="1100"/>
          </a:p>
        </p:txBody>
      </p:sp>
      <p:sp>
        <p:nvSpPr>
          <p:cNvPr id="60" name="Google Shape;60;p13"/>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b="0" i="0" sz="800" u="none" cap="none" strike="noStrike">
                <a:solidFill>
                  <a:schemeClr val="lt1"/>
                </a:solidFill>
                <a:latin typeface="Montserrat Light"/>
                <a:ea typeface="Montserrat Light"/>
                <a:cs typeface="Montserrat Light"/>
                <a:sym typeface="Montserrat Light"/>
              </a:defRPr>
            </a:lvl1pPr>
            <a:lvl2pPr indent="0" lvl="1" marL="0" marR="0" rtl="0" algn="l">
              <a:spcBef>
                <a:spcPts val="0"/>
              </a:spcBef>
              <a:buNone/>
              <a:defRPr b="0" i="0" sz="800" u="none" cap="none" strike="noStrike">
                <a:solidFill>
                  <a:schemeClr val="lt1"/>
                </a:solidFill>
                <a:latin typeface="Montserrat Light"/>
                <a:ea typeface="Montserrat Light"/>
                <a:cs typeface="Montserrat Light"/>
                <a:sym typeface="Montserrat Light"/>
              </a:defRPr>
            </a:lvl2pPr>
            <a:lvl3pPr indent="0" lvl="2" marL="0" marR="0" rtl="0" algn="l">
              <a:spcBef>
                <a:spcPts val="0"/>
              </a:spcBef>
              <a:buNone/>
              <a:defRPr b="0" i="0" sz="800" u="none" cap="none" strike="noStrike">
                <a:solidFill>
                  <a:schemeClr val="lt1"/>
                </a:solidFill>
                <a:latin typeface="Montserrat Light"/>
                <a:ea typeface="Montserrat Light"/>
                <a:cs typeface="Montserrat Light"/>
                <a:sym typeface="Montserrat Light"/>
              </a:defRPr>
            </a:lvl3pPr>
            <a:lvl4pPr indent="0" lvl="3" marL="0" marR="0" rtl="0" algn="l">
              <a:spcBef>
                <a:spcPts val="0"/>
              </a:spcBef>
              <a:buNone/>
              <a:defRPr b="0" i="0" sz="800" u="none" cap="none" strike="noStrike">
                <a:solidFill>
                  <a:schemeClr val="lt1"/>
                </a:solidFill>
                <a:latin typeface="Montserrat Light"/>
                <a:ea typeface="Montserrat Light"/>
                <a:cs typeface="Montserrat Light"/>
                <a:sym typeface="Montserrat Light"/>
              </a:defRPr>
            </a:lvl4pPr>
            <a:lvl5pPr indent="0" lvl="4" marL="0" marR="0" rtl="0" algn="l">
              <a:spcBef>
                <a:spcPts val="0"/>
              </a:spcBef>
              <a:buNone/>
              <a:defRPr b="0" i="0" sz="800" u="none" cap="none" strike="noStrike">
                <a:solidFill>
                  <a:schemeClr val="lt1"/>
                </a:solidFill>
                <a:latin typeface="Montserrat Light"/>
                <a:ea typeface="Montserrat Light"/>
                <a:cs typeface="Montserrat Light"/>
                <a:sym typeface="Montserrat Light"/>
              </a:defRPr>
            </a:lvl5pPr>
            <a:lvl6pPr indent="0" lvl="5" marL="0" marR="0" rtl="0" algn="l">
              <a:spcBef>
                <a:spcPts val="0"/>
              </a:spcBef>
              <a:buNone/>
              <a:defRPr b="0" i="0" sz="800" u="none" cap="none" strike="noStrike">
                <a:solidFill>
                  <a:schemeClr val="lt1"/>
                </a:solidFill>
                <a:latin typeface="Montserrat Light"/>
                <a:ea typeface="Montserrat Light"/>
                <a:cs typeface="Montserrat Light"/>
                <a:sym typeface="Montserrat Light"/>
              </a:defRPr>
            </a:lvl6pPr>
            <a:lvl7pPr indent="0" lvl="6" marL="0" marR="0" rtl="0" algn="l">
              <a:spcBef>
                <a:spcPts val="0"/>
              </a:spcBef>
              <a:buNone/>
              <a:defRPr b="0" i="0" sz="800" u="none" cap="none" strike="noStrike">
                <a:solidFill>
                  <a:schemeClr val="lt1"/>
                </a:solidFill>
                <a:latin typeface="Montserrat Light"/>
                <a:ea typeface="Montserrat Light"/>
                <a:cs typeface="Montserrat Light"/>
                <a:sym typeface="Montserrat Light"/>
              </a:defRPr>
            </a:lvl7pPr>
            <a:lvl8pPr indent="0" lvl="7" marL="0" marR="0" rtl="0" algn="l">
              <a:spcBef>
                <a:spcPts val="0"/>
              </a:spcBef>
              <a:buNone/>
              <a:defRPr b="0" i="0" sz="800" u="none" cap="none" strike="noStrike">
                <a:solidFill>
                  <a:schemeClr val="lt1"/>
                </a:solidFill>
                <a:latin typeface="Montserrat Light"/>
                <a:ea typeface="Montserrat Light"/>
                <a:cs typeface="Montserrat Light"/>
                <a:sym typeface="Montserrat Light"/>
              </a:defRPr>
            </a:lvl8pPr>
            <a:lvl9pPr indent="0" lvl="8" marL="0" marR="0" rtl="0" algn="l">
              <a:spcBef>
                <a:spcPts val="0"/>
              </a:spcBef>
              <a:buNone/>
              <a:defRPr b="0" i="0" sz="800" u="none" cap="none" strike="noStrike">
                <a:solidFill>
                  <a:schemeClr val="lt1"/>
                </a:solidFill>
                <a:latin typeface="Montserrat Light"/>
                <a:ea typeface="Montserrat Light"/>
                <a:cs typeface="Montserrat Light"/>
                <a:sym typeface="Montserrat Light"/>
              </a:defRPr>
            </a:lvl9pPr>
          </a:lstStyle>
          <a:p>
            <a:pPr indent="0" lvl="0" marL="0">
              <a:spcBef>
                <a:spcPts val="0"/>
              </a:spcBef>
              <a:spcAft>
                <a:spcPts val="0"/>
              </a:spcAft>
              <a:buNone/>
            </a:pPr>
            <a:fld id="{00000000-1234-1234-1234-123412341234}" type="slidenum">
              <a:rPr lang="en"/>
              <a:t>‹#›</a:t>
            </a:fld>
            <a:endParaRPr/>
          </a:p>
        </p:txBody>
      </p:sp>
      <p:sp>
        <p:nvSpPr>
          <p:cNvPr id="61" name="Google Shape;61;p13"/>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800" u="none" cap="none" strike="noStrike">
                <a:solidFill>
                  <a:srgbClr val="7F7F7F"/>
                </a:solidFill>
                <a:latin typeface="Montserrat Light"/>
                <a:ea typeface="Montserrat Light"/>
                <a:cs typeface="Montserrat Light"/>
                <a:sym typeface="Montserrat Light"/>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24.jpg"/><Relationship Id="rId4" Type="http://schemas.openxmlformats.org/officeDocument/2006/relationships/image" Target="../media/image12.jpg"/><Relationship Id="rId5" Type="http://schemas.openxmlformats.org/officeDocument/2006/relationships/image" Target="../media/image23.jpg"/><Relationship Id="rId6" Type="http://schemas.openxmlformats.org/officeDocument/2006/relationships/image" Target="../media/image2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 Id="rId3" Type="http://schemas.openxmlformats.org/officeDocument/2006/relationships/image" Target="../media/image25.jpg"/><Relationship Id="rId4" Type="http://schemas.openxmlformats.org/officeDocument/2006/relationships/image" Target="../media/image21.jpg"/><Relationship Id="rId5" Type="http://schemas.openxmlformats.org/officeDocument/2006/relationships/image" Target="../media/image2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 Id="rId3" Type="http://schemas.openxmlformats.org/officeDocument/2006/relationships/image" Target="../media/image9.jpg"/><Relationship Id="rId4" Type="http://schemas.openxmlformats.org/officeDocument/2006/relationships/image" Target="../media/image6.jpg"/><Relationship Id="rId5" Type="http://schemas.openxmlformats.org/officeDocument/2006/relationships/image" Target="../media/image1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8.jpg"/><Relationship Id="rId4" Type="http://schemas.openxmlformats.org/officeDocument/2006/relationships/image" Target="../media/image16.jpg"/><Relationship Id="rId5" Type="http://schemas.openxmlformats.org/officeDocument/2006/relationships/image" Target="../media/image15.jpg"/><Relationship Id="rId6" Type="http://schemas.openxmlformats.org/officeDocument/2006/relationships/image" Target="../media/image13.jpg"/><Relationship Id="rId7"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22.jpg"/><Relationship Id="rId4" Type="http://schemas.openxmlformats.org/officeDocument/2006/relationships/image" Target="../media/image9.jpg"/><Relationship Id="rId5" Type="http://schemas.openxmlformats.org/officeDocument/2006/relationships/image" Target="../media/image14.jpg"/><Relationship Id="rId6" Type="http://schemas.openxmlformats.org/officeDocument/2006/relationships/image" Target="../media/image4.jpg"/><Relationship Id="rId7" Type="http://schemas.openxmlformats.org/officeDocument/2006/relationships/image" Target="../media/image20.jpg"/><Relationship Id="rId8" Type="http://schemas.openxmlformats.org/officeDocument/2006/relationships/image" Target="../media/image1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0.jpg"/><Relationship Id="rId4" Type="http://schemas.openxmlformats.org/officeDocument/2006/relationships/image" Target="../media/image9.jpg"/><Relationship Id="rId5"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2.jpg"/><Relationship Id="rId4" Type="http://schemas.openxmlformats.org/officeDocument/2006/relationships/image" Target="../media/image11.jpg"/><Relationship Id="rId5"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4.jpg"/><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7.jpg"/><Relationship Id="rId4" Type="http://schemas.openxmlformats.org/officeDocument/2006/relationships/image" Target="../media/image18.jpg"/><Relationship Id="rId5"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Google Shape;146;p28"/>
          <p:cNvSpPr/>
          <p:nvPr/>
        </p:nvSpPr>
        <p:spPr>
          <a:xfrm>
            <a:off x="0" y="0"/>
            <a:ext cx="9144000" cy="5143500"/>
          </a:xfrm>
          <a:prstGeom prst="rect">
            <a:avLst/>
          </a:prstGeom>
          <a:gradFill>
            <a:gsLst>
              <a:gs pos="0">
                <a:srgbClr val="96C83C">
                  <a:alpha val="73725"/>
                </a:srgbClr>
              </a:gs>
              <a:gs pos="97000">
                <a:srgbClr val="96C83C">
                  <a:alpha val="89803"/>
                </a:srgbClr>
              </a:gs>
              <a:gs pos="100000">
                <a:srgbClr val="96C83C">
                  <a:alpha val="89803"/>
                </a:srgbClr>
              </a:gs>
            </a:gsLst>
            <a:path path="circle">
              <a:fillToRect b="100%" r="100%"/>
            </a:path>
            <a:tileRect l="-100%" t="-10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47" name="Google Shape;147;p28"/>
          <p:cNvPicPr preferRelativeResize="0"/>
          <p:nvPr/>
        </p:nvPicPr>
        <p:blipFill rotWithShape="1">
          <a:blip r:embed="rId3">
            <a:alphaModFix/>
          </a:blip>
          <a:srcRect b="0" l="0" r="0" t="0"/>
          <a:stretch/>
        </p:blipFill>
        <p:spPr>
          <a:xfrm>
            <a:off x="1814513" y="1620417"/>
            <a:ext cx="5514975" cy="190266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sp>
        <p:nvSpPr>
          <p:cNvPr id="256" name="Google Shape;256;p37"/>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Montserrat Light"/>
                <a:ea typeface="Montserrat Light"/>
                <a:cs typeface="Montserrat Light"/>
                <a:sym typeface="Montserrat Light"/>
              </a:rPr>
              <a:t>www.infobusiness.com</a:t>
            </a:r>
            <a:endParaRPr sz="800">
              <a:solidFill>
                <a:srgbClr val="7F7F7F"/>
              </a:solidFill>
              <a:latin typeface="Montserrat Light"/>
              <a:ea typeface="Montserrat Light"/>
              <a:cs typeface="Montserrat Light"/>
              <a:sym typeface="Montserrat Light"/>
            </a:endParaRPr>
          </a:p>
        </p:txBody>
      </p:sp>
      <p:sp>
        <p:nvSpPr>
          <p:cNvPr id="257" name="Google Shape;257;p37"/>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Montserrat Light"/>
                <a:ea typeface="Montserrat Light"/>
                <a:cs typeface="Montserrat Light"/>
                <a:sym typeface="Montserrat Light"/>
              </a:rPr>
              <a:t>‹#›</a:t>
            </a:fld>
            <a:endParaRPr sz="800">
              <a:solidFill>
                <a:schemeClr val="lt1"/>
              </a:solidFill>
              <a:latin typeface="Montserrat Light"/>
              <a:ea typeface="Montserrat Light"/>
              <a:cs typeface="Montserrat Light"/>
              <a:sym typeface="Montserrat Light"/>
            </a:endParaRPr>
          </a:p>
        </p:txBody>
      </p:sp>
      <p:sp>
        <p:nvSpPr>
          <p:cNvPr id="258" name="Google Shape;258;p37"/>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Montserrat"/>
              <a:buNone/>
            </a:pPr>
            <a:r>
              <a:rPr b="0" i="0" lang="en" sz="2300" u="none" cap="none" strike="noStrike">
                <a:solidFill>
                  <a:schemeClr val="dk1"/>
                </a:solidFill>
                <a:latin typeface="Montserrat"/>
                <a:ea typeface="Montserrat"/>
                <a:cs typeface="Montserrat"/>
                <a:sym typeface="Montserrat"/>
              </a:rPr>
              <a:t>Company team</a:t>
            </a:r>
            <a:endParaRPr sz="1100"/>
          </a:p>
        </p:txBody>
      </p:sp>
      <p:sp>
        <p:nvSpPr>
          <p:cNvPr id="259" name="Google Shape;259;p37"/>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7F7F7F"/>
              </a:buClr>
              <a:buSzPts val="800"/>
              <a:buFont typeface="Arial"/>
              <a:buNone/>
            </a:pPr>
            <a:r>
              <a:rPr b="1" i="0" lang="en" sz="800" u="none" cap="none" strike="noStrike">
                <a:solidFill>
                  <a:srgbClr val="7F7F7F"/>
                </a:solidFill>
                <a:latin typeface="Montserrat Light"/>
                <a:ea typeface="Montserrat Light"/>
                <a:cs typeface="Montserrat Light"/>
                <a:sym typeface="Montserrat Light"/>
              </a:rPr>
              <a:t>The example text goes own.</a:t>
            </a:r>
            <a:endParaRPr b="0" i="0" sz="800" u="none" cap="none" strike="noStrike">
              <a:solidFill>
                <a:srgbClr val="7F7F7F"/>
              </a:solidFill>
              <a:latin typeface="Montserrat Light"/>
              <a:ea typeface="Montserrat Light"/>
              <a:cs typeface="Montserrat Light"/>
              <a:sym typeface="Montserrat Light"/>
            </a:endParaRPr>
          </a:p>
        </p:txBody>
      </p:sp>
      <p:pic>
        <p:nvPicPr>
          <p:cNvPr id="260" name="Google Shape;260;p37"/>
          <p:cNvPicPr preferRelativeResize="0"/>
          <p:nvPr>
            <p:ph idx="2" type="pic"/>
          </p:nvPr>
        </p:nvPicPr>
        <p:blipFill rotWithShape="1">
          <a:blip r:embed="rId3">
            <a:alphaModFix/>
          </a:blip>
          <a:srcRect b="31" l="0" r="0" t="32"/>
          <a:stretch/>
        </p:blipFill>
        <p:spPr>
          <a:xfrm>
            <a:off x="628649" y="1364031"/>
            <a:ext cx="1879541" cy="1879541"/>
          </a:xfrm>
          <a:prstGeom prst="rect">
            <a:avLst/>
          </a:prstGeom>
          <a:noFill/>
          <a:ln>
            <a:noFill/>
          </a:ln>
        </p:spPr>
      </p:pic>
      <p:pic>
        <p:nvPicPr>
          <p:cNvPr id="261" name="Google Shape;261;p37"/>
          <p:cNvPicPr preferRelativeResize="0"/>
          <p:nvPr>
            <p:ph idx="3" type="pic"/>
          </p:nvPr>
        </p:nvPicPr>
        <p:blipFill rotWithShape="1">
          <a:blip r:embed="rId4">
            <a:alphaModFix/>
          </a:blip>
          <a:srcRect b="0" l="0" r="0" t="0"/>
          <a:stretch/>
        </p:blipFill>
        <p:spPr>
          <a:xfrm>
            <a:off x="2631037" y="1364032"/>
            <a:ext cx="1879541" cy="1879541"/>
          </a:xfrm>
          <a:prstGeom prst="rect">
            <a:avLst/>
          </a:prstGeom>
          <a:noFill/>
          <a:ln>
            <a:noFill/>
          </a:ln>
        </p:spPr>
      </p:pic>
      <p:pic>
        <p:nvPicPr>
          <p:cNvPr id="262" name="Google Shape;262;p37"/>
          <p:cNvPicPr preferRelativeResize="0"/>
          <p:nvPr>
            <p:ph idx="4" type="pic"/>
          </p:nvPr>
        </p:nvPicPr>
        <p:blipFill rotWithShape="1">
          <a:blip r:embed="rId5">
            <a:alphaModFix/>
          </a:blip>
          <a:srcRect b="0" l="0" r="0" t="0"/>
          <a:stretch/>
        </p:blipFill>
        <p:spPr>
          <a:xfrm>
            <a:off x="4633423" y="1364032"/>
            <a:ext cx="1879541" cy="1879541"/>
          </a:xfrm>
          <a:prstGeom prst="rect">
            <a:avLst/>
          </a:prstGeom>
          <a:noFill/>
          <a:ln>
            <a:noFill/>
          </a:ln>
        </p:spPr>
      </p:pic>
      <p:pic>
        <p:nvPicPr>
          <p:cNvPr id="263" name="Google Shape;263;p37"/>
          <p:cNvPicPr preferRelativeResize="0"/>
          <p:nvPr>
            <p:ph idx="5" type="pic"/>
          </p:nvPr>
        </p:nvPicPr>
        <p:blipFill rotWithShape="1">
          <a:blip r:embed="rId6">
            <a:alphaModFix/>
          </a:blip>
          <a:srcRect b="31" l="0" r="0" t="32"/>
          <a:stretch/>
        </p:blipFill>
        <p:spPr>
          <a:xfrm>
            <a:off x="6635810" y="1364032"/>
            <a:ext cx="1879541" cy="1879541"/>
          </a:xfrm>
          <a:prstGeom prst="rect">
            <a:avLst/>
          </a:prstGeom>
          <a:noFill/>
          <a:ln>
            <a:noFill/>
          </a:ln>
        </p:spPr>
      </p:pic>
      <p:grpSp>
        <p:nvGrpSpPr>
          <p:cNvPr id="264" name="Google Shape;264;p37"/>
          <p:cNvGrpSpPr/>
          <p:nvPr/>
        </p:nvGrpSpPr>
        <p:grpSpPr>
          <a:xfrm>
            <a:off x="628649" y="3490308"/>
            <a:ext cx="1944670" cy="912467"/>
            <a:chOff x="5630527" y="3704118"/>
            <a:chExt cx="2592894" cy="1216623"/>
          </a:xfrm>
        </p:grpSpPr>
        <p:sp>
          <p:nvSpPr>
            <p:cNvPr id="265" name="Google Shape;265;p37"/>
            <p:cNvSpPr/>
            <p:nvPr/>
          </p:nvSpPr>
          <p:spPr>
            <a:xfrm>
              <a:off x="6121126" y="4362178"/>
              <a:ext cx="1093589" cy="6400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6" name="Google Shape;266;p37"/>
            <p:cNvSpPr/>
            <p:nvPr/>
          </p:nvSpPr>
          <p:spPr>
            <a:xfrm>
              <a:off x="6121126" y="4565137"/>
              <a:ext cx="1431020" cy="64008"/>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7" name="Google Shape;267;p37"/>
            <p:cNvSpPr/>
            <p:nvPr/>
          </p:nvSpPr>
          <p:spPr>
            <a:xfrm>
              <a:off x="6121126" y="4768096"/>
              <a:ext cx="1576264" cy="64008"/>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8" name="Google Shape;268;p37"/>
            <p:cNvSpPr txBox="1"/>
            <p:nvPr/>
          </p:nvSpPr>
          <p:spPr>
            <a:xfrm>
              <a:off x="5630527" y="3704118"/>
              <a:ext cx="1181102"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Open Sans"/>
                  <a:ea typeface="Open Sans"/>
                  <a:cs typeface="Open Sans"/>
                  <a:sym typeface="Open Sans"/>
                </a:rPr>
                <a:t>Post Title</a:t>
              </a:r>
              <a:endParaRPr sz="1100"/>
            </a:p>
            <a:p>
              <a:pPr indent="0" lvl="0" marL="0" marR="0" rtl="0" algn="l">
                <a:spcBef>
                  <a:spcPts val="0"/>
                </a:spcBef>
                <a:spcAft>
                  <a:spcPts val="0"/>
                </a:spcAft>
                <a:buNone/>
              </a:pPr>
              <a:r>
                <a:rPr b="1" lang="en" sz="1100">
                  <a:solidFill>
                    <a:schemeClr val="dk1"/>
                  </a:solidFill>
                  <a:latin typeface="Open Sans"/>
                  <a:ea typeface="Open Sans"/>
                  <a:cs typeface="Open Sans"/>
                  <a:sym typeface="Open Sans"/>
                </a:rPr>
                <a:t>Jawa Heri</a:t>
              </a:r>
              <a:endParaRPr b="1" sz="1100">
                <a:solidFill>
                  <a:schemeClr val="dk1"/>
                </a:solidFill>
                <a:latin typeface="Open Sans"/>
                <a:ea typeface="Open Sans"/>
                <a:cs typeface="Open Sans"/>
                <a:sym typeface="Open Sans"/>
              </a:endParaRPr>
            </a:p>
          </p:txBody>
        </p:sp>
        <p:sp>
          <p:nvSpPr>
            <p:cNvPr id="269" name="Google Shape;269;p37"/>
            <p:cNvSpPr txBox="1"/>
            <p:nvPr/>
          </p:nvSpPr>
          <p:spPr>
            <a:xfrm>
              <a:off x="5630527" y="4227346"/>
              <a:ext cx="593890" cy="693395"/>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1"/>
                  </a:solidFill>
                  <a:latin typeface="Open Sans"/>
                  <a:ea typeface="Open Sans"/>
                  <a:cs typeface="Open Sans"/>
                  <a:sym typeface="Open Sans"/>
                </a:rPr>
                <a:t>Ai</a:t>
              </a:r>
              <a:endParaRPr sz="1100"/>
            </a:p>
            <a:p>
              <a:pPr indent="0" lvl="0" marL="0" marR="0" rtl="0" algn="l">
                <a:lnSpc>
                  <a:spcPct val="150000"/>
                </a:lnSpc>
                <a:spcBef>
                  <a:spcPts val="0"/>
                </a:spcBef>
                <a:spcAft>
                  <a:spcPts val="0"/>
                </a:spcAft>
                <a:buNone/>
              </a:pPr>
              <a:r>
                <a:rPr b="1" lang="en" sz="700">
                  <a:solidFill>
                    <a:schemeClr val="dk1"/>
                  </a:solidFill>
                  <a:latin typeface="Open Sans"/>
                  <a:ea typeface="Open Sans"/>
                  <a:cs typeface="Open Sans"/>
                  <a:sym typeface="Open Sans"/>
                </a:rPr>
                <a:t>PSD</a:t>
              </a:r>
              <a:endParaRPr sz="1100"/>
            </a:p>
            <a:p>
              <a:pPr indent="0" lvl="0" marL="0" marR="0" rtl="0" algn="l">
                <a:lnSpc>
                  <a:spcPct val="150000"/>
                </a:lnSpc>
                <a:spcBef>
                  <a:spcPts val="0"/>
                </a:spcBef>
                <a:spcAft>
                  <a:spcPts val="0"/>
                </a:spcAft>
                <a:buNone/>
              </a:pPr>
              <a:r>
                <a:rPr b="1" lang="en" sz="700">
                  <a:solidFill>
                    <a:schemeClr val="dk1"/>
                  </a:solidFill>
                  <a:latin typeface="Open Sans"/>
                  <a:ea typeface="Open Sans"/>
                  <a:cs typeface="Open Sans"/>
                  <a:sym typeface="Open Sans"/>
                </a:rPr>
                <a:t>HTML</a:t>
              </a:r>
              <a:endParaRPr sz="1100"/>
            </a:p>
          </p:txBody>
        </p:sp>
        <p:sp>
          <p:nvSpPr>
            <p:cNvPr id="270" name="Google Shape;270;p37"/>
            <p:cNvSpPr txBox="1"/>
            <p:nvPr/>
          </p:nvSpPr>
          <p:spPr>
            <a:xfrm>
              <a:off x="7085862" y="4223676"/>
              <a:ext cx="1137559" cy="683072"/>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None/>
              </a:pPr>
              <a:r>
                <a:rPr b="1" lang="en" sz="600">
                  <a:solidFill>
                    <a:srgbClr val="7F7F7F"/>
                  </a:solidFill>
                  <a:latin typeface="Open Sans"/>
                  <a:ea typeface="Open Sans"/>
                  <a:cs typeface="Open Sans"/>
                  <a:sym typeface="Open Sans"/>
                </a:rPr>
                <a:t>    60%</a:t>
              </a:r>
              <a:endParaRPr sz="1100"/>
            </a:p>
            <a:p>
              <a:pPr indent="0" lvl="0" marL="0" marR="0" rtl="0" algn="l">
                <a:lnSpc>
                  <a:spcPct val="200000"/>
                </a:lnSpc>
                <a:spcBef>
                  <a:spcPts val="0"/>
                </a:spcBef>
                <a:spcAft>
                  <a:spcPts val="0"/>
                </a:spcAft>
                <a:buNone/>
              </a:pPr>
              <a:r>
                <a:rPr b="1" lang="en" sz="600">
                  <a:solidFill>
                    <a:srgbClr val="7F7F7F"/>
                  </a:solidFill>
                  <a:latin typeface="Open Sans"/>
                  <a:ea typeface="Open Sans"/>
                  <a:cs typeface="Open Sans"/>
                  <a:sym typeface="Open Sans"/>
                </a:rPr>
                <a:t>                85%</a:t>
              </a:r>
              <a:endParaRPr sz="1100"/>
            </a:p>
            <a:p>
              <a:pPr indent="0" lvl="0" marL="0" marR="0" rtl="0" algn="l">
                <a:lnSpc>
                  <a:spcPct val="200000"/>
                </a:lnSpc>
                <a:spcBef>
                  <a:spcPts val="0"/>
                </a:spcBef>
                <a:spcAft>
                  <a:spcPts val="0"/>
                </a:spcAft>
                <a:buNone/>
              </a:pPr>
              <a:r>
                <a:rPr b="1" lang="en" sz="600">
                  <a:solidFill>
                    <a:srgbClr val="7F7F7F"/>
                  </a:solidFill>
                  <a:latin typeface="Open Sans"/>
                  <a:ea typeface="Open Sans"/>
                  <a:cs typeface="Open Sans"/>
                  <a:sym typeface="Open Sans"/>
                </a:rPr>
                <a:t>                     95%</a:t>
              </a:r>
              <a:endParaRPr sz="1100"/>
            </a:p>
          </p:txBody>
        </p:sp>
      </p:grpSp>
      <p:grpSp>
        <p:nvGrpSpPr>
          <p:cNvPr id="271" name="Google Shape;271;p37"/>
          <p:cNvGrpSpPr/>
          <p:nvPr/>
        </p:nvGrpSpPr>
        <p:grpSpPr>
          <a:xfrm>
            <a:off x="2631037" y="3490308"/>
            <a:ext cx="1944670" cy="912467"/>
            <a:chOff x="5630527" y="3704118"/>
            <a:chExt cx="2592894" cy="1216623"/>
          </a:xfrm>
        </p:grpSpPr>
        <p:sp>
          <p:nvSpPr>
            <p:cNvPr id="272" name="Google Shape;272;p37"/>
            <p:cNvSpPr/>
            <p:nvPr/>
          </p:nvSpPr>
          <p:spPr>
            <a:xfrm>
              <a:off x="6121126" y="4362178"/>
              <a:ext cx="1093589" cy="6400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3" name="Google Shape;273;p37"/>
            <p:cNvSpPr/>
            <p:nvPr/>
          </p:nvSpPr>
          <p:spPr>
            <a:xfrm>
              <a:off x="6121126" y="4565137"/>
              <a:ext cx="1431020" cy="64008"/>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4" name="Google Shape;274;p37"/>
            <p:cNvSpPr/>
            <p:nvPr/>
          </p:nvSpPr>
          <p:spPr>
            <a:xfrm>
              <a:off x="6121126" y="4768096"/>
              <a:ext cx="1576264" cy="64008"/>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5" name="Google Shape;275;p37"/>
            <p:cNvSpPr txBox="1"/>
            <p:nvPr/>
          </p:nvSpPr>
          <p:spPr>
            <a:xfrm>
              <a:off x="5630527" y="3704118"/>
              <a:ext cx="1181102"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Open Sans"/>
                  <a:ea typeface="Open Sans"/>
                  <a:cs typeface="Open Sans"/>
                  <a:sym typeface="Open Sans"/>
                </a:rPr>
                <a:t>Post Title</a:t>
              </a:r>
              <a:endParaRPr sz="1100"/>
            </a:p>
            <a:p>
              <a:pPr indent="0" lvl="0" marL="0" marR="0" rtl="0" algn="l">
                <a:spcBef>
                  <a:spcPts val="0"/>
                </a:spcBef>
                <a:spcAft>
                  <a:spcPts val="0"/>
                </a:spcAft>
                <a:buNone/>
              </a:pPr>
              <a:r>
                <a:rPr b="1" lang="en" sz="1100">
                  <a:solidFill>
                    <a:schemeClr val="dk1"/>
                  </a:solidFill>
                  <a:latin typeface="Open Sans"/>
                  <a:ea typeface="Open Sans"/>
                  <a:cs typeface="Open Sans"/>
                  <a:sym typeface="Open Sans"/>
                </a:rPr>
                <a:t>Jawa Heri</a:t>
              </a:r>
              <a:endParaRPr b="1" sz="1100">
                <a:solidFill>
                  <a:schemeClr val="dk1"/>
                </a:solidFill>
                <a:latin typeface="Open Sans"/>
                <a:ea typeface="Open Sans"/>
                <a:cs typeface="Open Sans"/>
                <a:sym typeface="Open Sans"/>
              </a:endParaRPr>
            </a:p>
          </p:txBody>
        </p:sp>
        <p:sp>
          <p:nvSpPr>
            <p:cNvPr id="276" name="Google Shape;276;p37"/>
            <p:cNvSpPr txBox="1"/>
            <p:nvPr/>
          </p:nvSpPr>
          <p:spPr>
            <a:xfrm>
              <a:off x="5630527" y="4227346"/>
              <a:ext cx="593890" cy="693395"/>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1"/>
                  </a:solidFill>
                  <a:latin typeface="Open Sans"/>
                  <a:ea typeface="Open Sans"/>
                  <a:cs typeface="Open Sans"/>
                  <a:sym typeface="Open Sans"/>
                </a:rPr>
                <a:t>Ai</a:t>
              </a:r>
              <a:endParaRPr sz="1100"/>
            </a:p>
            <a:p>
              <a:pPr indent="0" lvl="0" marL="0" marR="0" rtl="0" algn="l">
                <a:lnSpc>
                  <a:spcPct val="150000"/>
                </a:lnSpc>
                <a:spcBef>
                  <a:spcPts val="0"/>
                </a:spcBef>
                <a:spcAft>
                  <a:spcPts val="0"/>
                </a:spcAft>
                <a:buNone/>
              </a:pPr>
              <a:r>
                <a:rPr b="1" lang="en" sz="700">
                  <a:solidFill>
                    <a:schemeClr val="dk1"/>
                  </a:solidFill>
                  <a:latin typeface="Open Sans"/>
                  <a:ea typeface="Open Sans"/>
                  <a:cs typeface="Open Sans"/>
                  <a:sym typeface="Open Sans"/>
                </a:rPr>
                <a:t>PSD</a:t>
              </a:r>
              <a:endParaRPr sz="1100"/>
            </a:p>
            <a:p>
              <a:pPr indent="0" lvl="0" marL="0" marR="0" rtl="0" algn="l">
                <a:lnSpc>
                  <a:spcPct val="150000"/>
                </a:lnSpc>
                <a:spcBef>
                  <a:spcPts val="0"/>
                </a:spcBef>
                <a:spcAft>
                  <a:spcPts val="0"/>
                </a:spcAft>
                <a:buNone/>
              </a:pPr>
              <a:r>
                <a:rPr b="1" lang="en" sz="700">
                  <a:solidFill>
                    <a:schemeClr val="dk1"/>
                  </a:solidFill>
                  <a:latin typeface="Open Sans"/>
                  <a:ea typeface="Open Sans"/>
                  <a:cs typeface="Open Sans"/>
                  <a:sym typeface="Open Sans"/>
                </a:rPr>
                <a:t>HTML</a:t>
              </a:r>
              <a:endParaRPr sz="1100"/>
            </a:p>
          </p:txBody>
        </p:sp>
        <p:sp>
          <p:nvSpPr>
            <p:cNvPr id="277" name="Google Shape;277;p37"/>
            <p:cNvSpPr txBox="1"/>
            <p:nvPr/>
          </p:nvSpPr>
          <p:spPr>
            <a:xfrm>
              <a:off x="7085862" y="4223676"/>
              <a:ext cx="1137559" cy="683072"/>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None/>
              </a:pPr>
              <a:r>
                <a:rPr b="1" lang="en" sz="600">
                  <a:solidFill>
                    <a:srgbClr val="7F7F7F"/>
                  </a:solidFill>
                  <a:latin typeface="Open Sans"/>
                  <a:ea typeface="Open Sans"/>
                  <a:cs typeface="Open Sans"/>
                  <a:sym typeface="Open Sans"/>
                </a:rPr>
                <a:t>    60%</a:t>
              </a:r>
              <a:endParaRPr sz="1100"/>
            </a:p>
            <a:p>
              <a:pPr indent="0" lvl="0" marL="0" marR="0" rtl="0" algn="l">
                <a:lnSpc>
                  <a:spcPct val="200000"/>
                </a:lnSpc>
                <a:spcBef>
                  <a:spcPts val="0"/>
                </a:spcBef>
                <a:spcAft>
                  <a:spcPts val="0"/>
                </a:spcAft>
                <a:buNone/>
              </a:pPr>
              <a:r>
                <a:rPr b="1" lang="en" sz="600">
                  <a:solidFill>
                    <a:srgbClr val="7F7F7F"/>
                  </a:solidFill>
                  <a:latin typeface="Open Sans"/>
                  <a:ea typeface="Open Sans"/>
                  <a:cs typeface="Open Sans"/>
                  <a:sym typeface="Open Sans"/>
                </a:rPr>
                <a:t>                85%</a:t>
              </a:r>
              <a:endParaRPr sz="1100"/>
            </a:p>
            <a:p>
              <a:pPr indent="0" lvl="0" marL="0" marR="0" rtl="0" algn="l">
                <a:lnSpc>
                  <a:spcPct val="200000"/>
                </a:lnSpc>
                <a:spcBef>
                  <a:spcPts val="0"/>
                </a:spcBef>
                <a:spcAft>
                  <a:spcPts val="0"/>
                </a:spcAft>
                <a:buNone/>
              </a:pPr>
              <a:r>
                <a:rPr b="1" lang="en" sz="600">
                  <a:solidFill>
                    <a:srgbClr val="7F7F7F"/>
                  </a:solidFill>
                  <a:latin typeface="Open Sans"/>
                  <a:ea typeface="Open Sans"/>
                  <a:cs typeface="Open Sans"/>
                  <a:sym typeface="Open Sans"/>
                </a:rPr>
                <a:t>                     95%</a:t>
              </a:r>
              <a:endParaRPr sz="1100"/>
            </a:p>
          </p:txBody>
        </p:sp>
      </p:grpSp>
      <p:grpSp>
        <p:nvGrpSpPr>
          <p:cNvPr id="278" name="Google Shape;278;p37"/>
          <p:cNvGrpSpPr/>
          <p:nvPr/>
        </p:nvGrpSpPr>
        <p:grpSpPr>
          <a:xfrm>
            <a:off x="4633423" y="3490308"/>
            <a:ext cx="1944670" cy="912467"/>
            <a:chOff x="5630527" y="3704118"/>
            <a:chExt cx="2592894" cy="1216623"/>
          </a:xfrm>
        </p:grpSpPr>
        <p:sp>
          <p:nvSpPr>
            <p:cNvPr id="279" name="Google Shape;279;p37"/>
            <p:cNvSpPr/>
            <p:nvPr/>
          </p:nvSpPr>
          <p:spPr>
            <a:xfrm>
              <a:off x="6121126" y="4362178"/>
              <a:ext cx="1093589" cy="6400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0" name="Google Shape;280;p37"/>
            <p:cNvSpPr/>
            <p:nvPr/>
          </p:nvSpPr>
          <p:spPr>
            <a:xfrm>
              <a:off x="6121126" y="4565137"/>
              <a:ext cx="1431020" cy="64008"/>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1" name="Google Shape;281;p37"/>
            <p:cNvSpPr/>
            <p:nvPr/>
          </p:nvSpPr>
          <p:spPr>
            <a:xfrm>
              <a:off x="6121126" y="4768096"/>
              <a:ext cx="1576264" cy="64008"/>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2" name="Google Shape;282;p37"/>
            <p:cNvSpPr txBox="1"/>
            <p:nvPr/>
          </p:nvSpPr>
          <p:spPr>
            <a:xfrm>
              <a:off x="5630527" y="3704118"/>
              <a:ext cx="1181102"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Open Sans"/>
                  <a:ea typeface="Open Sans"/>
                  <a:cs typeface="Open Sans"/>
                  <a:sym typeface="Open Sans"/>
                </a:rPr>
                <a:t>Post Title</a:t>
              </a:r>
              <a:endParaRPr sz="1100"/>
            </a:p>
            <a:p>
              <a:pPr indent="0" lvl="0" marL="0" marR="0" rtl="0" algn="l">
                <a:spcBef>
                  <a:spcPts val="0"/>
                </a:spcBef>
                <a:spcAft>
                  <a:spcPts val="0"/>
                </a:spcAft>
                <a:buNone/>
              </a:pPr>
              <a:r>
                <a:rPr b="1" lang="en" sz="1100">
                  <a:solidFill>
                    <a:schemeClr val="dk1"/>
                  </a:solidFill>
                  <a:latin typeface="Open Sans"/>
                  <a:ea typeface="Open Sans"/>
                  <a:cs typeface="Open Sans"/>
                  <a:sym typeface="Open Sans"/>
                </a:rPr>
                <a:t>Jawa Heri</a:t>
              </a:r>
              <a:endParaRPr b="1" sz="1100">
                <a:solidFill>
                  <a:schemeClr val="dk1"/>
                </a:solidFill>
                <a:latin typeface="Open Sans"/>
                <a:ea typeface="Open Sans"/>
                <a:cs typeface="Open Sans"/>
                <a:sym typeface="Open Sans"/>
              </a:endParaRPr>
            </a:p>
          </p:txBody>
        </p:sp>
        <p:sp>
          <p:nvSpPr>
            <p:cNvPr id="283" name="Google Shape;283;p37"/>
            <p:cNvSpPr txBox="1"/>
            <p:nvPr/>
          </p:nvSpPr>
          <p:spPr>
            <a:xfrm>
              <a:off x="5630527" y="4227346"/>
              <a:ext cx="593890" cy="693395"/>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1"/>
                  </a:solidFill>
                  <a:latin typeface="Open Sans"/>
                  <a:ea typeface="Open Sans"/>
                  <a:cs typeface="Open Sans"/>
                  <a:sym typeface="Open Sans"/>
                </a:rPr>
                <a:t>Ai</a:t>
              </a:r>
              <a:endParaRPr sz="1100"/>
            </a:p>
            <a:p>
              <a:pPr indent="0" lvl="0" marL="0" marR="0" rtl="0" algn="l">
                <a:lnSpc>
                  <a:spcPct val="150000"/>
                </a:lnSpc>
                <a:spcBef>
                  <a:spcPts val="0"/>
                </a:spcBef>
                <a:spcAft>
                  <a:spcPts val="0"/>
                </a:spcAft>
                <a:buNone/>
              </a:pPr>
              <a:r>
                <a:rPr b="1" lang="en" sz="700">
                  <a:solidFill>
                    <a:schemeClr val="dk1"/>
                  </a:solidFill>
                  <a:latin typeface="Open Sans"/>
                  <a:ea typeface="Open Sans"/>
                  <a:cs typeface="Open Sans"/>
                  <a:sym typeface="Open Sans"/>
                </a:rPr>
                <a:t>PSD</a:t>
              </a:r>
              <a:endParaRPr sz="1100"/>
            </a:p>
            <a:p>
              <a:pPr indent="0" lvl="0" marL="0" marR="0" rtl="0" algn="l">
                <a:lnSpc>
                  <a:spcPct val="150000"/>
                </a:lnSpc>
                <a:spcBef>
                  <a:spcPts val="0"/>
                </a:spcBef>
                <a:spcAft>
                  <a:spcPts val="0"/>
                </a:spcAft>
                <a:buNone/>
              </a:pPr>
              <a:r>
                <a:rPr b="1" lang="en" sz="700">
                  <a:solidFill>
                    <a:schemeClr val="dk1"/>
                  </a:solidFill>
                  <a:latin typeface="Open Sans"/>
                  <a:ea typeface="Open Sans"/>
                  <a:cs typeface="Open Sans"/>
                  <a:sym typeface="Open Sans"/>
                </a:rPr>
                <a:t>HTML</a:t>
              </a:r>
              <a:endParaRPr sz="1100"/>
            </a:p>
          </p:txBody>
        </p:sp>
        <p:sp>
          <p:nvSpPr>
            <p:cNvPr id="284" name="Google Shape;284;p37"/>
            <p:cNvSpPr txBox="1"/>
            <p:nvPr/>
          </p:nvSpPr>
          <p:spPr>
            <a:xfrm>
              <a:off x="7085862" y="4223676"/>
              <a:ext cx="1137559" cy="683072"/>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None/>
              </a:pPr>
              <a:r>
                <a:rPr b="1" lang="en" sz="600">
                  <a:solidFill>
                    <a:srgbClr val="7F7F7F"/>
                  </a:solidFill>
                  <a:latin typeface="Open Sans"/>
                  <a:ea typeface="Open Sans"/>
                  <a:cs typeface="Open Sans"/>
                  <a:sym typeface="Open Sans"/>
                </a:rPr>
                <a:t>    60%</a:t>
              </a:r>
              <a:endParaRPr sz="1100"/>
            </a:p>
            <a:p>
              <a:pPr indent="0" lvl="0" marL="0" marR="0" rtl="0" algn="l">
                <a:lnSpc>
                  <a:spcPct val="200000"/>
                </a:lnSpc>
                <a:spcBef>
                  <a:spcPts val="0"/>
                </a:spcBef>
                <a:spcAft>
                  <a:spcPts val="0"/>
                </a:spcAft>
                <a:buNone/>
              </a:pPr>
              <a:r>
                <a:rPr b="1" lang="en" sz="600">
                  <a:solidFill>
                    <a:srgbClr val="7F7F7F"/>
                  </a:solidFill>
                  <a:latin typeface="Open Sans"/>
                  <a:ea typeface="Open Sans"/>
                  <a:cs typeface="Open Sans"/>
                  <a:sym typeface="Open Sans"/>
                </a:rPr>
                <a:t>                85%</a:t>
              </a:r>
              <a:endParaRPr sz="1100"/>
            </a:p>
            <a:p>
              <a:pPr indent="0" lvl="0" marL="0" marR="0" rtl="0" algn="l">
                <a:lnSpc>
                  <a:spcPct val="200000"/>
                </a:lnSpc>
                <a:spcBef>
                  <a:spcPts val="0"/>
                </a:spcBef>
                <a:spcAft>
                  <a:spcPts val="0"/>
                </a:spcAft>
                <a:buNone/>
              </a:pPr>
              <a:r>
                <a:rPr b="1" lang="en" sz="600">
                  <a:solidFill>
                    <a:srgbClr val="7F7F7F"/>
                  </a:solidFill>
                  <a:latin typeface="Open Sans"/>
                  <a:ea typeface="Open Sans"/>
                  <a:cs typeface="Open Sans"/>
                  <a:sym typeface="Open Sans"/>
                </a:rPr>
                <a:t>                     95%</a:t>
              </a:r>
              <a:endParaRPr sz="1100"/>
            </a:p>
          </p:txBody>
        </p:sp>
      </p:grpSp>
      <p:grpSp>
        <p:nvGrpSpPr>
          <p:cNvPr id="285" name="Google Shape;285;p37"/>
          <p:cNvGrpSpPr/>
          <p:nvPr/>
        </p:nvGrpSpPr>
        <p:grpSpPr>
          <a:xfrm>
            <a:off x="6635809" y="3490308"/>
            <a:ext cx="1944670" cy="912467"/>
            <a:chOff x="5630527" y="3704118"/>
            <a:chExt cx="2592894" cy="1216623"/>
          </a:xfrm>
        </p:grpSpPr>
        <p:sp>
          <p:nvSpPr>
            <p:cNvPr id="286" name="Google Shape;286;p37"/>
            <p:cNvSpPr/>
            <p:nvPr/>
          </p:nvSpPr>
          <p:spPr>
            <a:xfrm>
              <a:off x="6121126" y="4362178"/>
              <a:ext cx="1093589" cy="6400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7" name="Google Shape;287;p37"/>
            <p:cNvSpPr/>
            <p:nvPr/>
          </p:nvSpPr>
          <p:spPr>
            <a:xfrm>
              <a:off x="6121126" y="4565137"/>
              <a:ext cx="1431020" cy="64008"/>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8" name="Google Shape;288;p37"/>
            <p:cNvSpPr/>
            <p:nvPr/>
          </p:nvSpPr>
          <p:spPr>
            <a:xfrm>
              <a:off x="6121126" y="4768096"/>
              <a:ext cx="1576264" cy="64008"/>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9" name="Google Shape;289;p37"/>
            <p:cNvSpPr txBox="1"/>
            <p:nvPr/>
          </p:nvSpPr>
          <p:spPr>
            <a:xfrm>
              <a:off x="5630527" y="3704118"/>
              <a:ext cx="1181102"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Open Sans"/>
                  <a:ea typeface="Open Sans"/>
                  <a:cs typeface="Open Sans"/>
                  <a:sym typeface="Open Sans"/>
                </a:rPr>
                <a:t>Post Title</a:t>
              </a:r>
              <a:endParaRPr sz="1100"/>
            </a:p>
            <a:p>
              <a:pPr indent="0" lvl="0" marL="0" marR="0" rtl="0" algn="l">
                <a:spcBef>
                  <a:spcPts val="0"/>
                </a:spcBef>
                <a:spcAft>
                  <a:spcPts val="0"/>
                </a:spcAft>
                <a:buNone/>
              </a:pPr>
              <a:r>
                <a:rPr b="1" lang="en" sz="1100">
                  <a:solidFill>
                    <a:schemeClr val="dk1"/>
                  </a:solidFill>
                  <a:latin typeface="Open Sans"/>
                  <a:ea typeface="Open Sans"/>
                  <a:cs typeface="Open Sans"/>
                  <a:sym typeface="Open Sans"/>
                </a:rPr>
                <a:t>Jawa Heri</a:t>
              </a:r>
              <a:endParaRPr b="1" sz="1100">
                <a:solidFill>
                  <a:schemeClr val="dk1"/>
                </a:solidFill>
                <a:latin typeface="Open Sans"/>
                <a:ea typeface="Open Sans"/>
                <a:cs typeface="Open Sans"/>
                <a:sym typeface="Open Sans"/>
              </a:endParaRPr>
            </a:p>
          </p:txBody>
        </p:sp>
        <p:sp>
          <p:nvSpPr>
            <p:cNvPr id="290" name="Google Shape;290;p37"/>
            <p:cNvSpPr txBox="1"/>
            <p:nvPr/>
          </p:nvSpPr>
          <p:spPr>
            <a:xfrm>
              <a:off x="5630527" y="4227346"/>
              <a:ext cx="593890" cy="693395"/>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1"/>
                  </a:solidFill>
                  <a:latin typeface="Open Sans"/>
                  <a:ea typeface="Open Sans"/>
                  <a:cs typeface="Open Sans"/>
                  <a:sym typeface="Open Sans"/>
                </a:rPr>
                <a:t>Ai</a:t>
              </a:r>
              <a:endParaRPr sz="1100"/>
            </a:p>
            <a:p>
              <a:pPr indent="0" lvl="0" marL="0" marR="0" rtl="0" algn="l">
                <a:lnSpc>
                  <a:spcPct val="150000"/>
                </a:lnSpc>
                <a:spcBef>
                  <a:spcPts val="0"/>
                </a:spcBef>
                <a:spcAft>
                  <a:spcPts val="0"/>
                </a:spcAft>
                <a:buNone/>
              </a:pPr>
              <a:r>
                <a:rPr b="1" lang="en" sz="700">
                  <a:solidFill>
                    <a:schemeClr val="dk1"/>
                  </a:solidFill>
                  <a:latin typeface="Open Sans"/>
                  <a:ea typeface="Open Sans"/>
                  <a:cs typeface="Open Sans"/>
                  <a:sym typeface="Open Sans"/>
                </a:rPr>
                <a:t>PSD</a:t>
              </a:r>
              <a:endParaRPr sz="1100"/>
            </a:p>
            <a:p>
              <a:pPr indent="0" lvl="0" marL="0" marR="0" rtl="0" algn="l">
                <a:lnSpc>
                  <a:spcPct val="150000"/>
                </a:lnSpc>
                <a:spcBef>
                  <a:spcPts val="0"/>
                </a:spcBef>
                <a:spcAft>
                  <a:spcPts val="0"/>
                </a:spcAft>
                <a:buNone/>
              </a:pPr>
              <a:r>
                <a:rPr b="1" lang="en" sz="700">
                  <a:solidFill>
                    <a:schemeClr val="dk1"/>
                  </a:solidFill>
                  <a:latin typeface="Open Sans"/>
                  <a:ea typeface="Open Sans"/>
                  <a:cs typeface="Open Sans"/>
                  <a:sym typeface="Open Sans"/>
                </a:rPr>
                <a:t>HTML</a:t>
              </a:r>
              <a:endParaRPr sz="1100"/>
            </a:p>
          </p:txBody>
        </p:sp>
        <p:sp>
          <p:nvSpPr>
            <p:cNvPr id="291" name="Google Shape;291;p37"/>
            <p:cNvSpPr txBox="1"/>
            <p:nvPr/>
          </p:nvSpPr>
          <p:spPr>
            <a:xfrm>
              <a:off x="7085862" y="4223676"/>
              <a:ext cx="1137559" cy="683072"/>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None/>
              </a:pPr>
              <a:r>
                <a:rPr b="1" lang="en" sz="600">
                  <a:solidFill>
                    <a:srgbClr val="7F7F7F"/>
                  </a:solidFill>
                  <a:latin typeface="Open Sans"/>
                  <a:ea typeface="Open Sans"/>
                  <a:cs typeface="Open Sans"/>
                  <a:sym typeface="Open Sans"/>
                </a:rPr>
                <a:t>    60%</a:t>
              </a:r>
              <a:endParaRPr sz="1100"/>
            </a:p>
            <a:p>
              <a:pPr indent="0" lvl="0" marL="0" marR="0" rtl="0" algn="l">
                <a:lnSpc>
                  <a:spcPct val="200000"/>
                </a:lnSpc>
                <a:spcBef>
                  <a:spcPts val="0"/>
                </a:spcBef>
                <a:spcAft>
                  <a:spcPts val="0"/>
                </a:spcAft>
                <a:buNone/>
              </a:pPr>
              <a:r>
                <a:rPr b="1" lang="en" sz="600">
                  <a:solidFill>
                    <a:srgbClr val="7F7F7F"/>
                  </a:solidFill>
                  <a:latin typeface="Open Sans"/>
                  <a:ea typeface="Open Sans"/>
                  <a:cs typeface="Open Sans"/>
                  <a:sym typeface="Open Sans"/>
                </a:rPr>
                <a:t>                85%</a:t>
              </a:r>
              <a:endParaRPr sz="1100"/>
            </a:p>
            <a:p>
              <a:pPr indent="0" lvl="0" marL="0" marR="0" rtl="0" algn="l">
                <a:lnSpc>
                  <a:spcPct val="200000"/>
                </a:lnSpc>
                <a:spcBef>
                  <a:spcPts val="0"/>
                </a:spcBef>
                <a:spcAft>
                  <a:spcPts val="0"/>
                </a:spcAft>
                <a:buNone/>
              </a:pPr>
              <a:r>
                <a:rPr b="1" lang="en" sz="600">
                  <a:solidFill>
                    <a:srgbClr val="7F7F7F"/>
                  </a:solidFill>
                  <a:latin typeface="Open Sans"/>
                  <a:ea typeface="Open Sans"/>
                  <a:cs typeface="Open Sans"/>
                  <a:sym typeface="Open Sans"/>
                </a:rPr>
                <a:t>                     95%</a:t>
              </a:r>
              <a:endParaRPr sz="1100"/>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 name="Shape 295"/>
        <p:cNvGrpSpPr/>
        <p:nvPr/>
      </p:nvGrpSpPr>
      <p:grpSpPr>
        <a:xfrm>
          <a:off x="0" y="0"/>
          <a:ext cx="0" cy="0"/>
          <a:chOff x="0" y="0"/>
          <a:chExt cx="0" cy="0"/>
        </a:xfrm>
      </p:grpSpPr>
      <p:sp>
        <p:nvSpPr>
          <p:cNvPr id="296" name="Google Shape;296;p38"/>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Montserrat Light"/>
                <a:ea typeface="Montserrat Light"/>
                <a:cs typeface="Montserrat Light"/>
                <a:sym typeface="Montserrat Light"/>
              </a:rPr>
              <a:t>www.infobusiness.com</a:t>
            </a:r>
            <a:endParaRPr sz="800">
              <a:solidFill>
                <a:srgbClr val="7F7F7F"/>
              </a:solidFill>
              <a:latin typeface="Montserrat Light"/>
              <a:ea typeface="Montserrat Light"/>
              <a:cs typeface="Montserrat Light"/>
              <a:sym typeface="Montserrat Light"/>
            </a:endParaRPr>
          </a:p>
        </p:txBody>
      </p:sp>
      <p:sp>
        <p:nvSpPr>
          <p:cNvPr id="297" name="Google Shape;297;p38"/>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Montserrat Light"/>
                <a:ea typeface="Montserrat Light"/>
                <a:cs typeface="Montserrat Light"/>
                <a:sym typeface="Montserrat Light"/>
              </a:rPr>
              <a:t>‹#›</a:t>
            </a:fld>
            <a:endParaRPr sz="800">
              <a:solidFill>
                <a:schemeClr val="lt1"/>
              </a:solidFill>
              <a:latin typeface="Montserrat Light"/>
              <a:ea typeface="Montserrat Light"/>
              <a:cs typeface="Montserrat Light"/>
              <a:sym typeface="Montserrat Light"/>
            </a:endParaRPr>
          </a:p>
        </p:txBody>
      </p:sp>
      <p:sp>
        <p:nvSpPr>
          <p:cNvPr id="298" name="Google Shape;298;p38"/>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Montserrat"/>
              <a:buNone/>
            </a:pPr>
            <a:r>
              <a:rPr b="0" i="0" lang="en" sz="2300" u="none" cap="none" strike="noStrike">
                <a:solidFill>
                  <a:schemeClr val="dk1"/>
                </a:solidFill>
                <a:latin typeface="Montserrat"/>
                <a:ea typeface="Montserrat"/>
                <a:cs typeface="Montserrat"/>
                <a:sym typeface="Montserrat"/>
              </a:rPr>
              <a:t>Company team</a:t>
            </a:r>
            <a:endParaRPr sz="1100"/>
          </a:p>
        </p:txBody>
      </p:sp>
      <p:sp>
        <p:nvSpPr>
          <p:cNvPr id="299" name="Google Shape;299;p38"/>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7F7F7F"/>
              </a:buClr>
              <a:buSzPts val="800"/>
              <a:buFont typeface="Arial"/>
              <a:buNone/>
            </a:pPr>
            <a:r>
              <a:rPr b="1" i="0" lang="en" sz="800" u="none" cap="none" strike="noStrike">
                <a:solidFill>
                  <a:srgbClr val="7F7F7F"/>
                </a:solidFill>
                <a:latin typeface="Montserrat Light"/>
                <a:ea typeface="Montserrat Light"/>
                <a:cs typeface="Montserrat Light"/>
                <a:sym typeface="Montserrat Light"/>
              </a:rPr>
              <a:t>The example text goes own.</a:t>
            </a:r>
            <a:endParaRPr b="0" i="0" sz="800" u="none" cap="none" strike="noStrike">
              <a:solidFill>
                <a:srgbClr val="7F7F7F"/>
              </a:solidFill>
              <a:latin typeface="Montserrat Light"/>
              <a:ea typeface="Montserrat Light"/>
              <a:cs typeface="Montserrat Light"/>
              <a:sym typeface="Montserrat Light"/>
            </a:endParaRPr>
          </a:p>
        </p:txBody>
      </p:sp>
      <p:pic>
        <p:nvPicPr>
          <p:cNvPr id="300" name="Google Shape;300;p38"/>
          <p:cNvPicPr preferRelativeResize="0"/>
          <p:nvPr>
            <p:ph idx="2" type="pic"/>
          </p:nvPr>
        </p:nvPicPr>
        <p:blipFill rotWithShape="1">
          <a:blip r:embed="rId3">
            <a:alphaModFix/>
          </a:blip>
          <a:srcRect b="0" l="36" r="35" t="0"/>
          <a:stretch/>
        </p:blipFill>
        <p:spPr>
          <a:xfrm>
            <a:off x="3739243" y="1410920"/>
            <a:ext cx="1665514" cy="1665514"/>
          </a:xfrm>
          <a:prstGeom prst="rect">
            <a:avLst/>
          </a:prstGeom>
          <a:noFill/>
          <a:ln>
            <a:noFill/>
          </a:ln>
        </p:spPr>
      </p:pic>
      <p:pic>
        <p:nvPicPr>
          <p:cNvPr id="301" name="Google Shape;301;p38"/>
          <p:cNvPicPr preferRelativeResize="0"/>
          <p:nvPr>
            <p:ph idx="3" type="pic"/>
          </p:nvPr>
        </p:nvPicPr>
        <p:blipFill rotWithShape="1">
          <a:blip r:embed="rId4">
            <a:alphaModFix/>
          </a:blip>
          <a:srcRect b="0" l="0" r="0" t="0"/>
          <a:stretch/>
        </p:blipFill>
        <p:spPr>
          <a:xfrm>
            <a:off x="5524500" y="1410920"/>
            <a:ext cx="1665514" cy="1665514"/>
          </a:xfrm>
          <a:prstGeom prst="rect">
            <a:avLst/>
          </a:prstGeom>
          <a:noFill/>
          <a:ln>
            <a:noFill/>
          </a:ln>
        </p:spPr>
      </p:pic>
      <p:pic>
        <p:nvPicPr>
          <p:cNvPr id="302" name="Google Shape;302;p38"/>
          <p:cNvPicPr preferRelativeResize="0"/>
          <p:nvPr>
            <p:ph idx="4" type="pic"/>
          </p:nvPr>
        </p:nvPicPr>
        <p:blipFill rotWithShape="1">
          <a:blip r:embed="rId5">
            <a:alphaModFix/>
          </a:blip>
          <a:srcRect b="0" l="0" r="0" t="0"/>
          <a:stretch/>
        </p:blipFill>
        <p:spPr>
          <a:xfrm>
            <a:off x="1953986" y="1410920"/>
            <a:ext cx="1665514" cy="1665514"/>
          </a:xfrm>
          <a:prstGeom prst="rect">
            <a:avLst/>
          </a:prstGeom>
          <a:noFill/>
          <a:ln>
            <a:noFill/>
          </a:ln>
        </p:spPr>
      </p:pic>
      <p:grpSp>
        <p:nvGrpSpPr>
          <p:cNvPr id="303" name="Google Shape;303;p38"/>
          <p:cNvGrpSpPr/>
          <p:nvPr/>
        </p:nvGrpSpPr>
        <p:grpSpPr>
          <a:xfrm>
            <a:off x="2160980" y="3316032"/>
            <a:ext cx="1251527" cy="710226"/>
            <a:chOff x="1778219" y="4987433"/>
            <a:chExt cx="1668702" cy="946968"/>
          </a:xfrm>
        </p:grpSpPr>
        <p:sp>
          <p:nvSpPr>
            <p:cNvPr id="304" name="Google Shape;304;p38"/>
            <p:cNvSpPr/>
            <p:nvPr/>
          </p:nvSpPr>
          <p:spPr>
            <a:xfrm>
              <a:off x="2029163" y="4987433"/>
              <a:ext cx="1166813" cy="600075"/>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 sz="1200">
                  <a:solidFill>
                    <a:schemeClr val="accent2"/>
                  </a:solidFill>
                  <a:latin typeface="Open Sans ExtraBold"/>
                  <a:ea typeface="Open Sans ExtraBold"/>
                  <a:cs typeface="Open Sans ExtraBold"/>
                  <a:sym typeface="Open Sans ExtraBold"/>
                </a:rPr>
                <a:t>Jawa Heri</a:t>
              </a:r>
              <a:endParaRPr b="1" sz="1200">
                <a:solidFill>
                  <a:schemeClr val="accent2"/>
                </a:solidFill>
                <a:latin typeface="Open Sans ExtraBold"/>
                <a:ea typeface="Open Sans ExtraBold"/>
                <a:cs typeface="Open Sans ExtraBold"/>
                <a:sym typeface="Open Sans ExtraBold"/>
              </a:endParaRPr>
            </a:p>
          </p:txBody>
        </p:sp>
        <p:sp>
          <p:nvSpPr>
            <p:cNvPr id="305" name="Google Shape;305;p38"/>
            <p:cNvSpPr/>
            <p:nvPr/>
          </p:nvSpPr>
          <p:spPr>
            <a:xfrm>
              <a:off x="1778219" y="5577992"/>
              <a:ext cx="1668702" cy="356409"/>
            </a:xfrm>
            <a:prstGeom prst="rect">
              <a:avLst/>
            </a:prstGeom>
            <a:noFill/>
            <a:ln>
              <a:noFill/>
            </a:ln>
          </p:spPr>
          <p:txBody>
            <a:bodyPr anchorCtr="0" anchor="ctr" bIns="0" lIns="0" spcFirstLastPara="1" rIns="0" wrap="square" tIns="0">
              <a:noAutofit/>
            </a:bodyPr>
            <a:lstStyle/>
            <a:p>
              <a:pPr indent="0" lvl="0" marL="0" marR="0" rtl="0" algn="ctr">
                <a:lnSpc>
                  <a:spcPct val="120000"/>
                </a:lnSpc>
                <a:spcBef>
                  <a:spcPts val="0"/>
                </a:spcBef>
                <a:spcAft>
                  <a:spcPts val="0"/>
                </a:spcAft>
                <a:buNone/>
              </a:pPr>
              <a:r>
                <a:rPr lang="en" sz="700">
                  <a:solidFill>
                    <a:schemeClr val="lt2"/>
                  </a:solidFill>
                  <a:latin typeface="Open Sans"/>
                  <a:ea typeface="Open Sans"/>
                  <a:cs typeface="Open Sans"/>
                  <a:sym typeface="Open Sans"/>
                </a:rPr>
                <a:t>This letterhead design is meant letterhead this.</a:t>
              </a:r>
              <a:endParaRPr sz="1100"/>
            </a:p>
          </p:txBody>
        </p:sp>
      </p:grpSp>
      <p:grpSp>
        <p:nvGrpSpPr>
          <p:cNvPr id="306" name="Google Shape;306;p38"/>
          <p:cNvGrpSpPr/>
          <p:nvPr/>
        </p:nvGrpSpPr>
        <p:grpSpPr>
          <a:xfrm>
            <a:off x="3946237" y="3316032"/>
            <a:ext cx="1251527" cy="710226"/>
            <a:chOff x="1778219" y="4987433"/>
            <a:chExt cx="1668702" cy="946968"/>
          </a:xfrm>
        </p:grpSpPr>
        <p:sp>
          <p:nvSpPr>
            <p:cNvPr id="307" name="Google Shape;307;p38"/>
            <p:cNvSpPr/>
            <p:nvPr/>
          </p:nvSpPr>
          <p:spPr>
            <a:xfrm>
              <a:off x="2029163" y="4987433"/>
              <a:ext cx="1166813" cy="600075"/>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 sz="1200">
                  <a:solidFill>
                    <a:schemeClr val="accent3"/>
                  </a:solidFill>
                  <a:latin typeface="Open Sans ExtraBold"/>
                  <a:ea typeface="Open Sans ExtraBold"/>
                  <a:cs typeface="Open Sans ExtraBold"/>
                  <a:sym typeface="Open Sans ExtraBold"/>
                </a:rPr>
                <a:t>Jawa Heri</a:t>
              </a:r>
              <a:endParaRPr b="1" sz="1200">
                <a:solidFill>
                  <a:schemeClr val="accent3"/>
                </a:solidFill>
                <a:latin typeface="Open Sans ExtraBold"/>
                <a:ea typeface="Open Sans ExtraBold"/>
                <a:cs typeface="Open Sans ExtraBold"/>
                <a:sym typeface="Open Sans ExtraBold"/>
              </a:endParaRPr>
            </a:p>
          </p:txBody>
        </p:sp>
        <p:sp>
          <p:nvSpPr>
            <p:cNvPr id="308" name="Google Shape;308;p38"/>
            <p:cNvSpPr/>
            <p:nvPr/>
          </p:nvSpPr>
          <p:spPr>
            <a:xfrm>
              <a:off x="1778219" y="5577992"/>
              <a:ext cx="1668702" cy="356409"/>
            </a:xfrm>
            <a:prstGeom prst="rect">
              <a:avLst/>
            </a:prstGeom>
            <a:noFill/>
            <a:ln>
              <a:noFill/>
            </a:ln>
          </p:spPr>
          <p:txBody>
            <a:bodyPr anchorCtr="0" anchor="ctr" bIns="0" lIns="0" spcFirstLastPara="1" rIns="0" wrap="square" tIns="0">
              <a:noAutofit/>
            </a:bodyPr>
            <a:lstStyle/>
            <a:p>
              <a:pPr indent="0" lvl="0" marL="0" marR="0" rtl="0" algn="ctr">
                <a:lnSpc>
                  <a:spcPct val="120000"/>
                </a:lnSpc>
                <a:spcBef>
                  <a:spcPts val="0"/>
                </a:spcBef>
                <a:spcAft>
                  <a:spcPts val="0"/>
                </a:spcAft>
                <a:buNone/>
              </a:pPr>
              <a:r>
                <a:rPr lang="en" sz="700">
                  <a:solidFill>
                    <a:schemeClr val="lt2"/>
                  </a:solidFill>
                  <a:latin typeface="Open Sans"/>
                  <a:ea typeface="Open Sans"/>
                  <a:cs typeface="Open Sans"/>
                  <a:sym typeface="Open Sans"/>
                </a:rPr>
                <a:t>This letterhead design is meant letterhead this.</a:t>
              </a:r>
              <a:endParaRPr sz="1100"/>
            </a:p>
          </p:txBody>
        </p:sp>
      </p:grpSp>
      <p:grpSp>
        <p:nvGrpSpPr>
          <p:cNvPr id="309" name="Google Shape;309;p38"/>
          <p:cNvGrpSpPr/>
          <p:nvPr/>
        </p:nvGrpSpPr>
        <p:grpSpPr>
          <a:xfrm>
            <a:off x="5731493" y="3316032"/>
            <a:ext cx="1251527" cy="710226"/>
            <a:chOff x="1778219" y="4987433"/>
            <a:chExt cx="1668702" cy="946968"/>
          </a:xfrm>
        </p:grpSpPr>
        <p:sp>
          <p:nvSpPr>
            <p:cNvPr id="310" name="Google Shape;310;p38"/>
            <p:cNvSpPr/>
            <p:nvPr/>
          </p:nvSpPr>
          <p:spPr>
            <a:xfrm>
              <a:off x="2029163" y="4987433"/>
              <a:ext cx="1166813" cy="600075"/>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 sz="1200">
                  <a:solidFill>
                    <a:schemeClr val="accent2"/>
                  </a:solidFill>
                  <a:latin typeface="Open Sans ExtraBold"/>
                  <a:ea typeface="Open Sans ExtraBold"/>
                  <a:cs typeface="Open Sans ExtraBold"/>
                  <a:sym typeface="Open Sans ExtraBold"/>
                </a:rPr>
                <a:t>Jawa Heri</a:t>
              </a:r>
              <a:endParaRPr b="1" sz="1200">
                <a:solidFill>
                  <a:schemeClr val="accent2"/>
                </a:solidFill>
                <a:latin typeface="Open Sans ExtraBold"/>
                <a:ea typeface="Open Sans ExtraBold"/>
                <a:cs typeface="Open Sans ExtraBold"/>
                <a:sym typeface="Open Sans ExtraBold"/>
              </a:endParaRPr>
            </a:p>
          </p:txBody>
        </p:sp>
        <p:sp>
          <p:nvSpPr>
            <p:cNvPr id="311" name="Google Shape;311;p38"/>
            <p:cNvSpPr/>
            <p:nvPr/>
          </p:nvSpPr>
          <p:spPr>
            <a:xfrm>
              <a:off x="1778219" y="5577992"/>
              <a:ext cx="1668702" cy="356409"/>
            </a:xfrm>
            <a:prstGeom prst="rect">
              <a:avLst/>
            </a:prstGeom>
            <a:noFill/>
            <a:ln>
              <a:noFill/>
            </a:ln>
          </p:spPr>
          <p:txBody>
            <a:bodyPr anchorCtr="0" anchor="ctr" bIns="0" lIns="0" spcFirstLastPara="1" rIns="0" wrap="square" tIns="0">
              <a:noAutofit/>
            </a:bodyPr>
            <a:lstStyle/>
            <a:p>
              <a:pPr indent="0" lvl="0" marL="0" marR="0" rtl="0" algn="ctr">
                <a:lnSpc>
                  <a:spcPct val="120000"/>
                </a:lnSpc>
                <a:spcBef>
                  <a:spcPts val="0"/>
                </a:spcBef>
                <a:spcAft>
                  <a:spcPts val="0"/>
                </a:spcAft>
                <a:buNone/>
              </a:pPr>
              <a:r>
                <a:rPr lang="en" sz="700">
                  <a:solidFill>
                    <a:schemeClr val="lt2"/>
                  </a:solidFill>
                  <a:latin typeface="Open Sans"/>
                  <a:ea typeface="Open Sans"/>
                  <a:cs typeface="Open Sans"/>
                  <a:sym typeface="Open Sans"/>
                </a:rPr>
                <a:t>This letterhead design is meant letterhead this.</a:t>
              </a:r>
              <a:endParaRPr sz="1100"/>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5" name="Shape 315"/>
        <p:cNvGrpSpPr/>
        <p:nvPr/>
      </p:nvGrpSpPr>
      <p:grpSpPr>
        <a:xfrm>
          <a:off x="0" y="0"/>
          <a:ext cx="0" cy="0"/>
          <a:chOff x="0" y="0"/>
          <a:chExt cx="0" cy="0"/>
        </a:xfrm>
      </p:grpSpPr>
      <p:pic>
        <p:nvPicPr>
          <p:cNvPr id="316" name="Google Shape;316;p39"/>
          <p:cNvPicPr preferRelativeResize="0"/>
          <p:nvPr>
            <p:ph idx="2" type="pic"/>
          </p:nvPr>
        </p:nvPicPr>
        <p:blipFill rotWithShape="1">
          <a:blip r:embed="rId3">
            <a:alphaModFix/>
          </a:blip>
          <a:srcRect b="0" l="35111" r="6156" t="16096"/>
          <a:stretch/>
        </p:blipFill>
        <p:spPr>
          <a:xfrm>
            <a:off x="0" y="0"/>
            <a:ext cx="3675397" cy="3500438"/>
          </a:xfrm>
          <a:prstGeom prst="rect">
            <a:avLst/>
          </a:prstGeom>
          <a:noFill/>
          <a:ln>
            <a:noFill/>
          </a:ln>
        </p:spPr>
      </p:pic>
      <p:pic>
        <p:nvPicPr>
          <p:cNvPr id="317" name="Google Shape;317;p39"/>
          <p:cNvPicPr preferRelativeResize="0"/>
          <p:nvPr>
            <p:ph idx="4" type="pic"/>
          </p:nvPr>
        </p:nvPicPr>
        <p:blipFill rotWithShape="1">
          <a:blip r:embed="rId4">
            <a:alphaModFix/>
          </a:blip>
          <a:srcRect b="0" l="13672" r="13672" t="0"/>
          <a:stretch/>
        </p:blipFill>
        <p:spPr>
          <a:xfrm>
            <a:off x="6948484" y="0"/>
            <a:ext cx="2195515" cy="2014537"/>
          </a:xfrm>
          <a:prstGeom prst="rect">
            <a:avLst/>
          </a:prstGeom>
          <a:noFill/>
          <a:ln>
            <a:noFill/>
          </a:ln>
        </p:spPr>
      </p:pic>
      <p:sp>
        <p:nvSpPr>
          <p:cNvPr id="318" name="Google Shape;318;p39"/>
          <p:cNvSpPr txBox="1"/>
          <p:nvPr/>
        </p:nvSpPr>
        <p:spPr>
          <a:xfrm>
            <a:off x="6948474" y="2748575"/>
            <a:ext cx="1477500" cy="1660800"/>
          </a:xfrm>
          <a:prstGeom prst="rect">
            <a:avLst/>
          </a:prstGeom>
          <a:noFill/>
          <a:ln>
            <a:noFill/>
          </a:ln>
        </p:spPr>
        <p:txBody>
          <a:bodyPr anchorCtr="0" anchor="ctr" bIns="34275" lIns="68575" spcFirstLastPara="1" rIns="68575" wrap="square" tIns="34275">
            <a:noAutofit/>
          </a:bodyPr>
          <a:lstStyle/>
          <a:p>
            <a:pPr indent="0" lvl="0" marL="0" marR="0" rtl="0" algn="l">
              <a:lnSpc>
                <a:spcPct val="166666"/>
              </a:lnSpc>
              <a:spcBef>
                <a:spcPts val="0"/>
              </a:spcBef>
              <a:spcAft>
                <a:spcPts val="0"/>
              </a:spcAft>
              <a:buClr>
                <a:schemeClr val="dk1"/>
              </a:buClr>
              <a:buSzPts val="700"/>
              <a:buFont typeface="Arial"/>
              <a:buNone/>
            </a:pPr>
            <a:r>
              <a:rPr b="0" i="1" lang="en" sz="700">
                <a:solidFill>
                  <a:schemeClr val="dk1"/>
                </a:solidFill>
                <a:latin typeface="Open Sans"/>
                <a:ea typeface="Open Sans"/>
                <a:cs typeface="Open Sans"/>
                <a:sym typeface="Open Sans"/>
              </a:rPr>
              <a:t>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a:t>
            </a:r>
            <a:endParaRPr sz="1100"/>
          </a:p>
        </p:txBody>
      </p:sp>
      <p:sp>
        <p:nvSpPr>
          <p:cNvPr id="319" name="Google Shape;319;p39"/>
          <p:cNvSpPr txBox="1"/>
          <p:nvPr/>
        </p:nvSpPr>
        <p:spPr>
          <a:xfrm>
            <a:off x="4581521" y="582634"/>
            <a:ext cx="2013285" cy="849271"/>
          </a:xfrm>
          <a:prstGeom prst="rect">
            <a:avLst/>
          </a:prstGeom>
          <a:noFill/>
          <a:ln>
            <a:noFill/>
          </a:ln>
        </p:spPr>
        <p:txBody>
          <a:bodyPr anchorCtr="0" anchor="t" bIns="34275" lIns="68575" spcFirstLastPara="1" rIns="68575" wrap="square" tIns="34275">
            <a:noAutofit/>
          </a:bodyPr>
          <a:lstStyle/>
          <a:p>
            <a:pPr indent="0" lvl="0" marL="0" marR="0" rtl="0" algn="l">
              <a:lnSpc>
                <a:spcPct val="114285"/>
              </a:lnSpc>
              <a:spcBef>
                <a:spcPts val="0"/>
              </a:spcBef>
              <a:spcAft>
                <a:spcPts val="0"/>
              </a:spcAft>
              <a:buNone/>
            </a:pPr>
            <a:r>
              <a:rPr b="1" lang="en" sz="2600">
                <a:solidFill>
                  <a:schemeClr val="accent3"/>
                </a:solidFill>
                <a:latin typeface="Open Sans ExtraBold"/>
                <a:ea typeface="Open Sans ExtraBold"/>
                <a:cs typeface="Open Sans ExtraBold"/>
                <a:sym typeface="Open Sans ExtraBold"/>
              </a:rPr>
              <a:t>Creative</a:t>
            </a:r>
            <a:endParaRPr sz="1100"/>
          </a:p>
          <a:p>
            <a:pPr indent="0" lvl="0" marL="0" marR="0" rtl="0" algn="l">
              <a:lnSpc>
                <a:spcPct val="93023"/>
              </a:lnSpc>
              <a:spcBef>
                <a:spcPts val="0"/>
              </a:spcBef>
              <a:spcAft>
                <a:spcPts val="0"/>
              </a:spcAft>
              <a:buNone/>
            </a:pPr>
            <a:r>
              <a:rPr b="1" lang="en" sz="3200">
                <a:solidFill>
                  <a:schemeClr val="accent2"/>
                </a:solidFill>
                <a:latin typeface="Open Sans ExtraBold"/>
                <a:ea typeface="Open Sans ExtraBold"/>
                <a:cs typeface="Open Sans ExtraBold"/>
                <a:sym typeface="Open Sans ExtraBold"/>
              </a:rPr>
              <a:t>Portfolio</a:t>
            </a:r>
            <a:endParaRPr sz="2300">
              <a:solidFill>
                <a:schemeClr val="accent2"/>
              </a:solidFill>
              <a:latin typeface="Open Sans"/>
              <a:ea typeface="Open Sans"/>
              <a:cs typeface="Open Sans"/>
              <a:sym typeface="Open Sans"/>
            </a:endParaRPr>
          </a:p>
        </p:txBody>
      </p:sp>
      <p:sp>
        <p:nvSpPr>
          <p:cNvPr id="320" name="Google Shape;320;p39"/>
          <p:cNvSpPr txBox="1"/>
          <p:nvPr/>
        </p:nvSpPr>
        <p:spPr>
          <a:xfrm>
            <a:off x="826637" y="3999076"/>
            <a:ext cx="2848760" cy="650486"/>
          </a:xfrm>
          <a:prstGeom prst="rect">
            <a:avLst/>
          </a:prstGeom>
          <a:noFill/>
          <a:ln>
            <a:noFill/>
          </a:ln>
        </p:spPr>
        <p:txBody>
          <a:bodyPr anchorCtr="0" anchor="ctr" bIns="34275" lIns="68575" spcFirstLastPara="1" rIns="68575" wrap="square" tIns="34275">
            <a:noAutofit/>
          </a:bodyPr>
          <a:lstStyle/>
          <a:p>
            <a:pPr indent="0" lvl="0" marL="0" marR="0" rtl="0" algn="l">
              <a:lnSpc>
                <a:spcPct val="166666"/>
              </a:lnSpc>
              <a:spcBef>
                <a:spcPts val="0"/>
              </a:spcBef>
              <a:spcAft>
                <a:spcPts val="0"/>
              </a:spcAft>
              <a:buClr>
                <a:schemeClr val="dk1"/>
              </a:buClr>
              <a:buSzPts val="700"/>
              <a:buFont typeface="Arial"/>
              <a:buNone/>
            </a:pPr>
            <a:r>
              <a:rPr b="0" i="1" lang="en" sz="700">
                <a:solidFill>
                  <a:schemeClr val="dk1"/>
                </a:solidFill>
                <a:latin typeface="Open Sans"/>
                <a:ea typeface="Open Sans"/>
                <a:cs typeface="Open Sans"/>
                <a:sym typeface="Open Sans"/>
              </a:rPr>
              <a:t>Need to be sure there isn't anything embarrassing hidden in the middle of text. All the Lorem Ipsum generators on the Internet tend to repeat predefined chunks as necessary, making this the first true generator on the Internet. It uses a dictionary</a:t>
            </a:r>
            <a:endParaRPr sz="1100"/>
          </a:p>
        </p:txBody>
      </p:sp>
      <p:pic>
        <p:nvPicPr>
          <p:cNvPr id="321" name="Google Shape;321;p39"/>
          <p:cNvPicPr preferRelativeResize="0"/>
          <p:nvPr>
            <p:ph idx="3" type="pic"/>
          </p:nvPr>
        </p:nvPicPr>
        <p:blipFill rotWithShape="1">
          <a:blip r:embed="rId5">
            <a:alphaModFix/>
          </a:blip>
          <a:srcRect b="0" l="23212" r="23212" t="0"/>
          <a:stretch/>
        </p:blipFill>
        <p:spPr>
          <a:xfrm>
            <a:off x="4029076" y="2014538"/>
            <a:ext cx="2514600" cy="312896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 name="Shape 325"/>
        <p:cNvGrpSpPr/>
        <p:nvPr/>
      </p:nvGrpSpPr>
      <p:grpSpPr>
        <a:xfrm>
          <a:off x="0" y="0"/>
          <a:ext cx="0" cy="0"/>
          <a:chOff x="0" y="0"/>
          <a:chExt cx="0" cy="0"/>
        </a:xfrm>
      </p:grpSpPr>
      <p:pic>
        <p:nvPicPr>
          <p:cNvPr id="326" name="Google Shape;326;p40"/>
          <p:cNvPicPr preferRelativeResize="0"/>
          <p:nvPr>
            <p:ph idx="4" type="pic"/>
          </p:nvPr>
        </p:nvPicPr>
        <p:blipFill rotWithShape="1">
          <a:blip r:embed="rId3">
            <a:alphaModFix/>
          </a:blip>
          <a:srcRect b="0" l="23464" r="23464" t="0"/>
          <a:stretch/>
        </p:blipFill>
        <p:spPr>
          <a:xfrm>
            <a:off x="3857626" y="391885"/>
            <a:ext cx="2565628" cy="3222852"/>
          </a:xfrm>
          <a:prstGeom prst="rect">
            <a:avLst/>
          </a:prstGeom>
          <a:noFill/>
          <a:ln>
            <a:noFill/>
          </a:ln>
        </p:spPr>
      </p:pic>
      <p:sp>
        <p:nvSpPr>
          <p:cNvPr id="327" name="Google Shape;327;p40"/>
          <p:cNvSpPr/>
          <p:nvPr/>
        </p:nvSpPr>
        <p:spPr>
          <a:xfrm>
            <a:off x="3857624" y="391886"/>
            <a:ext cx="2565625" cy="3222851"/>
          </a:xfrm>
          <a:prstGeom prst="rect">
            <a:avLst/>
          </a:prstGeom>
          <a:gradFill>
            <a:gsLst>
              <a:gs pos="0">
                <a:srgbClr val="3CBEB4">
                  <a:alpha val="88627"/>
                </a:srgbClr>
              </a:gs>
              <a:gs pos="99000">
                <a:srgbClr val="6491C8">
                  <a:alpha val="90980"/>
                </a:srgbClr>
              </a:gs>
              <a:gs pos="100000">
                <a:srgbClr val="6491C8">
                  <a:alpha val="90980"/>
                </a:srgbClr>
              </a:gs>
            </a:gsLst>
            <a:lin ang="81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28" name="Google Shape;328;p40"/>
          <p:cNvPicPr preferRelativeResize="0"/>
          <p:nvPr>
            <p:ph idx="2" type="pic"/>
          </p:nvPr>
        </p:nvPicPr>
        <p:blipFill rotWithShape="1">
          <a:blip r:embed="rId4">
            <a:alphaModFix/>
          </a:blip>
          <a:srcRect b="11062" l="0" r="0" t="11063"/>
          <a:stretch/>
        </p:blipFill>
        <p:spPr>
          <a:xfrm>
            <a:off x="1291996" y="1100138"/>
            <a:ext cx="2565628" cy="1328737"/>
          </a:xfrm>
          <a:prstGeom prst="rect">
            <a:avLst/>
          </a:prstGeom>
          <a:noFill/>
          <a:ln>
            <a:noFill/>
          </a:ln>
        </p:spPr>
      </p:pic>
      <p:sp>
        <p:nvSpPr>
          <p:cNvPr id="329" name="Google Shape;329;p40"/>
          <p:cNvSpPr/>
          <p:nvPr/>
        </p:nvSpPr>
        <p:spPr>
          <a:xfrm>
            <a:off x="2514600" y="1100137"/>
            <a:ext cx="1343021" cy="1328738"/>
          </a:xfrm>
          <a:prstGeom prst="rect">
            <a:avLst/>
          </a:prstGeom>
          <a:gradFill>
            <a:gsLst>
              <a:gs pos="0">
                <a:srgbClr val="3CBEB4">
                  <a:alpha val="89803"/>
                </a:srgbClr>
              </a:gs>
              <a:gs pos="99000">
                <a:srgbClr val="96C83C">
                  <a:alpha val="94901"/>
                </a:srgbClr>
              </a:gs>
              <a:gs pos="100000">
                <a:srgbClr val="96C83C">
                  <a:alpha val="94901"/>
                </a:srgbClr>
              </a:gs>
            </a:gsLst>
            <a:lin ang="135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0" name="Google Shape;330;p40"/>
          <p:cNvSpPr txBox="1"/>
          <p:nvPr/>
        </p:nvSpPr>
        <p:spPr>
          <a:xfrm>
            <a:off x="4140675" y="1241575"/>
            <a:ext cx="2145900" cy="1523400"/>
          </a:xfrm>
          <a:prstGeom prst="rect">
            <a:avLst/>
          </a:prstGeom>
          <a:noFill/>
          <a:ln>
            <a:noFill/>
          </a:ln>
        </p:spPr>
        <p:txBody>
          <a:bodyPr anchorCtr="0" anchor="t" bIns="34275" lIns="68575" spcFirstLastPara="1" rIns="68575" wrap="square" tIns="34275">
            <a:noAutofit/>
          </a:bodyPr>
          <a:lstStyle/>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Open Sans"/>
                <a:ea typeface="Open Sans"/>
                <a:cs typeface="Open Sans"/>
                <a:sym typeface="Open Sans"/>
              </a:rPr>
              <a:t>Living grass to for can't gathered </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Open Sans"/>
                <a:ea typeface="Open Sans"/>
                <a:cs typeface="Open Sans"/>
                <a:sym typeface="Open Sans"/>
              </a:rPr>
              <a:t>Creped don't subdue which I two</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Open Sans"/>
                <a:ea typeface="Open Sans"/>
                <a:cs typeface="Open Sans"/>
                <a:sym typeface="Open Sans"/>
              </a:rPr>
              <a:t>Fifth you'll, man wherein seas </a:t>
            </a:r>
            <a:endParaRPr sz="1100"/>
          </a:p>
          <a:p>
            <a:pPr indent="-88900" lvl="0" marL="127000" marR="0" rtl="0" algn="l">
              <a:lnSpc>
                <a:spcPct val="200000"/>
              </a:lnSpc>
              <a:spcBef>
                <a:spcPts val="0"/>
              </a:spcBef>
              <a:spcAft>
                <a:spcPts val="0"/>
              </a:spcAft>
              <a:buClr>
                <a:schemeClr val="lt1"/>
              </a:buClr>
              <a:buSzPts val="700"/>
              <a:buFont typeface="Noto Sans Symbols"/>
              <a:buNone/>
            </a:pPr>
            <a:r>
              <a:t/>
            </a:r>
            <a:endParaRPr sz="700">
              <a:solidFill>
                <a:schemeClr val="lt1"/>
              </a:solidFill>
              <a:latin typeface="Open Sans"/>
              <a:ea typeface="Open Sans"/>
              <a:cs typeface="Open Sans"/>
              <a:sym typeface="Open Sans"/>
            </a:endParaRPr>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Open Sans"/>
                <a:ea typeface="Open Sans"/>
                <a:cs typeface="Open Sans"/>
                <a:sym typeface="Open Sans"/>
              </a:rPr>
              <a:t>Make from for seas place and won't appear </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Open Sans"/>
                <a:ea typeface="Open Sans"/>
                <a:cs typeface="Open Sans"/>
                <a:sym typeface="Open Sans"/>
              </a:rPr>
              <a:t>Dry heaven she'd whose years, Bring two </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Open Sans"/>
                <a:ea typeface="Open Sans"/>
                <a:cs typeface="Open Sans"/>
                <a:sym typeface="Open Sans"/>
              </a:rPr>
              <a:t>alled unto replenish given male</a:t>
            </a:r>
            <a:endParaRPr sz="1100"/>
          </a:p>
        </p:txBody>
      </p:sp>
      <p:pic>
        <p:nvPicPr>
          <p:cNvPr id="331" name="Google Shape;331;p40"/>
          <p:cNvPicPr preferRelativeResize="0"/>
          <p:nvPr>
            <p:ph idx="3" type="pic"/>
          </p:nvPr>
        </p:nvPicPr>
        <p:blipFill rotWithShape="1">
          <a:blip r:embed="rId5">
            <a:alphaModFix/>
          </a:blip>
          <a:srcRect b="0" l="265" r="265" t="0"/>
          <a:stretch/>
        </p:blipFill>
        <p:spPr>
          <a:xfrm>
            <a:off x="391886" y="2428874"/>
            <a:ext cx="3465739" cy="2322740"/>
          </a:xfrm>
          <a:prstGeom prst="rect">
            <a:avLst/>
          </a:prstGeom>
          <a:noFill/>
          <a:ln>
            <a:noFill/>
          </a:ln>
        </p:spPr>
      </p:pic>
      <p:pic>
        <p:nvPicPr>
          <p:cNvPr id="332" name="Google Shape;332;p40"/>
          <p:cNvPicPr preferRelativeResize="0"/>
          <p:nvPr>
            <p:ph idx="5" type="pic"/>
          </p:nvPr>
        </p:nvPicPr>
        <p:blipFill rotWithShape="1">
          <a:blip r:embed="rId6">
            <a:alphaModFix/>
          </a:blip>
          <a:srcRect b="0" l="32196" r="32195" t="0"/>
          <a:stretch/>
        </p:blipFill>
        <p:spPr>
          <a:xfrm>
            <a:off x="6423254" y="391884"/>
            <a:ext cx="2328861" cy="4359728"/>
          </a:xfrm>
          <a:prstGeom prst="rect">
            <a:avLst/>
          </a:prstGeom>
          <a:noFill/>
          <a:ln>
            <a:noFill/>
          </a:ln>
        </p:spPr>
      </p:pic>
      <p:pic>
        <p:nvPicPr>
          <p:cNvPr id="333" name="Google Shape;333;p40"/>
          <p:cNvPicPr preferRelativeResize="0"/>
          <p:nvPr/>
        </p:nvPicPr>
        <p:blipFill rotWithShape="1">
          <a:blip r:embed="rId7">
            <a:alphaModFix/>
          </a:blip>
          <a:srcRect b="0" l="0" r="0" t="0"/>
          <a:stretch/>
        </p:blipFill>
        <p:spPr>
          <a:xfrm>
            <a:off x="4321827" y="3992685"/>
            <a:ext cx="1637220" cy="56484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pic>
        <p:nvPicPr>
          <p:cNvPr id="338" name="Google Shape;338;p41"/>
          <p:cNvPicPr preferRelativeResize="0"/>
          <p:nvPr>
            <p:ph idx="3" type="pic"/>
          </p:nvPr>
        </p:nvPicPr>
        <p:blipFill rotWithShape="1">
          <a:blip r:embed="rId3">
            <a:alphaModFix/>
          </a:blip>
          <a:srcRect b="0" l="10329" r="10328" t="0"/>
          <a:stretch/>
        </p:blipFill>
        <p:spPr>
          <a:xfrm>
            <a:off x="3048000" y="0"/>
            <a:ext cx="3048000" cy="2571750"/>
          </a:xfrm>
          <a:prstGeom prst="rect">
            <a:avLst/>
          </a:prstGeom>
          <a:noFill/>
          <a:ln>
            <a:noFill/>
          </a:ln>
        </p:spPr>
      </p:pic>
      <p:sp>
        <p:nvSpPr>
          <p:cNvPr id="339" name="Google Shape;339;p41"/>
          <p:cNvSpPr/>
          <p:nvPr/>
        </p:nvSpPr>
        <p:spPr>
          <a:xfrm>
            <a:off x="3048000" y="0"/>
            <a:ext cx="3048000" cy="2571750"/>
          </a:xfrm>
          <a:prstGeom prst="rect">
            <a:avLst/>
          </a:prstGeom>
          <a:solidFill>
            <a:schemeClr val="accent3">
              <a:alpha val="7686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40" name="Google Shape;340;p41"/>
          <p:cNvPicPr preferRelativeResize="0"/>
          <p:nvPr>
            <p:ph idx="2" type="pic"/>
          </p:nvPr>
        </p:nvPicPr>
        <p:blipFill rotWithShape="1">
          <a:blip r:embed="rId4">
            <a:alphaModFix/>
          </a:blip>
          <a:srcRect b="6141" l="34308" r="3314" t="14912"/>
          <a:stretch/>
        </p:blipFill>
        <p:spPr>
          <a:xfrm>
            <a:off x="1" y="0"/>
            <a:ext cx="3048000" cy="2571750"/>
          </a:xfrm>
          <a:prstGeom prst="rect">
            <a:avLst/>
          </a:prstGeom>
          <a:noFill/>
          <a:ln>
            <a:noFill/>
          </a:ln>
        </p:spPr>
      </p:pic>
      <p:pic>
        <p:nvPicPr>
          <p:cNvPr id="341" name="Google Shape;341;p41"/>
          <p:cNvPicPr preferRelativeResize="0"/>
          <p:nvPr>
            <p:ph idx="4" type="pic"/>
          </p:nvPr>
        </p:nvPicPr>
        <p:blipFill rotWithShape="1">
          <a:blip r:embed="rId5">
            <a:alphaModFix/>
          </a:blip>
          <a:srcRect b="0" l="11284" r="11284" t="0"/>
          <a:stretch/>
        </p:blipFill>
        <p:spPr>
          <a:xfrm>
            <a:off x="6096000" y="0"/>
            <a:ext cx="3048000" cy="2571750"/>
          </a:xfrm>
          <a:prstGeom prst="rect">
            <a:avLst/>
          </a:prstGeom>
          <a:noFill/>
          <a:ln>
            <a:noFill/>
          </a:ln>
        </p:spPr>
      </p:pic>
      <p:pic>
        <p:nvPicPr>
          <p:cNvPr id="342" name="Google Shape;342;p41"/>
          <p:cNvPicPr preferRelativeResize="0"/>
          <p:nvPr>
            <p:ph idx="5" type="pic"/>
          </p:nvPr>
        </p:nvPicPr>
        <p:blipFill rotWithShape="1">
          <a:blip r:embed="rId6">
            <a:alphaModFix/>
          </a:blip>
          <a:srcRect b="22575" l="0" r="0" t="22576"/>
          <a:stretch/>
        </p:blipFill>
        <p:spPr>
          <a:xfrm>
            <a:off x="6096000" y="2571750"/>
            <a:ext cx="3048000" cy="2571750"/>
          </a:xfrm>
          <a:prstGeom prst="rect">
            <a:avLst/>
          </a:prstGeom>
          <a:noFill/>
          <a:ln>
            <a:noFill/>
          </a:ln>
        </p:spPr>
      </p:pic>
      <p:pic>
        <p:nvPicPr>
          <p:cNvPr id="343" name="Google Shape;343;p41"/>
          <p:cNvPicPr preferRelativeResize="0"/>
          <p:nvPr>
            <p:ph idx="6" type="pic"/>
          </p:nvPr>
        </p:nvPicPr>
        <p:blipFill rotWithShape="1">
          <a:blip r:embed="rId7">
            <a:alphaModFix/>
          </a:blip>
          <a:srcRect b="0" l="10494" r="10493" t="0"/>
          <a:stretch/>
        </p:blipFill>
        <p:spPr>
          <a:xfrm>
            <a:off x="3048000" y="2571750"/>
            <a:ext cx="3048000" cy="2571750"/>
          </a:xfrm>
          <a:prstGeom prst="rect">
            <a:avLst/>
          </a:prstGeom>
          <a:noFill/>
          <a:ln>
            <a:noFill/>
          </a:ln>
        </p:spPr>
      </p:pic>
      <p:pic>
        <p:nvPicPr>
          <p:cNvPr id="344" name="Google Shape;344;p41"/>
          <p:cNvPicPr preferRelativeResize="0"/>
          <p:nvPr>
            <p:ph idx="7" type="pic"/>
          </p:nvPr>
        </p:nvPicPr>
        <p:blipFill rotWithShape="1">
          <a:blip r:embed="rId8">
            <a:alphaModFix/>
          </a:blip>
          <a:srcRect b="0" l="7531" r="7530" t="0"/>
          <a:stretch/>
        </p:blipFill>
        <p:spPr>
          <a:xfrm>
            <a:off x="0" y="2571750"/>
            <a:ext cx="3048000" cy="2571750"/>
          </a:xfrm>
          <a:prstGeom prst="rect">
            <a:avLst/>
          </a:prstGeom>
          <a:noFill/>
          <a:ln>
            <a:noFill/>
          </a:ln>
        </p:spPr>
      </p:pic>
      <p:sp>
        <p:nvSpPr>
          <p:cNvPr id="345" name="Google Shape;345;p41"/>
          <p:cNvSpPr txBox="1"/>
          <p:nvPr/>
        </p:nvSpPr>
        <p:spPr>
          <a:xfrm>
            <a:off x="3686856" y="599196"/>
            <a:ext cx="1770289" cy="1373359"/>
          </a:xfrm>
          <a:prstGeom prst="rect">
            <a:avLst/>
          </a:prstGeom>
          <a:noFill/>
          <a:ln>
            <a:noFill/>
          </a:ln>
        </p:spPr>
        <p:txBody>
          <a:bodyPr anchorCtr="0" anchor="ctr" bIns="34275" lIns="68575" spcFirstLastPara="1" rIns="68575" wrap="square" tIns="34275">
            <a:noAutofit/>
          </a:bodyPr>
          <a:lstStyle/>
          <a:p>
            <a:pPr indent="0" lvl="0" marL="0" marR="0" rtl="0" algn="l">
              <a:lnSpc>
                <a:spcPct val="166666"/>
              </a:lnSpc>
              <a:spcBef>
                <a:spcPts val="0"/>
              </a:spcBef>
              <a:spcAft>
                <a:spcPts val="0"/>
              </a:spcAft>
              <a:buClr>
                <a:schemeClr val="lt1"/>
              </a:buClr>
              <a:buSzPts val="700"/>
              <a:buFont typeface="Arial"/>
              <a:buNone/>
            </a:pPr>
            <a:r>
              <a:rPr b="0" i="1" lang="en" sz="700">
                <a:solidFill>
                  <a:schemeClr val="lt1"/>
                </a:solidFill>
                <a:latin typeface="Open Sans"/>
                <a:ea typeface="Open Sans"/>
                <a:cs typeface="Open Sans"/>
                <a:sym typeface="Open Sans"/>
              </a:rPr>
              <a:t>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9" name="Shape 349"/>
        <p:cNvGrpSpPr/>
        <p:nvPr/>
      </p:nvGrpSpPr>
      <p:grpSpPr>
        <a:xfrm>
          <a:off x="0" y="0"/>
          <a:ext cx="0" cy="0"/>
          <a:chOff x="0" y="0"/>
          <a:chExt cx="0" cy="0"/>
        </a:xfrm>
      </p:grpSpPr>
      <p:sp>
        <p:nvSpPr>
          <p:cNvPr id="350" name="Google Shape;350;p42"/>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Montserrat Light"/>
                <a:ea typeface="Montserrat Light"/>
                <a:cs typeface="Montserrat Light"/>
                <a:sym typeface="Montserrat Light"/>
              </a:rPr>
              <a:t>www.infobusiness.com</a:t>
            </a:r>
            <a:endParaRPr sz="800">
              <a:solidFill>
                <a:srgbClr val="7F7F7F"/>
              </a:solidFill>
              <a:latin typeface="Montserrat Light"/>
              <a:ea typeface="Montserrat Light"/>
              <a:cs typeface="Montserrat Light"/>
              <a:sym typeface="Montserrat Light"/>
            </a:endParaRPr>
          </a:p>
        </p:txBody>
      </p:sp>
      <p:sp>
        <p:nvSpPr>
          <p:cNvPr id="351" name="Google Shape;351;p42"/>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Montserrat Light"/>
                <a:ea typeface="Montserrat Light"/>
                <a:cs typeface="Montserrat Light"/>
                <a:sym typeface="Montserrat Light"/>
              </a:rPr>
              <a:t>‹#›</a:t>
            </a:fld>
            <a:endParaRPr sz="800">
              <a:solidFill>
                <a:schemeClr val="lt1"/>
              </a:solidFill>
              <a:latin typeface="Montserrat Light"/>
              <a:ea typeface="Montserrat Light"/>
              <a:cs typeface="Montserrat Light"/>
              <a:sym typeface="Montserrat Light"/>
            </a:endParaRPr>
          </a:p>
        </p:txBody>
      </p:sp>
      <p:sp>
        <p:nvSpPr>
          <p:cNvPr id="352" name="Google Shape;352;p42"/>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Montserrat"/>
              <a:buNone/>
            </a:pPr>
            <a:r>
              <a:rPr b="0" i="0" lang="en" sz="2300" u="none" cap="none" strike="noStrike">
                <a:solidFill>
                  <a:schemeClr val="dk1"/>
                </a:solidFill>
                <a:latin typeface="Montserrat"/>
                <a:ea typeface="Montserrat"/>
                <a:cs typeface="Montserrat"/>
                <a:sym typeface="Montserrat"/>
              </a:rPr>
              <a:t>Company Timeline</a:t>
            </a:r>
            <a:endParaRPr sz="1100"/>
          </a:p>
        </p:txBody>
      </p:sp>
      <p:sp>
        <p:nvSpPr>
          <p:cNvPr id="353" name="Google Shape;353;p42"/>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p>
            <a:pPr indent="0" lvl="0" marL="0" marR="0" rtl="0" algn="ctr">
              <a:lnSpc>
                <a:spcPct val="70000"/>
              </a:lnSpc>
              <a:spcBef>
                <a:spcPts val="0"/>
              </a:spcBef>
              <a:spcAft>
                <a:spcPts val="0"/>
              </a:spcAft>
              <a:buClr>
                <a:srgbClr val="7F7F7F"/>
              </a:buClr>
              <a:buSzPts val="600"/>
              <a:buFont typeface="Arial"/>
              <a:buNone/>
            </a:pPr>
            <a:r>
              <a:rPr b="1" i="0" lang="en" sz="600" u="none" cap="none" strike="noStrike">
                <a:solidFill>
                  <a:srgbClr val="7F7F7F"/>
                </a:solidFill>
                <a:latin typeface="Montserrat Light"/>
                <a:ea typeface="Montserrat Light"/>
                <a:cs typeface="Montserrat Light"/>
                <a:sym typeface="Montserrat Light"/>
              </a:rPr>
              <a:t>The example text goes own.</a:t>
            </a:r>
            <a:endParaRPr b="0" i="0" sz="600" u="none" cap="none" strike="noStrike">
              <a:solidFill>
                <a:srgbClr val="7F7F7F"/>
              </a:solidFill>
              <a:latin typeface="Montserrat Light"/>
              <a:ea typeface="Montserrat Light"/>
              <a:cs typeface="Montserrat Light"/>
              <a:sym typeface="Montserrat Light"/>
            </a:endParaRPr>
          </a:p>
        </p:txBody>
      </p:sp>
      <p:sp>
        <p:nvSpPr>
          <p:cNvPr id="354" name="Google Shape;354;p42"/>
          <p:cNvSpPr/>
          <p:nvPr/>
        </p:nvSpPr>
        <p:spPr>
          <a:xfrm>
            <a:off x="628650" y="2631028"/>
            <a:ext cx="1671349" cy="536665"/>
          </a:xfrm>
          <a:custGeom>
            <a:pathLst>
              <a:path extrusionOk="0" h="715553" w="2243730">
                <a:moveTo>
                  <a:pt x="0" y="0"/>
                </a:moveTo>
                <a:lnTo>
                  <a:pt x="1885954" y="0"/>
                </a:lnTo>
                <a:lnTo>
                  <a:pt x="2243730" y="357777"/>
                </a:lnTo>
                <a:lnTo>
                  <a:pt x="1885954" y="715553"/>
                </a:lnTo>
                <a:lnTo>
                  <a:pt x="0" y="715553"/>
                </a:lnTo>
                <a:lnTo>
                  <a:pt x="357776" y="357777"/>
                </a:lnTo>
                <a:lnTo>
                  <a:pt x="0" y="0"/>
                </a:lnTo>
                <a:close/>
              </a:path>
            </a:pathLst>
          </a:cu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a:ea typeface="Open Sans"/>
              <a:cs typeface="Open Sans"/>
              <a:sym typeface="Open Sans"/>
            </a:endParaRPr>
          </a:p>
        </p:txBody>
      </p:sp>
      <p:sp>
        <p:nvSpPr>
          <p:cNvPr id="355" name="Google Shape;355;p42"/>
          <p:cNvSpPr txBox="1"/>
          <p:nvPr/>
        </p:nvSpPr>
        <p:spPr>
          <a:xfrm>
            <a:off x="1099850" y="2778173"/>
            <a:ext cx="728951"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a:ea typeface="Open Sans"/>
                <a:cs typeface="Open Sans"/>
                <a:sym typeface="Open Sans"/>
              </a:rPr>
              <a:t>2008</a:t>
            </a:r>
            <a:endParaRPr sz="1100"/>
          </a:p>
        </p:txBody>
      </p:sp>
      <p:sp>
        <p:nvSpPr>
          <p:cNvPr id="356" name="Google Shape;356;p42"/>
          <p:cNvSpPr/>
          <p:nvPr/>
        </p:nvSpPr>
        <p:spPr>
          <a:xfrm>
            <a:off x="2182488" y="2631028"/>
            <a:ext cx="1671349" cy="536665"/>
          </a:xfrm>
          <a:custGeom>
            <a:pathLst>
              <a:path extrusionOk="0" h="715553" w="2243730">
                <a:moveTo>
                  <a:pt x="0" y="0"/>
                </a:moveTo>
                <a:lnTo>
                  <a:pt x="1885954" y="0"/>
                </a:lnTo>
                <a:lnTo>
                  <a:pt x="2243730" y="357777"/>
                </a:lnTo>
                <a:lnTo>
                  <a:pt x="1885954" y="715553"/>
                </a:lnTo>
                <a:lnTo>
                  <a:pt x="0" y="715553"/>
                </a:lnTo>
                <a:lnTo>
                  <a:pt x="357776" y="357777"/>
                </a:lnTo>
                <a:lnTo>
                  <a:pt x="0" y="0"/>
                </a:lnTo>
                <a:close/>
              </a:path>
            </a:pathLst>
          </a:cu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a:ea typeface="Open Sans"/>
              <a:cs typeface="Open Sans"/>
              <a:sym typeface="Open Sans"/>
            </a:endParaRPr>
          </a:p>
        </p:txBody>
      </p:sp>
      <p:sp>
        <p:nvSpPr>
          <p:cNvPr id="357" name="Google Shape;357;p42"/>
          <p:cNvSpPr txBox="1"/>
          <p:nvPr/>
        </p:nvSpPr>
        <p:spPr>
          <a:xfrm>
            <a:off x="2653688" y="2778173"/>
            <a:ext cx="728951"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a:ea typeface="Open Sans"/>
                <a:cs typeface="Open Sans"/>
                <a:sym typeface="Open Sans"/>
              </a:rPr>
              <a:t>2011</a:t>
            </a:r>
            <a:endParaRPr sz="1100"/>
          </a:p>
        </p:txBody>
      </p:sp>
      <p:sp>
        <p:nvSpPr>
          <p:cNvPr id="358" name="Google Shape;358;p42"/>
          <p:cNvSpPr/>
          <p:nvPr/>
        </p:nvSpPr>
        <p:spPr>
          <a:xfrm>
            <a:off x="3736325" y="2631028"/>
            <a:ext cx="1671349" cy="536665"/>
          </a:xfrm>
          <a:custGeom>
            <a:pathLst>
              <a:path extrusionOk="0" h="715553" w="2243730">
                <a:moveTo>
                  <a:pt x="0" y="0"/>
                </a:moveTo>
                <a:lnTo>
                  <a:pt x="1885954" y="0"/>
                </a:lnTo>
                <a:lnTo>
                  <a:pt x="2243730" y="357777"/>
                </a:lnTo>
                <a:lnTo>
                  <a:pt x="1885954" y="715553"/>
                </a:lnTo>
                <a:lnTo>
                  <a:pt x="0" y="715553"/>
                </a:lnTo>
                <a:lnTo>
                  <a:pt x="357776" y="357777"/>
                </a:lnTo>
                <a:lnTo>
                  <a:pt x="0" y="0"/>
                </a:lnTo>
                <a:close/>
              </a:path>
            </a:pathLst>
          </a:cu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a:ea typeface="Open Sans"/>
              <a:cs typeface="Open Sans"/>
              <a:sym typeface="Open Sans"/>
            </a:endParaRPr>
          </a:p>
        </p:txBody>
      </p:sp>
      <p:sp>
        <p:nvSpPr>
          <p:cNvPr id="359" name="Google Shape;359;p42"/>
          <p:cNvSpPr txBox="1"/>
          <p:nvPr/>
        </p:nvSpPr>
        <p:spPr>
          <a:xfrm>
            <a:off x="4207525" y="2778173"/>
            <a:ext cx="728951"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a:ea typeface="Open Sans"/>
                <a:cs typeface="Open Sans"/>
                <a:sym typeface="Open Sans"/>
              </a:rPr>
              <a:t>2013</a:t>
            </a:r>
            <a:endParaRPr sz="1100"/>
          </a:p>
        </p:txBody>
      </p:sp>
      <p:sp>
        <p:nvSpPr>
          <p:cNvPr id="360" name="Google Shape;360;p42"/>
          <p:cNvSpPr/>
          <p:nvPr/>
        </p:nvSpPr>
        <p:spPr>
          <a:xfrm>
            <a:off x="5290163" y="2631028"/>
            <a:ext cx="1671349" cy="536665"/>
          </a:xfrm>
          <a:custGeom>
            <a:pathLst>
              <a:path extrusionOk="0" h="715553" w="2243730">
                <a:moveTo>
                  <a:pt x="0" y="0"/>
                </a:moveTo>
                <a:lnTo>
                  <a:pt x="1885954" y="0"/>
                </a:lnTo>
                <a:lnTo>
                  <a:pt x="2243730" y="357777"/>
                </a:lnTo>
                <a:lnTo>
                  <a:pt x="1885954" y="715553"/>
                </a:lnTo>
                <a:lnTo>
                  <a:pt x="0" y="715553"/>
                </a:lnTo>
                <a:lnTo>
                  <a:pt x="357776" y="357777"/>
                </a:lnTo>
                <a:lnTo>
                  <a:pt x="0" y="0"/>
                </a:lnTo>
                <a:close/>
              </a:path>
            </a:pathLst>
          </a:cu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a:ea typeface="Open Sans"/>
              <a:cs typeface="Open Sans"/>
              <a:sym typeface="Open Sans"/>
            </a:endParaRPr>
          </a:p>
        </p:txBody>
      </p:sp>
      <p:sp>
        <p:nvSpPr>
          <p:cNvPr id="361" name="Google Shape;361;p42"/>
          <p:cNvSpPr txBox="1"/>
          <p:nvPr/>
        </p:nvSpPr>
        <p:spPr>
          <a:xfrm>
            <a:off x="5761361" y="2778173"/>
            <a:ext cx="728951"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a:ea typeface="Open Sans"/>
                <a:cs typeface="Open Sans"/>
                <a:sym typeface="Open Sans"/>
              </a:rPr>
              <a:t>2014</a:t>
            </a:r>
            <a:endParaRPr sz="1100"/>
          </a:p>
        </p:txBody>
      </p:sp>
      <p:sp>
        <p:nvSpPr>
          <p:cNvPr id="362" name="Google Shape;362;p42"/>
          <p:cNvSpPr/>
          <p:nvPr/>
        </p:nvSpPr>
        <p:spPr>
          <a:xfrm>
            <a:off x="6844001" y="2631028"/>
            <a:ext cx="1671349" cy="536665"/>
          </a:xfrm>
          <a:custGeom>
            <a:pathLst>
              <a:path extrusionOk="0" h="715553" w="2243730">
                <a:moveTo>
                  <a:pt x="0" y="0"/>
                </a:moveTo>
                <a:lnTo>
                  <a:pt x="1885954" y="0"/>
                </a:lnTo>
                <a:lnTo>
                  <a:pt x="2243730" y="357777"/>
                </a:lnTo>
                <a:lnTo>
                  <a:pt x="1885954" y="715553"/>
                </a:lnTo>
                <a:lnTo>
                  <a:pt x="0" y="715553"/>
                </a:lnTo>
                <a:lnTo>
                  <a:pt x="357776" y="357777"/>
                </a:lnTo>
                <a:lnTo>
                  <a:pt x="0" y="0"/>
                </a:lnTo>
                <a:close/>
              </a:path>
            </a:pathLst>
          </a:cu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a:ea typeface="Open Sans"/>
              <a:cs typeface="Open Sans"/>
              <a:sym typeface="Open Sans"/>
            </a:endParaRPr>
          </a:p>
        </p:txBody>
      </p:sp>
      <p:sp>
        <p:nvSpPr>
          <p:cNvPr id="363" name="Google Shape;363;p42"/>
          <p:cNvSpPr txBox="1"/>
          <p:nvPr/>
        </p:nvSpPr>
        <p:spPr>
          <a:xfrm>
            <a:off x="7315199" y="2778173"/>
            <a:ext cx="728951"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a:ea typeface="Open Sans"/>
                <a:cs typeface="Open Sans"/>
                <a:sym typeface="Open Sans"/>
              </a:rPr>
              <a:t>2018</a:t>
            </a:r>
            <a:endParaRPr sz="1100"/>
          </a:p>
        </p:txBody>
      </p:sp>
      <p:sp>
        <p:nvSpPr>
          <p:cNvPr id="364" name="Google Shape;364;p42"/>
          <p:cNvSpPr/>
          <p:nvPr/>
        </p:nvSpPr>
        <p:spPr>
          <a:xfrm>
            <a:off x="2895760" y="3408039"/>
            <a:ext cx="244803" cy="246521"/>
          </a:xfrm>
          <a:custGeom>
            <a:pathLst>
              <a:path extrusionOk="0" h="187" w="187">
                <a:moveTo>
                  <a:pt x="175" y="38"/>
                </a:moveTo>
                <a:cubicBezTo>
                  <a:pt x="183" y="27"/>
                  <a:pt x="187" y="17"/>
                  <a:pt x="187" y="9"/>
                </a:cubicBezTo>
                <a:cubicBezTo>
                  <a:pt x="187" y="7"/>
                  <a:pt x="187" y="5"/>
                  <a:pt x="186" y="3"/>
                </a:cubicBezTo>
                <a:cubicBezTo>
                  <a:pt x="186" y="3"/>
                  <a:pt x="186" y="2"/>
                  <a:pt x="185" y="2"/>
                </a:cubicBezTo>
                <a:cubicBezTo>
                  <a:pt x="185" y="2"/>
                  <a:pt x="184" y="1"/>
                  <a:pt x="184" y="1"/>
                </a:cubicBezTo>
                <a:cubicBezTo>
                  <a:pt x="183" y="0"/>
                  <a:pt x="181" y="0"/>
                  <a:pt x="178" y="0"/>
                </a:cubicBezTo>
                <a:cubicBezTo>
                  <a:pt x="171" y="0"/>
                  <a:pt x="160" y="4"/>
                  <a:pt x="150" y="12"/>
                </a:cubicBezTo>
                <a:cubicBezTo>
                  <a:pt x="141" y="18"/>
                  <a:pt x="133" y="27"/>
                  <a:pt x="121" y="39"/>
                </a:cubicBezTo>
                <a:cubicBezTo>
                  <a:pt x="119" y="41"/>
                  <a:pt x="117" y="43"/>
                  <a:pt x="115" y="46"/>
                </a:cubicBezTo>
                <a:cubicBezTo>
                  <a:pt x="93" y="39"/>
                  <a:pt x="93" y="39"/>
                  <a:pt x="93" y="39"/>
                </a:cubicBezTo>
                <a:cubicBezTo>
                  <a:pt x="93" y="39"/>
                  <a:pt x="93" y="39"/>
                  <a:pt x="93" y="39"/>
                </a:cubicBezTo>
                <a:cubicBezTo>
                  <a:pt x="94" y="38"/>
                  <a:pt x="94" y="37"/>
                  <a:pt x="94" y="35"/>
                </a:cubicBezTo>
                <a:cubicBezTo>
                  <a:pt x="94" y="34"/>
                  <a:pt x="94" y="33"/>
                  <a:pt x="93" y="32"/>
                </a:cubicBezTo>
                <a:cubicBezTo>
                  <a:pt x="89" y="28"/>
                  <a:pt x="89" y="28"/>
                  <a:pt x="89" y="28"/>
                </a:cubicBezTo>
                <a:cubicBezTo>
                  <a:pt x="88" y="27"/>
                  <a:pt x="87" y="26"/>
                  <a:pt x="85" y="26"/>
                </a:cubicBezTo>
                <a:cubicBezTo>
                  <a:pt x="84" y="26"/>
                  <a:pt x="83" y="27"/>
                  <a:pt x="82" y="28"/>
                </a:cubicBezTo>
                <a:cubicBezTo>
                  <a:pt x="76" y="34"/>
                  <a:pt x="76" y="34"/>
                  <a:pt x="76" y="34"/>
                </a:cubicBezTo>
                <a:cubicBezTo>
                  <a:pt x="73" y="33"/>
                  <a:pt x="73" y="33"/>
                  <a:pt x="73" y="33"/>
                </a:cubicBezTo>
                <a:cubicBezTo>
                  <a:pt x="73" y="32"/>
                  <a:pt x="74" y="31"/>
                  <a:pt x="74" y="30"/>
                </a:cubicBezTo>
                <a:cubicBezTo>
                  <a:pt x="74" y="29"/>
                  <a:pt x="73" y="27"/>
                  <a:pt x="72" y="26"/>
                </a:cubicBezTo>
                <a:cubicBezTo>
                  <a:pt x="68" y="22"/>
                  <a:pt x="68" y="22"/>
                  <a:pt x="68" y="22"/>
                </a:cubicBezTo>
                <a:cubicBezTo>
                  <a:pt x="67" y="21"/>
                  <a:pt x="66" y="21"/>
                  <a:pt x="65" y="21"/>
                </a:cubicBezTo>
                <a:cubicBezTo>
                  <a:pt x="63" y="21"/>
                  <a:pt x="62" y="21"/>
                  <a:pt x="61" y="22"/>
                </a:cubicBezTo>
                <a:cubicBezTo>
                  <a:pt x="56" y="28"/>
                  <a:pt x="56" y="28"/>
                  <a:pt x="56" y="28"/>
                </a:cubicBezTo>
                <a:cubicBezTo>
                  <a:pt x="33" y="21"/>
                  <a:pt x="33" y="21"/>
                  <a:pt x="33" y="21"/>
                </a:cubicBezTo>
                <a:cubicBezTo>
                  <a:pt x="32" y="21"/>
                  <a:pt x="32" y="21"/>
                  <a:pt x="31" y="21"/>
                </a:cubicBezTo>
                <a:cubicBezTo>
                  <a:pt x="30" y="21"/>
                  <a:pt x="28" y="21"/>
                  <a:pt x="27" y="23"/>
                </a:cubicBezTo>
                <a:cubicBezTo>
                  <a:pt x="19" y="31"/>
                  <a:pt x="19" y="31"/>
                  <a:pt x="19" y="31"/>
                </a:cubicBezTo>
                <a:cubicBezTo>
                  <a:pt x="18" y="31"/>
                  <a:pt x="18" y="33"/>
                  <a:pt x="18" y="34"/>
                </a:cubicBezTo>
                <a:cubicBezTo>
                  <a:pt x="18" y="36"/>
                  <a:pt x="19" y="37"/>
                  <a:pt x="20" y="38"/>
                </a:cubicBezTo>
                <a:cubicBezTo>
                  <a:pt x="68" y="65"/>
                  <a:pt x="68" y="65"/>
                  <a:pt x="68" y="65"/>
                </a:cubicBezTo>
                <a:cubicBezTo>
                  <a:pt x="68" y="65"/>
                  <a:pt x="69" y="65"/>
                  <a:pt x="69" y="65"/>
                </a:cubicBezTo>
                <a:cubicBezTo>
                  <a:pt x="83" y="79"/>
                  <a:pt x="83" y="79"/>
                  <a:pt x="83" y="79"/>
                </a:cubicBezTo>
                <a:cubicBezTo>
                  <a:pt x="70" y="92"/>
                  <a:pt x="59" y="105"/>
                  <a:pt x="50" y="117"/>
                </a:cubicBezTo>
                <a:cubicBezTo>
                  <a:pt x="49" y="118"/>
                  <a:pt x="48" y="119"/>
                  <a:pt x="47" y="120"/>
                </a:cubicBezTo>
                <a:cubicBezTo>
                  <a:pt x="10" y="117"/>
                  <a:pt x="10" y="117"/>
                  <a:pt x="10" y="117"/>
                </a:cubicBezTo>
                <a:cubicBezTo>
                  <a:pt x="10" y="116"/>
                  <a:pt x="10" y="116"/>
                  <a:pt x="10" y="116"/>
                </a:cubicBezTo>
                <a:cubicBezTo>
                  <a:pt x="8" y="117"/>
                  <a:pt x="6" y="117"/>
                  <a:pt x="5" y="118"/>
                </a:cubicBezTo>
                <a:cubicBezTo>
                  <a:pt x="1" y="122"/>
                  <a:pt x="1" y="122"/>
                  <a:pt x="1" y="122"/>
                </a:cubicBezTo>
                <a:cubicBezTo>
                  <a:pt x="1" y="123"/>
                  <a:pt x="0" y="124"/>
                  <a:pt x="0" y="125"/>
                </a:cubicBezTo>
                <a:cubicBezTo>
                  <a:pt x="0" y="127"/>
                  <a:pt x="1" y="129"/>
                  <a:pt x="3" y="130"/>
                </a:cubicBezTo>
                <a:cubicBezTo>
                  <a:pt x="29" y="142"/>
                  <a:pt x="29" y="142"/>
                  <a:pt x="29" y="142"/>
                </a:cubicBezTo>
                <a:cubicBezTo>
                  <a:pt x="29" y="142"/>
                  <a:pt x="29" y="142"/>
                  <a:pt x="30" y="143"/>
                </a:cubicBezTo>
                <a:cubicBezTo>
                  <a:pt x="32" y="145"/>
                  <a:pt x="32" y="145"/>
                  <a:pt x="32" y="145"/>
                </a:cubicBezTo>
                <a:cubicBezTo>
                  <a:pt x="31" y="147"/>
                  <a:pt x="31" y="148"/>
                  <a:pt x="31" y="150"/>
                </a:cubicBezTo>
                <a:cubicBezTo>
                  <a:pt x="31" y="152"/>
                  <a:pt x="31" y="153"/>
                  <a:pt x="33" y="155"/>
                </a:cubicBezTo>
                <a:cubicBezTo>
                  <a:pt x="33" y="155"/>
                  <a:pt x="33" y="155"/>
                  <a:pt x="33" y="155"/>
                </a:cubicBezTo>
                <a:cubicBezTo>
                  <a:pt x="33" y="155"/>
                  <a:pt x="33" y="155"/>
                  <a:pt x="33" y="155"/>
                </a:cubicBezTo>
                <a:cubicBezTo>
                  <a:pt x="34" y="156"/>
                  <a:pt x="36" y="156"/>
                  <a:pt x="37" y="156"/>
                </a:cubicBezTo>
                <a:cubicBezTo>
                  <a:pt x="39" y="156"/>
                  <a:pt x="41" y="156"/>
                  <a:pt x="42" y="155"/>
                </a:cubicBezTo>
                <a:cubicBezTo>
                  <a:pt x="45" y="158"/>
                  <a:pt x="45" y="158"/>
                  <a:pt x="45" y="158"/>
                </a:cubicBezTo>
                <a:cubicBezTo>
                  <a:pt x="45" y="158"/>
                  <a:pt x="45" y="158"/>
                  <a:pt x="45" y="159"/>
                </a:cubicBezTo>
                <a:cubicBezTo>
                  <a:pt x="58" y="184"/>
                  <a:pt x="58" y="184"/>
                  <a:pt x="58" y="184"/>
                </a:cubicBezTo>
                <a:cubicBezTo>
                  <a:pt x="58" y="186"/>
                  <a:pt x="60" y="187"/>
                  <a:pt x="62" y="187"/>
                </a:cubicBezTo>
                <a:cubicBezTo>
                  <a:pt x="62" y="187"/>
                  <a:pt x="62" y="187"/>
                  <a:pt x="62" y="187"/>
                </a:cubicBezTo>
                <a:cubicBezTo>
                  <a:pt x="63" y="187"/>
                  <a:pt x="64" y="187"/>
                  <a:pt x="65" y="186"/>
                </a:cubicBezTo>
                <a:cubicBezTo>
                  <a:pt x="69" y="182"/>
                  <a:pt x="69" y="182"/>
                  <a:pt x="69" y="182"/>
                </a:cubicBezTo>
                <a:cubicBezTo>
                  <a:pt x="70" y="181"/>
                  <a:pt x="71" y="179"/>
                  <a:pt x="71" y="177"/>
                </a:cubicBezTo>
                <a:cubicBezTo>
                  <a:pt x="71" y="177"/>
                  <a:pt x="71" y="177"/>
                  <a:pt x="71" y="177"/>
                </a:cubicBezTo>
                <a:cubicBezTo>
                  <a:pt x="67" y="140"/>
                  <a:pt x="67" y="140"/>
                  <a:pt x="67" y="140"/>
                </a:cubicBezTo>
                <a:cubicBezTo>
                  <a:pt x="68" y="139"/>
                  <a:pt x="69" y="138"/>
                  <a:pt x="70" y="138"/>
                </a:cubicBezTo>
                <a:cubicBezTo>
                  <a:pt x="82" y="129"/>
                  <a:pt x="95" y="117"/>
                  <a:pt x="108" y="105"/>
                </a:cubicBezTo>
                <a:cubicBezTo>
                  <a:pt x="122" y="118"/>
                  <a:pt x="122" y="118"/>
                  <a:pt x="122" y="118"/>
                </a:cubicBezTo>
                <a:cubicBezTo>
                  <a:pt x="122" y="118"/>
                  <a:pt x="122" y="119"/>
                  <a:pt x="123" y="119"/>
                </a:cubicBezTo>
                <a:cubicBezTo>
                  <a:pt x="149" y="167"/>
                  <a:pt x="149" y="167"/>
                  <a:pt x="149" y="167"/>
                </a:cubicBezTo>
                <a:cubicBezTo>
                  <a:pt x="150" y="169"/>
                  <a:pt x="152" y="170"/>
                  <a:pt x="153" y="170"/>
                </a:cubicBezTo>
                <a:cubicBezTo>
                  <a:pt x="155" y="170"/>
                  <a:pt x="156" y="169"/>
                  <a:pt x="157" y="168"/>
                </a:cubicBezTo>
                <a:cubicBezTo>
                  <a:pt x="165" y="160"/>
                  <a:pt x="165" y="160"/>
                  <a:pt x="165" y="160"/>
                </a:cubicBezTo>
                <a:cubicBezTo>
                  <a:pt x="166" y="159"/>
                  <a:pt x="166" y="158"/>
                  <a:pt x="166" y="156"/>
                </a:cubicBezTo>
                <a:cubicBezTo>
                  <a:pt x="166" y="155"/>
                  <a:pt x="166" y="155"/>
                  <a:pt x="166" y="154"/>
                </a:cubicBezTo>
                <a:cubicBezTo>
                  <a:pt x="159" y="132"/>
                  <a:pt x="159" y="132"/>
                  <a:pt x="159" y="132"/>
                </a:cubicBezTo>
                <a:cubicBezTo>
                  <a:pt x="165" y="126"/>
                  <a:pt x="165" y="126"/>
                  <a:pt x="165" y="126"/>
                </a:cubicBezTo>
                <a:cubicBezTo>
                  <a:pt x="166" y="125"/>
                  <a:pt x="166" y="124"/>
                  <a:pt x="166" y="123"/>
                </a:cubicBezTo>
                <a:cubicBezTo>
                  <a:pt x="166" y="121"/>
                  <a:pt x="166" y="120"/>
                  <a:pt x="165" y="119"/>
                </a:cubicBezTo>
                <a:cubicBezTo>
                  <a:pt x="161" y="115"/>
                  <a:pt x="161" y="115"/>
                  <a:pt x="161" y="115"/>
                </a:cubicBezTo>
                <a:cubicBezTo>
                  <a:pt x="160" y="114"/>
                  <a:pt x="159" y="114"/>
                  <a:pt x="157" y="114"/>
                </a:cubicBezTo>
                <a:cubicBezTo>
                  <a:pt x="156" y="114"/>
                  <a:pt x="155" y="114"/>
                  <a:pt x="154" y="115"/>
                </a:cubicBezTo>
                <a:cubicBezTo>
                  <a:pt x="153" y="111"/>
                  <a:pt x="153" y="111"/>
                  <a:pt x="153" y="111"/>
                </a:cubicBezTo>
                <a:cubicBezTo>
                  <a:pt x="159" y="105"/>
                  <a:pt x="159" y="105"/>
                  <a:pt x="159" y="105"/>
                </a:cubicBezTo>
                <a:cubicBezTo>
                  <a:pt x="160" y="104"/>
                  <a:pt x="161" y="103"/>
                  <a:pt x="161" y="102"/>
                </a:cubicBezTo>
                <a:cubicBezTo>
                  <a:pt x="161" y="100"/>
                  <a:pt x="160" y="99"/>
                  <a:pt x="159" y="98"/>
                </a:cubicBezTo>
                <a:cubicBezTo>
                  <a:pt x="155" y="94"/>
                  <a:pt x="155" y="94"/>
                  <a:pt x="155" y="94"/>
                </a:cubicBezTo>
                <a:cubicBezTo>
                  <a:pt x="154" y="93"/>
                  <a:pt x="153" y="93"/>
                  <a:pt x="152" y="93"/>
                </a:cubicBezTo>
                <a:cubicBezTo>
                  <a:pt x="150" y="93"/>
                  <a:pt x="149" y="93"/>
                  <a:pt x="148" y="94"/>
                </a:cubicBezTo>
                <a:cubicBezTo>
                  <a:pt x="148" y="94"/>
                  <a:pt x="148" y="94"/>
                  <a:pt x="148" y="94"/>
                </a:cubicBezTo>
                <a:cubicBezTo>
                  <a:pt x="141" y="72"/>
                  <a:pt x="141" y="72"/>
                  <a:pt x="141" y="72"/>
                </a:cubicBezTo>
                <a:cubicBezTo>
                  <a:pt x="144" y="70"/>
                  <a:pt x="146" y="68"/>
                  <a:pt x="148" y="66"/>
                </a:cubicBezTo>
                <a:cubicBezTo>
                  <a:pt x="160" y="54"/>
                  <a:pt x="169" y="46"/>
                  <a:pt x="175" y="38"/>
                </a:cubicBezTo>
                <a:close/>
                <a:moveTo>
                  <a:pt x="175" y="38"/>
                </a:moveTo>
                <a:cubicBezTo>
                  <a:pt x="175" y="38"/>
                  <a:pt x="175" y="38"/>
                  <a:pt x="175" y="38"/>
                </a:cubicBezTo>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5" name="Google Shape;365;p42"/>
          <p:cNvSpPr/>
          <p:nvPr/>
        </p:nvSpPr>
        <p:spPr>
          <a:xfrm rot="10800000">
            <a:off x="2744453" y="3257591"/>
            <a:ext cx="547418" cy="547418"/>
          </a:xfrm>
          <a:prstGeom prst="ellipse">
            <a:avLst/>
          </a:prstGeom>
          <a:noFill/>
          <a:ln cap="flat" cmpd="sng" w="12700">
            <a:solidFill>
              <a:schemeClr val="accent3"/>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6" name="Google Shape;366;p42"/>
          <p:cNvSpPr txBox="1"/>
          <p:nvPr/>
        </p:nvSpPr>
        <p:spPr>
          <a:xfrm>
            <a:off x="2182487" y="3873712"/>
            <a:ext cx="1671349"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3"/>
                </a:solidFill>
                <a:latin typeface="Open Sans"/>
                <a:ea typeface="Open Sans"/>
                <a:cs typeface="Open Sans"/>
                <a:sym typeface="Open Sans"/>
              </a:rPr>
              <a:t>Creative Template</a:t>
            </a:r>
            <a:endParaRPr sz="1100"/>
          </a:p>
        </p:txBody>
      </p:sp>
      <p:sp>
        <p:nvSpPr>
          <p:cNvPr id="367" name="Google Shape;367;p42"/>
          <p:cNvSpPr txBox="1"/>
          <p:nvPr/>
        </p:nvSpPr>
        <p:spPr>
          <a:xfrm>
            <a:off x="2493025" y="4076464"/>
            <a:ext cx="1050275"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grpSp>
        <p:nvGrpSpPr>
          <p:cNvPr id="368" name="Google Shape;368;p42"/>
          <p:cNvGrpSpPr/>
          <p:nvPr/>
        </p:nvGrpSpPr>
        <p:grpSpPr>
          <a:xfrm>
            <a:off x="6015669" y="3414207"/>
            <a:ext cx="220337" cy="234185"/>
            <a:chOff x="6670357" y="2277094"/>
            <a:chExt cx="555626" cy="590551"/>
          </a:xfrm>
        </p:grpSpPr>
        <p:sp>
          <p:nvSpPr>
            <p:cNvPr id="369" name="Google Shape;369;p42"/>
            <p:cNvSpPr/>
            <p:nvPr/>
          </p:nvSpPr>
          <p:spPr>
            <a:xfrm>
              <a:off x="6924358" y="2277094"/>
              <a:ext cx="46038" cy="150813"/>
            </a:xfrm>
            <a:prstGeom prst="rect">
              <a:avLst/>
            </a:pr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0" name="Google Shape;370;p42"/>
            <p:cNvSpPr/>
            <p:nvPr/>
          </p:nvSpPr>
          <p:spPr>
            <a:xfrm>
              <a:off x="6924358" y="2716832"/>
              <a:ext cx="46038" cy="150813"/>
            </a:xfrm>
            <a:prstGeom prst="rect">
              <a:avLst/>
            </a:pr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1" name="Google Shape;371;p42"/>
            <p:cNvSpPr/>
            <p:nvPr/>
          </p:nvSpPr>
          <p:spPr>
            <a:xfrm>
              <a:off x="6670357" y="2462832"/>
              <a:ext cx="254000" cy="219075"/>
            </a:xfrm>
            <a:custGeom>
              <a:pathLst>
                <a:path extrusionOk="0" h="19" w="22">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2" name="Google Shape;372;p42"/>
            <p:cNvSpPr/>
            <p:nvPr/>
          </p:nvSpPr>
          <p:spPr>
            <a:xfrm>
              <a:off x="6970395" y="2462832"/>
              <a:ext cx="255588" cy="219075"/>
            </a:xfrm>
            <a:custGeom>
              <a:pathLst>
                <a:path extrusionOk="0" h="19" w="22">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3" name="Google Shape;373;p42"/>
            <p:cNvSpPr/>
            <p:nvPr/>
          </p:nvSpPr>
          <p:spPr>
            <a:xfrm>
              <a:off x="6773545" y="2716832"/>
              <a:ext cx="115888" cy="127000"/>
            </a:xfrm>
            <a:custGeom>
              <a:pathLst>
                <a:path extrusionOk="0" h="80" w="73">
                  <a:moveTo>
                    <a:pt x="15" y="80"/>
                  </a:moveTo>
                  <a:lnTo>
                    <a:pt x="73" y="0"/>
                  </a:lnTo>
                  <a:lnTo>
                    <a:pt x="44" y="0"/>
                  </a:lnTo>
                  <a:lnTo>
                    <a:pt x="0" y="73"/>
                  </a:lnTo>
                  <a:lnTo>
                    <a:pt x="15" y="80"/>
                  </a:lnTo>
                  <a:close/>
                  <a:moveTo>
                    <a:pt x="15" y="80"/>
                  </a:moveTo>
                  <a:lnTo>
                    <a:pt x="15" y="80"/>
                  </a:lnTo>
                  <a:close/>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4" name="Google Shape;374;p42"/>
            <p:cNvSpPr/>
            <p:nvPr/>
          </p:nvSpPr>
          <p:spPr>
            <a:xfrm>
              <a:off x="6773545" y="2716832"/>
              <a:ext cx="115888" cy="127000"/>
            </a:xfrm>
            <a:custGeom>
              <a:pathLst>
                <a:path extrusionOk="0" h="80" w="73">
                  <a:moveTo>
                    <a:pt x="15" y="80"/>
                  </a:moveTo>
                  <a:lnTo>
                    <a:pt x="73" y="0"/>
                  </a:lnTo>
                  <a:lnTo>
                    <a:pt x="44" y="0"/>
                  </a:lnTo>
                  <a:lnTo>
                    <a:pt x="0" y="73"/>
                  </a:lnTo>
                  <a:lnTo>
                    <a:pt x="15" y="80"/>
                  </a:lnTo>
                  <a:moveTo>
                    <a:pt x="15" y="80"/>
                  </a:moveTo>
                  <a:lnTo>
                    <a:pt x="15" y="80"/>
                  </a:lnTo>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5" name="Google Shape;375;p42"/>
            <p:cNvSpPr/>
            <p:nvPr/>
          </p:nvSpPr>
          <p:spPr>
            <a:xfrm>
              <a:off x="7005320" y="2716832"/>
              <a:ext cx="115888" cy="127000"/>
            </a:xfrm>
            <a:custGeom>
              <a:pathLst>
                <a:path extrusionOk="0" h="80" w="73">
                  <a:moveTo>
                    <a:pt x="59" y="80"/>
                  </a:moveTo>
                  <a:lnTo>
                    <a:pt x="0" y="0"/>
                  </a:lnTo>
                  <a:lnTo>
                    <a:pt x="29" y="0"/>
                  </a:lnTo>
                  <a:lnTo>
                    <a:pt x="73" y="73"/>
                  </a:lnTo>
                  <a:lnTo>
                    <a:pt x="59" y="80"/>
                  </a:lnTo>
                  <a:close/>
                  <a:moveTo>
                    <a:pt x="59" y="80"/>
                  </a:moveTo>
                  <a:lnTo>
                    <a:pt x="59" y="80"/>
                  </a:lnTo>
                  <a:close/>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6" name="Google Shape;376;p42"/>
            <p:cNvSpPr/>
            <p:nvPr/>
          </p:nvSpPr>
          <p:spPr>
            <a:xfrm>
              <a:off x="7005320" y="2716832"/>
              <a:ext cx="115888" cy="127000"/>
            </a:xfrm>
            <a:custGeom>
              <a:pathLst>
                <a:path extrusionOk="0" h="80" w="73">
                  <a:moveTo>
                    <a:pt x="59" y="80"/>
                  </a:moveTo>
                  <a:lnTo>
                    <a:pt x="0" y="0"/>
                  </a:lnTo>
                  <a:lnTo>
                    <a:pt x="29" y="0"/>
                  </a:lnTo>
                  <a:lnTo>
                    <a:pt x="73" y="73"/>
                  </a:lnTo>
                  <a:lnTo>
                    <a:pt x="59" y="80"/>
                  </a:lnTo>
                  <a:moveTo>
                    <a:pt x="59" y="80"/>
                  </a:moveTo>
                  <a:lnTo>
                    <a:pt x="59" y="80"/>
                  </a:lnTo>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7" name="Google Shape;377;p42"/>
            <p:cNvSpPr/>
            <p:nvPr/>
          </p:nvSpPr>
          <p:spPr>
            <a:xfrm>
              <a:off x="7005320" y="2312019"/>
              <a:ext cx="115888" cy="115888"/>
            </a:xfrm>
            <a:custGeom>
              <a:pathLst>
                <a:path extrusionOk="0" h="73" w="73">
                  <a:moveTo>
                    <a:pt x="59" y="0"/>
                  </a:moveTo>
                  <a:lnTo>
                    <a:pt x="0" y="73"/>
                  </a:lnTo>
                  <a:lnTo>
                    <a:pt x="29" y="73"/>
                  </a:lnTo>
                  <a:lnTo>
                    <a:pt x="73" y="7"/>
                  </a:lnTo>
                  <a:lnTo>
                    <a:pt x="59" y="0"/>
                  </a:lnTo>
                  <a:close/>
                  <a:moveTo>
                    <a:pt x="59" y="0"/>
                  </a:moveTo>
                  <a:lnTo>
                    <a:pt x="59" y="0"/>
                  </a:lnTo>
                  <a:close/>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8" name="Google Shape;378;p42"/>
            <p:cNvSpPr/>
            <p:nvPr/>
          </p:nvSpPr>
          <p:spPr>
            <a:xfrm>
              <a:off x="7005320" y="2312019"/>
              <a:ext cx="115888" cy="115888"/>
            </a:xfrm>
            <a:custGeom>
              <a:pathLst>
                <a:path extrusionOk="0" h="73" w="73">
                  <a:moveTo>
                    <a:pt x="59" y="0"/>
                  </a:moveTo>
                  <a:lnTo>
                    <a:pt x="0" y="73"/>
                  </a:lnTo>
                  <a:lnTo>
                    <a:pt x="29" y="73"/>
                  </a:lnTo>
                  <a:lnTo>
                    <a:pt x="73" y="7"/>
                  </a:lnTo>
                  <a:lnTo>
                    <a:pt x="59" y="0"/>
                  </a:lnTo>
                  <a:moveTo>
                    <a:pt x="59" y="0"/>
                  </a:moveTo>
                  <a:lnTo>
                    <a:pt x="59" y="0"/>
                  </a:lnTo>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9" name="Google Shape;379;p42"/>
            <p:cNvSpPr/>
            <p:nvPr/>
          </p:nvSpPr>
          <p:spPr>
            <a:xfrm>
              <a:off x="6773545" y="2312019"/>
              <a:ext cx="115888" cy="115888"/>
            </a:xfrm>
            <a:custGeom>
              <a:pathLst>
                <a:path extrusionOk="0" h="73" w="73">
                  <a:moveTo>
                    <a:pt x="15" y="0"/>
                  </a:moveTo>
                  <a:lnTo>
                    <a:pt x="73" y="73"/>
                  </a:lnTo>
                  <a:lnTo>
                    <a:pt x="44" y="73"/>
                  </a:lnTo>
                  <a:lnTo>
                    <a:pt x="0" y="7"/>
                  </a:lnTo>
                  <a:lnTo>
                    <a:pt x="15" y="0"/>
                  </a:lnTo>
                  <a:close/>
                  <a:moveTo>
                    <a:pt x="15" y="0"/>
                  </a:moveTo>
                  <a:lnTo>
                    <a:pt x="15" y="0"/>
                  </a:lnTo>
                  <a:close/>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0" name="Google Shape;380;p42"/>
            <p:cNvSpPr/>
            <p:nvPr/>
          </p:nvSpPr>
          <p:spPr>
            <a:xfrm>
              <a:off x="6773545" y="2312019"/>
              <a:ext cx="115888" cy="115888"/>
            </a:xfrm>
            <a:custGeom>
              <a:pathLst>
                <a:path extrusionOk="0" h="73" w="73">
                  <a:moveTo>
                    <a:pt x="15" y="0"/>
                  </a:moveTo>
                  <a:lnTo>
                    <a:pt x="73" y="73"/>
                  </a:lnTo>
                  <a:lnTo>
                    <a:pt x="44" y="73"/>
                  </a:lnTo>
                  <a:lnTo>
                    <a:pt x="0" y="7"/>
                  </a:lnTo>
                  <a:lnTo>
                    <a:pt x="15" y="0"/>
                  </a:lnTo>
                  <a:moveTo>
                    <a:pt x="15" y="0"/>
                  </a:moveTo>
                  <a:lnTo>
                    <a:pt x="15" y="0"/>
                  </a:lnTo>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81" name="Google Shape;381;p42"/>
          <p:cNvSpPr/>
          <p:nvPr/>
        </p:nvSpPr>
        <p:spPr>
          <a:xfrm>
            <a:off x="5852129" y="3257590"/>
            <a:ext cx="547418" cy="547418"/>
          </a:xfrm>
          <a:prstGeom prst="ellipse">
            <a:avLst/>
          </a:prstGeom>
          <a:noFill/>
          <a:ln cap="flat" cmpd="sng" w="12700">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2" name="Google Shape;382;p42"/>
          <p:cNvSpPr txBox="1"/>
          <p:nvPr/>
        </p:nvSpPr>
        <p:spPr>
          <a:xfrm>
            <a:off x="5407673" y="3873712"/>
            <a:ext cx="1436328"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5"/>
                </a:solidFill>
                <a:latin typeface="Open Sans"/>
                <a:ea typeface="Open Sans"/>
                <a:cs typeface="Open Sans"/>
                <a:sym typeface="Open Sans"/>
              </a:rPr>
              <a:t>Creative Template</a:t>
            </a:r>
            <a:endParaRPr sz="1100"/>
          </a:p>
        </p:txBody>
      </p:sp>
      <p:sp>
        <p:nvSpPr>
          <p:cNvPr id="383" name="Google Shape;383;p42"/>
          <p:cNvSpPr txBox="1"/>
          <p:nvPr/>
        </p:nvSpPr>
        <p:spPr>
          <a:xfrm>
            <a:off x="5607988" y="4076464"/>
            <a:ext cx="1035699"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sp>
        <p:nvSpPr>
          <p:cNvPr id="384" name="Google Shape;384;p42"/>
          <p:cNvSpPr/>
          <p:nvPr/>
        </p:nvSpPr>
        <p:spPr>
          <a:xfrm>
            <a:off x="1315816" y="1664687"/>
            <a:ext cx="297017" cy="247060"/>
          </a:xfrm>
          <a:custGeom>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5" name="Google Shape;385;p42"/>
          <p:cNvSpPr/>
          <p:nvPr/>
        </p:nvSpPr>
        <p:spPr>
          <a:xfrm>
            <a:off x="1190615" y="1514507"/>
            <a:ext cx="547418" cy="547418"/>
          </a:xfrm>
          <a:prstGeom prst="ellipse">
            <a:avLst/>
          </a:prstGeom>
          <a:noFill/>
          <a:ln cap="flat" cmpd="sng" w="12700">
            <a:solidFill>
              <a:schemeClr val="accent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6" name="Google Shape;386;p42"/>
          <p:cNvSpPr txBox="1"/>
          <p:nvPr/>
        </p:nvSpPr>
        <p:spPr>
          <a:xfrm>
            <a:off x="746160" y="2130629"/>
            <a:ext cx="1436328"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2"/>
                </a:solidFill>
                <a:latin typeface="Open Sans"/>
                <a:ea typeface="Open Sans"/>
                <a:cs typeface="Open Sans"/>
                <a:sym typeface="Open Sans"/>
              </a:rPr>
              <a:t>Creative Template</a:t>
            </a:r>
            <a:endParaRPr sz="1100"/>
          </a:p>
        </p:txBody>
      </p:sp>
      <p:sp>
        <p:nvSpPr>
          <p:cNvPr id="387" name="Google Shape;387;p42"/>
          <p:cNvSpPr txBox="1"/>
          <p:nvPr/>
        </p:nvSpPr>
        <p:spPr>
          <a:xfrm>
            <a:off x="1077631" y="2333381"/>
            <a:ext cx="773386"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sp>
        <p:nvSpPr>
          <p:cNvPr id="388" name="Google Shape;388;p42"/>
          <p:cNvSpPr/>
          <p:nvPr/>
        </p:nvSpPr>
        <p:spPr>
          <a:xfrm>
            <a:off x="4438792" y="1678796"/>
            <a:ext cx="266416" cy="218839"/>
          </a:xfrm>
          <a:custGeom>
            <a:pathLst>
              <a:path extrusionOk="0" h="2190750" w="266700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9" name="Google Shape;389;p42"/>
          <p:cNvSpPr/>
          <p:nvPr/>
        </p:nvSpPr>
        <p:spPr>
          <a:xfrm rot="10800000">
            <a:off x="4298291" y="1514507"/>
            <a:ext cx="547418" cy="547418"/>
          </a:xfrm>
          <a:prstGeom prst="ellipse">
            <a:avLst/>
          </a:prstGeom>
          <a:noFill/>
          <a:ln cap="flat" cmpd="sng" w="127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0" name="Google Shape;390;p42"/>
          <p:cNvSpPr txBox="1"/>
          <p:nvPr/>
        </p:nvSpPr>
        <p:spPr>
          <a:xfrm>
            <a:off x="3853835" y="2130629"/>
            <a:ext cx="1436328"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4"/>
                </a:solidFill>
                <a:latin typeface="Open Sans"/>
                <a:ea typeface="Open Sans"/>
                <a:cs typeface="Open Sans"/>
                <a:sym typeface="Open Sans"/>
              </a:rPr>
              <a:t>Creative Template</a:t>
            </a:r>
            <a:endParaRPr sz="1100"/>
          </a:p>
        </p:txBody>
      </p:sp>
      <p:sp>
        <p:nvSpPr>
          <p:cNvPr id="391" name="Google Shape;391;p42"/>
          <p:cNvSpPr txBox="1"/>
          <p:nvPr/>
        </p:nvSpPr>
        <p:spPr>
          <a:xfrm>
            <a:off x="4185307" y="2333381"/>
            <a:ext cx="773386"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sp>
        <p:nvSpPr>
          <p:cNvPr id="392" name="Google Shape;392;p42"/>
          <p:cNvSpPr/>
          <p:nvPr/>
        </p:nvSpPr>
        <p:spPr>
          <a:xfrm>
            <a:off x="7561389" y="1664956"/>
            <a:ext cx="236573" cy="246520"/>
          </a:xfrm>
          <a:custGeom>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93" name="Google Shape;393;p42"/>
          <p:cNvSpPr/>
          <p:nvPr/>
        </p:nvSpPr>
        <p:spPr>
          <a:xfrm>
            <a:off x="7405966" y="1514507"/>
            <a:ext cx="547418" cy="547418"/>
          </a:xfrm>
          <a:prstGeom prst="ellipse">
            <a:avLst/>
          </a:prstGeom>
          <a:noFill/>
          <a:ln cap="flat" cmpd="sng" w="12700">
            <a:solidFill>
              <a:schemeClr val="accent6"/>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4" name="Google Shape;394;p42"/>
          <p:cNvSpPr txBox="1"/>
          <p:nvPr/>
        </p:nvSpPr>
        <p:spPr>
          <a:xfrm>
            <a:off x="6572538" y="2130629"/>
            <a:ext cx="2214274"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6"/>
                </a:solidFill>
                <a:latin typeface="Open Sans"/>
                <a:ea typeface="Open Sans"/>
                <a:cs typeface="Open Sans"/>
                <a:sym typeface="Open Sans"/>
              </a:rPr>
              <a:t>Creative Template</a:t>
            </a:r>
            <a:endParaRPr sz="1100"/>
          </a:p>
        </p:txBody>
      </p:sp>
      <p:sp>
        <p:nvSpPr>
          <p:cNvPr id="395" name="Google Shape;395;p42"/>
          <p:cNvSpPr txBox="1"/>
          <p:nvPr/>
        </p:nvSpPr>
        <p:spPr>
          <a:xfrm>
            <a:off x="7115465" y="2333381"/>
            <a:ext cx="1128422"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3F3F3F"/>
                </a:solidFill>
                <a:latin typeface="Open Sans"/>
                <a:ea typeface="Open Sans"/>
                <a:cs typeface="Open Sans"/>
                <a:sym typeface="Open Sans"/>
              </a:rPr>
              <a:t>Some text</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 name="Shape 399"/>
        <p:cNvGrpSpPr/>
        <p:nvPr/>
      </p:nvGrpSpPr>
      <p:grpSpPr>
        <a:xfrm>
          <a:off x="0" y="0"/>
          <a:ext cx="0" cy="0"/>
          <a:chOff x="0" y="0"/>
          <a:chExt cx="0" cy="0"/>
        </a:xfrm>
      </p:grpSpPr>
      <p:sp>
        <p:nvSpPr>
          <p:cNvPr id="400" name="Google Shape;400;p43"/>
          <p:cNvSpPr/>
          <p:nvPr/>
        </p:nvSpPr>
        <p:spPr>
          <a:xfrm>
            <a:off x="0" y="0"/>
            <a:ext cx="9144000" cy="5143500"/>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01" name="Google Shape;401;p43"/>
          <p:cNvSpPr txBox="1"/>
          <p:nvPr/>
        </p:nvSpPr>
        <p:spPr>
          <a:xfrm>
            <a:off x="2183130" y="2691899"/>
            <a:ext cx="4777740" cy="52004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a:t>
            </a:r>
            <a:endParaRPr sz="1100"/>
          </a:p>
          <a:p>
            <a:pPr indent="0" lvl="0" marL="0" marR="0" rtl="0" algn="ctr">
              <a:lnSpc>
                <a:spcPct val="150000"/>
              </a:lnSpc>
              <a:spcBef>
                <a:spcPts val="0"/>
              </a:spcBef>
              <a:spcAft>
                <a:spcPts val="0"/>
              </a:spcAft>
              <a:buNone/>
            </a:pPr>
            <a:r>
              <a:rPr lang="en" sz="700">
                <a:solidFill>
                  <a:schemeClr val="lt1"/>
                </a:solidFill>
                <a:latin typeface="Open Sans"/>
                <a:ea typeface="Open Sans"/>
                <a:cs typeface="Open Sans"/>
                <a:sym typeface="Open Sans"/>
              </a:rPr>
              <a:t> years unto doesn't they're.</a:t>
            </a:r>
            <a:endParaRPr sz="1100"/>
          </a:p>
        </p:txBody>
      </p:sp>
      <p:sp>
        <p:nvSpPr>
          <p:cNvPr id="402" name="Google Shape;402;p43"/>
          <p:cNvSpPr txBox="1"/>
          <p:nvPr/>
        </p:nvSpPr>
        <p:spPr>
          <a:xfrm>
            <a:off x="3592286" y="1931555"/>
            <a:ext cx="1959429"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Open Sans"/>
                <a:ea typeface="Open Sans"/>
                <a:cs typeface="Open Sans"/>
                <a:sym typeface="Open Sans"/>
              </a:rPr>
              <a:t>Have any</a:t>
            </a:r>
            <a:endParaRPr sz="1100"/>
          </a:p>
        </p:txBody>
      </p:sp>
      <p:sp>
        <p:nvSpPr>
          <p:cNvPr id="403" name="Google Shape;403;p43"/>
          <p:cNvSpPr txBox="1"/>
          <p:nvPr/>
        </p:nvSpPr>
        <p:spPr>
          <a:xfrm>
            <a:off x="4019550" y="2354683"/>
            <a:ext cx="1104900"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a:ea typeface="Open Sans"/>
                <a:cs typeface="Open Sans"/>
                <a:sym typeface="Open Sans"/>
              </a:rPr>
              <a:t>Question</a:t>
            </a:r>
            <a:endParaRPr sz="1100"/>
          </a:p>
        </p:txBody>
      </p:sp>
      <p:cxnSp>
        <p:nvCxnSpPr>
          <p:cNvPr id="404" name="Google Shape;404;p43"/>
          <p:cNvCxnSpPr/>
          <p:nvPr/>
        </p:nvCxnSpPr>
        <p:spPr>
          <a:xfrm>
            <a:off x="5464118" y="2176106"/>
            <a:ext cx="445974" cy="0"/>
          </a:xfrm>
          <a:prstGeom prst="straightConnector1">
            <a:avLst/>
          </a:prstGeom>
          <a:noFill/>
          <a:ln cap="flat" cmpd="sng" w="12700">
            <a:solidFill>
              <a:srgbClr val="EAF3D7"/>
            </a:solidFill>
            <a:prstDash val="solid"/>
            <a:miter lim="800000"/>
            <a:headEnd len="sm" w="sm" type="none"/>
            <a:tailEnd len="sm" w="sm" type="none"/>
          </a:ln>
        </p:spPr>
      </p:cxnSp>
      <p:cxnSp>
        <p:nvCxnSpPr>
          <p:cNvPr id="405" name="Google Shape;405;p43"/>
          <p:cNvCxnSpPr/>
          <p:nvPr/>
        </p:nvCxnSpPr>
        <p:spPr>
          <a:xfrm>
            <a:off x="3233908" y="2176106"/>
            <a:ext cx="445974" cy="0"/>
          </a:xfrm>
          <a:prstGeom prst="straightConnector1">
            <a:avLst/>
          </a:prstGeom>
          <a:noFill/>
          <a:ln cap="flat" cmpd="sng" w="12700">
            <a:solidFill>
              <a:srgbClr val="EAF3D7"/>
            </a:solidFill>
            <a:prstDash val="solid"/>
            <a:miter lim="800000"/>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sp>
        <p:nvSpPr>
          <p:cNvPr id="152" name="Google Shape;152;p29"/>
          <p:cNvSpPr/>
          <p:nvPr/>
        </p:nvSpPr>
        <p:spPr>
          <a:xfrm>
            <a:off x="0" y="0"/>
            <a:ext cx="9144000" cy="5143500"/>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53" name="Google Shape;153;p29"/>
          <p:cNvPicPr preferRelativeResize="0"/>
          <p:nvPr/>
        </p:nvPicPr>
        <p:blipFill rotWithShape="1">
          <a:blip r:embed="rId3">
            <a:alphaModFix/>
          </a:blip>
          <a:srcRect b="0" l="0" r="0" t="0"/>
          <a:stretch/>
        </p:blipFill>
        <p:spPr>
          <a:xfrm>
            <a:off x="1814513" y="1620417"/>
            <a:ext cx="5514975" cy="190266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Google Shape;158;p30"/>
          <p:cNvSpPr txBox="1"/>
          <p:nvPr/>
        </p:nvSpPr>
        <p:spPr>
          <a:xfrm>
            <a:off x="4986338" y="1372606"/>
            <a:ext cx="3014700" cy="1127100"/>
          </a:xfrm>
          <a:prstGeom prst="rect">
            <a:avLst/>
          </a:prstGeom>
          <a:noFill/>
          <a:ln>
            <a:noFill/>
          </a:ln>
        </p:spPr>
        <p:txBody>
          <a:bodyPr anchorCtr="0" anchor="t" bIns="34275" lIns="68575" spcFirstLastPara="1" rIns="68575" wrap="square" tIns="34275">
            <a:noAutofit/>
          </a:bodyPr>
          <a:lstStyle/>
          <a:p>
            <a:pPr indent="0" lvl="0" marL="0" marR="0" rtl="0" algn="l">
              <a:lnSpc>
                <a:spcPct val="93023"/>
              </a:lnSpc>
              <a:spcBef>
                <a:spcPts val="0"/>
              </a:spcBef>
              <a:spcAft>
                <a:spcPts val="0"/>
              </a:spcAft>
              <a:buNone/>
            </a:pPr>
            <a:r>
              <a:rPr b="1" i="0" lang="en" sz="3200" u="none" cap="none" strike="noStrike">
                <a:solidFill>
                  <a:schemeClr val="dk1"/>
                </a:solidFill>
                <a:latin typeface="Open Sans ExtraBold"/>
                <a:ea typeface="Open Sans ExtraBold"/>
                <a:cs typeface="Open Sans ExtraBold"/>
                <a:sym typeface="Open Sans ExtraBold"/>
              </a:rPr>
              <a:t>CREATIVE</a:t>
            </a:r>
            <a:endParaRPr sz="1100"/>
          </a:p>
          <a:p>
            <a:pPr indent="0" lvl="0" marL="0" marR="0" rtl="0" algn="l">
              <a:lnSpc>
                <a:spcPct val="93023"/>
              </a:lnSpc>
              <a:spcBef>
                <a:spcPts val="0"/>
              </a:spcBef>
              <a:spcAft>
                <a:spcPts val="0"/>
              </a:spcAft>
              <a:buNone/>
            </a:pPr>
            <a:r>
              <a:rPr b="1" i="0" lang="en" sz="3200" u="none" cap="none" strike="noStrike">
                <a:solidFill>
                  <a:schemeClr val="dk1"/>
                </a:solidFill>
                <a:latin typeface="Open Sans ExtraBold"/>
                <a:ea typeface="Open Sans ExtraBold"/>
                <a:cs typeface="Open Sans ExtraBold"/>
                <a:sym typeface="Open Sans ExtraBold"/>
              </a:rPr>
              <a:t>POWERPOINT</a:t>
            </a:r>
            <a:endParaRPr sz="1100"/>
          </a:p>
          <a:p>
            <a:pPr indent="0" lvl="0" marL="0" marR="0" rtl="0" algn="l">
              <a:lnSpc>
                <a:spcPct val="100000"/>
              </a:lnSpc>
              <a:spcBef>
                <a:spcPts val="0"/>
              </a:spcBef>
              <a:spcAft>
                <a:spcPts val="0"/>
              </a:spcAft>
              <a:buNone/>
            </a:pPr>
            <a:r>
              <a:rPr b="0" i="0" lang="en" sz="2300" u="none" cap="none" strike="noStrike">
                <a:solidFill>
                  <a:srgbClr val="7F7F7F"/>
                </a:solidFill>
                <a:latin typeface="Open Sans"/>
                <a:ea typeface="Open Sans"/>
                <a:cs typeface="Open Sans"/>
                <a:sym typeface="Open Sans"/>
              </a:rPr>
              <a:t>PRESENTATION</a:t>
            </a:r>
            <a:endParaRPr sz="1100"/>
          </a:p>
        </p:txBody>
      </p:sp>
      <p:sp>
        <p:nvSpPr>
          <p:cNvPr id="159" name="Google Shape;159;p30"/>
          <p:cNvSpPr/>
          <p:nvPr/>
        </p:nvSpPr>
        <p:spPr>
          <a:xfrm>
            <a:off x="5060583" y="2806172"/>
            <a:ext cx="730872" cy="83387"/>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60" name="Google Shape;160;p30"/>
          <p:cNvSpPr txBox="1"/>
          <p:nvPr/>
        </p:nvSpPr>
        <p:spPr>
          <a:xfrm>
            <a:off x="5027926" y="3022248"/>
            <a:ext cx="2849248" cy="52004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0" i="1" lang="en" sz="700" u="none" cap="none" strike="noStrike">
                <a:solidFill>
                  <a:schemeClr val="dk1"/>
                </a:solidFill>
                <a:latin typeface="Open Sans"/>
                <a:ea typeface="Open Sans"/>
                <a:cs typeface="Open Sans"/>
                <a:sym typeface="Open Sans"/>
              </a:rPr>
              <a:t>Have them for one. Living grass to for can't gathered waters had winged. Creepiest don't subdue which i two set had seasons. Fifth you'll, man wherein seas our creeping. Very.</a:t>
            </a:r>
            <a:endParaRPr sz="1100"/>
          </a:p>
        </p:txBody>
      </p:sp>
      <p:pic>
        <p:nvPicPr>
          <p:cNvPr id="161" name="Google Shape;161;p30"/>
          <p:cNvPicPr preferRelativeResize="0"/>
          <p:nvPr>
            <p:ph idx="2" type="pic"/>
          </p:nvPr>
        </p:nvPicPr>
        <p:blipFill rotWithShape="1">
          <a:blip r:embed="rId3">
            <a:alphaModFix/>
          </a:blip>
          <a:srcRect b="36647" l="9407" r="46738" t="3058"/>
          <a:stretch/>
        </p:blipFill>
        <p:spPr>
          <a:xfrm>
            <a:off x="442913" y="442913"/>
            <a:ext cx="4129088" cy="42576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 name="Shape 165"/>
        <p:cNvGrpSpPr/>
        <p:nvPr/>
      </p:nvGrpSpPr>
      <p:grpSpPr>
        <a:xfrm>
          <a:off x="0" y="0"/>
          <a:ext cx="0" cy="0"/>
          <a:chOff x="0" y="0"/>
          <a:chExt cx="0" cy="0"/>
        </a:xfrm>
      </p:grpSpPr>
      <p:sp>
        <p:nvSpPr>
          <p:cNvPr id="166" name="Google Shape;166;p31"/>
          <p:cNvSpPr/>
          <p:nvPr/>
        </p:nvSpPr>
        <p:spPr>
          <a:xfrm>
            <a:off x="0" y="0"/>
            <a:ext cx="2943225" cy="2943225"/>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67" name="Google Shape;167;p31"/>
          <p:cNvPicPr preferRelativeResize="0"/>
          <p:nvPr>
            <p:ph idx="3" type="pic"/>
          </p:nvPr>
        </p:nvPicPr>
        <p:blipFill rotWithShape="1">
          <a:blip r:embed="rId3">
            <a:alphaModFix/>
          </a:blip>
          <a:srcRect b="0" l="18333" r="18333" t="0"/>
          <a:stretch/>
        </p:blipFill>
        <p:spPr>
          <a:xfrm>
            <a:off x="5886450" y="0"/>
            <a:ext cx="3257550" cy="5143500"/>
          </a:xfrm>
          <a:prstGeom prst="rect">
            <a:avLst/>
          </a:prstGeom>
          <a:noFill/>
          <a:ln>
            <a:noFill/>
          </a:ln>
        </p:spPr>
      </p:pic>
      <p:pic>
        <p:nvPicPr>
          <p:cNvPr id="168" name="Google Shape;168;p31"/>
          <p:cNvPicPr preferRelativeResize="0"/>
          <p:nvPr>
            <p:ph idx="4" type="pic"/>
          </p:nvPr>
        </p:nvPicPr>
        <p:blipFill rotWithShape="1">
          <a:blip r:embed="rId4">
            <a:alphaModFix/>
          </a:blip>
          <a:srcRect b="0" l="26214" r="7120" t="0"/>
          <a:stretch/>
        </p:blipFill>
        <p:spPr>
          <a:xfrm>
            <a:off x="2943225" y="2200275"/>
            <a:ext cx="2943225" cy="2943225"/>
          </a:xfrm>
          <a:prstGeom prst="rect">
            <a:avLst/>
          </a:prstGeom>
          <a:noFill/>
          <a:ln>
            <a:noFill/>
          </a:ln>
        </p:spPr>
      </p:pic>
      <p:sp>
        <p:nvSpPr>
          <p:cNvPr id="169" name="Google Shape;169;p31"/>
          <p:cNvSpPr/>
          <p:nvPr/>
        </p:nvSpPr>
        <p:spPr>
          <a:xfrm>
            <a:off x="1395165" y="2943225"/>
            <a:ext cx="1548060" cy="2200275"/>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70" name="Google Shape;170;p31"/>
          <p:cNvSpPr txBox="1"/>
          <p:nvPr/>
        </p:nvSpPr>
        <p:spPr>
          <a:xfrm>
            <a:off x="602800" y="3618725"/>
            <a:ext cx="4291800" cy="849300"/>
          </a:xfrm>
          <a:prstGeom prst="rect">
            <a:avLst/>
          </a:prstGeom>
          <a:noFill/>
          <a:ln>
            <a:noFill/>
          </a:ln>
        </p:spPr>
        <p:txBody>
          <a:bodyPr anchorCtr="0" anchor="t" bIns="34275" lIns="68575" spcFirstLastPara="1" rIns="68575" wrap="square" tIns="34275">
            <a:noAutofit/>
          </a:bodyPr>
          <a:lstStyle/>
          <a:p>
            <a:pPr indent="0" lvl="0" marL="0" marR="0" rtl="0" algn="l">
              <a:lnSpc>
                <a:spcPct val="93023"/>
              </a:lnSpc>
              <a:spcBef>
                <a:spcPts val="0"/>
              </a:spcBef>
              <a:spcAft>
                <a:spcPts val="0"/>
              </a:spcAft>
              <a:buNone/>
            </a:pPr>
            <a:r>
              <a:rPr b="1" i="0" lang="en" sz="3200" u="none" cap="none" strike="noStrike">
                <a:solidFill>
                  <a:schemeClr val="dk1"/>
                </a:solidFill>
                <a:latin typeface="Open Sans ExtraBold"/>
                <a:ea typeface="Open Sans ExtraBold"/>
                <a:cs typeface="Open Sans ExtraBold"/>
                <a:sym typeface="Open Sans ExtraBold"/>
              </a:rPr>
              <a:t>Company about us?</a:t>
            </a:r>
            <a:endParaRPr b="0" i="0" sz="2300" u="none" cap="none" strike="noStrike">
              <a:solidFill>
                <a:srgbClr val="7F7F7F"/>
              </a:solidFill>
              <a:latin typeface="Open Sans"/>
              <a:ea typeface="Open Sans"/>
              <a:cs typeface="Open Sans"/>
              <a:sym typeface="Open Sans"/>
            </a:endParaRPr>
          </a:p>
        </p:txBody>
      </p:sp>
      <p:sp>
        <p:nvSpPr>
          <p:cNvPr id="171" name="Google Shape;171;p31"/>
          <p:cNvSpPr txBox="1"/>
          <p:nvPr/>
        </p:nvSpPr>
        <p:spPr>
          <a:xfrm>
            <a:off x="602797" y="1010512"/>
            <a:ext cx="1737632" cy="922202"/>
          </a:xfrm>
          <a:prstGeom prst="rect">
            <a:avLst/>
          </a:prstGeom>
          <a:noFill/>
          <a:ln>
            <a:noFill/>
          </a:ln>
        </p:spPr>
        <p:txBody>
          <a:bodyPr anchorCtr="0" anchor="ctr" bIns="34275" lIns="68575" spcFirstLastPara="1" rIns="68575" wrap="square" tIns="34275">
            <a:noAutofit/>
          </a:bodyPr>
          <a:lstStyle/>
          <a:p>
            <a:pPr indent="0" lvl="0" marL="0" marR="0" rtl="0" algn="l">
              <a:lnSpc>
                <a:spcPct val="166666"/>
              </a:lnSpc>
              <a:spcBef>
                <a:spcPts val="0"/>
              </a:spcBef>
              <a:spcAft>
                <a:spcPts val="0"/>
              </a:spcAft>
              <a:buClr>
                <a:schemeClr val="lt1"/>
              </a:buClr>
              <a:buSzPts val="700"/>
              <a:buFont typeface="Arial"/>
              <a:buNone/>
            </a:pPr>
            <a:r>
              <a:rPr b="0" i="1" lang="en" sz="700" u="none" cap="none" strike="noStrike">
                <a:solidFill>
                  <a:schemeClr val="lt1"/>
                </a:solidFill>
                <a:latin typeface="Open Sans"/>
                <a:ea typeface="Open Sans"/>
                <a:cs typeface="Open Sans"/>
                <a:sym typeface="Open Sans"/>
              </a:rPr>
              <a:t>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a:t>
            </a:r>
            <a:endParaRPr sz="1100"/>
          </a:p>
        </p:txBody>
      </p:sp>
      <p:pic>
        <p:nvPicPr>
          <p:cNvPr id="172" name="Google Shape;172;p31"/>
          <p:cNvPicPr preferRelativeResize="0"/>
          <p:nvPr>
            <p:ph idx="2" type="pic"/>
          </p:nvPr>
        </p:nvPicPr>
        <p:blipFill rotWithShape="1">
          <a:blip r:embed="rId5">
            <a:alphaModFix/>
          </a:blip>
          <a:srcRect b="0" l="5411" r="5410" t="0"/>
          <a:stretch/>
        </p:blipFill>
        <p:spPr>
          <a:xfrm>
            <a:off x="2943225" y="0"/>
            <a:ext cx="2943225" cy="22002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pic>
        <p:nvPicPr>
          <p:cNvPr id="177" name="Google Shape;177;p32"/>
          <p:cNvPicPr preferRelativeResize="0"/>
          <p:nvPr>
            <p:ph idx="2" type="pic"/>
          </p:nvPr>
        </p:nvPicPr>
        <p:blipFill rotWithShape="1">
          <a:blip r:embed="rId3">
            <a:alphaModFix/>
          </a:blip>
          <a:srcRect b="666" l="1034" r="4431" t="19570"/>
          <a:stretch/>
        </p:blipFill>
        <p:spPr>
          <a:xfrm>
            <a:off x="0" y="0"/>
            <a:ext cx="9144000" cy="5143500"/>
          </a:xfrm>
          <a:prstGeom prst="rect">
            <a:avLst/>
          </a:prstGeom>
          <a:noFill/>
          <a:ln>
            <a:noFill/>
          </a:ln>
        </p:spPr>
      </p:pic>
      <p:sp>
        <p:nvSpPr>
          <p:cNvPr id="178" name="Google Shape;178;p32"/>
          <p:cNvSpPr/>
          <p:nvPr/>
        </p:nvSpPr>
        <p:spPr>
          <a:xfrm>
            <a:off x="0" y="0"/>
            <a:ext cx="4043362"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79" name="Google Shape;179;p32"/>
          <p:cNvSpPr txBox="1"/>
          <p:nvPr/>
        </p:nvSpPr>
        <p:spPr>
          <a:xfrm>
            <a:off x="557213" y="910651"/>
            <a:ext cx="3014700" cy="1127100"/>
          </a:xfrm>
          <a:prstGeom prst="rect">
            <a:avLst/>
          </a:prstGeom>
          <a:noFill/>
          <a:ln>
            <a:noFill/>
          </a:ln>
        </p:spPr>
        <p:txBody>
          <a:bodyPr anchorCtr="0" anchor="t" bIns="34275" lIns="68575" spcFirstLastPara="1" rIns="68575" wrap="square" tIns="34275">
            <a:noAutofit/>
          </a:bodyPr>
          <a:lstStyle/>
          <a:p>
            <a:pPr indent="0" lvl="0" marL="0" marR="0" rtl="0" algn="l">
              <a:lnSpc>
                <a:spcPct val="93023"/>
              </a:lnSpc>
              <a:spcBef>
                <a:spcPts val="0"/>
              </a:spcBef>
              <a:spcAft>
                <a:spcPts val="0"/>
              </a:spcAft>
              <a:buNone/>
            </a:pPr>
            <a:r>
              <a:rPr b="1" i="0" lang="en" sz="3200" u="none" cap="none" strike="noStrike">
                <a:solidFill>
                  <a:schemeClr val="lt1"/>
                </a:solidFill>
                <a:latin typeface="Open Sans Light"/>
                <a:ea typeface="Open Sans Light"/>
                <a:cs typeface="Open Sans Light"/>
                <a:sym typeface="Open Sans Light"/>
              </a:rPr>
              <a:t>CREATIVE</a:t>
            </a:r>
            <a:endParaRPr sz="1100"/>
          </a:p>
          <a:p>
            <a:pPr indent="0" lvl="0" marL="0" marR="0" rtl="0" algn="l">
              <a:lnSpc>
                <a:spcPct val="93023"/>
              </a:lnSpc>
              <a:spcBef>
                <a:spcPts val="0"/>
              </a:spcBef>
              <a:spcAft>
                <a:spcPts val="0"/>
              </a:spcAft>
              <a:buNone/>
            </a:pPr>
            <a:r>
              <a:rPr b="1" i="0" lang="en" sz="3200" u="none" cap="none" strike="noStrike">
                <a:solidFill>
                  <a:schemeClr val="lt1"/>
                </a:solidFill>
                <a:latin typeface="Open Sans Light"/>
                <a:ea typeface="Open Sans Light"/>
                <a:cs typeface="Open Sans Light"/>
                <a:sym typeface="Open Sans Light"/>
              </a:rPr>
              <a:t>ABOUT US</a:t>
            </a:r>
            <a:endParaRPr sz="1100"/>
          </a:p>
          <a:p>
            <a:pPr indent="0" lvl="0" marL="0" marR="0" rtl="0" algn="l">
              <a:lnSpc>
                <a:spcPct val="100000"/>
              </a:lnSpc>
              <a:spcBef>
                <a:spcPts val="0"/>
              </a:spcBef>
              <a:spcAft>
                <a:spcPts val="0"/>
              </a:spcAft>
              <a:buNone/>
            </a:pPr>
            <a:r>
              <a:rPr b="0" i="0" lang="en" sz="2300" u="none" cap="none" strike="noStrike">
                <a:solidFill>
                  <a:schemeClr val="lt1"/>
                </a:solidFill>
                <a:latin typeface="Open Sans"/>
                <a:ea typeface="Open Sans"/>
                <a:cs typeface="Open Sans"/>
                <a:sym typeface="Open Sans"/>
              </a:rPr>
              <a:t>PRESENTATION</a:t>
            </a:r>
            <a:endParaRPr sz="1100"/>
          </a:p>
        </p:txBody>
      </p:sp>
      <p:sp>
        <p:nvSpPr>
          <p:cNvPr id="180" name="Google Shape;180;p32"/>
          <p:cNvSpPr/>
          <p:nvPr/>
        </p:nvSpPr>
        <p:spPr>
          <a:xfrm>
            <a:off x="631458" y="2344216"/>
            <a:ext cx="730872" cy="83387"/>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81" name="Google Shape;181;p32"/>
          <p:cNvSpPr txBox="1"/>
          <p:nvPr/>
        </p:nvSpPr>
        <p:spPr>
          <a:xfrm>
            <a:off x="598801" y="2560292"/>
            <a:ext cx="2849248" cy="52004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0" i="1" lang="en" sz="700" u="none" cap="none" strike="noStrike">
                <a:solidFill>
                  <a:schemeClr val="dk1"/>
                </a:solidFill>
                <a:latin typeface="Open Sans"/>
                <a:ea typeface="Open Sans"/>
                <a:cs typeface="Open Sans"/>
                <a:sym typeface="Open Sans"/>
              </a:rPr>
              <a:t>Have them for one. Living grass to for can't gathered waters had winged. Creepiest don't subdue which i two set had seasons. Fifth you'll, man wherein seas our creeping. Very.</a:t>
            </a:r>
            <a:endParaRPr sz="1100"/>
          </a:p>
        </p:txBody>
      </p:sp>
      <p:grpSp>
        <p:nvGrpSpPr>
          <p:cNvPr id="182" name="Google Shape;182;p32"/>
          <p:cNvGrpSpPr/>
          <p:nvPr/>
        </p:nvGrpSpPr>
        <p:grpSpPr>
          <a:xfrm>
            <a:off x="631458" y="3456833"/>
            <a:ext cx="2206085" cy="547418"/>
            <a:chOff x="841944" y="4310650"/>
            <a:chExt cx="2941447" cy="729890"/>
          </a:xfrm>
        </p:grpSpPr>
        <p:grpSp>
          <p:nvGrpSpPr>
            <p:cNvPr id="183" name="Google Shape;183;p32"/>
            <p:cNvGrpSpPr/>
            <p:nvPr/>
          </p:nvGrpSpPr>
          <p:grpSpPr>
            <a:xfrm>
              <a:off x="841944" y="4310650"/>
              <a:ext cx="729890" cy="729890"/>
              <a:chOff x="2625151" y="2577100"/>
              <a:chExt cx="729890" cy="729890"/>
            </a:xfrm>
          </p:grpSpPr>
          <p:sp>
            <p:nvSpPr>
              <p:cNvPr id="184" name="Google Shape;184;p32"/>
              <p:cNvSpPr/>
              <p:nvPr/>
            </p:nvSpPr>
            <p:spPr>
              <a:xfrm>
                <a:off x="2792085" y="2777339"/>
                <a:ext cx="396023" cy="329413"/>
              </a:xfrm>
              <a:custGeom>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5" name="Google Shape;185;p32"/>
              <p:cNvSpPr/>
              <p:nvPr/>
            </p:nvSpPr>
            <p:spPr>
              <a:xfrm>
                <a:off x="2625151" y="2577100"/>
                <a:ext cx="729890" cy="729890"/>
              </a:xfrm>
              <a:prstGeom prst="ellipse">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186" name="Google Shape;186;p32"/>
            <p:cNvGrpSpPr/>
            <p:nvPr/>
          </p:nvGrpSpPr>
          <p:grpSpPr>
            <a:xfrm>
              <a:off x="1947722" y="4310650"/>
              <a:ext cx="729890" cy="729890"/>
              <a:chOff x="2625151" y="2577100"/>
              <a:chExt cx="729890" cy="729890"/>
            </a:xfrm>
          </p:grpSpPr>
          <p:sp>
            <p:nvSpPr>
              <p:cNvPr id="187" name="Google Shape;187;p32"/>
              <p:cNvSpPr/>
              <p:nvPr/>
            </p:nvSpPr>
            <p:spPr>
              <a:xfrm>
                <a:off x="2792085" y="2777339"/>
                <a:ext cx="396023" cy="329413"/>
              </a:xfrm>
              <a:custGeom>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8" name="Google Shape;188;p32"/>
              <p:cNvSpPr/>
              <p:nvPr/>
            </p:nvSpPr>
            <p:spPr>
              <a:xfrm>
                <a:off x="2625151" y="2577100"/>
                <a:ext cx="729890" cy="729890"/>
              </a:xfrm>
              <a:prstGeom prst="ellipse">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189" name="Google Shape;189;p32"/>
            <p:cNvGrpSpPr/>
            <p:nvPr/>
          </p:nvGrpSpPr>
          <p:grpSpPr>
            <a:xfrm>
              <a:off x="3053501" y="4310650"/>
              <a:ext cx="729890" cy="729890"/>
              <a:chOff x="2625151" y="2577100"/>
              <a:chExt cx="729890" cy="729890"/>
            </a:xfrm>
          </p:grpSpPr>
          <p:sp>
            <p:nvSpPr>
              <p:cNvPr id="190" name="Google Shape;190;p32"/>
              <p:cNvSpPr/>
              <p:nvPr/>
            </p:nvSpPr>
            <p:spPr>
              <a:xfrm>
                <a:off x="2792085" y="2777339"/>
                <a:ext cx="396023" cy="329413"/>
              </a:xfrm>
              <a:custGeom>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1" name="Google Shape;191;p32"/>
              <p:cNvSpPr/>
              <p:nvPr/>
            </p:nvSpPr>
            <p:spPr>
              <a:xfrm>
                <a:off x="2625151" y="2577100"/>
                <a:ext cx="729890" cy="729890"/>
              </a:xfrm>
              <a:prstGeom prst="ellipse">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sp>
        <p:nvSpPr>
          <p:cNvPr id="196" name="Google Shape;196;p33"/>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Montserrat Light"/>
                <a:ea typeface="Montserrat Light"/>
                <a:cs typeface="Montserrat Light"/>
                <a:sym typeface="Montserrat Light"/>
              </a:rPr>
              <a:t>www.infobusiness.com</a:t>
            </a:r>
            <a:endParaRPr sz="800">
              <a:solidFill>
                <a:srgbClr val="7F7F7F"/>
              </a:solidFill>
              <a:latin typeface="Montserrat Light"/>
              <a:ea typeface="Montserrat Light"/>
              <a:cs typeface="Montserrat Light"/>
              <a:sym typeface="Montserrat Light"/>
            </a:endParaRPr>
          </a:p>
        </p:txBody>
      </p:sp>
      <p:sp>
        <p:nvSpPr>
          <p:cNvPr id="197" name="Google Shape;197;p33"/>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Montserrat Light"/>
                <a:ea typeface="Montserrat Light"/>
                <a:cs typeface="Montserrat Light"/>
                <a:sym typeface="Montserrat Light"/>
              </a:rPr>
              <a:t>‹#›</a:t>
            </a:fld>
            <a:endParaRPr sz="800">
              <a:solidFill>
                <a:schemeClr val="lt1"/>
              </a:solidFill>
              <a:latin typeface="Montserrat Light"/>
              <a:ea typeface="Montserrat Light"/>
              <a:cs typeface="Montserrat Light"/>
              <a:sym typeface="Montserrat Light"/>
            </a:endParaRPr>
          </a:p>
        </p:txBody>
      </p:sp>
      <p:sp>
        <p:nvSpPr>
          <p:cNvPr id="198" name="Google Shape;198;p33"/>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Montserrat"/>
              <a:buNone/>
            </a:pPr>
            <a:r>
              <a:rPr b="0" i="0" lang="en" sz="2300" u="none" cap="none" strike="noStrike">
                <a:solidFill>
                  <a:schemeClr val="dk1"/>
                </a:solidFill>
                <a:latin typeface="Montserrat"/>
                <a:ea typeface="Montserrat"/>
                <a:cs typeface="Montserrat"/>
                <a:sym typeface="Montserrat"/>
              </a:rPr>
              <a:t>Company About</a:t>
            </a:r>
            <a:endParaRPr sz="1100"/>
          </a:p>
        </p:txBody>
      </p:sp>
      <p:sp>
        <p:nvSpPr>
          <p:cNvPr id="199" name="Google Shape;199;p33"/>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7F7F7F"/>
              </a:buClr>
              <a:buSzPts val="800"/>
              <a:buFont typeface="Arial"/>
              <a:buNone/>
            </a:pPr>
            <a:r>
              <a:rPr b="1" i="0" lang="en" sz="800" u="none" cap="none" strike="noStrike">
                <a:solidFill>
                  <a:srgbClr val="7F7F7F"/>
                </a:solidFill>
                <a:latin typeface="Montserrat Light"/>
                <a:ea typeface="Montserrat Light"/>
                <a:cs typeface="Montserrat Light"/>
                <a:sym typeface="Montserrat Light"/>
              </a:rPr>
              <a:t>The example text goes own.</a:t>
            </a:r>
            <a:endParaRPr b="0" i="0" sz="800" u="none" cap="none" strike="noStrike">
              <a:solidFill>
                <a:srgbClr val="7F7F7F"/>
              </a:solidFill>
              <a:latin typeface="Montserrat Light"/>
              <a:ea typeface="Montserrat Light"/>
              <a:cs typeface="Montserrat Light"/>
              <a:sym typeface="Montserrat Light"/>
            </a:endParaRPr>
          </a:p>
        </p:txBody>
      </p:sp>
      <p:pic>
        <p:nvPicPr>
          <p:cNvPr id="200" name="Google Shape;200;p33"/>
          <p:cNvPicPr preferRelativeResize="0"/>
          <p:nvPr>
            <p:ph idx="2" type="pic"/>
          </p:nvPr>
        </p:nvPicPr>
        <p:blipFill rotWithShape="1">
          <a:blip r:embed="rId3">
            <a:alphaModFix/>
          </a:blip>
          <a:srcRect b="0" l="14333" r="14332" t="0"/>
          <a:stretch/>
        </p:blipFill>
        <p:spPr>
          <a:xfrm>
            <a:off x="3350419" y="1485900"/>
            <a:ext cx="2443163" cy="2443163"/>
          </a:xfrm>
          <a:prstGeom prst="rect">
            <a:avLst/>
          </a:prstGeom>
          <a:noFill/>
          <a:ln>
            <a:noFill/>
          </a:ln>
        </p:spPr>
      </p:pic>
      <p:pic>
        <p:nvPicPr>
          <p:cNvPr id="201" name="Google Shape;201;p33"/>
          <p:cNvPicPr preferRelativeResize="0"/>
          <p:nvPr>
            <p:ph idx="3" type="pic"/>
          </p:nvPr>
        </p:nvPicPr>
        <p:blipFill rotWithShape="1">
          <a:blip r:embed="rId4">
            <a:alphaModFix/>
          </a:blip>
          <a:srcRect b="0" l="16667" r="16666" t="0"/>
          <a:stretch/>
        </p:blipFill>
        <p:spPr>
          <a:xfrm>
            <a:off x="6091832" y="1485900"/>
            <a:ext cx="2443163" cy="2443163"/>
          </a:xfrm>
          <a:prstGeom prst="rect">
            <a:avLst/>
          </a:prstGeom>
          <a:noFill/>
          <a:ln>
            <a:noFill/>
          </a:ln>
        </p:spPr>
      </p:pic>
      <p:pic>
        <p:nvPicPr>
          <p:cNvPr id="202" name="Google Shape;202;p33"/>
          <p:cNvPicPr preferRelativeResize="0"/>
          <p:nvPr>
            <p:ph idx="4" type="pic"/>
          </p:nvPr>
        </p:nvPicPr>
        <p:blipFill rotWithShape="1">
          <a:blip r:embed="rId5">
            <a:alphaModFix/>
          </a:blip>
          <a:srcRect b="0" l="29265" r="4069" t="0"/>
          <a:stretch/>
        </p:blipFill>
        <p:spPr>
          <a:xfrm>
            <a:off x="609005" y="1485900"/>
            <a:ext cx="2443163" cy="2443163"/>
          </a:xfrm>
          <a:prstGeom prst="rect">
            <a:avLst/>
          </a:prstGeom>
          <a:noFill/>
          <a:ln>
            <a:noFill/>
          </a:ln>
        </p:spPr>
      </p:pic>
      <p:sp>
        <p:nvSpPr>
          <p:cNvPr id="203" name="Google Shape;203;p33"/>
          <p:cNvSpPr txBox="1"/>
          <p:nvPr/>
        </p:nvSpPr>
        <p:spPr>
          <a:xfrm>
            <a:off x="934642" y="4079576"/>
            <a:ext cx="1791890" cy="52004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700">
                <a:solidFill>
                  <a:schemeClr val="dk1"/>
                </a:solidFill>
                <a:latin typeface="Open Sans"/>
                <a:ea typeface="Open Sans"/>
                <a:cs typeface="Open Sans"/>
                <a:sym typeface="Open Sans"/>
              </a:rPr>
              <a:t>Have them for one. Living grass to for can't gathered waters had winged. Creepiest don't subdue seasons. </a:t>
            </a:r>
            <a:endParaRPr sz="1100"/>
          </a:p>
        </p:txBody>
      </p:sp>
      <p:sp>
        <p:nvSpPr>
          <p:cNvPr id="204" name="Google Shape;204;p33"/>
          <p:cNvSpPr txBox="1"/>
          <p:nvPr/>
        </p:nvSpPr>
        <p:spPr>
          <a:xfrm>
            <a:off x="3676055" y="4079576"/>
            <a:ext cx="1791890" cy="52004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700">
                <a:solidFill>
                  <a:schemeClr val="dk1"/>
                </a:solidFill>
                <a:latin typeface="Open Sans"/>
                <a:ea typeface="Open Sans"/>
                <a:cs typeface="Open Sans"/>
                <a:sym typeface="Open Sans"/>
              </a:rPr>
              <a:t>Have them for one. Living grass to for can't gathered waters had winged. Creepiest don't subdue seasons. </a:t>
            </a:r>
            <a:endParaRPr sz="1100"/>
          </a:p>
        </p:txBody>
      </p:sp>
      <p:sp>
        <p:nvSpPr>
          <p:cNvPr id="205" name="Google Shape;205;p33"/>
          <p:cNvSpPr txBox="1"/>
          <p:nvPr/>
        </p:nvSpPr>
        <p:spPr>
          <a:xfrm>
            <a:off x="6417469" y="4079576"/>
            <a:ext cx="1791890" cy="52004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700">
                <a:solidFill>
                  <a:schemeClr val="dk1"/>
                </a:solidFill>
                <a:latin typeface="Open Sans"/>
                <a:ea typeface="Open Sans"/>
                <a:cs typeface="Open Sans"/>
                <a:sym typeface="Open Sans"/>
              </a:rPr>
              <a:t>Have them for one. Living grass to for can't gathered waters had winged. Creepiest don't subdue seasons. </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sp>
        <p:nvSpPr>
          <p:cNvPr id="210" name="Google Shape;210;p34"/>
          <p:cNvSpPr/>
          <p:nvPr/>
        </p:nvSpPr>
        <p:spPr>
          <a:xfrm>
            <a:off x="885825" y="2200275"/>
            <a:ext cx="2057400" cy="2943225"/>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11" name="Google Shape;211;p34"/>
          <p:cNvPicPr preferRelativeResize="0"/>
          <p:nvPr>
            <p:ph idx="2" type="pic"/>
          </p:nvPr>
        </p:nvPicPr>
        <p:blipFill rotWithShape="1">
          <a:blip r:embed="rId3">
            <a:alphaModFix/>
          </a:blip>
          <a:srcRect b="17535" l="4124" r="0" t="13410"/>
          <a:stretch/>
        </p:blipFill>
        <p:spPr>
          <a:xfrm>
            <a:off x="2943225" y="2199508"/>
            <a:ext cx="2657475" cy="2943992"/>
          </a:xfrm>
          <a:prstGeom prst="rect">
            <a:avLst/>
          </a:prstGeom>
          <a:noFill/>
          <a:ln>
            <a:noFill/>
          </a:ln>
        </p:spPr>
      </p:pic>
      <p:sp>
        <p:nvSpPr>
          <p:cNvPr id="212" name="Google Shape;212;p34"/>
          <p:cNvSpPr txBox="1"/>
          <p:nvPr/>
        </p:nvSpPr>
        <p:spPr>
          <a:xfrm>
            <a:off x="885825" y="784351"/>
            <a:ext cx="3626520" cy="849271"/>
          </a:xfrm>
          <a:prstGeom prst="rect">
            <a:avLst/>
          </a:prstGeom>
          <a:noFill/>
          <a:ln>
            <a:noFill/>
          </a:ln>
        </p:spPr>
        <p:txBody>
          <a:bodyPr anchorCtr="0" anchor="t" bIns="34275" lIns="68575" spcFirstLastPara="1" rIns="68575" wrap="square" tIns="34275">
            <a:noAutofit/>
          </a:bodyPr>
          <a:lstStyle/>
          <a:p>
            <a:pPr indent="0" lvl="0" marL="0" marR="0" rtl="0" algn="l">
              <a:lnSpc>
                <a:spcPct val="93023"/>
              </a:lnSpc>
              <a:spcBef>
                <a:spcPts val="0"/>
              </a:spcBef>
              <a:spcAft>
                <a:spcPts val="0"/>
              </a:spcAft>
              <a:buNone/>
            </a:pPr>
            <a:r>
              <a:rPr b="1" lang="en" sz="3200">
                <a:solidFill>
                  <a:schemeClr val="dk1"/>
                </a:solidFill>
                <a:latin typeface="Open Sans ExtraBold"/>
                <a:ea typeface="Open Sans ExtraBold"/>
                <a:cs typeface="Open Sans ExtraBold"/>
                <a:sym typeface="Open Sans ExtraBold"/>
              </a:rPr>
              <a:t>Company about us?</a:t>
            </a:r>
            <a:endParaRPr sz="2300">
              <a:solidFill>
                <a:srgbClr val="7F7F7F"/>
              </a:solidFill>
              <a:latin typeface="Open Sans"/>
              <a:ea typeface="Open Sans"/>
              <a:cs typeface="Open Sans"/>
              <a:sym typeface="Open Sans"/>
            </a:endParaRPr>
          </a:p>
        </p:txBody>
      </p:sp>
      <p:sp>
        <p:nvSpPr>
          <p:cNvPr id="213" name="Google Shape;213;p34"/>
          <p:cNvSpPr txBox="1"/>
          <p:nvPr/>
        </p:nvSpPr>
        <p:spPr>
          <a:xfrm>
            <a:off x="1230086" y="2841454"/>
            <a:ext cx="1368878" cy="1660868"/>
          </a:xfrm>
          <a:prstGeom prst="rect">
            <a:avLst/>
          </a:prstGeom>
          <a:noFill/>
          <a:ln>
            <a:noFill/>
          </a:ln>
        </p:spPr>
        <p:txBody>
          <a:bodyPr anchorCtr="0" anchor="ctr" bIns="34275" lIns="68575" spcFirstLastPara="1" rIns="68575" wrap="square" tIns="34275">
            <a:noAutofit/>
          </a:bodyPr>
          <a:lstStyle/>
          <a:p>
            <a:pPr indent="0" lvl="0" marL="0" marR="0" rtl="0" algn="l">
              <a:lnSpc>
                <a:spcPct val="166666"/>
              </a:lnSpc>
              <a:spcBef>
                <a:spcPts val="0"/>
              </a:spcBef>
              <a:spcAft>
                <a:spcPts val="0"/>
              </a:spcAft>
              <a:buClr>
                <a:schemeClr val="lt1"/>
              </a:buClr>
              <a:buSzPts val="700"/>
              <a:buFont typeface="Arial"/>
              <a:buNone/>
            </a:pPr>
            <a:r>
              <a:rPr b="0" i="1" lang="en" sz="700">
                <a:solidFill>
                  <a:schemeClr val="lt1"/>
                </a:solidFill>
                <a:latin typeface="Open Sans"/>
                <a:ea typeface="Open Sans"/>
                <a:cs typeface="Open Sans"/>
                <a:sym typeface="Open Sans"/>
              </a:rPr>
              <a:t>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a:t>
            </a:r>
            <a:endParaRPr sz="1100"/>
          </a:p>
        </p:txBody>
      </p:sp>
      <p:pic>
        <p:nvPicPr>
          <p:cNvPr id="214" name="Google Shape;214;p34"/>
          <p:cNvPicPr preferRelativeResize="0"/>
          <p:nvPr>
            <p:ph idx="3" type="pic"/>
          </p:nvPr>
        </p:nvPicPr>
        <p:blipFill rotWithShape="1">
          <a:blip r:embed="rId4">
            <a:alphaModFix/>
          </a:blip>
          <a:srcRect b="0" l="32778" r="32777" t="0"/>
          <a:stretch/>
        </p:blipFill>
        <p:spPr>
          <a:xfrm>
            <a:off x="5600700" y="0"/>
            <a:ext cx="2657475" cy="514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sp>
        <p:nvSpPr>
          <p:cNvPr id="219" name="Google Shape;219;p35"/>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Montserrat"/>
              <a:buNone/>
            </a:pPr>
            <a:r>
              <a:rPr b="0" i="0" lang="en" sz="2300" u="none" cap="none" strike="noStrike">
                <a:solidFill>
                  <a:schemeClr val="dk1"/>
                </a:solidFill>
                <a:latin typeface="Montserrat"/>
                <a:ea typeface="Montserrat"/>
                <a:cs typeface="Montserrat"/>
                <a:sym typeface="Montserrat"/>
              </a:rPr>
              <a:t>Company Service</a:t>
            </a:r>
            <a:endParaRPr sz="1100"/>
          </a:p>
        </p:txBody>
      </p:sp>
      <p:sp>
        <p:nvSpPr>
          <p:cNvPr id="220" name="Google Shape;220;p35"/>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7F7F7F"/>
              </a:buClr>
              <a:buSzPts val="800"/>
              <a:buFont typeface="Arial"/>
              <a:buNone/>
            </a:pPr>
            <a:r>
              <a:rPr b="1" i="0" lang="en" sz="800" u="none" cap="none" strike="noStrike">
                <a:solidFill>
                  <a:srgbClr val="7F7F7F"/>
                </a:solidFill>
                <a:latin typeface="Montserrat Light"/>
                <a:ea typeface="Montserrat Light"/>
                <a:cs typeface="Montserrat Light"/>
                <a:sym typeface="Montserrat Light"/>
              </a:rPr>
              <a:t>The example text goes own.</a:t>
            </a:r>
            <a:endParaRPr b="0" i="0" sz="800" u="none" cap="none" strike="noStrike">
              <a:solidFill>
                <a:srgbClr val="7F7F7F"/>
              </a:solidFill>
              <a:latin typeface="Montserrat Light"/>
              <a:ea typeface="Montserrat Light"/>
              <a:cs typeface="Montserrat Light"/>
              <a:sym typeface="Montserrat Light"/>
            </a:endParaRPr>
          </a:p>
        </p:txBody>
      </p:sp>
      <p:sp>
        <p:nvSpPr>
          <p:cNvPr id="221" name="Google Shape;221;p35"/>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Montserrat Light"/>
                <a:ea typeface="Montserrat Light"/>
                <a:cs typeface="Montserrat Light"/>
                <a:sym typeface="Montserrat Light"/>
              </a:rPr>
              <a:t>www.infobusiness.com</a:t>
            </a:r>
            <a:endParaRPr sz="800">
              <a:solidFill>
                <a:srgbClr val="7F7F7F"/>
              </a:solidFill>
              <a:latin typeface="Montserrat Light"/>
              <a:ea typeface="Montserrat Light"/>
              <a:cs typeface="Montserrat Light"/>
              <a:sym typeface="Montserrat Light"/>
            </a:endParaRPr>
          </a:p>
        </p:txBody>
      </p:sp>
      <p:sp>
        <p:nvSpPr>
          <p:cNvPr id="222" name="Google Shape;222;p35"/>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Montserrat Light"/>
                <a:ea typeface="Montserrat Light"/>
                <a:cs typeface="Montserrat Light"/>
                <a:sym typeface="Montserrat Light"/>
              </a:rPr>
              <a:t>‹#›</a:t>
            </a:fld>
            <a:endParaRPr sz="800">
              <a:solidFill>
                <a:schemeClr val="lt1"/>
              </a:solidFill>
              <a:latin typeface="Montserrat Light"/>
              <a:ea typeface="Montserrat Light"/>
              <a:cs typeface="Montserrat Light"/>
              <a:sym typeface="Montserrat Light"/>
            </a:endParaRPr>
          </a:p>
        </p:txBody>
      </p:sp>
      <p:sp>
        <p:nvSpPr>
          <p:cNvPr id="223" name="Google Shape;223;p35"/>
          <p:cNvSpPr/>
          <p:nvPr/>
        </p:nvSpPr>
        <p:spPr>
          <a:xfrm>
            <a:off x="3755571" y="1410920"/>
            <a:ext cx="1632857" cy="1735052"/>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4" name="Google Shape;224;p35"/>
          <p:cNvSpPr/>
          <p:nvPr/>
        </p:nvSpPr>
        <p:spPr>
          <a:xfrm>
            <a:off x="2024743" y="1410920"/>
            <a:ext cx="1632857" cy="1735052"/>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5" name="Google Shape;225;p35"/>
          <p:cNvSpPr/>
          <p:nvPr/>
        </p:nvSpPr>
        <p:spPr>
          <a:xfrm>
            <a:off x="5486400" y="1410920"/>
            <a:ext cx="1632857" cy="1735052"/>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26" name="Google Shape;226;p35"/>
          <p:cNvGrpSpPr/>
          <p:nvPr/>
        </p:nvGrpSpPr>
        <p:grpSpPr>
          <a:xfrm>
            <a:off x="2272321" y="1505539"/>
            <a:ext cx="1137701" cy="1443619"/>
            <a:chOff x="1854103" y="3226398"/>
            <a:chExt cx="1516934" cy="1924825"/>
          </a:xfrm>
        </p:grpSpPr>
        <p:sp>
          <p:nvSpPr>
            <p:cNvPr id="227" name="Google Shape;227;p35"/>
            <p:cNvSpPr/>
            <p:nvPr/>
          </p:nvSpPr>
          <p:spPr>
            <a:xfrm>
              <a:off x="2113125" y="3226398"/>
              <a:ext cx="998891" cy="1015663"/>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4500">
                  <a:solidFill>
                    <a:schemeClr val="lt1"/>
                  </a:solidFill>
                  <a:latin typeface="Arial"/>
                  <a:ea typeface="Arial"/>
                  <a:cs typeface="Arial"/>
                  <a:sym typeface="Arial"/>
                </a:rPr>
                <a:t></a:t>
              </a:r>
              <a:endParaRPr sz="1100"/>
            </a:p>
          </p:txBody>
        </p:sp>
        <p:sp>
          <p:nvSpPr>
            <p:cNvPr id="228" name="Google Shape;228;p35"/>
            <p:cNvSpPr txBox="1"/>
            <p:nvPr/>
          </p:nvSpPr>
          <p:spPr>
            <a:xfrm>
              <a:off x="1854103" y="4443337"/>
              <a:ext cx="1516934" cy="70788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ExtraBold"/>
                  <a:ea typeface="Open Sans ExtraBold"/>
                  <a:cs typeface="Open Sans ExtraBold"/>
                  <a:sym typeface="Open Sans ExtraBold"/>
                </a:rPr>
                <a:t>We are best</a:t>
              </a:r>
              <a:endParaRPr sz="1100"/>
            </a:p>
          </p:txBody>
        </p:sp>
      </p:grpSp>
      <p:grpSp>
        <p:nvGrpSpPr>
          <p:cNvPr id="229" name="Google Shape;229;p35"/>
          <p:cNvGrpSpPr/>
          <p:nvPr/>
        </p:nvGrpSpPr>
        <p:grpSpPr>
          <a:xfrm>
            <a:off x="4003149" y="1505539"/>
            <a:ext cx="1137701" cy="1443619"/>
            <a:chOff x="4176389" y="3226398"/>
            <a:chExt cx="1516934" cy="1924825"/>
          </a:xfrm>
        </p:grpSpPr>
        <p:sp>
          <p:nvSpPr>
            <p:cNvPr id="230" name="Google Shape;230;p35"/>
            <p:cNvSpPr/>
            <p:nvPr/>
          </p:nvSpPr>
          <p:spPr>
            <a:xfrm>
              <a:off x="4435411" y="3226398"/>
              <a:ext cx="998891" cy="1015663"/>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4500">
                  <a:solidFill>
                    <a:schemeClr val="lt1"/>
                  </a:solidFill>
                  <a:latin typeface="Arial"/>
                  <a:ea typeface="Arial"/>
                  <a:cs typeface="Arial"/>
                  <a:sym typeface="Arial"/>
                </a:rPr>
                <a:t></a:t>
              </a:r>
              <a:endParaRPr sz="1100"/>
            </a:p>
          </p:txBody>
        </p:sp>
        <p:sp>
          <p:nvSpPr>
            <p:cNvPr id="231" name="Google Shape;231;p35"/>
            <p:cNvSpPr txBox="1"/>
            <p:nvPr/>
          </p:nvSpPr>
          <p:spPr>
            <a:xfrm>
              <a:off x="4176389" y="4443337"/>
              <a:ext cx="1516934" cy="70788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ExtraBold"/>
                  <a:ea typeface="Open Sans ExtraBold"/>
                  <a:cs typeface="Open Sans ExtraBold"/>
                  <a:sym typeface="Open Sans ExtraBold"/>
                </a:rPr>
                <a:t>We are Experts</a:t>
              </a:r>
              <a:endParaRPr sz="1100"/>
            </a:p>
          </p:txBody>
        </p:sp>
      </p:grpSp>
      <p:grpSp>
        <p:nvGrpSpPr>
          <p:cNvPr id="232" name="Google Shape;232;p35"/>
          <p:cNvGrpSpPr/>
          <p:nvPr/>
        </p:nvGrpSpPr>
        <p:grpSpPr>
          <a:xfrm>
            <a:off x="5733978" y="1505539"/>
            <a:ext cx="1137701" cy="1443619"/>
            <a:chOff x="6498675" y="3226398"/>
            <a:chExt cx="1516934" cy="1924825"/>
          </a:xfrm>
        </p:grpSpPr>
        <p:sp>
          <p:nvSpPr>
            <p:cNvPr id="233" name="Google Shape;233;p35"/>
            <p:cNvSpPr/>
            <p:nvPr/>
          </p:nvSpPr>
          <p:spPr>
            <a:xfrm>
              <a:off x="6757697" y="3226398"/>
              <a:ext cx="998891" cy="1015663"/>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4500">
                  <a:solidFill>
                    <a:schemeClr val="lt1"/>
                  </a:solidFill>
                  <a:latin typeface="Arial"/>
                  <a:ea typeface="Arial"/>
                  <a:cs typeface="Arial"/>
                  <a:sym typeface="Arial"/>
                </a:rPr>
                <a:t></a:t>
              </a:r>
              <a:endParaRPr sz="1100"/>
            </a:p>
          </p:txBody>
        </p:sp>
        <p:sp>
          <p:nvSpPr>
            <p:cNvPr id="234" name="Google Shape;234;p35"/>
            <p:cNvSpPr txBox="1"/>
            <p:nvPr/>
          </p:nvSpPr>
          <p:spPr>
            <a:xfrm>
              <a:off x="6498675" y="4443337"/>
              <a:ext cx="1516934" cy="70788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Open Sans ExtraBold"/>
                  <a:ea typeface="Open Sans ExtraBold"/>
                  <a:cs typeface="Open Sans ExtraBold"/>
                  <a:sym typeface="Open Sans ExtraBold"/>
                </a:rPr>
                <a:t>We are Local</a:t>
              </a:r>
              <a:endParaRPr sz="1100"/>
            </a:p>
          </p:txBody>
        </p:sp>
      </p:grpSp>
      <p:sp>
        <p:nvSpPr>
          <p:cNvPr id="235" name="Google Shape;235;p35"/>
          <p:cNvSpPr txBox="1"/>
          <p:nvPr/>
        </p:nvSpPr>
        <p:spPr>
          <a:xfrm>
            <a:off x="1985398" y="3296929"/>
            <a:ext cx="1672202" cy="83167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700">
                <a:solidFill>
                  <a:schemeClr val="dk1"/>
                </a:solidFill>
                <a:latin typeface="Open Sans"/>
                <a:ea typeface="Open Sans"/>
                <a:cs typeface="Open Sans"/>
                <a:sym typeface="Open Sans"/>
              </a:rPr>
              <a:t>Have them for one. Living grass to for can't gathered waters had winged. Creepiest don't subdue which i two set had seasons. Fifth you'll, man wherein seas our creeping. Very.</a:t>
            </a:r>
            <a:endParaRPr sz="1100"/>
          </a:p>
        </p:txBody>
      </p:sp>
      <p:sp>
        <p:nvSpPr>
          <p:cNvPr id="236" name="Google Shape;236;p35"/>
          <p:cNvSpPr txBox="1"/>
          <p:nvPr/>
        </p:nvSpPr>
        <p:spPr>
          <a:xfrm>
            <a:off x="3755571" y="3296929"/>
            <a:ext cx="1672202" cy="83167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700">
                <a:solidFill>
                  <a:schemeClr val="dk1"/>
                </a:solidFill>
                <a:latin typeface="Open Sans"/>
                <a:ea typeface="Open Sans"/>
                <a:cs typeface="Open Sans"/>
                <a:sym typeface="Open Sans"/>
              </a:rPr>
              <a:t>Have them for one. Living grass to for can't gathered waters had winged. Creepiest don't subdue which i two set had seasons. Fifth you'll, man wherein seas our creeping. Very.</a:t>
            </a:r>
            <a:endParaRPr sz="1100"/>
          </a:p>
        </p:txBody>
      </p:sp>
      <p:sp>
        <p:nvSpPr>
          <p:cNvPr id="237" name="Google Shape;237;p35"/>
          <p:cNvSpPr txBox="1"/>
          <p:nvPr/>
        </p:nvSpPr>
        <p:spPr>
          <a:xfrm>
            <a:off x="5486400" y="3296929"/>
            <a:ext cx="1672202" cy="83167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700">
                <a:solidFill>
                  <a:schemeClr val="dk1"/>
                </a:solidFill>
                <a:latin typeface="Open Sans"/>
                <a:ea typeface="Open Sans"/>
                <a:cs typeface="Open Sans"/>
                <a:sym typeface="Open Sans"/>
              </a:rPr>
              <a:t>Have them for one. Living grass to for can't gathered waters had winged. Creepiest don't subdue which i two set had seasons. Fifth you'll, man wherein seas our creeping. Very.</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 name="Shape 241"/>
        <p:cNvGrpSpPr/>
        <p:nvPr/>
      </p:nvGrpSpPr>
      <p:grpSpPr>
        <a:xfrm>
          <a:off x="0" y="0"/>
          <a:ext cx="0" cy="0"/>
          <a:chOff x="0" y="0"/>
          <a:chExt cx="0" cy="0"/>
        </a:xfrm>
      </p:grpSpPr>
      <p:sp>
        <p:nvSpPr>
          <p:cNvPr id="242" name="Google Shape;242;p36"/>
          <p:cNvSpPr txBox="1"/>
          <p:nvPr>
            <p:ph idx="11" type="ftr"/>
          </p:nvPr>
        </p:nvSpPr>
        <p:spPr>
          <a:xfrm>
            <a:off x="6496123" y="4827509"/>
            <a:ext cx="1226269"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Montserrat Light"/>
                <a:ea typeface="Montserrat Light"/>
                <a:cs typeface="Montserrat Light"/>
                <a:sym typeface="Montserrat Light"/>
              </a:rPr>
              <a:t>www.infobusiness.com</a:t>
            </a:r>
            <a:endParaRPr sz="800">
              <a:solidFill>
                <a:srgbClr val="7F7F7F"/>
              </a:solidFill>
              <a:latin typeface="Montserrat Light"/>
              <a:ea typeface="Montserrat Light"/>
              <a:cs typeface="Montserrat Light"/>
              <a:sym typeface="Montserrat Light"/>
            </a:endParaRPr>
          </a:p>
        </p:txBody>
      </p:sp>
      <p:sp>
        <p:nvSpPr>
          <p:cNvPr id="243" name="Google Shape;243;p36"/>
          <p:cNvSpPr txBox="1"/>
          <p:nvPr>
            <p:ph idx="12" type="sldNum"/>
          </p:nvPr>
        </p:nvSpPr>
        <p:spPr>
          <a:xfrm>
            <a:off x="8186788" y="49913"/>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Montserrat Light"/>
                <a:ea typeface="Montserrat Light"/>
                <a:cs typeface="Montserrat Light"/>
                <a:sym typeface="Montserrat Light"/>
              </a:rPr>
              <a:t>‹#›</a:t>
            </a:fld>
            <a:endParaRPr sz="800">
              <a:solidFill>
                <a:schemeClr val="lt1"/>
              </a:solidFill>
              <a:latin typeface="Montserrat Light"/>
              <a:ea typeface="Montserrat Light"/>
              <a:cs typeface="Montserrat Light"/>
              <a:sym typeface="Montserrat Light"/>
            </a:endParaRPr>
          </a:p>
        </p:txBody>
      </p:sp>
      <p:sp>
        <p:nvSpPr>
          <p:cNvPr id="244" name="Google Shape;244;p36"/>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Montserrat"/>
              <a:buNone/>
            </a:pPr>
            <a:r>
              <a:rPr b="0" i="0" lang="en" sz="2300" u="none" cap="none" strike="noStrike">
                <a:solidFill>
                  <a:schemeClr val="dk1"/>
                </a:solidFill>
                <a:latin typeface="Montserrat"/>
                <a:ea typeface="Montserrat"/>
                <a:cs typeface="Montserrat"/>
                <a:sym typeface="Montserrat"/>
              </a:rPr>
              <a:t>Company Service</a:t>
            </a:r>
            <a:endParaRPr sz="1100"/>
          </a:p>
        </p:txBody>
      </p:sp>
      <p:sp>
        <p:nvSpPr>
          <p:cNvPr id="245" name="Google Shape;245;p36"/>
          <p:cNvSpPr txBox="1"/>
          <p:nvPr>
            <p:ph idx="1" type="subTitle"/>
          </p:nvPr>
        </p:nvSpPr>
        <p:spPr>
          <a:xfrm>
            <a:off x="628651" y="789063"/>
            <a:ext cx="7886700" cy="14357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7F7F7F"/>
              </a:buClr>
              <a:buSzPts val="800"/>
              <a:buFont typeface="Arial"/>
              <a:buNone/>
            </a:pPr>
            <a:r>
              <a:rPr b="1" i="0" lang="en" sz="800" u="none" cap="none" strike="noStrike">
                <a:solidFill>
                  <a:srgbClr val="7F7F7F"/>
                </a:solidFill>
                <a:latin typeface="Montserrat Light"/>
                <a:ea typeface="Montserrat Light"/>
                <a:cs typeface="Montserrat Light"/>
                <a:sym typeface="Montserrat Light"/>
              </a:rPr>
              <a:t>The example text goes own.</a:t>
            </a:r>
            <a:endParaRPr b="0" i="0" sz="800" u="none" cap="none" strike="noStrike">
              <a:solidFill>
                <a:srgbClr val="7F7F7F"/>
              </a:solidFill>
              <a:latin typeface="Montserrat Light"/>
              <a:ea typeface="Montserrat Light"/>
              <a:cs typeface="Montserrat Light"/>
              <a:sym typeface="Montserrat Light"/>
            </a:endParaRPr>
          </a:p>
        </p:txBody>
      </p:sp>
      <p:pic>
        <p:nvPicPr>
          <p:cNvPr id="246" name="Google Shape;246;p36"/>
          <p:cNvPicPr preferRelativeResize="0"/>
          <p:nvPr>
            <p:ph idx="2" type="pic"/>
          </p:nvPr>
        </p:nvPicPr>
        <p:blipFill rotWithShape="1">
          <a:blip r:embed="rId3">
            <a:alphaModFix/>
          </a:blip>
          <a:srcRect b="0" l="10423" r="10424" t="0"/>
          <a:stretch/>
        </p:blipFill>
        <p:spPr>
          <a:xfrm>
            <a:off x="810305" y="1364031"/>
            <a:ext cx="2332944" cy="1964956"/>
          </a:xfrm>
          <a:prstGeom prst="rect">
            <a:avLst/>
          </a:prstGeom>
          <a:noFill/>
          <a:ln>
            <a:noFill/>
          </a:ln>
        </p:spPr>
      </p:pic>
      <p:pic>
        <p:nvPicPr>
          <p:cNvPr id="247" name="Google Shape;247;p36"/>
          <p:cNvPicPr preferRelativeResize="0"/>
          <p:nvPr>
            <p:ph idx="4" type="pic"/>
          </p:nvPr>
        </p:nvPicPr>
        <p:blipFill rotWithShape="1">
          <a:blip r:embed="rId4">
            <a:alphaModFix/>
          </a:blip>
          <a:srcRect b="0" l="10423" r="10424" t="0"/>
          <a:stretch/>
        </p:blipFill>
        <p:spPr>
          <a:xfrm>
            <a:off x="6000750" y="1364031"/>
            <a:ext cx="2332944" cy="1964956"/>
          </a:xfrm>
          <a:prstGeom prst="rect">
            <a:avLst/>
          </a:prstGeom>
          <a:noFill/>
          <a:ln>
            <a:noFill/>
          </a:ln>
        </p:spPr>
      </p:pic>
      <p:pic>
        <p:nvPicPr>
          <p:cNvPr id="248" name="Google Shape;248;p36"/>
          <p:cNvPicPr preferRelativeResize="0"/>
          <p:nvPr>
            <p:ph idx="3" type="pic"/>
          </p:nvPr>
        </p:nvPicPr>
        <p:blipFill rotWithShape="1">
          <a:blip r:embed="rId5">
            <a:alphaModFix/>
          </a:blip>
          <a:srcRect b="0" l="10404" r="10404" t="0"/>
          <a:stretch/>
        </p:blipFill>
        <p:spPr>
          <a:xfrm>
            <a:off x="3405527" y="1364031"/>
            <a:ext cx="2332944" cy="1964956"/>
          </a:xfrm>
          <a:prstGeom prst="rect">
            <a:avLst/>
          </a:prstGeom>
          <a:noFill/>
          <a:ln>
            <a:noFill/>
          </a:ln>
        </p:spPr>
      </p:pic>
      <p:sp>
        <p:nvSpPr>
          <p:cNvPr id="249" name="Google Shape;249;p36"/>
          <p:cNvSpPr txBox="1"/>
          <p:nvPr/>
        </p:nvSpPr>
        <p:spPr>
          <a:xfrm>
            <a:off x="810305" y="3555424"/>
            <a:ext cx="2332944" cy="67585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700">
                <a:solidFill>
                  <a:schemeClr val="dk1"/>
                </a:solidFill>
                <a:latin typeface="Open Sans"/>
                <a:ea typeface="Open Sans"/>
                <a:cs typeface="Open Sans"/>
                <a:sym typeface="Open Sans"/>
              </a:rPr>
              <a:t>Have them for one. Living grass to for can't gathered waters had winged. Creepiest don't subdue which i two set had seasons. Fifth you'll, man wherein seas our creeping. Very.</a:t>
            </a:r>
            <a:endParaRPr sz="1100"/>
          </a:p>
        </p:txBody>
      </p:sp>
      <p:sp>
        <p:nvSpPr>
          <p:cNvPr id="250" name="Google Shape;250;p36"/>
          <p:cNvSpPr txBox="1"/>
          <p:nvPr/>
        </p:nvSpPr>
        <p:spPr>
          <a:xfrm>
            <a:off x="3405527" y="3555424"/>
            <a:ext cx="2332944" cy="67585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700">
                <a:solidFill>
                  <a:schemeClr val="dk1"/>
                </a:solidFill>
                <a:latin typeface="Open Sans"/>
                <a:ea typeface="Open Sans"/>
                <a:cs typeface="Open Sans"/>
                <a:sym typeface="Open Sans"/>
              </a:rPr>
              <a:t>Have them for one. Living grass to for can't gathered waters had winged. Creepiest don't subdue which i two set had seasons. Fifth you'll, man wherein seas our creeping. Very.</a:t>
            </a:r>
            <a:endParaRPr sz="1100"/>
          </a:p>
        </p:txBody>
      </p:sp>
      <p:sp>
        <p:nvSpPr>
          <p:cNvPr id="251" name="Google Shape;251;p36"/>
          <p:cNvSpPr txBox="1"/>
          <p:nvPr/>
        </p:nvSpPr>
        <p:spPr>
          <a:xfrm>
            <a:off x="6000749" y="3555424"/>
            <a:ext cx="2332944" cy="67585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700">
                <a:solidFill>
                  <a:schemeClr val="dk1"/>
                </a:solidFill>
                <a:latin typeface="Open Sans"/>
                <a:ea typeface="Open Sans"/>
                <a:cs typeface="Open Sans"/>
                <a:sym typeface="Open Sans"/>
              </a:rPr>
              <a:t>Have them for one. Living grass to for can't gathered waters had winged. Creepiest don't subdue which i two set had seasons. Fifth you'll, man wherein seas our creeping. Very.</a:t>
            </a:r>
            <a:endParaRPr sz="11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6">
      <a:dk1>
        <a:srgbClr val="000000"/>
      </a:dk1>
      <a:lt1>
        <a:srgbClr val="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