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2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3/21/2018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952CAE7-272F-4640-ABE7-A9DC3C803356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5687" y="1111250"/>
            <a:ext cx="12186314" cy="3735388"/>
          </a:xfrm>
          <a:custGeom>
            <a:avLst/>
            <a:gdLst>
              <a:gd name="connsiteX0" fmla="*/ 0 w 12186314"/>
              <a:gd name="connsiteY0" fmla="*/ 0 h 3735388"/>
              <a:gd name="connsiteX1" fmla="*/ 6116043 w 12186314"/>
              <a:gd name="connsiteY1" fmla="*/ 593725 h 3735388"/>
              <a:gd name="connsiteX2" fmla="*/ 12186314 w 12186314"/>
              <a:gd name="connsiteY2" fmla="*/ 4763 h 3735388"/>
              <a:gd name="connsiteX3" fmla="*/ 12186314 w 12186314"/>
              <a:gd name="connsiteY3" fmla="*/ 3716338 h 3735388"/>
              <a:gd name="connsiteX4" fmla="*/ 6116043 w 12186314"/>
              <a:gd name="connsiteY4" fmla="*/ 3135313 h 3735388"/>
              <a:gd name="connsiteX5" fmla="*/ 0 w 12186314"/>
              <a:gd name="connsiteY5" fmla="*/ 3735388 h 3735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86314" h="3735388">
                <a:moveTo>
                  <a:pt x="0" y="0"/>
                </a:moveTo>
                <a:lnTo>
                  <a:pt x="6116043" y="593725"/>
                </a:lnTo>
                <a:lnTo>
                  <a:pt x="12186314" y="4763"/>
                </a:lnTo>
                <a:lnTo>
                  <a:pt x="12186314" y="3716338"/>
                </a:lnTo>
                <a:lnTo>
                  <a:pt x="6116043" y="3135313"/>
                </a:lnTo>
                <a:lnTo>
                  <a:pt x="0" y="37353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420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93E644F-E3A6-4561-AC05-51C23EBEE3ED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6612478" y="2184299"/>
            <a:ext cx="1563624" cy="1563624"/>
          </a:xfrm>
          <a:custGeom>
            <a:avLst/>
            <a:gdLst>
              <a:gd name="connsiteX0" fmla="*/ 781812 w 1563624"/>
              <a:gd name="connsiteY0" fmla="*/ 0 h 1563624"/>
              <a:gd name="connsiteX1" fmla="*/ 1563624 w 1563624"/>
              <a:gd name="connsiteY1" fmla="*/ 781812 h 1563624"/>
              <a:gd name="connsiteX2" fmla="*/ 781812 w 1563624"/>
              <a:gd name="connsiteY2" fmla="*/ 1563624 h 1563624"/>
              <a:gd name="connsiteX3" fmla="*/ 0 w 1563624"/>
              <a:gd name="connsiteY3" fmla="*/ 781812 h 1563624"/>
              <a:gd name="connsiteX4" fmla="*/ 781812 w 1563624"/>
              <a:gd name="connsiteY4" fmla="*/ 0 h 156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3624" h="1563624">
                <a:moveTo>
                  <a:pt x="781812" y="0"/>
                </a:moveTo>
                <a:cubicBezTo>
                  <a:pt x="1213595" y="0"/>
                  <a:pt x="1563624" y="350029"/>
                  <a:pt x="1563624" y="781812"/>
                </a:cubicBezTo>
                <a:cubicBezTo>
                  <a:pt x="1563624" y="1213595"/>
                  <a:pt x="1213595" y="1563624"/>
                  <a:pt x="781812" y="1563624"/>
                </a:cubicBezTo>
                <a:cubicBezTo>
                  <a:pt x="350029" y="1563624"/>
                  <a:pt x="0" y="1213595"/>
                  <a:pt x="0" y="781812"/>
                </a:cubicBezTo>
                <a:cubicBezTo>
                  <a:pt x="0" y="350029"/>
                  <a:pt x="350029" y="0"/>
                  <a:pt x="7818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01F4D2F1-E094-4E05-8BA6-B6752140E5D5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9005520" y="2184299"/>
            <a:ext cx="1563624" cy="1563624"/>
          </a:xfrm>
          <a:custGeom>
            <a:avLst/>
            <a:gdLst>
              <a:gd name="connsiteX0" fmla="*/ 781812 w 1563624"/>
              <a:gd name="connsiteY0" fmla="*/ 0 h 1563624"/>
              <a:gd name="connsiteX1" fmla="*/ 1563624 w 1563624"/>
              <a:gd name="connsiteY1" fmla="*/ 781812 h 1563624"/>
              <a:gd name="connsiteX2" fmla="*/ 781812 w 1563624"/>
              <a:gd name="connsiteY2" fmla="*/ 1563624 h 1563624"/>
              <a:gd name="connsiteX3" fmla="*/ 0 w 1563624"/>
              <a:gd name="connsiteY3" fmla="*/ 781812 h 1563624"/>
              <a:gd name="connsiteX4" fmla="*/ 781812 w 1563624"/>
              <a:gd name="connsiteY4" fmla="*/ 0 h 156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3624" h="1563624">
                <a:moveTo>
                  <a:pt x="781812" y="0"/>
                </a:moveTo>
                <a:cubicBezTo>
                  <a:pt x="1213595" y="0"/>
                  <a:pt x="1563624" y="350029"/>
                  <a:pt x="1563624" y="781812"/>
                </a:cubicBezTo>
                <a:cubicBezTo>
                  <a:pt x="1563624" y="1213595"/>
                  <a:pt x="1213595" y="1563624"/>
                  <a:pt x="781812" y="1563624"/>
                </a:cubicBezTo>
                <a:cubicBezTo>
                  <a:pt x="350029" y="1563624"/>
                  <a:pt x="0" y="1213595"/>
                  <a:pt x="0" y="781812"/>
                </a:cubicBezTo>
                <a:cubicBezTo>
                  <a:pt x="0" y="350029"/>
                  <a:pt x="350029" y="0"/>
                  <a:pt x="7818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BDA845C7-0B8B-46C0-AAC3-E37BE8563F41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7808999" y="2184299"/>
            <a:ext cx="1563624" cy="1563624"/>
          </a:xfrm>
          <a:custGeom>
            <a:avLst/>
            <a:gdLst>
              <a:gd name="connsiteX0" fmla="*/ 781812 w 1563624"/>
              <a:gd name="connsiteY0" fmla="*/ 0 h 1563624"/>
              <a:gd name="connsiteX1" fmla="*/ 1563624 w 1563624"/>
              <a:gd name="connsiteY1" fmla="*/ 781812 h 1563624"/>
              <a:gd name="connsiteX2" fmla="*/ 781812 w 1563624"/>
              <a:gd name="connsiteY2" fmla="*/ 1563624 h 1563624"/>
              <a:gd name="connsiteX3" fmla="*/ 0 w 1563624"/>
              <a:gd name="connsiteY3" fmla="*/ 781812 h 1563624"/>
              <a:gd name="connsiteX4" fmla="*/ 781812 w 1563624"/>
              <a:gd name="connsiteY4" fmla="*/ 0 h 1563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3624" h="1563624">
                <a:moveTo>
                  <a:pt x="781812" y="0"/>
                </a:moveTo>
                <a:cubicBezTo>
                  <a:pt x="1213595" y="0"/>
                  <a:pt x="1563624" y="350029"/>
                  <a:pt x="1563624" y="781812"/>
                </a:cubicBezTo>
                <a:cubicBezTo>
                  <a:pt x="1563624" y="1213595"/>
                  <a:pt x="1213595" y="1563624"/>
                  <a:pt x="781812" y="1563624"/>
                </a:cubicBezTo>
                <a:cubicBezTo>
                  <a:pt x="350029" y="1563624"/>
                  <a:pt x="0" y="1213595"/>
                  <a:pt x="0" y="781812"/>
                </a:cubicBezTo>
                <a:cubicBezTo>
                  <a:pt x="0" y="350029"/>
                  <a:pt x="350029" y="0"/>
                  <a:pt x="78181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062687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F997E41-6A26-4B33-824E-340DBF0DE8F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363072" y="773849"/>
            <a:ext cx="4685111" cy="5310303"/>
          </a:xfrm>
          <a:custGeom>
            <a:avLst/>
            <a:gdLst>
              <a:gd name="connsiteX0" fmla="*/ 0 w 4685111"/>
              <a:gd name="connsiteY0" fmla="*/ 0 h 5310303"/>
              <a:gd name="connsiteX1" fmla="*/ 4685111 w 4685111"/>
              <a:gd name="connsiteY1" fmla="*/ 0 h 5310303"/>
              <a:gd name="connsiteX2" fmla="*/ 4685111 w 4685111"/>
              <a:gd name="connsiteY2" fmla="*/ 5310303 h 5310303"/>
              <a:gd name="connsiteX3" fmla="*/ 0 w 4685111"/>
              <a:gd name="connsiteY3" fmla="*/ 5310303 h 5310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5111" h="5310303">
                <a:moveTo>
                  <a:pt x="0" y="0"/>
                </a:moveTo>
                <a:lnTo>
                  <a:pt x="4685111" y="0"/>
                </a:lnTo>
                <a:lnTo>
                  <a:pt x="4685111" y="5310303"/>
                </a:lnTo>
                <a:lnTo>
                  <a:pt x="0" y="531030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2478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915232B-28CC-40C6-9261-E9634E59C82F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0" y="1930399"/>
            <a:ext cx="12192000" cy="2786744"/>
          </a:xfrm>
          <a:custGeom>
            <a:avLst/>
            <a:gdLst>
              <a:gd name="connsiteX0" fmla="*/ 0 w 12192000"/>
              <a:gd name="connsiteY0" fmla="*/ 0 h 2786744"/>
              <a:gd name="connsiteX1" fmla="*/ 12192000 w 12192000"/>
              <a:gd name="connsiteY1" fmla="*/ 0 h 2786744"/>
              <a:gd name="connsiteX2" fmla="*/ 12192000 w 12192000"/>
              <a:gd name="connsiteY2" fmla="*/ 2786744 h 2786744"/>
              <a:gd name="connsiteX3" fmla="*/ 0 w 12192000"/>
              <a:gd name="connsiteY3" fmla="*/ 2786744 h 2786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86744">
                <a:moveTo>
                  <a:pt x="0" y="0"/>
                </a:moveTo>
                <a:lnTo>
                  <a:pt x="12192000" y="0"/>
                </a:lnTo>
                <a:lnTo>
                  <a:pt x="12192000" y="2786744"/>
                </a:lnTo>
                <a:lnTo>
                  <a:pt x="0" y="27867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3335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110E676-51A8-4DBE-A7F1-C105456F5489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7249245" y="1929049"/>
            <a:ext cx="2108940" cy="2108940"/>
          </a:xfrm>
          <a:custGeom>
            <a:avLst/>
            <a:gdLst>
              <a:gd name="connsiteX0" fmla="*/ 1054470 w 2108940"/>
              <a:gd name="connsiteY0" fmla="*/ 0 h 2108940"/>
              <a:gd name="connsiteX1" fmla="*/ 2108940 w 2108940"/>
              <a:gd name="connsiteY1" fmla="*/ 1054470 h 2108940"/>
              <a:gd name="connsiteX2" fmla="*/ 1054470 w 2108940"/>
              <a:gd name="connsiteY2" fmla="*/ 2108940 h 2108940"/>
              <a:gd name="connsiteX3" fmla="*/ 0 w 2108940"/>
              <a:gd name="connsiteY3" fmla="*/ 1054470 h 2108940"/>
              <a:gd name="connsiteX4" fmla="*/ 1054470 w 2108940"/>
              <a:gd name="connsiteY4" fmla="*/ 0 h 2108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08940" h="2108940">
                <a:moveTo>
                  <a:pt x="1054470" y="0"/>
                </a:moveTo>
                <a:cubicBezTo>
                  <a:pt x="1636838" y="0"/>
                  <a:pt x="2108940" y="472102"/>
                  <a:pt x="2108940" y="1054470"/>
                </a:cubicBezTo>
                <a:cubicBezTo>
                  <a:pt x="2108940" y="1636838"/>
                  <a:pt x="1636838" y="2108940"/>
                  <a:pt x="1054470" y="2108940"/>
                </a:cubicBezTo>
                <a:cubicBezTo>
                  <a:pt x="472102" y="2108940"/>
                  <a:pt x="0" y="1636838"/>
                  <a:pt x="0" y="1054470"/>
                </a:cubicBezTo>
                <a:cubicBezTo>
                  <a:pt x="0" y="472102"/>
                  <a:pt x="472102" y="0"/>
                  <a:pt x="105447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6907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13AE884-DA9B-4A55-B53B-74DDD2992B09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6589678" y="0"/>
            <a:ext cx="5602323" cy="6858000"/>
          </a:xfrm>
          <a:custGeom>
            <a:avLst/>
            <a:gdLst>
              <a:gd name="connsiteX0" fmla="*/ 0 w 5602323"/>
              <a:gd name="connsiteY0" fmla="*/ 0 h 6858000"/>
              <a:gd name="connsiteX1" fmla="*/ 5602323 w 5602323"/>
              <a:gd name="connsiteY1" fmla="*/ 0 h 6858000"/>
              <a:gd name="connsiteX2" fmla="*/ 5602323 w 5602323"/>
              <a:gd name="connsiteY2" fmla="*/ 6858000 h 6858000"/>
              <a:gd name="connsiteX3" fmla="*/ 0 w 560232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02323" h="6858000">
                <a:moveTo>
                  <a:pt x="0" y="0"/>
                </a:moveTo>
                <a:lnTo>
                  <a:pt x="5602323" y="0"/>
                </a:lnTo>
                <a:lnTo>
                  <a:pt x="560232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029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D363A3E-875E-401B-88AC-D70C2E6DD089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563580" y="2243592"/>
            <a:ext cx="2043954" cy="1762028"/>
          </a:xfrm>
          <a:custGeom>
            <a:avLst/>
            <a:gdLst>
              <a:gd name="connsiteX0" fmla="*/ 592432 w 2043954"/>
              <a:gd name="connsiteY0" fmla="*/ 230187 h 1762028"/>
              <a:gd name="connsiteX1" fmla="*/ 267019 w 2043954"/>
              <a:gd name="connsiteY1" fmla="*/ 881013 h 1762028"/>
              <a:gd name="connsiteX2" fmla="*/ 592432 w 2043954"/>
              <a:gd name="connsiteY2" fmla="*/ 1531839 h 1762028"/>
              <a:gd name="connsiteX3" fmla="*/ 1451522 w 2043954"/>
              <a:gd name="connsiteY3" fmla="*/ 1531839 h 1762028"/>
              <a:gd name="connsiteX4" fmla="*/ 1776935 w 2043954"/>
              <a:gd name="connsiteY4" fmla="*/ 881013 h 1762028"/>
              <a:gd name="connsiteX5" fmla="*/ 1451522 w 2043954"/>
              <a:gd name="connsiteY5" fmla="*/ 230187 h 1762028"/>
              <a:gd name="connsiteX6" fmla="*/ 440507 w 2043954"/>
              <a:gd name="connsiteY6" fmla="*/ 0 h 1762028"/>
              <a:gd name="connsiteX7" fmla="*/ 1603447 w 2043954"/>
              <a:gd name="connsiteY7" fmla="*/ 0 h 1762028"/>
              <a:gd name="connsiteX8" fmla="*/ 2043954 w 2043954"/>
              <a:gd name="connsiteY8" fmla="*/ 881014 h 1762028"/>
              <a:gd name="connsiteX9" fmla="*/ 1603447 w 2043954"/>
              <a:gd name="connsiteY9" fmla="*/ 1762028 h 1762028"/>
              <a:gd name="connsiteX10" fmla="*/ 440507 w 2043954"/>
              <a:gd name="connsiteY10" fmla="*/ 1762028 h 1762028"/>
              <a:gd name="connsiteX11" fmla="*/ 0 w 2043954"/>
              <a:gd name="connsiteY11" fmla="*/ 881014 h 1762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43954" h="1762028">
                <a:moveTo>
                  <a:pt x="592432" y="230187"/>
                </a:moveTo>
                <a:lnTo>
                  <a:pt x="267019" y="881013"/>
                </a:lnTo>
                <a:lnTo>
                  <a:pt x="592432" y="1531839"/>
                </a:lnTo>
                <a:lnTo>
                  <a:pt x="1451522" y="1531839"/>
                </a:lnTo>
                <a:lnTo>
                  <a:pt x="1776935" y="881013"/>
                </a:lnTo>
                <a:lnTo>
                  <a:pt x="1451522" y="230187"/>
                </a:lnTo>
                <a:close/>
                <a:moveTo>
                  <a:pt x="440507" y="0"/>
                </a:moveTo>
                <a:lnTo>
                  <a:pt x="1603447" y="0"/>
                </a:lnTo>
                <a:lnTo>
                  <a:pt x="2043954" y="881014"/>
                </a:lnTo>
                <a:lnTo>
                  <a:pt x="1603447" y="1762028"/>
                </a:lnTo>
                <a:lnTo>
                  <a:pt x="440507" y="1762028"/>
                </a:lnTo>
                <a:lnTo>
                  <a:pt x="0" y="8810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DF5AD8-86C4-4661-9CC0-3FF00155CD53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8584465" y="2243592"/>
            <a:ext cx="2043954" cy="1762028"/>
          </a:xfrm>
          <a:custGeom>
            <a:avLst/>
            <a:gdLst>
              <a:gd name="connsiteX0" fmla="*/ 592432 w 2043954"/>
              <a:gd name="connsiteY0" fmla="*/ 230187 h 1762028"/>
              <a:gd name="connsiteX1" fmla="*/ 267019 w 2043954"/>
              <a:gd name="connsiteY1" fmla="*/ 881013 h 1762028"/>
              <a:gd name="connsiteX2" fmla="*/ 592432 w 2043954"/>
              <a:gd name="connsiteY2" fmla="*/ 1531839 h 1762028"/>
              <a:gd name="connsiteX3" fmla="*/ 1451522 w 2043954"/>
              <a:gd name="connsiteY3" fmla="*/ 1531839 h 1762028"/>
              <a:gd name="connsiteX4" fmla="*/ 1776935 w 2043954"/>
              <a:gd name="connsiteY4" fmla="*/ 881013 h 1762028"/>
              <a:gd name="connsiteX5" fmla="*/ 1451522 w 2043954"/>
              <a:gd name="connsiteY5" fmla="*/ 230187 h 1762028"/>
              <a:gd name="connsiteX6" fmla="*/ 440507 w 2043954"/>
              <a:gd name="connsiteY6" fmla="*/ 0 h 1762028"/>
              <a:gd name="connsiteX7" fmla="*/ 1603447 w 2043954"/>
              <a:gd name="connsiteY7" fmla="*/ 0 h 1762028"/>
              <a:gd name="connsiteX8" fmla="*/ 2043954 w 2043954"/>
              <a:gd name="connsiteY8" fmla="*/ 881014 h 1762028"/>
              <a:gd name="connsiteX9" fmla="*/ 1603447 w 2043954"/>
              <a:gd name="connsiteY9" fmla="*/ 1762028 h 1762028"/>
              <a:gd name="connsiteX10" fmla="*/ 440507 w 2043954"/>
              <a:gd name="connsiteY10" fmla="*/ 1762028 h 1762028"/>
              <a:gd name="connsiteX11" fmla="*/ 0 w 2043954"/>
              <a:gd name="connsiteY11" fmla="*/ 881014 h 1762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43954" h="1762028">
                <a:moveTo>
                  <a:pt x="592432" y="230187"/>
                </a:moveTo>
                <a:lnTo>
                  <a:pt x="267019" y="881013"/>
                </a:lnTo>
                <a:lnTo>
                  <a:pt x="592432" y="1531839"/>
                </a:lnTo>
                <a:lnTo>
                  <a:pt x="1451522" y="1531839"/>
                </a:lnTo>
                <a:lnTo>
                  <a:pt x="1776935" y="881013"/>
                </a:lnTo>
                <a:lnTo>
                  <a:pt x="1451522" y="230187"/>
                </a:lnTo>
                <a:close/>
                <a:moveTo>
                  <a:pt x="440507" y="0"/>
                </a:moveTo>
                <a:lnTo>
                  <a:pt x="1603447" y="0"/>
                </a:lnTo>
                <a:lnTo>
                  <a:pt x="2043954" y="881014"/>
                </a:lnTo>
                <a:lnTo>
                  <a:pt x="1603447" y="1762028"/>
                </a:lnTo>
                <a:lnTo>
                  <a:pt x="440507" y="1762028"/>
                </a:lnTo>
                <a:lnTo>
                  <a:pt x="0" y="8810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5FA7496-CCAB-4BD1-887C-68310F6C381F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4915995" y="2243592"/>
            <a:ext cx="2360011" cy="2034491"/>
          </a:xfrm>
          <a:custGeom>
            <a:avLst/>
            <a:gdLst>
              <a:gd name="connsiteX0" fmla="*/ 684040 w 2360011"/>
              <a:gd name="connsiteY0" fmla="*/ 265781 h 2034491"/>
              <a:gd name="connsiteX1" fmla="*/ 308308 w 2360011"/>
              <a:gd name="connsiteY1" fmla="*/ 1017245 h 2034491"/>
              <a:gd name="connsiteX2" fmla="*/ 684040 w 2360011"/>
              <a:gd name="connsiteY2" fmla="*/ 1768708 h 2034491"/>
              <a:gd name="connsiteX3" fmla="*/ 1675971 w 2360011"/>
              <a:gd name="connsiteY3" fmla="*/ 1768708 h 2034491"/>
              <a:gd name="connsiteX4" fmla="*/ 2051703 w 2360011"/>
              <a:gd name="connsiteY4" fmla="*/ 1017245 h 2034491"/>
              <a:gd name="connsiteX5" fmla="*/ 1675971 w 2360011"/>
              <a:gd name="connsiteY5" fmla="*/ 265781 h 2034491"/>
              <a:gd name="connsiteX6" fmla="*/ 508623 w 2360011"/>
              <a:gd name="connsiteY6" fmla="*/ 0 h 2034491"/>
              <a:gd name="connsiteX7" fmla="*/ 1851389 w 2360011"/>
              <a:gd name="connsiteY7" fmla="*/ 0 h 2034491"/>
              <a:gd name="connsiteX8" fmla="*/ 2360011 w 2360011"/>
              <a:gd name="connsiteY8" fmla="*/ 1017246 h 2034491"/>
              <a:gd name="connsiteX9" fmla="*/ 1851389 w 2360011"/>
              <a:gd name="connsiteY9" fmla="*/ 2034491 h 2034491"/>
              <a:gd name="connsiteX10" fmla="*/ 508623 w 2360011"/>
              <a:gd name="connsiteY10" fmla="*/ 2034491 h 2034491"/>
              <a:gd name="connsiteX11" fmla="*/ 0 w 2360011"/>
              <a:gd name="connsiteY11" fmla="*/ 1017246 h 2034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60011" h="2034491">
                <a:moveTo>
                  <a:pt x="684040" y="265781"/>
                </a:moveTo>
                <a:lnTo>
                  <a:pt x="308308" y="1017245"/>
                </a:lnTo>
                <a:lnTo>
                  <a:pt x="684040" y="1768708"/>
                </a:lnTo>
                <a:lnTo>
                  <a:pt x="1675971" y="1768708"/>
                </a:lnTo>
                <a:lnTo>
                  <a:pt x="2051703" y="1017245"/>
                </a:lnTo>
                <a:lnTo>
                  <a:pt x="1675971" y="265781"/>
                </a:lnTo>
                <a:close/>
                <a:moveTo>
                  <a:pt x="508623" y="0"/>
                </a:moveTo>
                <a:lnTo>
                  <a:pt x="1851389" y="0"/>
                </a:lnTo>
                <a:lnTo>
                  <a:pt x="2360011" y="1017246"/>
                </a:lnTo>
                <a:lnTo>
                  <a:pt x="1851389" y="2034491"/>
                </a:lnTo>
                <a:lnTo>
                  <a:pt x="508623" y="2034491"/>
                </a:lnTo>
                <a:lnTo>
                  <a:pt x="0" y="10172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21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6B64A7FE-5DF0-4270-B6C8-F47F36E33AFC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2800161" y="1756247"/>
            <a:ext cx="1025056" cy="1025056"/>
          </a:xfrm>
          <a:custGeom>
            <a:avLst/>
            <a:gdLst>
              <a:gd name="connsiteX0" fmla="*/ 512528 w 1025056"/>
              <a:gd name="connsiteY0" fmla="*/ 0 h 1025056"/>
              <a:gd name="connsiteX1" fmla="*/ 1025056 w 1025056"/>
              <a:gd name="connsiteY1" fmla="*/ 512528 h 1025056"/>
              <a:gd name="connsiteX2" fmla="*/ 512528 w 1025056"/>
              <a:gd name="connsiteY2" fmla="*/ 1025056 h 1025056"/>
              <a:gd name="connsiteX3" fmla="*/ 0 w 1025056"/>
              <a:gd name="connsiteY3" fmla="*/ 512528 h 1025056"/>
              <a:gd name="connsiteX4" fmla="*/ 512528 w 1025056"/>
              <a:gd name="connsiteY4" fmla="*/ 0 h 1025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056" h="1025056">
                <a:moveTo>
                  <a:pt x="512528" y="0"/>
                </a:moveTo>
                <a:cubicBezTo>
                  <a:pt x="795589" y="0"/>
                  <a:pt x="1025056" y="229467"/>
                  <a:pt x="1025056" y="512528"/>
                </a:cubicBezTo>
                <a:cubicBezTo>
                  <a:pt x="1025056" y="795589"/>
                  <a:pt x="795589" y="1025056"/>
                  <a:pt x="512528" y="1025056"/>
                </a:cubicBezTo>
                <a:cubicBezTo>
                  <a:pt x="229467" y="1025056"/>
                  <a:pt x="0" y="795589"/>
                  <a:pt x="0" y="512528"/>
                </a:cubicBezTo>
                <a:cubicBezTo>
                  <a:pt x="0" y="229467"/>
                  <a:pt x="229467" y="0"/>
                  <a:pt x="5125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1DEEF85-7D08-4848-9F84-B1BB4F939AB2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581725" y="3330357"/>
            <a:ext cx="1025056" cy="1025056"/>
          </a:xfrm>
          <a:custGeom>
            <a:avLst/>
            <a:gdLst>
              <a:gd name="connsiteX0" fmla="*/ 512528 w 1025056"/>
              <a:gd name="connsiteY0" fmla="*/ 0 h 1025056"/>
              <a:gd name="connsiteX1" fmla="*/ 1025056 w 1025056"/>
              <a:gd name="connsiteY1" fmla="*/ 512528 h 1025056"/>
              <a:gd name="connsiteX2" fmla="*/ 512528 w 1025056"/>
              <a:gd name="connsiteY2" fmla="*/ 1025056 h 1025056"/>
              <a:gd name="connsiteX3" fmla="*/ 0 w 1025056"/>
              <a:gd name="connsiteY3" fmla="*/ 512528 h 1025056"/>
              <a:gd name="connsiteX4" fmla="*/ 512528 w 1025056"/>
              <a:gd name="connsiteY4" fmla="*/ 0 h 1025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056" h="1025056">
                <a:moveTo>
                  <a:pt x="512528" y="0"/>
                </a:moveTo>
                <a:cubicBezTo>
                  <a:pt x="795589" y="0"/>
                  <a:pt x="1025056" y="229467"/>
                  <a:pt x="1025056" y="512528"/>
                </a:cubicBezTo>
                <a:cubicBezTo>
                  <a:pt x="1025056" y="795589"/>
                  <a:pt x="795589" y="1025056"/>
                  <a:pt x="512528" y="1025056"/>
                </a:cubicBezTo>
                <a:cubicBezTo>
                  <a:pt x="229467" y="1025056"/>
                  <a:pt x="0" y="795589"/>
                  <a:pt x="0" y="512528"/>
                </a:cubicBezTo>
                <a:cubicBezTo>
                  <a:pt x="0" y="229467"/>
                  <a:pt x="229467" y="0"/>
                  <a:pt x="5125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1FD283F-7794-4803-9F39-41A5EDC3956E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2800161" y="5140837"/>
            <a:ext cx="1025056" cy="1025056"/>
          </a:xfrm>
          <a:custGeom>
            <a:avLst/>
            <a:gdLst>
              <a:gd name="connsiteX0" fmla="*/ 512528 w 1025056"/>
              <a:gd name="connsiteY0" fmla="*/ 0 h 1025056"/>
              <a:gd name="connsiteX1" fmla="*/ 1025056 w 1025056"/>
              <a:gd name="connsiteY1" fmla="*/ 512528 h 1025056"/>
              <a:gd name="connsiteX2" fmla="*/ 512528 w 1025056"/>
              <a:gd name="connsiteY2" fmla="*/ 1025056 h 1025056"/>
              <a:gd name="connsiteX3" fmla="*/ 0 w 1025056"/>
              <a:gd name="connsiteY3" fmla="*/ 512528 h 1025056"/>
              <a:gd name="connsiteX4" fmla="*/ 512528 w 1025056"/>
              <a:gd name="connsiteY4" fmla="*/ 0 h 1025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056" h="1025056">
                <a:moveTo>
                  <a:pt x="512528" y="0"/>
                </a:moveTo>
                <a:cubicBezTo>
                  <a:pt x="795589" y="0"/>
                  <a:pt x="1025056" y="229467"/>
                  <a:pt x="1025056" y="512528"/>
                </a:cubicBezTo>
                <a:cubicBezTo>
                  <a:pt x="1025056" y="795589"/>
                  <a:pt x="795589" y="1025056"/>
                  <a:pt x="512528" y="1025056"/>
                </a:cubicBezTo>
                <a:cubicBezTo>
                  <a:pt x="229467" y="1025056"/>
                  <a:pt x="0" y="795589"/>
                  <a:pt x="0" y="512528"/>
                </a:cubicBezTo>
                <a:cubicBezTo>
                  <a:pt x="0" y="229467"/>
                  <a:pt x="229467" y="0"/>
                  <a:pt x="5125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0E8578D-B22E-40E5-B481-CF2A00530DC1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996680" y="3330357"/>
            <a:ext cx="1025056" cy="1025056"/>
          </a:xfrm>
          <a:custGeom>
            <a:avLst/>
            <a:gdLst>
              <a:gd name="connsiteX0" fmla="*/ 512528 w 1025056"/>
              <a:gd name="connsiteY0" fmla="*/ 0 h 1025056"/>
              <a:gd name="connsiteX1" fmla="*/ 1025056 w 1025056"/>
              <a:gd name="connsiteY1" fmla="*/ 512528 h 1025056"/>
              <a:gd name="connsiteX2" fmla="*/ 512528 w 1025056"/>
              <a:gd name="connsiteY2" fmla="*/ 1025056 h 1025056"/>
              <a:gd name="connsiteX3" fmla="*/ 0 w 1025056"/>
              <a:gd name="connsiteY3" fmla="*/ 512528 h 1025056"/>
              <a:gd name="connsiteX4" fmla="*/ 512528 w 1025056"/>
              <a:gd name="connsiteY4" fmla="*/ 0 h 1025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056" h="1025056">
                <a:moveTo>
                  <a:pt x="512528" y="0"/>
                </a:moveTo>
                <a:cubicBezTo>
                  <a:pt x="795589" y="0"/>
                  <a:pt x="1025056" y="229467"/>
                  <a:pt x="1025056" y="512528"/>
                </a:cubicBezTo>
                <a:cubicBezTo>
                  <a:pt x="1025056" y="795589"/>
                  <a:pt x="795589" y="1025056"/>
                  <a:pt x="512528" y="1025056"/>
                </a:cubicBezTo>
                <a:cubicBezTo>
                  <a:pt x="229467" y="1025056"/>
                  <a:pt x="0" y="795589"/>
                  <a:pt x="0" y="512528"/>
                </a:cubicBezTo>
                <a:cubicBezTo>
                  <a:pt x="0" y="229467"/>
                  <a:pt x="229467" y="0"/>
                  <a:pt x="5125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93EC82C-C7AB-401F-B9CC-123E27AA90A4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2639205" y="3320968"/>
            <a:ext cx="1346968" cy="1346968"/>
          </a:xfrm>
          <a:custGeom>
            <a:avLst/>
            <a:gdLst>
              <a:gd name="connsiteX0" fmla="*/ 673484 w 1346968"/>
              <a:gd name="connsiteY0" fmla="*/ 0 h 1346968"/>
              <a:gd name="connsiteX1" fmla="*/ 1346968 w 1346968"/>
              <a:gd name="connsiteY1" fmla="*/ 673484 h 1346968"/>
              <a:gd name="connsiteX2" fmla="*/ 673484 w 1346968"/>
              <a:gd name="connsiteY2" fmla="*/ 1346968 h 1346968"/>
              <a:gd name="connsiteX3" fmla="*/ 0 w 1346968"/>
              <a:gd name="connsiteY3" fmla="*/ 673484 h 1346968"/>
              <a:gd name="connsiteX4" fmla="*/ 673484 w 1346968"/>
              <a:gd name="connsiteY4" fmla="*/ 0 h 13469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46968" h="1346968">
                <a:moveTo>
                  <a:pt x="673484" y="0"/>
                </a:moveTo>
                <a:cubicBezTo>
                  <a:pt x="1045439" y="0"/>
                  <a:pt x="1346968" y="301529"/>
                  <a:pt x="1346968" y="673484"/>
                </a:cubicBezTo>
                <a:cubicBezTo>
                  <a:pt x="1346968" y="1045439"/>
                  <a:pt x="1045439" y="1346968"/>
                  <a:pt x="673484" y="1346968"/>
                </a:cubicBezTo>
                <a:cubicBezTo>
                  <a:pt x="301529" y="1346968"/>
                  <a:pt x="0" y="1045439"/>
                  <a:pt x="0" y="673484"/>
                </a:cubicBezTo>
                <a:cubicBezTo>
                  <a:pt x="0" y="301529"/>
                  <a:pt x="301529" y="0"/>
                  <a:pt x="67348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3868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22C3E5E-1C27-44E7-8666-47B323D94EAD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1158104" y="1352550"/>
            <a:ext cx="2552700" cy="1943100"/>
          </a:xfrm>
          <a:custGeom>
            <a:avLst/>
            <a:gdLst>
              <a:gd name="connsiteX0" fmla="*/ 0 w 2552700"/>
              <a:gd name="connsiteY0" fmla="*/ 0 h 1943100"/>
              <a:gd name="connsiteX1" fmla="*/ 2552700 w 2552700"/>
              <a:gd name="connsiteY1" fmla="*/ 0 h 1943100"/>
              <a:gd name="connsiteX2" fmla="*/ 2552700 w 2552700"/>
              <a:gd name="connsiteY2" fmla="*/ 1943100 h 1943100"/>
              <a:gd name="connsiteX3" fmla="*/ 0 w 2552700"/>
              <a:gd name="connsiteY3" fmla="*/ 194310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2700" h="1943100">
                <a:moveTo>
                  <a:pt x="0" y="0"/>
                </a:moveTo>
                <a:lnTo>
                  <a:pt x="2552700" y="0"/>
                </a:lnTo>
                <a:lnTo>
                  <a:pt x="2552700" y="1943100"/>
                </a:lnTo>
                <a:lnTo>
                  <a:pt x="0" y="1943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14CBE27A-525C-441F-B968-6D2F732E7901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3992744" y="1352550"/>
            <a:ext cx="2552700" cy="1943100"/>
          </a:xfrm>
          <a:custGeom>
            <a:avLst/>
            <a:gdLst>
              <a:gd name="connsiteX0" fmla="*/ 0 w 2552700"/>
              <a:gd name="connsiteY0" fmla="*/ 0 h 1943100"/>
              <a:gd name="connsiteX1" fmla="*/ 2552700 w 2552700"/>
              <a:gd name="connsiteY1" fmla="*/ 0 h 1943100"/>
              <a:gd name="connsiteX2" fmla="*/ 2552700 w 2552700"/>
              <a:gd name="connsiteY2" fmla="*/ 1943100 h 1943100"/>
              <a:gd name="connsiteX3" fmla="*/ 0 w 2552700"/>
              <a:gd name="connsiteY3" fmla="*/ 194310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2700" h="1943100">
                <a:moveTo>
                  <a:pt x="0" y="0"/>
                </a:moveTo>
                <a:lnTo>
                  <a:pt x="2552700" y="0"/>
                </a:lnTo>
                <a:lnTo>
                  <a:pt x="2552700" y="1943100"/>
                </a:lnTo>
                <a:lnTo>
                  <a:pt x="0" y="1943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1C6A3DC9-3402-4043-8D1A-CD17B01A1AA9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3992744" y="3562350"/>
            <a:ext cx="2552700" cy="1943100"/>
          </a:xfrm>
          <a:custGeom>
            <a:avLst/>
            <a:gdLst>
              <a:gd name="connsiteX0" fmla="*/ 0 w 2552700"/>
              <a:gd name="connsiteY0" fmla="*/ 0 h 1943100"/>
              <a:gd name="connsiteX1" fmla="*/ 2552700 w 2552700"/>
              <a:gd name="connsiteY1" fmla="*/ 0 h 1943100"/>
              <a:gd name="connsiteX2" fmla="*/ 2552700 w 2552700"/>
              <a:gd name="connsiteY2" fmla="*/ 1943100 h 1943100"/>
              <a:gd name="connsiteX3" fmla="*/ 0 w 2552700"/>
              <a:gd name="connsiteY3" fmla="*/ 194310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2700" h="1943100">
                <a:moveTo>
                  <a:pt x="0" y="0"/>
                </a:moveTo>
                <a:lnTo>
                  <a:pt x="2552700" y="0"/>
                </a:lnTo>
                <a:lnTo>
                  <a:pt x="2552700" y="1943100"/>
                </a:lnTo>
                <a:lnTo>
                  <a:pt x="0" y="1943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FA5E668-7569-4EB8-BEA0-1F4045755874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1158104" y="3562350"/>
            <a:ext cx="2552700" cy="1943100"/>
          </a:xfrm>
          <a:custGeom>
            <a:avLst/>
            <a:gdLst>
              <a:gd name="connsiteX0" fmla="*/ 0 w 2552700"/>
              <a:gd name="connsiteY0" fmla="*/ 0 h 1943100"/>
              <a:gd name="connsiteX1" fmla="*/ 2552700 w 2552700"/>
              <a:gd name="connsiteY1" fmla="*/ 0 h 1943100"/>
              <a:gd name="connsiteX2" fmla="*/ 2552700 w 2552700"/>
              <a:gd name="connsiteY2" fmla="*/ 1943100 h 1943100"/>
              <a:gd name="connsiteX3" fmla="*/ 0 w 2552700"/>
              <a:gd name="connsiteY3" fmla="*/ 1943100 h 194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2700" h="1943100">
                <a:moveTo>
                  <a:pt x="0" y="0"/>
                </a:moveTo>
                <a:lnTo>
                  <a:pt x="2552700" y="0"/>
                </a:lnTo>
                <a:lnTo>
                  <a:pt x="2552700" y="1943100"/>
                </a:lnTo>
                <a:lnTo>
                  <a:pt x="0" y="19431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212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A76375B-103B-4EC9-94E0-974D2B747709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4301218" y="2033589"/>
            <a:ext cx="3589564" cy="2409371"/>
          </a:xfrm>
          <a:custGeom>
            <a:avLst/>
            <a:gdLst>
              <a:gd name="connsiteX0" fmla="*/ 0 w 3589564"/>
              <a:gd name="connsiteY0" fmla="*/ 0 h 2409371"/>
              <a:gd name="connsiteX1" fmla="*/ 3589564 w 3589564"/>
              <a:gd name="connsiteY1" fmla="*/ 0 h 2409371"/>
              <a:gd name="connsiteX2" fmla="*/ 3589564 w 3589564"/>
              <a:gd name="connsiteY2" fmla="*/ 2409371 h 2409371"/>
              <a:gd name="connsiteX3" fmla="*/ 0 w 3589564"/>
              <a:gd name="connsiteY3" fmla="*/ 2409371 h 2409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9564" h="2409371">
                <a:moveTo>
                  <a:pt x="0" y="0"/>
                </a:moveTo>
                <a:lnTo>
                  <a:pt x="3589564" y="0"/>
                </a:lnTo>
                <a:lnTo>
                  <a:pt x="3589564" y="2409371"/>
                </a:lnTo>
                <a:lnTo>
                  <a:pt x="0" y="24093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780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BD8395C-2774-4400-8D70-829243F8209F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0" y="0"/>
            <a:ext cx="12196763" cy="6862534"/>
          </a:xfrm>
          <a:custGeom>
            <a:avLst/>
            <a:gdLst>
              <a:gd name="connsiteX0" fmla="*/ 0 w 12196763"/>
              <a:gd name="connsiteY0" fmla="*/ 0 h 6862534"/>
              <a:gd name="connsiteX1" fmla="*/ 5777152 w 12196763"/>
              <a:gd name="connsiteY1" fmla="*/ 4075889 h 6862534"/>
              <a:gd name="connsiteX2" fmla="*/ 12196763 w 12196763"/>
              <a:gd name="connsiteY2" fmla="*/ 3014949 h 6862534"/>
              <a:gd name="connsiteX3" fmla="*/ 12196763 w 12196763"/>
              <a:gd name="connsiteY3" fmla="*/ 6862534 h 6862534"/>
              <a:gd name="connsiteX4" fmla="*/ 0 w 12196763"/>
              <a:gd name="connsiteY4" fmla="*/ 6862534 h 6862534"/>
              <a:gd name="connsiteX5" fmla="*/ 0 w 12196763"/>
              <a:gd name="connsiteY5" fmla="*/ 0 h 6862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6763" h="6862534">
                <a:moveTo>
                  <a:pt x="0" y="0"/>
                </a:moveTo>
                <a:cubicBezTo>
                  <a:pt x="2300901" y="658051"/>
                  <a:pt x="4312943" y="2088306"/>
                  <a:pt x="5777152" y="4075889"/>
                </a:cubicBezTo>
                <a:cubicBezTo>
                  <a:pt x="7809116" y="2941086"/>
                  <a:pt x="10045272" y="2565057"/>
                  <a:pt x="12196763" y="3014949"/>
                </a:cubicBezTo>
                <a:lnTo>
                  <a:pt x="12196763" y="6862534"/>
                </a:lnTo>
                <a:cubicBezTo>
                  <a:pt x="12196763" y="6862534"/>
                  <a:pt x="12196763" y="6862534"/>
                  <a:pt x="0" y="6862534"/>
                </a:cubicBezTo>
                <a:cubicBezTo>
                  <a:pt x="0" y="6862534"/>
                  <a:pt x="0" y="6862534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E7DFDA-2E07-41B2-A1ED-32DFDBF796B0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6802152" y="1567543"/>
            <a:ext cx="2941982" cy="2941982"/>
          </a:xfrm>
          <a:custGeom>
            <a:avLst/>
            <a:gdLst>
              <a:gd name="connsiteX0" fmla="*/ 1470991 w 2941982"/>
              <a:gd name="connsiteY0" fmla="*/ 0 h 2941982"/>
              <a:gd name="connsiteX1" fmla="*/ 2941982 w 2941982"/>
              <a:gd name="connsiteY1" fmla="*/ 1470991 h 2941982"/>
              <a:gd name="connsiteX2" fmla="*/ 1470991 w 2941982"/>
              <a:gd name="connsiteY2" fmla="*/ 2941982 h 2941982"/>
              <a:gd name="connsiteX3" fmla="*/ 0 w 2941982"/>
              <a:gd name="connsiteY3" fmla="*/ 1470991 h 2941982"/>
              <a:gd name="connsiteX4" fmla="*/ 1470991 w 2941982"/>
              <a:gd name="connsiteY4" fmla="*/ 0 h 2941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41982" h="2941982">
                <a:moveTo>
                  <a:pt x="1470991" y="0"/>
                </a:moveTo>
                <a:cubicBezTo>
                  <a:pt x="2283397" y="0"/>
                  <a:pt x="2941982" y="658585"/>
                  <a:pt x="2941982" y="1470991"/>
                </a:cubicBezTo>
                <a:cubicBezTo>
                  <a:pt x="2941982" y="2283397"/>
                  <a:pt x="2283397" y="2941982"/>
                  <a:pt x="1470991" y="2941982"/>
                </a:cubicBezTo>
                <a:cubicBezTo>
                  <a:pt x="658585" y="2941982"/>
                  <a:pt x="0" y="2283397"/>
                  <a:pt x="0" y="1470991"/>
                </a:cubicBezTo>
                <a:cubicBezTo>
                  <a:pt x="0" y="658585"/>
                  <a:pt x="658585" y="0"/>
                  <a:pt x="147099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732231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DF2BB62-9402-4E25-8A02-6DCA9FB756E7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" y="1680716"/>
            <a:ext cx="4441370" cy="1947855"/>
          </a:xfrm>
          <a:custGeom>
            <a:avLst/>
            <a:gdLst>
              <a:gd name="connsiteX0" fmla="*/ 0 w 4441370"/>
              <a:gd name="connsiteY0" fmla="*/ 0 h 1947855"/>
              <a:gd name="connsiteX1" fmla="*/ 4441370 w 4441370"/>
              <a:gd name="connsiteY1" fmla="*/ 0 h 1947855"/>
              <a:gd name="connsiteX2" fmla="*/ 4441370 w 4441370"/>
              <a:gd name="connsiteY2" fmla="*/ 1947855 h 1947855"/>
              <a:gd name="connsiteX3" fmla="*/ 0 w 4441370"/>
              <a:gd name="connsiteY3" fmla="*/ 1947855 h 1947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1370" h="1947855">
                <a:moveTo>
                  <a:pt x="0" y="0"/>
                </a:moveTo>
                <a:lnTo>
                  <a:pt x="4441370" y="0"/>
                </a:lnTo>
                <a:lnTo>
                  <a:pt x="4441370" y="1947855"/>
                </a:lnTo>
                <a:lnTo>
                  <a:pt x="0" y="194785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5C960B3-01FA-4068-9D47-F8C2ED71DBE7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557486" y="3741082"/>
            <a:ext cx="2989943" cy="3125395"/>
          </a:xfrm>
          <a:custGeom>
            <a:avLst/>
            <a:gdLst>
              <a:gd name="connsiteX0" fmla="*/ 0 w 2989943"/>
              <a:gd name="connsiteY0" fmla="*/ 0 h 3125395"/>
              <a:gd name="connsiteX1" fmla="*/ 2989943 w 2989943"/>
              <a:gd name="connsiteY1" fmla="*/ 0 h 3125395"/>
              <a:gd name="connsiteX2" fmla="*/ 2989943 w 2989943"/>
              <a:gd name="connsiteY2" fmla="*/ 3125395 h 3125395"/>
              <a:gd name="connsiteX3" fmla="*/ 0 w 2989943"/>
              <a:gd name="connsiteY3" fmla="*/ 3125395 h 3125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9943" h="3125395">
                <a:moveTo>
                  <a:pt x="0" y="0"/>
                </a:moveTo>
                <a:lnTo>
                  <a:pt x="2989943" y="0"/>
                </a:lnTo>
                <a:lnTo>
                  <a:pt x="2989943" y="3125395"/>
                </a:lnTo>
                <a:lnTo>
                  <a:pt x="0" y="31253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668436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4B3A55D-7E13-4A59-9FD6-55D1E77BB00B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0" y="3752850"/>
            <a:ext cx="12192000" cy="3105150"/>
          </a:xfrm>
          <a:custGeom>
            <a:avLst/>
            <a:gdLst>
              <a:gd name="connsiteX0" fmla="*/ 0 w 12192000"/>
              <a:gd name="connsiteY0" fmla="*/ 0 h 3105150"/>
              <a:gd name="connsiteX1" fmla="*/ 12192000 w 12192000"/>
              <a:gd name="connsiteY1" fmla="*/ 0 h 3105150"/>
              <a:gd name="connsiteX2" fmla="*/ 12192000 w 12192000"/>
              <a:gd name="connsiteY2" fmla="*/ 3105150 h 3105150"/>
              <a:gd name="connsiteX3" fmla="*/ 0 w 12192000"/>
              <a:gd name="connsiteY3" fmla="*/ 3105150 h 3105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105150">
                <a:moveTo>
                  <a:pt x="0" y="0"/>
                </a:moveTo>
                <a:lnTo>
                  <a:pt x="12192000" y="0"/>
                </a:lnTo>
                <a:lnTo>
                  <a:pt x="12192000" y="3105150"/>
                </a:lnTo>
                <a:lnTo>
                  <a:pt x="0" y="31051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058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B8874BF-C728-4637-9B56-4B0CFF67A104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6306457" y="2033588"/>
            <a:ext cx="2249715" cy="2248126"/>
          </a:xfrm>
          <a:custGeom>
            <a:avLst/>
            <a:gdLst>
              <a:gd name="connsiteX0" fmla="*/ 0 w 2249715"/>
              <a:gd name="connsiteY0" fmla="*/ 0 h 2248126"/>
              <a:gd name="connsiteX1" fmla="*/ 2249715 w 2249715"/>
              <a:gd name="connsiteY1" fmla="*/ 0 h 2248126"/>
              <a:gd name="connsiteX2" fmla="*/ 2249715 w 2249715"/>
              <a:gd name="connsiteY2" fmla="*/ 2248126 h 2248126"/>
              <a:gd name="connsiteX3" fmla="*/ 0 w 2249715"/>
              <a:gd name="connsiteY3" fmla="*/ 2248126 h 2248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9715" h="2248126">
                <a:moveTo>
                  <a:pt x="0" y="0"/>
                </a:moveTo>
                <a:lnTo>
                  <a:pt x="2249715" y="0"/>
                </a:lnTo>
                <a:lnTo>
                  <a:pt x="2249715" y="2248126"/>
                </a:lnTo>
                <a:lnTo>
                  <a:pt x="0" y="22481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A099048-1305-45DB-A2DA-C942BBDCEE82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3635830" y="2033588"/>
            <a:ext cx="2249715" cy="2248126"/>
          </a:xfrm>
          <a:custGeom>
            <a:avLst/>
            <a:gdLst>
              <a:gd name="connsiteX0" fmla="*/ 0 w 2249715"/>
              <a:gd name="connsiteY0" fmla="*/ 0 h 2248126"/>
              <a:gd name="connsiteX1" fmla="*/ 2249715 w 2249715"/>
              <a:gd name="connsiteY1" fmla="*/ 0 h 2248126"/>
              <a:gd name="connsiteX2" fmla="*/ 2249715 w 2249715"/>
              <a:gd name="connsiteY2" fmla="*/ 2248126 h 2248126"/>
              <a:gd name="connsiteX3" fmla="*/ 0 w 2249715"/>
              <a:gd name="connsiteY3" fmla="*/ 2248126 h 2248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9715" h="2248126">
                <a:moveTo>
                  <a:pt x="0" y="0"/>
                </a:moveTo>
                <a:lnTo>
                  <a:pt x="2249715" y="0"/>
                </a:lnTo>
                <a:lnTo>
                  <a:pt x="2249715" y="2248126"/>
                </a:lnTo>
                <a:lnTo>
                  <a:pt x="0" y="22481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AD826D5-4135-4271-A62F-B1FDFD7BA8C0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965202" y="2033588"/>
            <a:ext cx="2249715" cy="2248126"/>
          </a:xfrm>
          <a:custGeom>
            <a:avLst/>
            <a:gdLst>
              <a:gd name="connsiteX0" fmla="*/ 0 w 2249715"/>
              <a:gd name="connsiteY0" fmla="*/ 0 h 2248126"/>
              <a:gd name="connsiteX1" fmla="*/ 2249715 w 2249715"/>
              <a:gd name="connsiteY1" fmla="*/ 0 h 2248126"/>
              <a:gd name="connsiteX2" fmla="*/ 2249715 w 2249715"/>
              <a:gd name="connsiteY2" fmla="*/ 2248126 h 2248126"/>
              <a:gd name="connsiteX3" fmla="*/ 0 w 2249715"/>
              <a:gd name="connsiteY3" fmla="*/ 2248126 h 2248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9715" h="2248126">
                <a:moveTo>
                  <a:pt x="0" y="0"/>
                </a:moveTo>
                <a:lnTo>
                  <a:pt x="2249715" y="0"/>
                </a:lnTo>
                <a:lnTo>
                  <a:pt x="2249715" y="2248126"/>
                </a:lnTo>
                <a:lnTo>
                  <a:pt x="0" y="22481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66CAEBB6-16AA-45FD-9ED1-1925FCFAE355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8977086" y="2033588"/>
            <a:ext cx="2249715" cy="2248126"/>
          </a:xfrm>
          <a:custGeom>
            <a:avLst/>
            <a:gdLst>
              <a:gd name="connsiteX0" fmla="*/ 0 w 2249715"/>
              <a:gd name="connsiteY0" fmla="*/ 0 h 2248126"/>
              <a:gd name="connsiteX1" fmla="*/ 2249715 w 2249715"/>
              <a:gd name="connsiteY1" fmla="*/ 0 h 2248126"/>
              <a:gd name="connsiteX2" fmla="*/ 2249715 w 2249715"/>
              <a:gd name="connsiteY2" fmla="*/ 2248126 h 2248126"/>
              <a:gd name="connsiteX3" fmla="*/ 0 w 2249715"/>
              <a:gd name="connsiteY3" fmla="*/ 2248126 h 2248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9715" h="2248126">
                <a:moveTo>
                  <a:pt x="0" y="0"/>
                </a:moveTo>
                <a:lnTo>
                  <a:pt x="2249715" y="0"/>
                </a:lnTo>
                <a:lnTo>
                  <a:pt x="2249715" y="2248126"/>
                </a:lnTo>
                <a:lnTo>
                  <a:pt x="0" y="22481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560712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3CDE61FA-441C-4F43-B578-298CA732B35D}"/>
              </a:ext>
            </a:extLst>
          </p:cNvPr>
          <p:cNvSpPr>
            <a:spLocks noGrp="1"/>
          </p:cNvSpPr>
          <p:nvPr>
            <p:ph type="pic" sz="quarter" idx="71" hasCustomPrompt="1"/>
          </p:nvPr>
        </p:nvSpPr>
        <p:spPr>
          <a:xfrm>
            <a:off x="5990979" y="2651228"/>
            <a:ext cx="2982270" cy="2982271"/>
          </a:xfrm>
          <a:custGeom>
            <a:avLst/>
            <a:gdLst>
              <a:gd name="connsiteX0" fmla="*/ 755711 w 2982270"/>
              <a:gd name="connsiteY0" fmla="*/ 0 h 2982271"/>
              <a:gd name="connsiteX1" fmla="*/ 2982270 w 2982270"/>
              <a:gd name="connsiteY1" fmla="*/ 755710 h 2982271"/>
              <a:gd name="connsiteX2" fmla="*/ 2226560 w 2982270"/>
              <a:gd name="connsiteY2" fmla="*/ 2982271 h 2982271"/>
              <a:gd name="connsiteX3" fmla="*/ 0 w 2982270"/>
              <a:gd name="connsiteY3" fmla="*/ 2226560 h 2982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2270" h="2982271">
                <a:moveTo>
                  <a:pt x="755711" y="0"/>
                </a:moveTo>
                <a:lnTo>
                  <a:pt x="2982270" y="755710"/>
                </a:lnTo>
                <a:lnTo>
                  <a:pt x="2226560" y="2982271"/>
                </a:lnTo>
                <a:lnTo>
                  <a:pt x="0" y="22265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D00C70E4-FD13-4A97-A50D-8455A8C1CAB7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3218750" y="2387378"/>
            <a:ext cx="2982271" cy="2982271"/>
          </a:xfrm>
          <a:custGeom>
            <a:avLst/>
            <a:gdLst>
              <a:gd name="connsiteX0" fmla="*/ 755710 w 2982271"/>
              <a:gd name="connsiteY0" fmla="*/ 0 h 2982271"/>
              <a:gd name="connsiteX1" fmla="*/ 2982271 w 2982271"/>
              <a:gd name="connsiteY1" fmla="*/ 755710 h 2982271"/>
              <a:gd name="connsiteX2" fmla="*/ 2226560 w 2982271"/>
              <a:gd name="connsiteY2" fmla="*/ 2982271 h 2982271"/>
              <a:gd name="connsiteX3" fmla="*/ 0 w 2982271"/>
              <a:gd name="connsiteY3" fmla="*/ 2226560 h 2982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2271" h="2982271">
                <a:moveTo>
                  <a:pt x="755710" y="0"/>
                </a:moveTo>
                <a:lnTo>
                  <a:pt x="2982271" y="755710"/>
                </a:lnTo>
                <a:lnTo>
                  <a:pt x="2226560" y="2982271"/>
                </a:lnTo>
                <a:lnTo>
                  <a:pt x="0" y="22265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433CAC2-6687-4EDB-B304-E96BBB78EFAD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446521" y="2123527"/>
            <a:ext cx="2982270" cy="2982271"/>
          </a:xfrm>
          <a:custGeom>
            <a:avLst/>
            <a:gdLst>
              <a:gd name="connsiteX0" fmla="*/ 755710 w 2982270"/>
              <a:gd name="connsiteY0" fmla="*/ 0 h 2982271"/>
              <a:gd name="connsiteX1" fmla="*/ 2982270 w 2982270"/>
              <a:gd name="connsiteY1" fmla="*/ 755710 h 2982271"/>
              <a:gd name="connsiteX2" fmla="*/ 2226560 w 2982270"/>
              <a:gd name="connsiteY2" fmla="*/ 2982271 h 2982271"/>
              <a:gd name="connsiteX3" fmla="*/ 0 w 2982270"/>
              <a:gd name="connsiteY3" fmla="*/ 2226560 h 2982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2270" h="2982271">
                <a:moveTo>
                  <a:pt x="755710" y="0"/>
                </a:moveTo>
                <a:lnTo>
                  <a:pt x="2982270" y="755710"/>
                </a:lnTo>
                <a:lnTo>
                  <a:pt x="2226560" y="2982271"/>
                </a:lnTo>
                <a:lnTo>
                  <a:pt x="0" y="22265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25EB9801-9407-4B92-8084-49BAD6D2B4C0}"/>
              </a:ext>
            </a:extLst>
          </p:cNvPr>
          <p:cNvSpPr>
            <a:spLocks noGrp="1"/>
          </p:cNvSpPr>
          <p:nvPr>
            <p:ph type="pic" sz="quarter" idx="72" hasCustomPrompt="1"/>
          </p:nvPr>
        </p:nvSpPr>
        <p:spPr>
          <a:xfrm>
            <a:off x="8763208" y="2915080"/>
            <a:ext cx="2982270" cy="2982271"/>
          </a:xfrm>
          <a:custGeom>
            <a:avLst/>
            <a:gdLst>
              <a:gd name="connsiteX0" fmla="*/ 755710 w 2982270"/>
              <a:gd name="connsiteY0" fmla="*/ 0 h 2982271"/>
              <a:gd name="connsiteX1" fmla="*/ 2982270 w 2982270"/>
              <a:gd name="connsiteY1" fmla="*/ 755710 h 2982271"/>
              <a:gd name="connsiteX2" fmla="*/ 2226560 w 2982270"/>
              <a:gd name="connsiteY2" fmla="*/ 2982271 h 2982271"/>
              <a:gd name="connsiteX3" fmla="*/ 0 w 2982270"/>
              <a:gd name="connsiteY3" fmla="*/ 2226560 h 2982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2270" h="2982271">
                <a:moveTo>
                  <a:pt x="755710" y="0"/>
                </a:moveTo>
                <a:lnTo>
                  <a:pt x="2982270" y="755710"/>
                </a:lnTo>
                <a:lnTo>
                  <a:pt x="2226560" y="2982271"/>
                </a:lnTo>
                <a:lnTo>
                  <a:pt x="0" y="22265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405227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12C065D-F99C-445F-85A0-181A76E40454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862829" y="2033589"/>
            <a:ext cx="10466342" cy="2683555"/>
          </a:xfrm>
          <a:custGeom>
            <a:avLst/>
            <a:gdLst>
              <a:gd name="connsiteX0" fmla="*/ 447268 w 10466342"/>
              <a:gd name="connsiteY0" fmla="*/ 0 h 2683555"/>
              <a:gd name="connsiteX1" fmla="*/ 10019074 w 10466342"/>
              <a:gd name="connsiteY1" fmla="*/ 0 h 2683555"/>
              <a:gd name="connsiteX2" fmla="*/ 10466342 w 10466342"/>
              <a:gd name="connsiteY2" fmla="*/ 447268 h 2683555"/>
              <a:gd name="connsiteX3" fmla="*/ 10466342 w 10466342"/>
              <a:gd name="connsiteY3" fmla="*/ 2236287 h 2683555"/>
              <a:gd name="connsiteX4" fmla="*/ 10019074 w 10466342"/>
              <a:gd name="connsiteY4" fmla="*/ 2683555 h 2683555"/>
              <a:gd name="connsiteX5" fmla="*/ 447268 w 10466342"/>
              <a:gd name="connsiteY5" fmla="*/ 2683555 h 2683555"/>
              <a:gd name="connsiteX6" fmla="*/ 0 w 10466342"/>
              <a:gd name="connsiteY6" fmla="*/ 2236287 h 2683555"/>
              <a:gd name="connsiteX7" fmla="*/ 0 w 10466342"/>
              <a:gd name="connsiteY7" fmla="*/ 447268 h 2683555"/>
              <a:gd name="connsiteX8" fmla="*/ 447268 w 10466342"/>
              <a:gd name="connsiteY8" fmla="*/ 0 h 2683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466342" h="2683555">
                <a:moveTo>
                  <a:pt x="447268" y="0"/>
                </a:moveTo>
                <a:lnTo>
                  <a:pt x="10019074" y="0"/>
                </a:lnTo>
                <a:cubicBezTo>
                  <a:pt x="10266093" y="0"/>
                  <a:pt x="10466342" y="200249"/>
                  <a:pt x="10466342" y="447268"/>
                </a:cubicBezTo>
                <a:lnTo>
                  <a:pt x="10466342" y="2236287"/>
                </a:lnTo>
                <a:cubicBezTo>
                  <a:pt x="10466342" y="2483306"/>
                  <a:pt x="10266093" y="2683555"/>
                  <a:pt x="10019074" y="2683555"/>
                </a:cubicBezTo>
                <a:lnTo>
                  <a:pt x="447268" y="2683555"/>
                </a:lnTo>
                <a:cubicBezTo>
                  <a:pt x="200249" y="2683555"/>
                  <a:pt x="0" y="2483306"/>
                  <a:pt x="0" y="2236287"/>
                </a:cubicBezTo>
                <a:lnTo>
                  <a:pt x="0" y="447268"/>
                </a:lnTo>
                <a:cubicBezTo>
                  <a:pt x="0" y="200249"/>
                  <a:pt x="200249" y="0"/>
                  <a:pt x="44726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994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9A6AEB8-28D3-4539-AFC2-DB861AB59428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6254410" y="1821240"/>
            <a:ext cx="2694215" cy="2286933"/>
          </a:xfrm>
          <a:custGeom>
            <a:avLst/>
            <a:gdLst>
              <a:gd name="connsiteX0" fmla="*/ 0 w 2694215"/>
              <a:gd name="connsiteY0" fmla="*/ 0 h 2286933"/>
              <a:gd name="connsiteX1" fmla="*/ 2694215 w 2694215"/>
              <a:gd name="connsiteY1" fmla="*/ 0 h 2286933"/>
              <a:gd name="connsiteX2" fmla="*/ 2694215 w 2694215"/>
              <a:gd name="connsiteY2" fmla="*/ 2286933 h 2286933"/>
              <a:gd name="connsiteX3" fmla="*/ 0 w 2694215"/>
              <a:gd name="connsiteY3" fmla="*/ 2286933 h 2286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4215" h="2286933">
                <a:moveTo>
                  <a:pt x="0" y="0"/>
                </a:moveTo>
                <a:lnTo>
                  <a:pt x="2694215" y="0"/>
                </a:lnTo>
                <a:lnTo>
                  <a:pt x="2694215" y="2286933"/>
                </a:lnTo>
                <a:lnTo>
                  <a:pt x="0" y="22869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11EF2C7-D79A-4417-9AE2-4FCAA299EC78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8948621" y="4108173"/>
            <a:ext cx="2694215" cy="2205216"/>
          </a:xfrm>
          <a:custGeom>
            <a:avLst/>
            <a:gdLst>
              <a:gd name="connsiteX0" fmla="*/ 0 w 2694215"/>
              <a:gd name="connsiteY0" fmla="*/ 0 h 2205216"/>
              <a:gd name="connsiteX1" fmla="*/ 2694215 w 2694215"/>
              <a:gd name="connsiteY1" fmla="*/ 0 h 2205216"/>
              <a:gd name="connsiteX2" fmla="*/ 2694215 w 2694215"/>
              <a:gd name="connsiteY2" fmla="*/ 2205216 h 2205216"/>
              <a:gd name="connsiteX3" fmla="*/ 0 w 2694215"/>
              <a:gd name="connsiteY3" fmla="*/ 2205216 h 2205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94215" h="2205216">
                <a:moveTo>
                  <a:pt x="0" y="0"/>
                </a:moveTo>
                <a:lnTo>
                  <a:pt x="2694215" y="0"/>
                </a:lnTo>
                <a:lnTo>
                  <a:pt x="2694215" y="2205216"/>
                </a:lnTo>
                <a:lnTo>
                  <a:pt x="0" y="22052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184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9FD6E89E-8002-4190-AF20-B528E0394E0D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6183250" y="2029320"/>
            <a:ext cx="1420310" cy="1420312"/>
          </a:xfrm>
          <a:custGeom>
            <a:avLst/>
            <a:gdLst>
              <a:gd name="connsiteX0" fmla="*/ 710155 w 1420310"/>
              <a:gd name="connsiteY0" fmla="*/ 0 h 1420312"/>
              <a:gd name="connsiteX1" fmla="*/ 1420310 w 1420310"/>
              <a:gd name="connsiteY1" fmla="*/ 710156 h 1420312"/>
              <a:gd name="connsiteX2" fmla="*/ 710155 w 1420310"/>
              <a:gd name="connsiteY2" fmla="*/ 1420312 h 1420312"/>
              <a:gd name="connsiteX3" fmla="*/ 0 w 1420310"/>
              <a:gd name="connsiteY3" fmla="*/ 710156 h 1420312"/>
              <a:gd name="connsiteX4" fmla="*/ 710155 w 1420310"/>
              <a:gd name="connsiteY4" fmla="*/ 0 h 142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0310" h="1420312">
                <a:moveTo>
                  <a:pt x="710155" y="0"/>
                </a:moveTo>
                <a:cubicBezTo>
                  <a:pt x="1102363" y="0"/>
                  <a:pt x="1420310" y="317948"/>
                  <a:pt x="1420310" y="710156"/>
                </a:cubicBezTo>
                <a:cubicBezTo>
                  <a:pt x="1420310" y="1102364"/>
                  <a:pt x="1102363" y="1420312"/>
                  <a:pt x="710155" y="1420312"/>
                </a:cubicBezTo>
                <a:cubicBezTo>
                  <a:pt x="317947" y="1420312"/>
                  <a:pt x="0" y="1102364"/>
                  <a:pt x="0" y="710156"/>
                </a:cubicBezTo>
                <a:cubicBezTo>
                  <a:pt x="0" y="317948"/>
                  <a:pt x="317947" y="0"/>
                  <a:pt x="71015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A46C2C1-E4AF-4FE9-92AF-6AEA89BCDB27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9546592" y="2029320"/>
            <a:ext cx="1420310" cy="1420312"/>
          </a:xfrm>
          <a:custGeom>
            <a:avLst/>
            <a:gdLst>
              <a:gd name="connsiteX0" fmla="*/ 710155 w 1420310"/>
              <a:gd name="connsiteY0" fmla="*/ 0 h 1420312"/>
              <a:gd name="connsiteX1" fmla="*/ 1420310 w 1420310"/>
              <a:gd name="connsiteY1" fmla="*/ 710156 h 1420312"/>
              <a:gd name="connsiteX2" fmla="*/ 710155 w 1420310"/>
              <a:gd name="connsiteY2" fmla="*/ 1420312 h 1420312"/>
              <a:gd name="connsiteX3" fmla="*/ 0 w 1420310"/>
              <a:gd name="connsiteY3" fmla="*/ 710156 h 1420312"/>
              <a:gd name="connsiteX4" fmla="*/ 710155 w 1420310"/>
              <a:gd name="connsiteY4" fmla="*/ 0 h 1420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0310" h="1420312">
                <a:moveTo>
                  <a:pt x="710155" y="0"/>
                </a:moveTo>
                <a:cubicBezTo>
                  <a:pt x="1102363" y="0"/>
                  <a:pt x="1420310" y="317948"/>
                  <a:pt x="1420310" y="710156"/>
                </a:cubicBezTo>
                <a:cubicBezTo>
                  <a:pt x="1420310" y="1102364"/>
                  <a:pt x="1102363" y="1420312"/>
                  <a:pt x="710155" y="1420312"/>
                </a:cubicBezTo>
                <a:cubicBezTo>
                  <a:pt x="317947" y="1420312"/>
                  <a:pt x="0" y="1102364"/>
                  <a:pt x="0" y="710156"/>
                </a:cubicBezTo>
                <a:cubicBezTo>
                  <a:pt x="0" y="317948"/>
                  <a:pt x="317947" y="0"/>
                  <a:pt x="71015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123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225B3F4-5085-4954-99CC-8304A7F159D7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0" y="2026331"/>
            <a:ext cx="12192000" cy="3367764"/>
          </a:xfrm>
          <a:custGeom>
            <a:avLst/>
            <a:gdLst>
              <a:gd name="connsiteX0" fmla="*/ 0 w 12192000"/>
              <a:gd name="connsiteY0" fmla="*/ 0 h 3367764"/>
              <a:gd name="connsiteX1" fmla="*/ 12192000 w 12192000"/>
              <a:gd name="connsiteY1" fmla="*/ 0 h 3367764"/>
              <a:gd name="connsiteX2" fmla="*/ 12192000 w 12192000"/>
              <a:gd name="connsiteY2" fmla="*/ 3367764 h 3367764"/>
              <a:gd name="connsiteX3" fmla="*/ 0 w 12192000"/>
              <a:gd name="connsiteY3" fmla="*/ 3367764 h 3367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367764">
                <a:moveTo>
                  <a:pt x="0" y="0"/>
                </a:moveTo>
                <a:lnTo>
                  <a:pt x="12192000" y="0"/>
                </a:lnTo>
                <a:lnTo>
                  <a:pt x="12192000" y="3367764"/>
                </a:lnTo>
                <a:lnTo>
                  <a:pt x="0" y="33677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92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07" r:id="rId7"/>
    <p:sldLayoutId id="2147483823" r:id="rId8"/>
    <p:sldLayoutId id="2147483825" r:id="rId9"/>
    <p:sldLayoutId id="2147483827" r:id="rId10"/>
    <p:sldLayoutId id="2147483828" r:id="rId11"/>
    <p:sldLayoutId id="2147483829" r:id="rId12"/>
    <p:sldLayoutId id="2147483830" r:id="rId13"/>
    <p:sldLayoutId id="2147483831" r:id="rId14"/>
    <p:sldLayoutId id="2147483832" r:id="rId15"/>
    <p:sldLayoutId id="2147483833" r:id="rId16"/>
    <p:sldLayoutId id="2147483834" r:id="rId17"/>
    <p:sldLayoutId id="2147483835" r:id="rId18"/>
    <p:sldLayoutId id="2147483836" r:id="rId19"/>
    <p:sldLayoutId id="2147483837" r:id="rId20"/>
    <p:sldLayoutId id="2147483838" r:id="rId21"/>
    <p:sldLayoutId id="2147483839" r:id="rId22"/>
    <p:sldLayoutId id="2147483840" r:id="rId23"/>
    <p:sldLayoutId id="2147483841" r:id="rId24"/>
    <p:sldLayoutId id="2147483842" r:id="rId25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90925C-8A4B-4A84-B771-9EC44688574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7C60778-6C3B-49B0-AA4F-86C47D026AEA}"/>
              </a:ext>
            </a:extLst>
          </p:cNvPr>
          <p:cNvGrpSpPr/>
          <p:nvPr/>
        </p:nvGrpSpPr>
        <p:grpSpPr>
          <a:xfrm>
            <a:off x="3429615" y="-1581166"/>
            <a:ext cx="10621296" cy="9982232"/>
            <a:chOff x="-11253788" y="1671637"/>
            <a:chExt cx="7361238" cy="6918326"/>
          </a:xfrm>
          <a:solidFill>
            <a:schemeClr val="tx1">
              <a:alpha val="30000"/>
            </a:schemeClr>
          </a:solidFill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7A9D0F09-6DD5-44A5-95C8-83D8531159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1253788" y="3429000"/>
              <a:ext cx="7361238" cy="5160963"/>
            </a:xfrm>
            <a:custGeom>
              <a:avLst/>
              <a:gdLst>
                <a:gd name="T0" fmla="*/ 6381 w 6440"/>
                <a:gd name="T1" fmla="*/ 4198 h 4524"/>
                <a:gd name="T2" fmla="*/ 487 w 6440"/>
                <a:gd name="T3" fmla="*/ 2685 h 4524"/>
                <a:gd name="T4" fmla="*/ 2409 w 6440"/>
                <a:gd name="T5" fmla="*/ 1077 h 4524"/>
                <a:gd name="T6" fmla="*/ 2073 w 6440"/>
                <a:gd name="T7" fmla="*/ 49 h 4524"/>
                <a:gd name="T8" fmla="*/ 154 w 6440"/>
                <a:gd name="T9" fmla="*/ 663 h 4524"/>
                <a:gd name="T10" fmla="*/ 142 w 6440"/>
                <a:gd name="T11" fmla="*/ 1091 h 4524"/>
                <a:gd name="T12" fmla="*/ 2140 w 6440"/>
                <a:gd name="T13" fmla="*/ 779 h 4524"/>
                <a:gd name="T14" fmla="*/ 22 w 6440"/>
                <a:gd name="T15" fmla="*/ 2541 h 4524"/>
                <a:gd name="T16" fmla="*/ 413 w 6440"/>
                <a:gd name="T17" fmla="*/ 3363 h 4524"/>
                <a:gd name="T18" fmla="*/ 6114 w 6440"/>
                <a:gd name="T19" fmla="*/ 4459 h 4524"/>
                <a:gd name="T20" fmla="*/ 6381 w 6440"/>
                <a:gd name="T21" fmla="*/ 4198 h 4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40" h="4524">
                  <a:moveTo>
                    <a:pt x="6381" y="4198"/>
                  </a:moveTo>
                  <a:cubicBezTo>
                    <a:pt x="6125" y="3238"/>
                    <a:pt x="3205" y="2123"/>
                    <a:pt x="487" y="2685"/>
                  </a:cubicBezTo>
                  <a:cubicBezTo>
                    <a:pt x="610" y="2473"/>
                    <a:pt x="2162" y="1571"/>
                    <a:pt x="2409" y="1077"/>
                  </a:cubicBezTo>
                  <a:cubicBezTo>
                    <a:pt x="2656" y="584"/>
                    <a:pt x="2252" y="98"/>
                    <a:pt x="2073" y="49"/>
                  </a:cubicBezTo>
                  <a:cubicBezTo>
                    <a:pt x="1893" y="0"/>
                    <a:pt x="659" y="64"/>
                    <a:pt x="154" y="663"/>
                  </a:cubicBezTo>
                  <a:cubicBezTo>
                    <a:pt x="8" y="979"/>
                    <a:pt x="142" y="1091"/>
                    <a:pt x="142" y="1091"/>
                  </a:cubicBezTo>
                  <a:cubicBezTo>
                    <a:pt x="835" y="514"/>
                    <a:pt x="2133" y="365"/>
                    <a:pt x="2140" y="779"/>
                  </a:cubicBezTo>
                  <a:cubicBezTo>
                    <a:pt x="2170" y="1012"/>
                    <a:pt x="277" y="1699"/>
                    <a:pt x="22" y="2541"/>
                  </a:cubicBezTo>
                  <a:cubicBezTo>
                    <a:pt x="0" y="2811"/>
                    <a:pt x="286" y="3365"/>
                    <a:pt x="413" y="3363"/>
                  </a:cubicBezTo>
                  <a:cubicBezTo>
                    <a:pt x="2823" y="2604"/>
                    <a:pt x="6075" y="3585"/>
                    <a:pt x="6114" y="4459"/>
                  </a:cubicBezTo>
                  <a:cubicBezTo>
                    <a:pt x="6284" y="4524"/>
                    <a:pt x="6440" y="4380"/>
                    <a:pt x="6381" y="419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09784301-3FEB-4F64-9767-973CA9D09FE6}"/>
                </a:ext>
              </a:extLst>
            </p:cNvPr>
            <p:cNvSpPr>
              <a:spLocks/>
            </p:cNvSpPr>
            <p:nvPr/>
          </p:nvSpPr>
          <p:spPr bwMode="auto">
            <a:xfrm>
              <a:off x="-8988425" y="2397125"/>
              <a:ext cx="312738" cy="746125"/>
            </a:xfrm>
            <a:custGeom>
              <a:avLst/>
              <a:gdLst>
                <a:gd name="T0" fmla="*/ 94 w 274"/>
                <a:gd name="T1" fmla="*/ 653 h 654"/>
                <a:gd name="T2" fmla="*/ 107 w 274"/>
                <a:gd name="T3" fmla="*/ 654 h 654"/>
                <a:gd name="T4" fmla="*/ 206 w 274"/>
                <a:gd name="T5" fmla="*/ 567 h 654"/>
                <a:gd name="T6" fmla="*/ 267 w 274"/>
                <a:gd name="T7" fmla="*/ 120 h 654"/>
                <a:gd name="T8" fmla="*/ 181 w 274"/>
                <a:gd name="T9" fmla="*/ 7 h 654"/>
                <a:gd name="T10" fmla="*/ 69 w 274"/>
                <a:gd name="T11" fmla="*/ 93 h 654"/>
                <a:gd name="T12" fmla="*/ 8 w 274"/>
                <a:gd name="T13" fmla="*/ 540 h 654"/>
                <a:gd name="T14" fmla="*/ 94 w 274"/>
                <a:gd name="T15" fmla="*/ 653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4" h="654">
                  <a:moveTo>
                    <a:pt x="94" y="653"/>
                  </a:moveTo>
                  <a:cubicBezTo>
                    <a:pt x="98" y="653"/>
                    <a:pt x="103" y="654"/>
                    <a:pt x="107" y="654"/>
                  </a:cubicBezTo>
                  <a:cubicBezTo>
                    <a:pt x="156" y="654"/>
                    <a:pt x="199" y="617"/>
                    <a:pt x="206" y="567"/>
                  </a:cubicBezTo>
                  <a:cubicBezTo>
                    <a:pt x="267" y="120"/>
                    <a:pt x="267" y="120"/>
                    <a:pt x="267" y="120"/>
                  </a:cubicBezTo>
                  <a:cubicBezTo>
                    <a:pt x="274" y="65"/>
                    <a:pt x="236" y="14"/>
                    <a:pt x="181" y="7"/>
                  </a:cubicBezTo>
                  <a:cubicBezTo>
                    <a:pt x="127" y="0"/>
                    <a:pt x="76" y="38"/>
                    <a:pt x="69" y="93"/>
                  </a:cubicBezTo>
                  <a:cubicBezTo>
                    <a:pt x="8" y="540"/>
                    <a:pt x="8" y="540"/>
                    <a:pt x="8" y="540"/>
                  </a:cubicBezTo>
                  <a:cubicBezTo>
                    <a:pt x="0" y="595"/>
                    <a:pt x="39" y="645"/>
                    <a:pt x="94" y="6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0964F0AA-7784-4D0D-A3BC-A5371381693B}"/>
                </a:ext>
              </a:extLst>
            </p:cNvPr>
            <p:cNvSpPr>
              <a:spLocks/>
            </p:cNvSpPr>
            <p:nvPr/>
          </p:nvSpPr>
          <p:spPr bwMode="auto">
            <a:xfrm>
              <a:off x="-9474200" y="1671637"/>
              <a:ext cx="280988" cy="1476375"/>
            </a:xfrm>
            <a:custGeom>
              <a:avLst/>
              <a:gdLst>
                <a:gd name="T0" fmla="*/ 143 w 246"/>
                <a:gd name="T1" fmla="*/ 1295 h 1295"/>
                <a:gd name="T2" fmla="*/ 147 w 246"/>
                <a:gd name="T3" fmla="*/ 1295 h 1295"/>
                <a:gd name="T4" fmla="*/ 243 w 246"/>
                <a:gd name="T5" fmla="*/ 1192 h 1295"/>
                <a:gd name="T6" fmla="*/ 202 w 246"/>
                <a:gd name="T7" fmla="*/ 99 h 1295"/>
                <a:gd name="T8" fmla="*/ 98 w 246"/>
                <a:gd name="T9" fmla="*/ 3 h 1295"/>
                <a:gd name="T10" fmla="*/ 2 w 246"/>
                <a:gd name="T11" fmla="*/ 106 h 1295"/>
                <a:gd name="T12" fmla="*/ 44 w 246"/>
                <a:gd name="T13" fmla="*/ 1199 h 1295"/>
                <a:gd name="T14" fmla="*/ 143 w 246"/>
                <a:gd name="T15" fmla="*/ 1295 h 1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6" h="1295">
                  <a:moveTo>
                    <a:pt x="143" y="1295"/>
                  </a:moveTo>
                  <a:cubicBezTo>
                    <a:pt x="145" y="1295"/>
                    <a:pt x="146" y="1295"/>
                    <a:pt x="147" y="1295"/>
                  </a:cubicBezTo>
                  <a:cubicBezTo>
                    <a:pt x="203" y="1293"/>
                    <a:pt x="246" y="1247"/>
                    <a:pt x="243" y="1192"/>
                  </a:cubicBezTo>
                  <a:cubicBezTo>
                    <a:pt x="202" y="99"/>
                    <a:pt x="202" y="99"/>
                    <a:pt x="202" y="99"/>
                  </a:cubicBezTo>
                  <a:cubicBezTo>
                    <a:pt x="200" y="44"/>
                    <a:pt x="154" y="0"/>
                    <a:pt x="98" y="3"/>
                  </a:cubicBezTo>
                  <a:cubicBezTo>
                    <a:pt x="43" y="5"/>
                    <a:pt x="0" y="51"/>
                    <a:pt x="2" y="106"/>
                  </a:cubicBezTo>
                  <a:cubicBezTo>
                    <a:pt x="44" y="1199"/>
                    <a:pt x="44" y="1199"/>
                    <a:pt x="44" y="1199"/>
                  </a:cubicBezTo>
                  <a:cubicBezTo>
                    <a:pt x="46" y="1253"/>
                    <a:pt x="90" y="1295"/>
                    <a:pt x="143" y="129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5EA31A99-CC5E-4B15-A17E-E8DE6F6E4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9926638" y="2386012"/>
              <a:ext cx="296863" cy="788988"/>
            </a:xfrm>
            <a:custGeom>
              <a:avLst/>
              <a:gdLst>
                <a:gd name="T0" fmla="*/ 56 w 260"/>
                <a:gd name="T1" fmla="*/ 602 h 692"/>
                <a:gd name="T2" fmla="*/ 155 w 260"/>
                <a:gd name="T3" fmla="*/ 692 h 692"/>
                <a:gd name="T4" fmla="*/ 165 w 260"/>
                <a:gd name="T5" fmla="*/ 691 h 692"/>
                <a:gd name="T6" fmla="*/ 255 w 260"/>
                <a:gd name="T7" fmla="*/ 581 h 692"/>
                <a:gd name="T8" fmla="*/ 205 w 260"/>
                <a:gd name="T9" fmla="*/ 95 h 692"/>
                <a:gd name="T10" fmla="*/ 95 w 260"/>
                <a:gd name="T11" fmla="*/ 6 h 692"/>
                <a:gd name="T12" fmla="*/ 6 w 260"/>
                <a:gd name="T13" fmla="*/ 115 h 692"/>
                <a:gd name="T14" fmla="*/ 56 w 260"/>
                <a:gd name="T15" fmla="*/ 60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" h="692">
                  <a:moveTo>
                    <a:pt x="56" y="602"/>
                  </a:moveTo>
                  <a:cubicBezTo>
                    <a:pt x="61" y="653"/>
                    <a:pt x="104" y="692"/>
                    <a:pt x="155" y="692"/>
                  </a:cubicBezTo>
                  <a:cubicBezTo>
                    <a:pt x="158" y="692"/>
                    <a:pt x="162" y="691"/>
                    <a:pt x="165" y="691"/>
                  </a:cubicBezTo>
                  <a:cubicBezTo>
                    <a:pt x="220" y="686"/>
                    <a:pt x="260" y="636"/>
                    <a:pt x="255" y="581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199" y="40"/>
                    <a:pt x="150" y="0"/>
                    <a:pt x="95" y="6"/>
                  </a:cubicBezTo>
                  <a:cubicBezTo>
                    <a:pt x="40" y="11"/>
                    <a:pt x="0" y="60"/>
                    <a:pt x="6" y="115"/>
                  </a:cubicBezTo>
                  <a:lnTo>
                    <a:pt x="56" y="6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5BB5FF43-B0CB-4932-B6E3-11870C7FA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598150" y="1766887"/>
              <a:ext cx="603250" cy="1508125"/>
            </a:xfrm>
            <a:custGeom>
              <a:avLst/>
              <a:gdLst>
                <a:gd name="T0" fmla="*/ 320 w 528"/>
                <a:gd name="T1" fmla="*/ 1249 h 1323"/>
                <a:gd name="T2" fmla="*/ 416 w 528"/>
                <a:gd name="T3" fmla="*/ 1323 h 1323"/>
                <a:gd name="T4" fmla="*/ 443 w 528"/>
                <a:gd name="T5" fmla="*/ 1319 h 1323"/>
                <a:gd name="T6" fmla="*/ 513 w 528"/>
                <a:gd name="T7" fmla="*/ 1196 h 1323"/>
                <a:gd name="T8" fmla="*/ 208 w 528"/>
                <a:gd name="T9" fmla="*/ 85 h 1323"/>
                <a:gd name="T10" fmla="*/ 85 w 528"/>
                <a:gd name="T11" fmla="*/ 15 h 1323"/>
                <a:gd name="T12" fmla="*/ 15 w 528"/>
                <a:gd name="T13" fmla="*/ 138 h 1323"/>
                <a:gd name="T14" fmla="*/ 320 w 528"/>
                <a:gd name="T15" fmla="*/ 1249 h 1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8" h="1323">
                  <a:moveTo>
                    <a:pt x="320" y="1249"/>
                  </a:moveTo>
                  <a:cubicBezTo>
                    <a:pt x="332" y="1293"/>
                    <a:pt x="372" y="1323"/>
                    <a:pt x="416" y="1323"/>
                  </a:cubicBezTo>
                  <a:cubicBezTo>
                    <a:pt x="425" y="1323"/>
                    <a:pt x="434" y="1321"/>
                    <a:pt x="443" y="1319"/>
                  </a:cubicBezTo>
                  <a:cubicBezTo>
                    <a:pt x="496" y="1304"/>
                    <a:pt x="528" y="1249"/>
                    <a:pt x="513" y="1196"/>
                  </a:cubicBezTo>
                  <a:cubicBezTo>
                    <a:pt x="208" y="85"/>
                    <a:pt x="208" y="85"/>
                    <a:pt x="208" y="85"/>
                  </a:cubicBezTo>
                  <a:cubicBezTo>
                    <a:pt x="193" y="32"/>
                    <a:pt x="138" y="0"/>
                    <a:pt x="85" y="15"/>
                  </a:cubicBezTo>
                  <a:cubicBezTo>
                    <a:pt x="31" y="30"/>
                    <a:pt x="0" y="85"/>
                    <a:pt x="15" y="138"/>
                  </a:cubicBezTo>
                  <a:lnTo>
                    <a:pt x="320" y="12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C25073D3-C810-45EC-B7DB-ED004693BA9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0847388" y="2722562"/>
              <a:ext cx="488950" cy="685800"/>
            </a:xfrm>
            <a:custGeom>
              <a:avLst/>
              <a:gdLst>
                <a:gd name="T0" fmla="*/ 224 w 427"/>
                <a:gd name="T1" fmla="*/ 547 h 601"/>
                <a:gd name="T2" fmla="*/ 313 w 427"/>
                <a:gd name="T3" fmla="*/ 601 h 601"/>
                <a:gd name="T4" fmla="*/ 359 w 427"/>
                <a:gd name="T5" fmla="*/ 590 h 601"/>
                <a:gd name="T6" fmla="*/ 402 w 427"/>
                <a:gd name="T7" fmla="*/ 455 h 601"/>
                <a:gd name="T8" fmla="*/ 203 w 427"/>
                <a:gd name="T9" fmla="*/ 68 h 601"/>
                <a:gd name="T10" fmla="*/ 68 w 427"/>
                <a:gd name="T11" fmla="*/ 25 h 601"/>
                <a:gd name="T12" fmla="*/ 25 w 427"/>
                <a:gd name="T13" fmla="*/ 160 h 601"/>
                <a:gd name="T14" fmla="*/ 224 w 427"/>
                <a:gd name="T15" fmla="*/ 547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7" h="601">
                  <a:moveTo>
                    <a:pt x="224" y="547"/>
                  </a:moveTo>
                  <a:cubicBezTo>
                    <a:pt x="242" y="581"/>
                    <a:pt x="277" y="601"/>
                    <a:pt x="313" y="601"/>
                  </a:cubicBezTo>
                  <a:cubicBezTo>
                    <a:pt x="328" y="601"/>
                    <a:pt x="344" y="598"/>
                    <a:pt x="359" y="590"/>
                  </a:cubicBezTo>
                  <a:cubicBezTo>
                    <a:pt x="408" y="565"/>
                    <a:pt x="427" y="505"/>
                    <a:pt x="402" y="455"/>
                  </a:cubicBezTo>
                  <a:cubicBezTo>
                    <a:pt x="203" y="68"/>
                    <a:pt x="203" y="68"/>
                    <a:pt x="203" y="68"/>
                  </a:cubicBezTo>
                  <a:cubicBezTo>
                    <a:pt x="178" y="19"/>
                    <a:pt x="118" y="0"/>
                    <a:pt x="68" y="25"/>
                  </a:cubicBezTo>
                  <a:cubicBezTo>
                    <a:pt x="19" y="50"/>
                    <a:pt x="0" y="111"/>
                    <a:pt x="25" y="160"/>
                  </a:cubicBezTo>
                  <a:lnTo>
                    <a:pt x="224" y="5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9359A702-1672-42F0-B46E-00B3D525FC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FEA1C60-F445-4AE1-A529-346E77A53D7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10A7832-8511-4EEB-B5D1-2105807EC84E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12" name="Freeform: Shape 12">
            <a:extLst>
              <a:ext uri="{FF2B5EF4-FFF2-40B4-BE49-F238E27FC236}">
                <a16:creationId xmlns:a16="http://schemas.microsoft.com/office/drawing/2014/main" id="{0307D7F1-9E27-43C3-BCE5-6B1011687535}"/>
              </a:ext>
            </a:extLst>
          </p:cNvPr>
          <p:cNvSpPr>
            <a:spLocks/>
          </p:cNvSpPr>
          <p:nvPr/>
        </p:nvSpPr>
        <p:spPr bwMode="auto">
          <a:xfrm>
            <a:off x="6138683" y="1913888"/>
            <a:ext cx="3589120" cy="2753024"/>
          </a:xfrm>
          <a:custGeom>
            <a:avLst/>
            <a:gdLst>
              <a:gd name="connsiteX0" fmla="*/ 747337 w 3589120"/>
              <a:gd name="connsiteY0" fmla="*/ 1998536 h 2753024"/>
              <a:gd name="connsiteX1" fmla="*/ 739949 w 3589120"/>
              <a:gd name="connsiteY1" fmla="*/ 2045417 h 2753024"/>
              <a:gd name="connsiteX2" fmla="*/ 738079 w 3589120"/>
              <a:gd name="connsiteY2" fmla="*/ 2135381 h 2753024"/>
              <a:gd name="connsiteX3" fmla="*/ 738226 w 3589120"/>
              <a:gd name="connsiteY3" fmla="*/ 2133196 h 2753024"/>
              <a:gd name="connsiteX4" fmla="*/ 740052 w 3589120"/>
              <a:gd name="connsiteY4" fmla="*/ 2045391 h 2753024"/>
              <a:gd name="connsiteX5" fmla="*/ 747265 w 3589120"/>
              <a:gd name="connsiteY5" fmla="*/ 1999600 h 2753024"/>
              <a:gd name="connsiteX6" fmla="*/ 780077 w 3589120"/>
              <a:gd name="connsiteY6" fmla="*/ 1824685 h 2753024"/>
              <a:gd name="connsiteX7" fmla="*/ 766970 w 3589120"/>
              <a:gd name="connsiteY7" fmla="*/ 1873952 h 2753024"/>
              <a:gd name="connsiteX8" fmla="*/ 750559 w 3589120"/>
              <a:gd name="connsiteY8" fmla="*/ 1978093 h 2753024"/>
              <a:gd name="connsiteX9" fmla="*/ 751081 w 3589120"/>
              <a:gd name="connsiteY9" fmla="*/ 1975379 h 2753024"/>
              <a:gd name="connsiteX10" fmla="*/ 767068 w 3589120"/>
              <a:gd name="connsiteY10" fmla="*/ 1873897 h 2753024"/>
              <a:gd name="connsiteX11" fmla="*/ 779869 w 3589120"/>
              <a:gd name="connsiteY11" fmla="*/ 1825767 h 2753024"/>
              <a:gd name="connsiteX12" fmla="*/ 833576 w 3589120"/>
              <a:gd name="connsiteY12" fmla="*/ 1639038 h 2753024"/>
              <a:gd name="connsiteX13" fmla="*/ 816949 w 3589120"/>
              <a:gd name="connsiteY13" fmla="*/ 1686092 h 2753024"/>
              <a:gd name="connsiteX14" fmla="*/ 789297 w 3589120"/>
              <a:gd name="connsiteY14" fmla="*/ 1790031 h 2753024"/>
              <a:gd name="connsiteX15" fmla="*/ 790122 w 3589120"/>
              <a:gd name="connsiteY15" fmla="*/ 1787216 h 2753024"/>
              <a:gd name="connsiteX16" fmla="*/ 817041 w 3589120"/>
              <a:gd name="connsiteY16" fmla="*/ 1686006 h 2753024"/>
              <a:gd name="connsiteX17" fmla="*/ 833302 w 3589120"/>
              <a:gd name="connsiteY17" fmla="*/ 1639972 h 2753024"/>
              <a:gd name="connsiteX18" fmla="*/ 905270 w 3589120"/>
              <a:gd name="connsiteY18" fmla="*/ 1444742 h 2753024"/>
              <a:gd name="connsiteX19" fmla="*/ 889049 w 3589120"/>
              <a:gd name="connsiteY19" fmla="*/ 1482047 h 2753024"/>
              <a:gd name="connsiteX20" fmla="*/ 856105 w 3589120"/>
              <a:gd name="connsiteY20" fmla="*/ 1575279 h 2753024"/>
              <a:gd name="connsiteX21" fmla="*/ 856901 w 3589120"/>
              <a:gd name="connsiteY21" fmla="*/ 1573168 h 2753024"/>
              <a:gd name="connsiteX22" fmla="*/ 889131 w 3589120"/>
              <a:gd name="connsiteY22" fmla="*/ 1481927 h 2753024"/>
              <a:gd name="connsiteX23" fmla="*/ 905109 w 3589120"/>
              <a:gd name="connsiteY23" fmla="*/ 1445170 h 2753024"/>
              <a:gd name="connsiteX24" fmla="*/ 1262382 w 3589120"/>
              <a:gd name="connsiteY24" fmla="*/ 0 h 2753024"/>
              <a:gd name="connsiteX25" fmla="*/ 2308377 w 3589120"/>
              <a:gd name="connsiteY25" fmla="*/ 276363 h 2753024"/>
              <a:gd name="connsiteX26" fmla="*/ 2707843 w 3589120"/>
              <a:gd name="connsiteY26" fmla="*/ 589514 h 2753024"/>
              <a:gd name="connsiteX27" fmla="*/ 2785874 w 3589120"/>
              <a:gd name="connsiteY27" fmla="*/ 722169 h 2753024"/>
              <a:gd name="connsiteX28" fmla="*/ 2891781 w 3589120"/>
              <a:gd name="connsiteY28" fmla="*/ 763642 h 2753024"/>
              <a:gd name="connsiteX29" fmla="*/ 3042037 w 3589120"/>
              <a:gd name="connsiteY29" fmla="*/ 829256 h 2753024"/>
              <a:gd name="connsiteX30" fmla="*/ 2309211 w 3589120"/>
              <a:gd name="connsiteY30" fmla="*/ 2625986 h 2753024"/>
              <a:gd name="connsiteX31" fmla="*/ 749870 w 3589120"/>
              <a:gd name="connsiteY31" fmla="*/ 2295775 h 2753024"/>
              <a:gd name="connsiteX32" fmla="*/ 741169 w 3589120"/>
              <a:gd name="connsiteY32" fmla="*/ 2200275 h 2753024"/>
              <a:gd name="connsiteX33" fmla="*/ 736832 w 3589120"/>
              <a:gd name="connsiteY33" fmla="*/ 2200275 h 2753024"/>
              <a:gd name="connsiteX34" fmla="*/ 737638 w 3589120"/>
              <a:gd name="connsiteY34" fmla="*/ 2161521 h 2753024"/>
              <a:gd name="connsiteX35" fmla="*/ 737554 w 3589120"/>
              <a:gd name="connsiteY35" fmla="*/ 2160603 h 2753024"/>
              <a:gd name="connsiteX36" fmla="*/ 736729 w 3589120"/>
              <a:gd name="connsiteY36" fmla="*/ 2200275 h 2753024"/>
              <a:gd name="connsiteX37" fmla="*/ 285411 w 3589120"/>
              <a:gd name="connsiteY37" fmla="*/ 632446 h 2753024"/>
              <a:gd name="connsiteX38" fmla="*/ 1262382 w 3589120"/>
              <a:gd name="connsiteY38" fmla="*/ 0 h 2753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589120" h="2753024">
                <a:moveTo>
                  <a:pt x="747337" y="1998536"/>
                </a:moveTo>
                <a:lnTo>
                  <a:pt x="739949" y="2045417"/>
                </a:lnTo>
                <a:lnTo>
                  <a:pt x="738079" y="2135381"/>
                </a:lnTo>
                <a:lnTo>
                  <a:pt x="738226" y="2133196"/>
                </a:lnTo>
                <a:lnTo>
                  <a:pt x="740052" y="2045391"/>
                </a:lnTo>
                <a:lnTo>
                  <a:pt x="747265" y="1999600"/>
                </a:lnTo>
                <a:close/>
                <a:moveTo>
                  <a:pt x="780077" y="1824685"/>
                </a:moveTo>
                <a:lnTo>
                  <a:pt x="766970" y="1873952"/>
                </a:lnTo>
                <a:lnTo>
                  <a:pt x="750559" y="1978093"/>
                </a:lnTo>
                <a:lnTo>
                  <a:pt x="751081" y="1975379"/>
                </a:lnTo>
                <a:lnTo>
                  <a:pt x="767068" y="1873897"/>
                </a:lnTo>
                <a:lnTo>
                  <a:pt x="779869" y="1825767"/>
                </a:lnTo>
                <a:close/>
                <a:moveTo>
                  <a:pt x="833576" y="1639038"/>
                </a:moveTo>
                <a:lnTo>
                  <a:pt x="816949" y="1686092"/>
                </a:lnTo>
                <a:lnTo>
                  <a:pt x="789297" y="1790031"/>
                </a:lnTo>
                <a:lnTo>
                  <a:pt x="790122" y="1787216"/>
                </a:lnTo>
                <a:lnTo>
                  <a:pt x="817041" y="1686006"/>
                </a:lnTo>
                <a:lnTo>
                  <a:pt x="833302" y="1639972"/>
                </a:lnTo>
                <a:close/>
                <a:moveTo>
                  <a:pt x="905270" y="1444742"/>
                </a:moveTo>
                <a:lnTo>
                  <a:pt x="889049" y="1482047"/>
                </a:lnTo>
                <a:lnTo>
                  <a:pt x="856105" y="1575279"/>
                </a:lnTo>
                <a:lnTo>
                  <a:pt x="856901" y="1573168"/>
                </a:lnTo>
                <a:lnTo>
                  <a:pt x="889131" y="1481927"/>
                </a:lnTo>
                <a:lnTo>
                  <a:pt x="905109" y="1445170"/>
                </a:lnTo>
                <a:close/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479613" y="356083"/>
                  <a:pt x="2615008" y="462709"/>
                  <a:pt x="2707843" y="589514"/>
                </a:cubicBezTo>
                <a:lnTo>
                  <a:pt x="2785874" y="722169"/>
                </a:lnTo>
                <a:lnTo>
                  <a:pt x="2891781" y="763642"/>
                </a:lnTo>
                <a:cubicBezTo>
                  <a:pt x="2941804" y="784405"/>
                  <a:pt x="2991921" y="806332"/>
                  <a:pt x="3042037" y="829256"/>
                </a:cubicBezTo>
                <a:cubicBezTo>
                  <a:pt x="3849208" y="1196044"/>
                  <a:pt x="3886380" y="2221988"/>
                  <a:pt x="2309211" y="2625986"/>
                </a:cubicBezTo>
                <a:cubicBezTo>
                  <a:pt x="1323480" y="2881808"/>
                  <a:pt x="833518" y="2741023"/>
                  <a:pt x="749870" y="2295775"/>
                </a:cubicBezTo>
                <a:lnTo>
                  <a:pt x="741169" y="2200275"/>
                </a:lnTo>
                <a:lnTo>
                  <a:pt x="736832" y="2200275"/>
                </a:lnTo>
                <a:lnTo>
                  <a:pt x="737638" y="2161521"/>
                </a:lnTo>
                <a:lnTo>
                  <a:pt x="737554" y="2160603"/>
                </a:lnTo>
                <a:lnTo>
                  <a:pt x="736729" y="2200275"/>
                </a:ln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3" name="Freeform 5">
            <a:extLst>
              <a:ext uri="{FF2B5EF4-FFF2-40B4-BE49-F238E27FC236}">
                <a16:creationId xmlns:a16="http://schemas.microsoft.com/office/drawing/2014/main" id="{C8B293F8-E823-4098-A793-E165F422DBE5}"/>
              </a:ext>
            </a:extLst>
          </p:cNvPr>
          <p:cNvSpPr>
            <a:spLocks/>
          </p:cNvSpPr>
          <p:nvPr/>
        </p:nvSpPr>
        <p:spPr bwMode="auto">
          <a:xfrm>
            <a:off x="6562725" y="2264725"/>
            <a:ext cx="3462338" cy="2684463"/>
          </a:xfrm>
          <a:custGeom>
            <a:avLst/>
            <a:gdLst>
              <a:gd name="T0" fmla="*/ 112 w 652"/>
              <a:gd name="T1" fmla="*/ 157 h 505"/>
              <a:gd name="T2" fmla="*/ 493 w 652"/>
              <a:gd name="T3" fmla="*/ 90 h 505"/>
              <a:gd name="T4" fmla="*/ 355 w 652"/>
              <a:gd name="T5" fmla="*/ 428 h 505"/>
              <a:gd name="T6" fmla="*/ 112 w 652"/>
              <a:gd name="T7" fmla="*/ 157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52" h="505">
                <a:moveTo>
                  <a:pt x="112" y="157"/>
                </a:moveTo>
                <a:cubicBezTo>
                  <a:pt x="191" y="0"/>
                  <a:pt x="342" y="21"/>
                  <a:pt x="493" y="90"/>
                </a:cubicBezTo>
                <a:cubicBezTo>
                  <a:pt x="645" y="159"/>
                  <a:pt x="652" y="352"/>
                  <a:pt x="355" y="428"/>
                </a:cubicBezTo>
                <a:cubicBezTo>
                  <a:pt x="58" y="505"/>
                  <a:pt x="0" y="391"/>
                  <a:pt x="112" y="157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: Shape 14">
            <a:extLst>
              <a:ext uri="{FF2B5EF4-FFF2-40B4-BE49-F238E27FC236}">
                <a16:creationId xmlns:a16="http://schemas.microsoft.com/office/drawing/2014/main" id="{88ECEE83-BD48-45E8-BDC6-A30E311C4582}"/>
              </a:ext>
            </a:extLst>
          </p:cNvPr>
          <p:cNvSpPr>
            <a:spLocks/>
          </p:cNvSpPr>
          <p:nvPr/>
        </p:nvSpPr>
        <p:spPr bwMode="auto">
          <a:xfrm>
            <a:off x="6138683" y="1913888"/>
            <a:ext cx="2851777" cy="2200275"/>
          </a:xfrm>
          <a:custGeom>
            <a:avLst/>
            <a:gdLst>
              <a:gd name="connsiteX0" fmla="*/ 1262382 w 2851777"/>
              <a:gd name="connsiteY0" fmla="*/ 0 h 2200275"/>
              <a:gd name="connsiteX1" fmla="*/ 2308377 w 2851777"/>
              <a:gd name="connsiteY1" fmla="*/ 276363 h 2200275"/>
              <a:gd name="connsiteX2" fmla="*/ 2786243 w 2851777"/>
              <a:gd name="connsiteY2" fmla="*/ 722796 h 2200275"/>
              <a:gd name="connsiteX3" fmla="*/ 2786150 w 2851777"/>
              <a:gd name="connsiteY3" fmla="*/ 722763 h 2200275"/>
              <a:gd name="connsiteX4" fmla="*/ 2820705 w 2851777"/>
              <a:gd name="connsiteY4" fmla="*/ 809833 h 2200275"/>
              <a:gd name="connsiteX5" fmla="*/ 1570328 w 2851777"/>
              <a:gd name="connsiteY5" fmla="*/ 2072702 h 2200275"/>
              <a:gd name="connsiteX6" fmla="*/ 747450 w 2851777"/>
              <a:gd name="connsiteY6" fmla="*/ 2200275 h 2200275"/>
              <a:gd name="connsiteX7" fmla="*/ 736832 w 2851777"/>
              <a:gd name="connsiteY7" fmla="*/ 2200275 h 2200275"/>
              <a:gd name="connsiteX8" fmla="*/ 889131 w 2851777"/>
              <a:gd name="connsiteY8" fmla="*/ 1481927 h 2200275"/>
              <a:gd name="connsiteX9" fmla="*/ 985662 w 2851777"/>
              <a:gd name="connsiteY9" fmla="*/ 1259861 h 2200275"/>
              <a:gd name="connsiteX10" fmla="*/ 889049 w 2851777"/>
              <a:gd name="connsiteY10" fmla="*/ 1482047 h 2200275"/>
              <a:gd name="connsiteX11" fmla="*/ 736729 w 2851777"/>
              <a:gd name="connsiteY11" fmla="*/ 2200275 h 2200275"/>
              <a:gd name="connsiteX12" fmla="*/ 285411 w 2851777"/>
              <a:gd name="connsiteY12" fmla="*/ 632446 h 2200275"/>
              <a:gd name="connsiteX13" fmla="*/ 1262382 w 2851777"/>
              <a:gd name="connsiteY13" fmla="*/ 0 h 2200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51777" h="2200275">
                <a:moveTo>
                  <a:pt x="1262382" y="0"/>
                </a:moveTo>
                <a:cubicBezTo>
                  <a:pt x="1586269" y="0"/>
                  <a:pt x="1947323" y="111608"/>
                  <a:pt x="2308377" y="276363"/>
                </a:cubicBezTo>
                <a:cubicBezTo>
                  <a:pt x="2536691" y="382656"/>
                  <a:pt x="2701289" y="536782"/>
                  <a:pt x="2786243" y="722796"/>
                </a:cubicBezTo>
                <a:lnTo>
                  <a:pt x="2786150" y="722763"/>
                </a:lnTo>
                <a:lnTo>
                  <a:pt x="2820705" y="809833"/>
                </a:lnTo>
                <a:cubicBezTo>
                  <a:pt x="2962669" y="1253565"/>
                  <a:pt x="2630448" y="1798618"/>
                  <a:pt x="1570328" y="2072702"/>
                </a:cubicBezTo>
                <a:cubicBezTo>
                  <a:pt x="1241177" y="2157751"/>
                  <a:pt x="970423" y="2200275"/>
                  <a:pt x="747450" y="2200275"/>
                </a:cubicBezTo>
                <a:cubicBezTo>
                  <a:pt x="742141" y="2200275"/>
                  <a:pt x="742141" y="2200275"/>
                  <a:pt x="736832" y="2200275"/>
                </a:cubicBezTo>
                <a:cubicBezTo>
                  <a:pt x="724887" y="2004928"/>
                  <a:pt x="778639" y="1764731"/>
                  <a:pt x="889131" y="1481927"/>
                </a:cubicBezTo>
                <a:lnTo>
                  <a:pt x="985662" y="1259861"/>
                </a:lnTo>
                <a:lnTo>
                  <a:pt x="889049" y="1482047"/>
                </a:lnTo>
                <a:cubicBezTo>
                  <a:pt x="778543" y="1764804"/>
                  <a:pt x="724783" y="2004961"/>
                  <a:pt x="736729" y="2200275"/>
                </a:cubicBezTo>
                <a:cubicBezTo>
                  <a:pt x="-96882" y="2194960"/>
                  <a:pt x="-187145" y="1610346"/>
                  <a:pt x="285411" y="632446"/>
                </a:cubicBezTo>
                <a:cubicBezTo>
                  <a:pt x="513725" y="170069"/>
                  <a:pt x="864160" y="0"/>
                  <a:pt x="1262382" y="0"/>
                </a:cubicBez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6C3D79C-0355-4D84-9BDC-72DEE8CC8946}"/>
              </a:ext>
            </a:extLst>
          </p:cNvPr>
          <p:cNvGrpSpPr/>
          <p:nvPr/>
        </p:nvGrpSpPr>
        <p:grpSpPr>
          <a:xfrm>
            <a:off x="2166938" y="2152013"/>
            <a:ext cx="4321175" cy="1584325"/>
            <a:chOff x="2316163" y="2290763"/>
            <a:chExt cx="4321175" cy="1584325"/>
          </a:xfrm>
        </p:grpSpPr>
        <p:sp>
          <p:nvSpPr>
            <p:cNvPr id="16" name="Rectangle 8">
              <a:extLst>
                <a:ext uri="{FF2B5EF4-FFF2-40B4-BE49-F238E27FC236}">
                  <a16:creationId xmlns:a16="http://schemas.microsoft.com/office/drawing/2014/main" id="{AB6816E5-FC6D-42AD-9DA1-847A884BF8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0613" y="3854450"/>
              <a:ext cx="20638" cy="206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511AE591-4E29-418F-9A01-11119AF65F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0613" y="3854450"/>
              <a:ext cx="20638" cy="20638"/>
            </a:xfrm>
            <a:custGeom>
              <a:avLst/>
              <a:gdLst>
                <a:gd name="T0" fmla="*/ 13 w 13"/>
                <a:gd name="T1" fmla="*/ 0 h 13"/>
                <a:gd name="T2" fmla="*/ 0 w 13"/>
                <a:gd name="T3" fmla="*/ 0 h 13"/>
                <a:gd name="T4" fmla="*/ 0 w 13"/>
                <a:gd name="T5" fmla="*/ 13 h 13"/>
                <a:gd name="T6" fmla="*/ 13 w 13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3">
                  <a:moveTo>
                    <a:pt x="13" y="0"/>
                  </a:moveTo>
                  <a:lnTo>
                    <a:pt x="0" y="0"/>
                  </a:lnTo>
                  <a:lnTo>
                    <a:pt x="0" y="13"/>
                  </a:lnTo>
                  <a:lnTo>
                    <a:pt x="13" y="13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4C127D90-F169-4AC7-96E5-E302AA814A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16163" y="2290763"/>
              <a:ext cx="4262438" cy="1584325"/>
            </a:xfrm>
            <a:custGeom>
              <a:avLst/>
              <a:gdLst>
                <a:gd name="T0" fmla="*/ 781 w 803"/>
                <a:gd name="T1" fmla="*/ 4 h 298"/>
                <a:gd name="T2" fmla="*/ 753 w 803"/>
                <a:gd name="T3" fmla="*/ 4 h 298"/>
                <a:gd name="T4" fmla="*/ 725 w 803"/>
                <a:gd name="T5" fmla="*/ 4 h 298"/>
                <a:gd name="T6" fmla="*/ 697 w 803"/>
                <a:gd name="T7" fmla="*/ 4 h 298"/>
                <a:gd name="T8" fmla="*/ 669 w 803"/>
                <a:gd name="T9" fmla="*/ 4 h 298"/>
                <a:gd name="T10" fmla="*/ 641 w 803"/>
                <a:gd name="T11" fmla="*/ 4 h 298"/>
                <a:gd name="T12" fmla="*/ 613 w 803"/>
                <a:gd name="T13" fmla="*/ 4 h 298"/>
                <a:gd name="T14" fmla="*/ 584 w 803"/>
                <a:gd name="T15" fmla="*/ 4 h 298"/>
                <a:gd name="T16" fmla="*/ 556 w 803"/>
                <a:gd name="T17" fmla="*/ 4 h 298"/>
                <a:gd name="T18" fmla="*/ 528 w 803"/>
                <a:gd name="T19" fmla="*/ 4 h 298"/>
                <a:gd name="T20" fmla="*/ 500 w 803"/>
                <a:gd name="T21" fmla="*/ 4 h 298"/>
                <a:gd name="T22" fmla="*/ 472 w 803"/>
                <a:gd name="T23" fmla="*/ 4 h 298"/>
                <a:gd name="T24" fmla="*/ 444 w 803"/>
                <a:gd name="T25" fmla="*/ 4 h 298"/>
                <a:gd name="T26" fmla="*/ 416 w 803"/>
                <a:gd name="T27" fmla="*/ 4 h 298"/>
                <a:gd name="T28" fmla="*/ 388 w 803"/>
                <a:gd name="T29" fmla="*/ 4 h 298"/>
                <a:gd name="T30" fmla="*/ 360 w 803"/>
                <a:gd name="T31" fmla="*/ 4 h 298"/>
                <a:gd name="T32" fmla="*/ 331 w 803"/>
                <a:gd name="T33" fmla="*/ 4 h 298"/>
                <a:gd name="T34" fmla="*/ 303 w 803"/>
                <a:gd name="T35" fmla="*/ 4 h 298"/>
                <a:gd name="T36" fmla="*/ 275 w 803"/>
                <a:gd name="T37" fmla="*/ 4 h 298"/>
                <a:gd name="T38" fmla="*/ 247 w 803"/>
                <a:gd name="T39" fmla="*/ 4 h 298"/>
                <a:gd name="T40" fmla="*/ 219 w 803"/>
                <a:gd name="T41" fmla="*/ 4 h 298"/>
                <a:gd name="T42" fmla="*/ 191 w 803"/>
                <a:gd name="T43" fmla="*/ 4 h 298"/>
                <a:gd name="T44" fmla="*/ 163 w 803"/>
                <a:gd name="T45" fmla="*/ 4 h 298"/>
                <a:gd name="T46" fmla="*/ 141 w 803"/>
                <a:gd name="T47" fmla="*/ 0 h 298"/>
                <a:gd name="T48" fmla="*/ 114 w 803"/>
                <a:gd name="T49" fmla="*/ 2 h 298"/>
                <a:gd name="T50" fmla="*/ 87 w 803"/>
                <a:gd name="T51" fmla="*/ 10 h 298"/>
                <a:gd name="T52" fmla="*/ 62 w 803"/>
                <a:gd name="T53" fmla="*/ 24 h 298"/>
                <a:gd name="T54" fmla="*/ 40 w 803"/>
                <a:gd name="T55" fmla="*/ 42 h 298"/>
                <a:gd name="T56" fmla="*/ 22 w 803"/>
                <a:gd name="T57" fmla="*/ 64 h 298"/>
                <a:gd name="T58" fmla="*/ 9 w 803"/>
                <a:gd name="T59" fmla="*/ 89 h 298"/>
                <a:gd name="T60" fmla="*/ 2 w 803"/>
                <a:gd name="T61" fmla="*/ 117 h 298"/>
                <a:gd name="T62" fmla="*/ 0 w 803"/>
                <a:gd name="T63" fmla="*/ 145 h 298"/>
                <a:gd name="T64" fmla="*/ 1 w 803"/>
                <a:gd name="T65" fmla="*/ 173 h 298"/>
                <a:gd name="T66" fmla="*/ 7 w 803"/>
                <a:gd name="T67" fmla="*/ 201 h 298"/>
                <a:gd name="T68" fmla="*/ 18 w 803"/>
                <a:gd name="T69" fmla="*/ 227 h 298"/>
                <a:gd name="T70" fmla="*/ 35 w 803"/>
                <a:gd name="T71" fmla="*/ 250 h 298"/>
                <a:gd name="T72" fmla="*/ 56 w 803"/>
                <a:gd name="T73" fmla="*/ 269 h 298"/>
                <a:gd name="T74" fmla="*/ 80 w 803"/>
                <a:gd name="T75" fmla="*/ 284 h 298"/>
                <a:gd name="T76" fmla="*/ 107 w 803"/>
                <a:gd name="T77" fmla="*/ 294 h 298"/>
                <a:gd name="T78" fmla="*/ 135 w 803"/>
                <a:gd name="T79" fmla="*/ 294 h 298"/>
                <a:gd name="T80" fmla="*/ 171 w 803"/>
                <a:gd name="T81" fmla="*/ 294 h 298"/>
                <a:gd name="T82" fmla="*/ 200 w 803"/>
                <a:gd name="T83" fmla="*/ 294 h 298"/>
                <a:gd name="T84" fmla="*/ 228 w 803"/>
                <a:gd name="T85" fmla="*/ 294 h 298"/>
                <a:gd name="T86" fmla="*/ 256 w 803"/>
                <a:gd name="T87" fmla="*/ 294 h 298"/>
                <a:gd name="T88" fmla="*/ 284 w 803"/>
                <a:gd name="T89" fmla="*/ 294 h 298"/>
                <a:gd name="T90" fmla="*/ 312 w 803"/>
                <a:gd name="T91" fmla="*/ 294 h 298"/>
                <a:gd name="T92" fmla="*/ 340 w 803"/>
                <a:gd name="T93" fmla="*/ 294 h 298"/>
                <a:gd name="T94" fmla="*/ 368 w 803"/>
                <a:gd name="T95" fmla="*/ 294 h 298"/>
                <a:gd name="T96" fmla="*/ 396 w 803"/>
                <a:gd name="T97" fmla="*/ 294 h 298"/>
                <a:gd name="T98" fmla="*/ 424 w 803"/>
                <a:gd name="T99" fmla="*/ 294 h 298"/>
                <a:gd name="T100" fmla="*/ 453 w 803"/>
                <a:gd name="T101" fmla="*/ 294 h 298"/>
                <a:gd name="T102" fmla="*/ 481 w 803"/>
                <a:gd name="T103" fmla="*/ 294 h 298"/>
                <a:gd name="T104" fmla="*/ 509 w 803"/>
                <a:gd name="T105" fmla="*/ 294 h 298"/>
                <a:gd name="T106" fmla="*/ 537 w 803"/>
                <a:gd name="T107" fmla="*/ 294 h 298"/>
                <a:gd name="T108" fmla="*/ 565 w 803"/>
                <a:gd name="T109" fmla="*/ 294 h 298"/>
                <a:gd name="T110" fmla="*/ 593 w 803"/>
                <a:gd name="T111" fmla="*/ 294 h 298"/>
                <a:gd name="T112" fmla="*/ 621 w 803"/>
                <a:gd name="T113" fmla="*/ 294 h 298"/>
                <a:gd name="T114" fmla="*/ 649 w 803"/>
                <a:gd name="T115" fmla="*/ 294 h 298"/>
                <a:gd name="T116" fmla="*/ 677 w 803"/>
                <a:gd name="T117" fmla="*/ 294 h 298"/>
                <a:gd name="T118" fmla="*/ 705 w 803"/>
                <a:gd name="T119" fmla="*/ 294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03" h="298">
                  <a:moveTo>
                    <a:pt x="795" y="4"/>
                  </a:moveTo>
                  <a:cubicBezTo>
                    <a:pt x="803" y="4"/>
                    <a:pt x="803" y="4"/>
                    <a:pt x="803" y="4"/>
                  </a:cubicBezTo>
                  <a:cubicBezTo>
                    <a:pt x="803" y="0"/>
                    <a:pt x="803" y="0"/>
                    <a:pt x="803" y="0"/>
                  </a:cubicBezTo>
                  <a:cubicBezTo>
                    <a:pt x="795" y="0"/>
                    <a:pt x="795" y="0"/>
                    <a:pt x="795" y="0"/>
                  </a:cubicBezTo>
                  <a:lnTo>
                    <a:pt x="795" y="4"/>
                  </a:lnTo>
                  <a:close/>
                  <a:moveTo>
                    <a:pt x="781" y="4"/>
                  </a:moveTo>
                  <a:cubicBezTo>
                    <a:pt x="789" y="4"/>
                    <a:pt x="789" y="4"/>
                    <a:pt x="789" y="4"/>
                  </a:cubicBezTo>
                  <a:cubicBezTo>
                    <a:pt x="789" y="0"/>
                    <a:pt x="789" y="0"/>
                    <a:pt x="789" y="0"/>
                  </a:cubicBezTo>
                  <a:cubicBezTo>
                    <a:pt x="781" y="0"/>
                    <a:pt x="781" y="0"/>
                    <a:pt x="781" y="0"/>
                  </a:cubicBezTo>
                  <a:lnTo>
                    <a:pt x="781" y="4"/>
                  </a:lnTo>
                  <a:close/>
                  <a:moveTo>
                    <a:pt x="767" y="4"/>
                  </a:moveTo>
                  <a:cubicBezTo>
                    <a:pt x="775" y="4"/>
                    <a:pt x="775" y="4"/>
                    <a:pt x="775" y="4"/>
                  </a:cubicBezTo>
                  <a:cubicBezTo>
                    <a:pt x="775" y="0"/>
                    <a:pt x="775" y="0"/>
                    <a:pt x="775" y="0"/>
                  </a:cubicBezTo>
                  <a:cubicBezTo>
                    <a:pt x="767" y="0"/>
                    <a:pt x="767" y="0"/>
                    <a:pt x="767" y="0"/>
                  </a:cubicBezTo>
                  <a:lnTo>
                    <a:pt x="767" y="4"/>
                  </a:lnTo>
                  <a:close/>
                  <a:moveTo>
                    <a:pt x="753" y="4"/>
                  </a:moveTo>
                  <a:cubicBezTo>
                    <a:pt x="761" y="4"/>
                    <a:pt x="761" y="4"/>
                    <a:pt x="761" y="4"/>
                  </a:cubicBezTo>
                  <a:cubicBezTo>
                    <a:pt x="761" y="0"/>
                    <a:pt x="761" y="0"/>
                    <a:pt x="761" y="0"/>
                  </a:cubicBezTo>
                  <a:cubicBezTo>
                    <a:pt x="753" y="0"/>
                    <a:pt x="753" y="0"/>
                    <a:pt x="753" y="0"/>
                  </a:cubicBezTo>
                  <a:lnTo>
                    <a:pt x="753" y="4"/>
                  </a:lnTo>
                  <a:close/>
                  <a:moveTo>
                    <a:pt x="739" y="4"/>
                  </a:moveTo>
                  <a:cubicBezTo>
                    <a:pt x="747" y="4"/>
                    <a:pt x="747" y="4"/>
                    <a:pt x="747" y="4"/>
                  </a:cubicBezTo>
                  <a:cubicBezTo>
                    <a:pt x="747" y="0"/>
                    <a:pt x="747" y="0"/>
                    <a:pt x="747" y="0"/>
                  </a:cubicBezTo>
                  <a:cubicBezTo>
                    <a:pt x="739" y="0"/>
                    <a:pt x="739" y="0"/>
                    <a:pt x="739" y="0"/>
                  </a:cubicBezTo>
                  <a:lnTo>
                    <a:pt x="739" y="4"/>
                  </a:lnTo>
                  <a:close/>
                  <a:moveTo>
                    <a:pt x="725" y="4"/>
                  </a:moveTo>
                  <a:cubicBezTo>
                    <a:pt x="733" y="4"/>
                    <a:pt x="733" y="4"/>
                    <a:pt x="733" y="4"/>
                  </a:cubicBezTo>
                  <a:cubicBezTo>
                    <a:pt x="733" y="0"/>
                    <a:pt x="733" y="0"/>
                    <a:pt x="733" y="0"/>
                  </a:cubicBezTo>
                  <a:cubicBezTo>
                    <a:pt x="725" y="0"/>
                    <a:pt x="725" y="0"/>
                    <a:pt x="725" y="0"/>
                  </a:cubicBezTo>
                  <a:lnTo>
                    <a:pt x="725" y="4"/>
                  </a:lnTo>
                  <a:close/>
                  <a:moveTo>
                    <a:pt x="711" y="4"/>
                  </a:moveTo>
                  <a:cubicBezTo>
                    <a:pt x="719" y="4"/>
                    <a:pt x="719" y="4"/>
                    <a:pt x="719" y="4"/>
                  </a:cubicBezTo>
                  <a:cubicBezTo>
                    <a:pt x="719" y="0"/>
                    <a:pt x="719" y="0"/>
                    <a:pt x="719" y="0"/>
                  </a:cubicBezTo>
                  <a:cubicBezTo>
                    <a:pt x="711" y="0"/>
                    <a:pt x="711" y="0"/>
                    <a:pt x="711" y="0"/>
                  </a:cubicBezTo>
                  <a:lnTo>
                    <a:pt x="711" y="4"/>
                  </a:lnTo>
                  <a:close/>
                  <a:moveTo>
                    <a:pt x="697" y="4"/>
                  </a:moveTo>
                  <a:cubicBezTo>
                    <a:pt x="705" y="4"/>
                    <a:pt x="705" y="4"/>
                    <a:pt x="705" y="4"/>
                  </a:cubicBezTo>
                  <a:cubicBezTo>
                    <a:pt x="705" y="0"/>
                    <a:pt x="705" y="0"/>
                    <a:pt x="705" y="0"/>
                  </a:cubicBezTo>
                  <a:cubicBezTo>
                    <a:pt x="697" y="0"/>
                    <a:pt x="697" y="0"/>
                    <a:pt x="697" y="0"/>
                  </a:cubicBezTo>
                  <a:lnTo>
                    <a:pt x="697" y="4"/>
                  </a:lnTo>
                  <a:close/>
                  <a:moveTo>
                    <a:pt x="683" y="4"/>
                  </a:moveTo>
                  <a:cubicBezTo>
                    <a:pt x="691" y="4"/>
                    <a:pt x="691" y="4"/>
                    <a:pt x="691" y="4"/>
                  </a:cubicBezTo>
                  <a:cubicBezTo>
                    <a:pt x="691" y="0"/>
                    <a:pt x="691" y="0"/>
                    <a:pt x="691" y="0"/>
                  </a:cubicBezTo>
                  <a:cubicBezTo>
                    <a:pt x="683" y="0"/>
                    <a:pt x="683" y="0"/>
                    <a:pt x="683" y="0"/>
                  </a:cubicBezTo>
                  <a:lnTo>
                    <a:pt x="683" y="4"/>
                  </a:lnTo>
                  <a:close/>
                  <a:moveTo>
                    <a:pt x="669" y="4"/>
                  </a:moveTo>
                  <a:cubicBezTo>
                    <a:pt x="677" y="4"/>
                    <a:pt x="677" y="4"/>
                    <a:pt x="677" y="4"/>
                  </a:cubicBezTo>
                  <a:cubicBezTo>
                    <a:pt x="677" y="0"/>
                    <a:pt x="677" y="0"/>
                    <a:pt x="677" y="0"/>
                  </a:cubicBezTo>
                  <a:cubicBezTo>
                    <a:pt x="669" y="0"/>
                    <a:pt x="669" y="0"/>
                    <a:pt x="669" y="0"/>
                  </a:cubicBezTo>
                  <a:lnTo>
                    <a:pt x="669" y="4"/>
                  </a:lnTo>
                  <a:close/>
                  <a:moveTo>
                    <a:pt x="655" y="4"/>
                  </a:moveTo>
                  <a:cubicBezTo>
                    <a:pt x="663" y="4"/>
                    <a:pt x="663" y="4"/>
                    <a:pt x="663" y="4"/>
                  </a:cubicBezTo>
                  <a:cubicBezTo>
                    <a:pt x="663" y="0"/>
                    <a:pt x="663" y="0"/>
                    <a:pt x="663" y="0"/>
                  </a:cubicBezTo>
                  <a:cubicBezTo>
                    <a:pt x="655" y="0"/>
                    <a:pt x="655" y="0"/>
                    <a:pt x="655" y="0"/>
                  </a:cubicBezTo>
                  <a:lnTo>
                    <a:pt x="655" y="4"/>
                  </a:lnTo>
                  <a:close/>
                  <a:moveTo>
                    <a:pt x="641" y="4"/>
                  </a:moveTo>
                  <a:cubicBezTo>
                    <a:pt x="649" y="4"/>
                    <a:pt x="649" y="4"/>
                    <a:pt x="649" y="4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641" y="0"/>
                    <a:pt x="641" y="0"/>
                    <a:pt x="641" y="0"/>
                  </a:cubicBezTo>
                  <a:lnTo>
                    <a:pt x="641" y="4"/>
                  </a:lnTo>
                  <a:close/>
                  <a:moveTo>
                    <a:pt x="627" y="4"/>
                  </a:moveTo>
                  <a:cubicBezTo>
                    <a:pt x="635" y="4"/>
                    <a:pt x="635" y="4"/>
                    <a:pt x="635" y="4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27" y="0"/>
                    <a:pt x="627" y="0"/>
                    <a:pt x="627" y="0"/>
                  </a:cubicBezTo>
                  <a:lnTo>
                    <a:pt x="627" y="4"/>
                  </a:lnTo>
                  <a:close/>
                  <a:moveTo>
                    <a:pt x="613" y="4"/>
                  </a:moveTo>
                  <a:cubicBezTo>
                    <a:pt x="621" y="4"/>
                    <a:pt x="621" y="4"/>
                    <a:pt x="621" y="4"/>
                  </a:cubicBezTo>
                  <a:cubicBezTo>
                    <a:pt x="621" y="0"/>
                    <a:pt x="621" y="0"/>
                    <a:pt x="621" y="0"/>
                  </a:cubicBezTo>
                  <a:cubicBezTo>
                    <a:pt x="613" y="0"/>
                    <a:pt x="613" y="0"/>
                    <a:pt x="613" y="0"/>
                  </a:cubicBezTo>
                  <a:lnTo>
                    <a:pt x="613" y="4"/>
                  </a:lnTo>
                  <a:close/>
                  <a:moveTo>
                    <a:pt x="598" y="4"/>
                  </a:moveTo>
                  <a:cubicBezTo>
                    <a:pt x="606" y="4"/>
                    <a:pt x="606" y="4"/>
                    <a:pt x="606" y="4"/>
                  </a:cubicBezTo>
                  <a:cubicBezTo>
                    <a:pt x="606" y="0"/>
                    <a:pt x="606" y="0"/>
                    <a:pt x="606" y="0"/>
                  </a:cubicBezTo>
                  <a:cubicBezTo>
                    <a:pt x="598" y="0"/>
                    <a:pt x="598" y="0"/>
                    <a:pt x="598" y="0"/>
                  </a:cubicBezTo>
                  <a:lnTo>
                    <a:pt x="598" y="4"/>
                  </a:lnTo>
                  <a:close/>
                  <a:moveTo>
                    <a:pt x="584" y="4"/>
                  </a:moveTo>
                  <a:cubicBezTo>
                    <a:pt x="592" y="4"/>
                    <a:pt x="592" y="4"/>
                    <a:pt x="592" y="4"/>
                  </a:cubicBezTo>
                  <a:cubicBezTo>
                    <a:pt x="592" y="0"/>
                    <a:pt x="592" y="0"/>
                    <a:pt x="592" y="0"/>
                  </a:cubicBezTo>
                  <a:cubicBezTo>
                    <a:pt x="584" y="0"/>
                    <a:pt x="584" y="0"/>
                    <a:pt x="584" y="0"/>
                  </a:cubicBezTo>
                  <a:lnTo>
                    <a:pt x="584" y="4"/>
                  </a:lnTo>
                  <a:close/>
                  <a:moveTo>
                    <a:pt x="570" y="4"/>
                  </a:moveTo>
                  <a:cubicBezTo>
                    <a:pt x="578" y="4"/>
                    <a:pt x="578" y="4"/>
                    <a:pt x="578" y="4"/>
                  </a:cubicBezTo>
                  <a:cubicBezTo>
                    <a:pt x="578" y="0"/>
                    <a:pt x="578" y="0"/>
                    <a:pt x="578" y="0"/>
                  </a:cubicBezTo>
                  <a:cubicBezTo>
                    <a:pt x="570" y="0"/>
                    <a:pt x="570" y="0"/>
                    <a:pt x="570" y="0"/>
                  </a:cubicBezTo>
                  <a:lnTo>
                    <a:pt x="570" y="4"/>
                  </a:lnTo>
                  <a:close/>
                  <a:moveTo>
                    <a:pt x="556" y="4"/>
                  </a:moveTo>
                  <a:cubicBezTo>
                    <a:pt x="564" y="4"/>
                    <a:pt x="564" y="4"/>
                    <a:pt x="564" y="4"/>
                  </a:cubicBezTo>
                  <a:cubicBezTo>
                    <a:pt x="564" y="0"/>
                    <a:pt x="564" y="0"/>
                    <a:pt x="564" y="0"/>
                  </a:cubicBezTo>
                  <a:cubicBezTo>
                    <a:pt x="556" y="0"/>
                    <a:pt x="556" y="0"/>
                    <a:pt x="556" y="0"/>
                  </a:cubicBezTo>
                  <a:lnTo>
                    <a:pt x="556" y="4"/>
                  </a:lnTo>
                  <a:close/>
                  <a:moveTo>
                    <a:pt x="542" y="4"/>
                  </a:moveTo>
                  <a:cubicBezTo>
                    <a:pt x="550" y="4"/>
                    <a:pt x="550" y="4"/>
                    <a:pt x="550" y="4"/>
                  </a:cubicBezTo>
                  <a:cubicBezTo>
                    <a:pt x="550" y="0"/>
                    <a:pt x="550" y="0"/>
                    <a:pt x="550" y="0"/>
                  </a:cubicBezTo>
                  <a:cubicBezTo>
                    <a:pt x="542" y="0"/>
                    <a:pt x="542" y="0"/>
                    <a:pt x="542" y="0"/>
                  </a:cubicBezTo>
                  <a:lnTo>
                    <a:pt x="542" y="4"/>
                  </a:lnTo>
                  <a:close/>
                  <a:moveTo>
                    <a:pt x="528" y="4"/>
                  </a:moveTo>
                  <a:cubicBezTo>
                    <a:pt x="536" y="4"/>
                    <a:pt x="536" y="4"/>
                    <a:pt x="536" y="4"/>
                  </a:cubicBezTo>
                  <a:cubicBezTo>
                    <a:pt x="536" y="0"/>
                    <a:pt x="536" y="0"/>
                    <a:pt x="536" y="0"/>
                  </a:cubicBezTo>
                  <a:cubicBezTo>
                    <a:pt x="528" y="0"/>
                    <a:pt x="528" y="0"/>
                    <a:pt x="528" y="0"/>
                  </a:cubicBezTo>
                  <a:lnTo>
                    <a:pt x="528" y="4"/>
                  </a:lnTo>
                  <a:close/>
                  <a:moveTo>
                    <a:pt x="514" y="4"/>
                  </a:moveTo>
                  <a:cubicBezTo>
                    <a:pt x="522" y="4"/>
                    <a:pt x="522" y="4"/>
                    <a:pt x="522" y="4"/>
                  </a:cubicBezTo>
                  <a:cubicBezTo>
                    <a:pt x="522" y="0"/>
                    <a:pt x="522" y="0"/>
                    <a:pt x="522" y="0"/>
                  </a:cubicBezTo>
                  <a:cubicBezTo>
                    <a:pt x="514" y="0"/>
                    <a:pt x="514" y="0"/>
                    <a:pt x="514" y="0"/>
                  </a:cubicBezTo>
                  <a:lnTo>
                    <a:pt x="514" y="4"/>
                  </a:lnTo>
                  <a:close/>
                  <a:moveTo>
                    <a:pt x="500" y="4"/>
                  </a:moveTo>
                  <a:cubicBezTo>
                    <a:pt x="508" y="4"/>
                    <a:pt x="508" y="4"/>
                    <a:pt x="508" y="4"/>
                  </a:cubicBezTo>
                  <a:cubicBezTo>
                    <a:pt x="508" y="0"/>
                    <a:pt x="508" y="0"/>
                    <a:pt x="508" y="0"/>
                  </a:cubicBezTo>
                  <a:cubicBezTo>
                    <a:pt x="500" y="0"/>
                    <a:pt x="500" y="0"/>
                    <a:pt x="500" y="0"/>
                  </a:cubicBezTo>
                  <a:lnTo>
                    <a:pt x="500" y="4"/>
                  </a:lnTo>
                  <a:close/>
                  <a:moveTo>
                    <a:pt x="486" y="4"/>
                  </a:moveTo>
                  <a:cubicBezTo>
                    <a:pt x="494" y="4"/>
                    <a:pt x="494" y="4"/>
                    <a:pt x="494" y="4"/>
                  </a:cubicBezTo>
                  <a:cubicBezTo>
                    <a:pt x="494" y="0"/>
                    <a:pt x="494" y="0"/>
                    <a:pt x="494" y="0"/>
                  </a:cubicBezTo>
                  <a:cubicBezTo>
                    <a:pt x="486" y="0"/>
                    <a:pt x="486" y="0"/>
                    <a:pt x="486" y="0"/>
                  </a:cubicBezTo>
                  <a:lnTo>
                    <a:pt x="486" y="4"/>
                  </a:lnTo>
                  <a:close/>
                  <a:moveTo>
                    <a:pt x="472" y="4"/>
                  </a:moveTo>
                  <a:cubicBezTo>
                    <a:pt x="480" y="4"/>
                    <a:pt x="480" y="4"/>
                    <a:pt x="480" y="4"/>
                  </a:cubicBezTo>
                  <a:cubicBezTo>
                    <a:pt x="480" y="0"/>
                    <a:pt x="480" y="0"/>
                    <a:pt x="480" y="0"/>
                  </a:cubicBezTo>
                  <a:cubicBezTo>
                    <a:pt x="472" y="0"/>
                    <a:pt x="472" y="0"/>
                    <a:pt x="472" y="0"/>
                  </a:cubicBezTo>
                  <a:lnTo>
                    <a:pt x="472" y="4"/>
                  </a:lnTo>
                  <a:close/>
                  <a:moveTo>
                    <a:pt x="458" y="4"/>
                  </a:moveTo>
                  <a:cubicBezTo>
                    <a:pt x="466" y="4"/>
                    <a:pt x="466" y="4"/>
                    <a:pt x="466" y="4"/>
                  </a:cubicBezTo>
                  <a:cubicBezTo>
                    <a:pt x="466" y="0"/>
                    <a:pt x="466" y="0"/>
                    <a:pt x="466" y="0"/>
                  </a:cubicBezTo>
                  <a:cubicBezTo>
                    <a:pt x="458" y="0"/>
                    <a:pt x="458" y="0"/>
                    <a:pt x="458" y="0"/>
                  </a:cubicBezTo>
                  <a:lnTo>
                    <a:pt x="458" y="4"/>
                  </a:lnTo>
                  <a:close/>
                  <a:moveTo>
                    <a:pt x="444" y="4"/>
                  </a:moveTo>
                  <a:cubicBezTo>
                    <a:pt x="452" y="4"/>
                    <a:pt x="452" y="4"/>
                    <a:pt x="452" y="4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444" y="0"/>
                    <a:pt x="444" y="0"/>
                    <a:pt x="444" y="0"/>
                  </a:cubicBezTo>
                  <a:lnTo>
                    <a:pt x="444" y="4"/>
                  </a:lnTo>
                  <a:close/>
                  <a:moveTo>
                    <a:pt x="430" y="4"/>
                  </a:moveTo>
                  <a:cubicBezTo>
                    <a:pt x="438" y="4"/>
                    <a:pt x="438" y="4"/>
                    <a:pt x="438" y="4"/>
                  </a:cubicBezTo>
                  <a:cubicBezTo>
                    <a:pt x="438" y="0"/>
                    <a:pt x="438" y="0"/>
                    <a:pt x="438" y="0"/>
                  </a:cubicBezTo>
                  <a:cubicBezTo>
                    <a:pt x="430" y="0"/>
                    <a:pt x="430" y="0"/>
                    <a:pt x="430" y="0"/>
                  </a:cubicBezTo>
                  <a:lnTo>
                    <a:pt x="430" y="4"/>
                  </a:lnTo>
                  <a:close/>
                  <a:moveTo>
                    <a:pt x="416" y="4"/>
                  </a:moveTo>
                  <a:cubicBezTo>
                    <a:pt x="424" y="4"/>
                    <a:pt x="424" y="4"/>
                    <a:pt x="424" y="4"/>
                  </a:cubicBezTo>
                  <a:cubicBezTo>
                    <a:pt x="424" y="0"/>
                    <a:pt x="424" y="0"/>
                    <a:pt x="424" y="0"/>
                  </a:cubicBezTo>
                  <a:cubicBezTo>
                    <a:pt x="416" y="0"/>
                    <a:pt x="416" y="0"/>
                    <a:pt x="416" y="0"/>
                  </a:cubicBezTo>
                  <a:lnTo>
                    <a:pt x="416" y="4"/>
                  </a:lnTo>
                  <a:close/>
                  <a:moveTo>
                    <a:pt x="402" y="4"/>
                  </a:moveTo>
                  <a:cubicBezTo>
                    <a:pt x="410" y="4"/>
                    <a:pt x="410" y="4"/>
                    <a:pt x="410" y="4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402" y="0"/>
                    <a:pt x="402" y="0"/>
                    <a:pt x="402" y="0"/>
                  </a:cubicBezTo>
                  <a:lnTo>
                    <a:pt x="402" y="4"/>
                  </a:lnTo>
                  <a:close/>
                  <a:moveTo>
                    <a:pt x="388" y="4"/>
                  </a:moveTo>
                  <a:cubicBezTo>
                    <a:pt x="396" y="4"/>
                    <a:pt x="396" y="4"/>
                    <a:pt x="396" y="4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88" y="0"/>
                    <a:pt x="388" y="0"/>
                    <a:pt x="388" y="0"/>
                  </a:cubicBezTo>
                  <a:lnTo>
                    <a:pt x="388" y="4"/>
                  </a:lnTo>
                  <a:close/>
                  <a:moveTo>
                    <a:pt x="374" y="4"/>
                  </a:moveTo>
                  <a:cubicBezTo>
                    <a:pt x="382" y="4"/>
                    <a:pt x="382" y="4"/>
                    <a:pt x="382" y="4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74" y="0"/>
                    <a:pt x="374" y="0"/>
                    <a:pt x="374" y="0"/>
                  </a:cubicBezTo>
                  <a:lnTo>
                    <a:pt x="374" y="4"/>
                  </a:lnTo>
                  <a:close/>
                  <a:moveTo>
                    <a:pt x="360" y="4"/>
                  </a:moveTo>
                  <a:cubicBezTo>
                    <a:pt x="368" y="4"/>
                    <a:pt x="368" y="4"/>
                    <a:pt x="368" y="4"/>
                  </a:cubicBezTo>
                  <a:cubicBezTo>
                    <a:pt x="368" y="0"/>
                    <a:pt x="368" y="0"/>
                    <a:pt x="368" y="0"/>
                  </a:cubicBezTo>
                  <a:cubicBezTo>
                    <a:pt x="360" y="0"/>
                    <a:pt x="360" y="0"/>
                    <a:pt x="360" y="0"/>
                  </a:cubicBezTo>
                  <a:lnTo>
                    <a:pt x="360" y="4"/>
                  </a:lnTo>
                  <a:close/>
                  <a:moveTo>
                    <a:pt x="345" y="4"/>
                  </a:moveTo>
                  <a:cubicBezTo>
                    <a:pt x="354" y="4"/>
                    <a:pt x="354" y="4"/>
                    <a:pt x="354" y="4"/>
                  </a:cubicBezTo>
                  <a:cubicBezTo>
                    <a:pt x="354" y="0"/>
                    <a:pt x="354" y="0"/>
                    <a:pt x="354" y="0"/>
                  </a:cubicBezTo>
                  <a:cubicBezTo>
                    <a:pt x="345" y="0"/>
                    <a:pt x="345" y="0"/>
                    <a:pt x="345" y="0"/>
                  </a:cubicBezTo>
                  <a:lnTo>
                    <a:pt x="345" y="4"/>
                  </a:lnTo>
                  <a:close/>
                  <a:moveTo>
                    <a:pt x="331" y="4"/>
                  </a:moveTo>
                  <a:cubicBezTo>
                    <a:pt x="339" y="4"/>
                    <a:pt x="339" y="4"/>
                    <a:pt x="339" y="4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31" y="0"/>
                    <a:pt x="331" y="0"/>
                    <a:pt x="331" y="0"/>
                  </a:cubicBezTo>
                  <a:lnTo>
                    <a:pt x="331" y="4"/>
                  </a:lnTo>
                  <a:close/>
                  <a:moveTo>
                    <a:pt x="317" y="4"/>
                  </a:moveTo>
                  <a:cubicBezTo>
                    <a:pt x="325" y="4"/>
                    <a:pt x="325" y="4"/>
                    <a:pt x="325" y="4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317" y="0"/>
                    <a:pt x="317" y="0"/>
                    <a:pt x="317" y="0"/>
                  </a:cubicBezTo>
                  <a:lnTo>
                    <a:pt x="317" y="4"/>
                  </a:lnTo>
                  <a:close/>
                  <a:moveTo>
                    <a:pt x="303" y="4"/>
                  </a:moveTo>
                  <a:cubicBezTo>
                    <a:pt x="311" y="4"/>
                    <a:pt x="311" y="4"/>
                    <a:pt x="311" y="4"/>
                  </a:cubicBezTo>
                  <a:cubicBezTo>
                    <a:pt x="311" y="0"/>
                    <a:pt x="311" y="0"/>
                    <a:pt x="311" y="0"/>
                  </a:cubicBezTo>
                  <a:cubicBezTo>
                    <a:pt x="303" y="0"/>
                    <a:pt x="303" y="0"/>
                    <a:pt x="303" y="0"/>
                  </a:cubicBezTo>
                  <a:lnTo>
                    <a:pt x="303" y="4"/>
                  </a:lnTo>
                  <a:close/>
                  <a:moveTo>
                    <a:pt x="289" y="4"/>
                  </a:moveTo>
                  <a:cubicBezTo>
                    <a:pt x="297" y="4"/>
                    <a:pt x="297" y="4"/>
                    <a:pt x="297" y="4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289" y="0"/>
                    <a:pt x="289" y="0"/>
                    <a:pt x="289" y="0"/>
                  </a:cubicBezTo>
                  <a:lnTo>
                    <a:pt x="289" y="4"/>
                  </a:lnTo>
                  <a:close/>
                  <a:moveTo>
                    <a:pt x="275" y="4"/>
                  </a:moveTo>
                  <a:cubicBezTo>
                    <a:pt x="283" y="4"/>
                    <a:pt x="283" y="4"/>
                    <a:pt x="283" y="4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275" y="0"/>
                    <a:pt x="275" y="0"/>
                    <a:pt x="275" y="0"/>
                  </a:cubicBezTo>
                  <a:lnTo>
                    <a:pt x="275" y="4"/>
                  </a:lnTo>
                  <a:close/>
                  <a:moveTo>
                    <a:pt x="261" y="4"/>
                  </a:moveTo>
                  <a:cubicBezTo>
                    <a:pt x="269" y="4"/>
                    <a:pt x="269" y="4"/>
                    <a:pt x="269" y="4"/>
                  </a:cubicBezTo>
                  <a:cubicBezTo>
                    <a:pt x="269" y="0"/>
                    <a:pt x="269" y="0"/>
                    <a:pt x="269" y="0"/>
                  </a:cubicBezTo>
                  <a:cubicBezTo>
                    <a:pt x="261" y="0"/>
                    <a:pt x="261" y="0"/>
                    <a:pt x="261" y="0"/>
                  </a:cubicBezTo>
                  <a:lnTo>
                    <a:pt x="261" y="4"/>
                  </a:lnTo>
                  <a:close/>
                  <a:moveTo>
                    <a:pt x="247" y="4"/>
                  </a:moveTo>
                  <a:cubicBezTo>
                    <a:pt x="255" y="4"/>
                    <a:pt x="255" y="4"/>
                    <a:pt x="255" y="4"/>
                  </a:cubicBezTo>
                  <a:cubicBezTo>
                    <a:pt x="255" y="0"/>
                    <a:pt x="255" y="0"/>
                    <a:pt x="255" y="0"/>
                  </a:cubicBezTo>
                  <a:cubicBezTo>
                    <a:pt x="247" y="0"/>
                    <a:pt x="247" y="0"/>
                    <a:pt x="247" y="0"/>
                  </a:cubicBezTo>
                  <a:lnTo>
                    <a:pt x="247" y="4"/>
                  </a:lnTo>
                  <a:close/>
                  <a:moveTo>
                    <a:pt x="233" y="4"/>
                  </a:moveTo>
                  <a:cubicBezTo>
                    <a:pt x="241" y="4"/>
                    <a:pt x="241" y="4"/>
                    <a:pt x="241" y="4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33" y="0"/>
                    <a:pt x="233" y="0"/>
                    <a:pt x="233" y="0"/>
                  </a:cubicBezTo>
                  <a:lnTo>
                    <a:pt x="233" y="4"/>
                  </a:lnTo>
                  <a:close/>
                  <a:moveTo>
                    <a:pt x="219" y="4"/>
                  </a:moveTo>
                  <a:cubicBezTo>
                    <a:pt x="227" y="4"/>
                    <a:pt x="227" y="4"/>
                    <a:pt x="227" y="4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219" y="4"/>
                  </a:lnTo>
                  <a:close/>
                  <a:moveTo>
                    <a:pt x="205" y="4"/>
                  </a:moveTo>
                  <a:cubicBezTo>
                    <a:pt x="213" y="4"/>
                    <a:pt x="213" y="4"/>
                    <a:pt x="213" y="4"/>
                  </a:cubicBezTo>
                  <a:cubicBezTo>
                    <a:pt x="213" y="0"/>
                    <a:pt x="213" y="0"/>
                    <a:pt x="213" y="0"/>
                  </a:cubicBezTo>
                  <a:cubicBezTo>
                    <a:pt x="205" y="0"/>
                    <a:pt x="205" y="0"/>
                    <a:pt x="205" y="0"/>
                  </a:cubicBezTo>
                  <a:lnTo>
                    <a:pt x="205" y="4"/>
                  </a:lnTo>
                  <a:close/>
                  <a:moveTo>
                    <a:pt x="191" y="4"/>
                  </a:moveTo>
                  <a:cubicBezTo>
                    <a:pt x="199" y="4"/>
                    <a:pt x="199" y="4"/>
                    <a:pt x="199" y="4"/>
                  </a:cubicBezTo>
                  <a:cubicBezTo>
                    <a:pt x="199" y="0"/>
                    <a:pt x="199" y="0"/>
                    <a:pt x="199" y="0"/>
                  </a:cubicBezTo>
                  <a:cubicBezTo>
                    <a:pt x="191" y="0"/>
                    <a:pt x="191" y="0"/>
                    <a:pt x="191" y="0"/>
                  </a:cubicBezTo>
                  <a:lnTo>
                    <a:pt x="191" y="4"/>
                  </a:lnTo>
                  <a:close/>
                  <a:moveTo>
                    <a:pt x="177" y="4"/>
                  </a:moveTo>
                  <a:cubicBezTo>
                    <a:pt x="185" y="4"/>
                    <a:pt x="185" y="4"/>
                    <a:pt x="185" y="4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77" y="0"/>
                    <a:pt x="177" y="0"/>
                    <a:pt x="177" y="0"/>
                  </a:cubicBezTo>
                  <a:lnTo>
                    <a:pt x="177" y="4"/>
                  </a:lnTo>
                  <a:close/>
                  <a:moveTo>
                    <a:pt x="163" y="4"/>
                  </a:moveTo>
                  <a:cubicBezTo>
                    <a:pt x="171" y="4"/>
                    <a:pt x="171" y="4"/>
                    <a:pt x="171" y="4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63" y="0"/>
                    <a:pt x="163" y="0"/>
                    <a:pt x="163" y="0"/>
                  </a:cubicBezTo>
                  <a:lnTo>
                    <a:pt x="163" y="4"/>
                  </a:lnTo>
                  <a:close/>
                  <a:moveTo>
                    <a:pt x="149" y="4"/>
                  </a:moveTo>
                  <a:cubicBezTo>
                    <a:pt x="157" y="4"/>
                    <a:pt x="157" y="4"/>
                    <a:pt x="157" y="4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149" y="4"/>
                  </a:lnTo>
                  <a:close/>
                  <a:moveTo>
                    <a:pt x="135" y="4"/>
                  </a:moveTo>
                  <a:cubicBezTo>
                    <a:pt x="137" y="4"/>
                    <a:pt x="139" y="4"/>
                    <a:pt x="141" y="4"/>
                  </a:cubicBezTo>
                  <a:cubicBezTo>
                    <a:pt x="143" y="4"/>
                    <a:pt x="143" y="4"/>
                    <a:pt x="143" y="4"/>
                  </a:cubicBezTo>
                  <a:cubicBezTo>
                    <a:pt x="143" y="0"/>
                    <a:pt x="143" y="0"/>
                    <a:pt x="143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39" y="0"/>
                    <a:pt x="137" y="0"/>
                    <a:pt x="135" y="0"/>
                  </a:cubicBezTo>
                  <a:lnTo>
                    <a:pt x="135" y="4"/>
                  </a:lnTo>
                  <a:close/>
                  <a:moveTo>
                    <a:pt x="121" y="5"/>
                  </a:moveTo>
                  <a:cubicBezTo>
                    <a:pt x="124" y="5"/>
                    <a:pt x="126" y="4"/>
                    <a:pt x="129" y="4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26" y="0"/>
                    <a:pt x="123" y="1"/>
                    <a:pt x="120" y="1"/>
                  </a:cubicBezTo>
                  <a:lnTo>
                    <a:pt x="121" y="5"/>
                  </a:lnTo>
                  <a:close/>
                  <a:moveTo>
                    <a:pt x="107" y="8"/>
                  </a:moveTo>
                  <a:cubicBezTo>
                    <a:pt x="110" y="7"/>
                    <a:pt x="113" y="6"/>
                    <a:pt x="115" y="6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2" y="3"/>
                    <a:pt x="109" y="3"/>
                    <a:pt x="106" y="4"/>
                  </a:cubicBezTo>
                  <a:lnTo>
                    <a:pt x="107" y="8"/>
                  </a:lnTo>
                  <a:close/>
                  <a:moveTo>
                    <a:pt x="94" y="12"/>
                  </a:moveTo>
                  <a:cubicBezTo>
                    <a:pt x="97" y="11"/>
                    <a:pt x="99" y="10"/>
                    <a:pt x="102" y="9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98" y="6"/>
                    <a:pt x="95" y="7"/>
                    <a:pt x="93" y="8"/>
                  </a:cubicBezTo>
                  <a:lnTo>
                    <a:pt x="94" y="12"/>
                  </a:lnTo>
                  <a:close/>
                  <a:moveTo>
                    <a:pt x="81" y="17"/>
                  </a:moveTo>
                  <a:cubicBezTo>
                    <a:pt x="84" y="16"/>
                    <a:pt x="86" y="15"/>
                    <a:pt x="89" y="1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85" y="11"/>
                    <a:pt x="82" y="12"/>
                    <a:pt x="80" y="13"/>
                  </a:cubicBezTo>
                  <a:lnTo>
                    <a:pt x="81" y="17"/>
                  </a:lnTo>
                  <a:close/>
                  <a:moveTo>
                    <a:pt x="69" y="24"/>
                  </a:moveTo>
                  <a:cubicBezTo>
                    <a:pt x="72" y="22"/>
                    <a:pt x="74" y="21"/>
                    <a:pt x="76" y="20"/>
                  </a:cubicBezTo>
                  <a:cubicBezTo>
                    <a:pt x="74" y="16"/>
                    <a:pt x="74" y="16"/>
                    <a:pt x="74" y="16"/>
                  </a:cubicBezTo>
                  <a:cubicBezTo>
                    <a:pt x="72" y="18"/>
                    <a:pt x="70" y="19"/>
                    <a:pt x="67" y="20"/>
                  </a:cubicBezTo>
                  <a:lnTo>
                    <a:pt x="69" y="24"/>
                  </a:lnTo>
                  <a:close/>
                  <a:moveTo>
                    <a:pt x="58" y="32"/>
                  </a:moveTo>
                  <a:cubicBezTo>
                    <a:pt x="60" y="30"/>
                    <a:pt x="62" y="28"/>
                    <a:pt x="64" y="27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0" y="25"/>
                    <a:pt x="58" y="27"/>
                    <a:pt x="55" y="28"/>
                  </a:cubicBezTo>
                  <a:cubicBezTo>
                    <a:pt x="58" y="32"/>
                    <a:pt x="58" y="32"/>
                    <a:pt x="58" y="32"/>
                  </a:cubicBezTo>
                  <a:close/>
                  <a:moveTo>
                    <a:pt x="47" y="40"/>
                  </a:moveTo>
                  <a:cubicBezTo>
                    <a:pt x="49" y="39"/>
                    <a:pt x="51" y="37"/>
                    <a:pt x="53" y="35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49" y="34"/>
                    <a:pt x="47" y="36"/>
                    <a:pt x="45" y="38"/>
                  </a:cubicBezTo>
                  <a:lnTo>
                    <a:pt x="47" y="40"/>
                  </a:lnTo>
                  <a:close/>
                  <a:moveTo>
                    <a:pt x="38" y="50"/>
                  </a:moveTo>
                  <a:cubicBezTo>
                    <a:pt x="39" y="48"/>
                    <a:pt x="41" y="46"/>
                    <a:pt x="43" y="45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8" y="44"/>
                    <a:pt x="36" y="46"/>
                    <a:pt x="35" y="48"/>
                  </a:cubicBezTo>
                  <a:lnTo>
                    <a:pt x="38" y="50"/>
                  </a:lnTo>
                  <a:close/>
                  <a:moveTo>
                    <a:pt x="29" y="61"/>
                  </a:moveTo>
                  <a:cubicBezTo>
                    <a:pt x="31" y="59"/>
                    <a:pt x="32" y="57"/>
                    <a:pt x="34" y="55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29" y="55"/>
                    <a:pt x="27" y="57"/>
                    <a:pt x="26" y="59"/>
                  </a:cubicBezTo>
                  <a:lnTo>
                    <a:pt x="29" y="61"/>
                  </a:lnTo>
                  <a:close/>
                  <a:moveTo>
                    <a:pt x="22" y="73"/>
                  </a:moveTo>
                  <a:cubicBezTo>
                    <a:pt x="23" y="71"/>
                    <a:pt x="24" y="68"/>
                    <a:pt x="26" y="66"/>
                  </a:cubicBezTo>
                  <a:cubicBezTo>
                    <a:pt x="22" y="64"/>
                    <a:pt x="22" y="64"/>
                    <a:pt x="22" y="64"/>
                  </a:cubicBezTo>
                  <a:cubicBezTo>
                    <a:pt x="21" y="66"/>
                    <a:pt x="19" y="69"/>
                    <a:pt x="18" y="71"/>
                  </a:cubicBezTo>
                  <a:lnTo>
                    <a:pt x="22" y="73"/>
                  </a:lnTo>
                  <a:close/>
                  <a:moveTo>
                    <a:pt x="15" y="85"/>
                  </a:moveTo>
                  <a:cubicBezTo>
                    <a:pt x="16" y="83"/>
                    <a:pt x="18" y="80"/>
                    <a:pt x="19" y="78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4" y="79"/>
                    <a:pt x="13" y="81"/>
                    <a:pt x="12" y="84"/>
                  </a:cubicBezTo>
                  <a:lnTo>
                    <a:pt x="15" y="85"/>
                  </a:lnTo>
                  <a:close/>
                  <a:moveTo>
                    <a:pt x="10" y="98"/>
                  </a:moveTo>
                  <a:cubicBezTo>
                    <a:pt x="11" y="96"/>
                    <a:pt x="12" y="93"/>
                    <a:pt x="13" y="91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8" y="92"/>
                    <a:pt x="7" y="94"/>
                    <a:pt x="7" y="97"/>
                  </a:cubicBezTo>
                  <a:lnTo>
                    <a:pt x="10" y="98"/>
                  </a:lnTo>
                  <a:close/>
                  <a:moveTo>
                    <a:pt x="7" y="112"/>
                  </a:moveTo>
                  <a:cubicBezTo>
                    <a:pt x="7" y="109"/>
                    <a:pt x="8" y="106"/>
                    <a:pt x="9" y="104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4" y="105"/>
                    <a:pt x="3" y="108"/>
                    <a:pt x="3" y="111"/>
                  </a:cubicBezTo>
                  <a:lnTo>
                    <a:pt x="7" y="112"/>
                  </a:lnTo>
                  <a:close/>
                  <a:moveTo>
                    <a:pt x="4" y="125"/>
                  </a:moveTo>
                  <a:cubicBezTo>
                    <a:pt x="5" y="123"/>
                    <a:pt x="5" y="120"/>
                    <a:pt x="6" y="117"/>
                  </a:cubicBezTo>
                  <a:cubicBezTo>
                    <a:pt x="2" y="117"/>
                    <a:pt x="2" y="117"/>
                    <a:pt x="2" y="117"/>
                  </a:cubicBezTo>
                  <a:cubicBezTo>
                    <a:pt x="1" y="119"/>
                    <a:pt x="1" y="122"/>
                    <a:pt x="0" y="125"/>
                  </a:cubicBezTo>
                  <a:cubicBezTo>
                    <a:pt x="4" y="125"/>
                    <a:pt x="4" y="125"/>
                    <a:pt x="4" y="125"/>
                  </a:cubicBezTo>
                  <a:close/>
                  <a:moveTo>
                    <a:pt x="4" y="139"/>
                  </a:moveTo>
                  <a:cubicBezTo>
                    <a:pt x="4" y="136"/>
                    <a:pt x="4" y="134"/>
                    <a:pt x="4" y="131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34"/>
                    <a:pt x="0" y="136"/>
                    <a:pt x="0" y="139"/>
                  </a:cubicBezTo>
                  <a:lnTo>
                    <a:pt x="4" y="139"/>
                  </a:lnTo>
                  <a:close/>
                  <a:moveTo>
                    <a:pt x="4" y="153"/>
                  </a:moveTo>
                  <a:cubicBezTo>
                    <a:pt x="4" y="145"/>
                    <a:pt x="4" y="145"/>
                    <a:pt x="4" y="145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53"/>
                    <a:pt x="0" y="153"/>
                    <a:pt x="0" y="153"/>
                  </a:cubicBezTo>
                  <a:lnTo>
                    <a:pt x="4" y="153"/>
                  </a:lnTo>
                  <a:close/>
                  <a:moveTo>
                    <a:pt x="4" y="167"/>
                  </a:moveTo>
                  <a:cubicBezTo>
                    <a:pt x="4" y="164"/>
                    <a:pt x="4" y="162"/>
                    <a:pt x="4" y="159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2"/>
                    <a:pt x="0" y="165"/>
                    <a:pt x="0" y="167"/>
                  </a:cubicBezTo>
                  <a:lnTo>
                    <a:pt x="4" y="167"/>
                  </a:lnTo>
                  <a:close/>
                  <a:moveTo>
                    <a:pt x="6" y="181"/>
                  </a:moveTo>
                  <a:cubicBezTo>
                    <a:pt x="5" y="178"/>
                    <a:pt x="5" y="175"/>
                    <a:pt x="5" y="173"/>
                  </a:cubicBezTo>
                  <a:cubicBezTo>
                    <a:pt x="1" y="173"/>
                    <a:pt x="1" y="173"/>
                    <a:pt x="1" y="173"/>
                  </a:cubicBezTo>
                  <a:cubicBezTo>
                    <a:pt x="1" y="176"/>
                    <a:pt x="1" y="179"/>
                    <a:pt x="2" y="181"/>
                  </a:cubicBezTo>
                  <a:lnTo>
                    <a:pt x="6" y="181"/>
                  </a:lnTo>
                  <a:close/>
                  <a:moveTo>
                    <a:pt x="9" y="194"/>
                  </a:moveTo>
                  <a:cubicBezTo>
                    <a:pt x="8" y="192"/>
                    <a:pt x="7" y="189"/>
                    <a:pt x="7" y="186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4" y="190"/>
                    <a:pt x="4" y="193"/>
                    <a:pt x="5" y="195"/>
                  </a:cubicBezTo>
                  <a:lnTo>
                    <a:pt x="9" y="194"/>
                  </a:lnTo>
                  <a:close/>
                  <a:moveTo>
                    <a:pt x="13" y="207"/>
                  </a:moveTo>
                  <a:cubicBezTo>
                    <a:pt x="12" y="205"/>
                    <a:pt x="11" y="202"/>
                    <a:pt x="11" y="200"/>
                  </a:cubicBezTo>
                  <a:cubicBezTo>
                    <a:pt x="7" y="201"/>
                    <a:pt x="7" y="201"/>
                    <a:pt x="7" y="201"/>
                  </a:cubicBezTo>
                  <a:cubicBezTo>
                    <a:pt x="8" y="204"/>
                    <a:pt x="9" y="206"/>
                    <a:pt x="10" y="209"/>
                  </a:cubicBezTo>
                  <a:lnTo>
                    <a:pt x="13" y="207"/>
                  </a:lnTo>
                  <a:close/>
                  <a:moveTo>
                    <a:pt x="19" y="220"/>
                  </a:moveTo>
                  <a:cubicBezTo>
                    <a:pt x="18" y="217"/>
                    <a:pt x="17" y="215"/>
                    <a:pt x="16" y="213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3" y="217"/>
                    <a:pt x="14" y="219"/>
                    <a:pt x="15" y="222"/>
                  </a:cubicBezTo>
                  <a:lnTo>
                    <a:pt x="19" y="220"/>
                  </a:lnTo>
                  <a:close/>
                  <a:moveTo>
                    <a:pt x="26" y="232"/>
                  </a:moveTo>
                  <a:cubicBezTo>
                    <a:pt x="25" y="230"/>
                    <a:pt x="23" y="227"/>
                    <a:pt x="22" y="225"/>
                  </a:cubicBezTo>
                  <a:cubicBezTo>
                    <a:pt x="18" y="227"/>
                    <a:pt x="18" y="227"/>
                    <a:pt x="18" y="227"/>
                  </a:cubicBezTo>
                  <a:cubicBezTo>
                    <a:pt x="20" y="229"/>
                    <a:pt x="21" y="232"/>
                    <a:pt x="23" y="234"/>
                  </a:cubicBezTo>
                  <a:lnTo>
                    <a:pt x="26" y="232"/>
                  </a:lnTo>
                  <a:close/>
                  <a:moveTo>
                    <a:pt x="34" y="243"/>
                  </a:moveTo>
                  <a:cubicBezTo>
                    <a:pt x="32" y="241"/>
                    <a:pt x="31" y="239"/>
                    <a:pt x="29" y="237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8" y="241"/>
                    <a:pt x="29" y="243"/>
                    <a:pt x="31" y="245"/>
                  </a:cubicBezTo>
                  <a:lnTo>
                    <a:pt x="34" y="243"/>
                  </a:lnTo>
                  <a:close/>
                  <a:moveTo>
                    <a:pt x="43" y="253"/>
                  </a:moveTo>
                  <a:cubicBezTo>
                    <a:pt x="42" y="251"/>
                    <a:pt x="40" y="249"/>
                    <a:pt x="38" y="247"/>
                  </a:cubicBezTo>
                  <a:cubicBezTo>
                    <a:pt x="35" y="250"/>
                    <a:pt x="35" y="250"/>
                    <a:pt x="35" y="250"/>
                  </a:cubicBezTo>
                  <a:cubicBezTo>
                    <a:pt x="37" y="252"/>
                    <a:pt x="39" y="254"/>
                    <a:pt x="41" y="256"/>
                  </a:cubicBezTo>
                  <a:lnTo>
                    <a:pt x="43" y="253"/>
                  </a:lnTo>
                  <a:close/>
                  <a:moveTo>
                    <a:pt x="54" y="263"/>
                  </a:moveTo>
                  <a:cubicBezTo>
                    <a:pt x="52" y="261"/>
                    <a:pt x="50" y="259"/>
                    <a:pt x="48" y="257"/>
                  </a:cubicBezTo>
                  <a:cubicBezTo>
                    <a:pt x="45" y="260"/>
                    <a:pt x="45" y="260"/>
                    <a:pt x="45" y="260"/>
                  </a:cubicBezTo>
                  <a:cubicBezTo>
                    <a:pt x="47" y="262"/>
                    <a:pt x="49" y="264"/>
                    <a:pt x="51" y="266"/>
                  </a:cubicBezTo>
                  <a:lnTo>
                    <a:pt x="54" y="263"/>
                  </a:lnTo>
                  <a:close/>
                  <a:moveTo>
                    <a:pt x="65" y="271"/>
                  </a:moveTo>
                  <a:cubicBezTo>
                    <a:pt x="63" y="269"/>
                    <a:pt x="60" y="268"/>
                    <a:pt x="58" y="266"/>
                  </a:cubicBezTo>
                  <a:cubicBezTo>
                    <a:pt x="56" y="269"/>
                    <a:pt x="56" y="269"/>
                    <a:pt x="56" y="269"/>
                  </a:cubicBezTo>
                  <a:cubicBezTo>
                    <a:pt x="58" y="271"/>
                    <a:pt x="60" y="273"/>
                    <a:pt x="63" y="274"/>
                  </a:cubicBezTo>
                  <a:lnTo>
                    <a:pt x="65" y="271"/>
                  </a:lnTo>
                  <a:close/>
                  <a:moveTo>
                    <a:pt x="77" y="278"/>
                  </a:moveTo>
                  <a:cubicBezTo>
                    <a:pt x="74" y="277"/>
                    <a:pt x="72" y="275"/>
                    <a:pt x="70" y="274"/>
                  </a:cubicBezTo>
                  <a:cubicBezTo>
                    <a:pt x="68" y="277"/>
                    <a:pt x="68" y="277"/>
                    <a:pt x="68" y="277"/>
                  </a:cubicBezTo>
                  <a:cubicBezTo>
                    <a:pt x="70" y="279"/>
                    <a:pt x="72" y="280"/>
                    <a:pt x="75" y="281"/>
                  </a:cubicBezTo>
                  <a:lnTo>
                    <a:pt x="77" y="278"/>
                  </a:lnTo>
                  <a:close/>
                  <a:moveTo>
                    <a:pt x="89" y="284"/>
                  </a:moveTo>
                  <a:cubicBezTo>
                    <a:pt x="87" y="283"/>
                    <a:pt x="84" y="282"/>
                    <a:pt x="82" y="281"/>
                  </a:cubicBezTo>
                  <a:cubicBezTo>
                    <a:pt x="80" y="284"/>
                    <a:pt x="80" y="284"/>
                    <a:pt x="80" y="284"/>
                  </a:cubicBezTo>
                  <a:cubicBezTo>
                    <a:pt x="83" y="285"/>
                    <a:pt x="85" y="286"/>
                    <a:pt x="88" y="288"/>
                  </a:cubicBezTo>
                  <a:lnTo>
                    <a:pt x="89" y="284"/>
                  </a:lnTo>
                  <a:close/>
                  <a:moveTo>
                    <a:pt x="102" y="288"/>
                  </a:moveTo>
                  <a:cubicBezTo>
                    <a:pt x="100" y="288"/>
                    <a:pt x="97" y="287"/>
                    <a:pt x="95" y="286"/>
                  </a:cubicBezTo>
                  <a:cubicBezTo>
                    <a:pt x="93" y="290"/>
                    <a:pt x="93" y="290"/>
                    <a:pt x="93" y="290"/>
                  </a:cubicBezTo>
                  <a:cubicBezTo>
                    <a:pt x="96" y="291"/>
                    <a:pt x="99" y="291"/>
                    <a:pt x="101" y="292"/>
                  </a:cubicBezTo>
                  <a:lnTo>
                    <a:pt x="102" y="288"/>
                  </a:lnTo>
                  <a:close/>
                  <a:moveTo>
                    <a:pt x="116" y="292"/>
                  </a:moveTo>
                  <a:cubicBezTo>
                    <a:pt x="113" y="291"/>
                    <a:pt x="111" y="291"/>
                    <a:pt x="108" y="290"/>
                  </a:cubicBezTo>
                  <a:cubicBezTo>
                    <a:pt x="107" y="294"/>
                    <a:pt x="107" y="294"/>
                    <a:pt x="107" y="294"/>
                  </a:cubicBezTo>
                  <a:cubicBezTo>
                    <a:pt x="110" y="294"/>
                    <a:pt x="112" y="295"/>
                    <a:pt x="115" y="296"/>
                  </a:cubicBezTo>
                  <a:lnTo>
                    <a:pt x="116" y="292"/>
                  </a:lnTo>
                  <a:close/>
                  <a:moveTo>
                    <a:pt x="129" y="293"/>
                  </a:moveTo>
                  <a:cubicBezTo>
                    <a:pt x="127" y="293"/>
                    <a:pt x="124" y="293"/>
                    <a:pt x="122" y="293"/>
                  </a:cubicBezTo>
                  <a:cubicBezTo>
                    <a:pt x="121" y="296"/>
                    <a:pt x="121" y="296"/>
                    <a:pt x="121" y="296"/>
                  </a:cubicBezTo>
                  <a:cubicBezTo>
                    <a:pt x="124" y="297"/>
                    <a:pt x="126" y="297"/>
                    <a:pt x="129" y="297"/>
                  </a:cubicBezTo>
                  <a:lnTo>
                    <a:pt x="129" y="293"/>
                  </a:lnTo>
                  <a:close/>
                  <a:moveTo>
                    <a:pt x="143" y="294"/>
                  </a:moveTo>
                  <a:cubicBezTo>
                    <a:pt x="141" y="294"/>
                    <a:pt x="141" y="294"/>
                    <a:pt x="141" y="294"/>
                  </a:cubicBezTo>
                  <a:cubicBezTo>
                    <a:pt x="139" y="294"/>
                    <a:pt x="137" y="294"/>
                    <a:pt x="135" y="294"/>
                  </a:cubicBezTo>
                  <a:cubicBezTo>
                    <a:pt x="135" y="298"/>
                    <a:pt x="135" y="298"/>
                    <a:pt x="135" y="298"/>
                  </a:cubicBezTo>
                  <a:cubicBezTo>
                    <a:pt x="137" y="298"/>
                    <a:pt x="139" y="298"/>
                    <a:pt x="141" y="298"/>
                  </a:cubicBezTo>
                  <a:cubicBezTo>
                    <a:pt x="143" y="298"/>
                    <a:pt x="143" y="298"/>
                    <a:pt x="143" y="298"/>
                  </a:cubicBezTo>
                  <a:lnTo>
                    <a:pt x="143" y="294"/>
                  </a:lnTo>
                  <a:close/>
                  <a:moveTo>
                    <a:pt x="157" y="294"/>
                  </a:moveTo>
                  <a:cubicBezTo>
                    <a:pt x="149" y="294"/>
                    <a:pt x="149" y="294"/>
                    <a:pt x="149" y="294"/>
                  </a:cubicBezTo>
                  <a:cubicBezTo>
                    <a:pt x="149" y="298"/>
                    <a:pt x="149" y="298"/>
                    <a:pt x="149" y="298"/>
                  </a:cubicBezTo>
                  <a:cubicBezTo>
                    <a:pt x="157" y="298"/>
                    <a:pt x="157" y="298"/>
                    <a:pt x="157" y="298"/>
                  </a:cubicBezTo>
                  <a:lnTo>
                    <a:pt x="157" y="294"/>
                  </a:lnTo>
                  <a:close/>
                  <a:moveTo>
                    <a:pt x="171" y="294"/>
                  </a:moveTo>
                  <a:cubicBezTo>
                    <a:pt x="163" y="294"/>
                    <a:pt x="163" y="294"/>
                    <a:pt x="163" y="294"/>
                  </a:cubicBezTo>
                  <a:cubicBezTo>
                    <a:pt x="163" y="298"/>
                    <a:pt x="163" y="298"/>
                    <a:pt x="163" y="298"/>
                  </a:cubicBezTo>
                  <a:cubicBezTo>
                    <a:pt x="171" y="298"/>
                    <a:pt x="171" y="298"/>
                    <a:pt x="171" y="298"/>
                  </a:cubicBezTo>
                  <a:lnTo>
                    <a:pt x="171" y="294"/>
                  </a:lnTo>
                  <a:close/>
                  <a:moveTo>
                    <a:pt x="185" y="294"/>
                  </a:moveTo>
                  <a:cubicBezTo>
                    <a:pt x="177" y="294"/>
                    <a:pt x="177" y="294"/>
                    <a:pt x="177" y="294"/>
                  </a:cubicBezTo>
                  <a:cubicBezTo>
                    <a:pt x="177" y="298"/>
                    <a:pt x="177" y="298"/>
                    <a:pt x="177" y="298"/>
                  </a:cubicBezTo>
                  <a:cubicBezTo>
                    <a:pt x="185" y="298"/>
                    <a:pt x="185" y="298"/>
                    <a:pt x="185" y="298"/>
                  </a:cubicBezTo>
                  <a:lnTo>
                    <a:pt x="185" y="294"/>
                  </a:lnTo>
                  <a:close/>
                  <a:moveTo>
                    <a:pt x="200" y="294"/>
                  </a:moveTo>
                  <a:cubicBezTo>
                    <a:pt x="192" y="294"/>
                    <a:pt x="192" y="294"/>
                    <a:pt x="192" y="294"/>
                  </a:cubicBezTo>
                  <a:cubicBezTo>
                    <a:pt x="192" y="298"/>
                    <a:pt x="192" y="298"/>
                    <a:pt x="192" y="298"/>
                  </a:cubicBezTo>
                  <a:cubicBezTo>
                    <a:pt x="200" y="298"/>
                    <a:pt x="200" y="298"/>
                    <a:pt x="200" y="298"/>
                  </a:cubicBezTo>
                  <a:lnTo>
                    <a:pt x="200" y="294"/>
                  </a:lnTo>
                  <a:close/>
                  <a:moveTo>
                    <a:pt x="214" y="294"/>
                  </a:moveTo>
                  <a:cubicBezTo>
                    <a:pt x="206" y="294"/>
                    <a:pt x="206" y="294"/>
                    <a:pt x="206" y="294"/>
                  </a:cubicBezTo>
                  <a:cubicBezTo>
                    <a:pt x="206" y="298"/>
                    <a:pt x="206" y="298"/>
                    <a:pt x="206" y="298"/>
                  </a:cubicBezTo>
                  <a:cubicBezTo>
                    <a:pt x="214" y="298"/>
                    <a:pt x="214" y="298"/>
                    <a:pt x="214" y="298"/>
                  </a:cubicBezTo>
                  <a:lnTo>
                    <a:pt x="214" y="294"/>
                  </a:lnTo>
                  <a:close/>
                  <a:moveTo>
                    <a:pt x="228" y="294"/>
                  </a:moveTo>
                  <a:cubicBezTo>
                    <a:pt x="220" y="294"/>
                    <a:pt x="220" y="294"/>
                    <a:pt x="220" y="294"/>
                  </a:cubicBezTo>
                  <a:cubicBezTo>
                    <a:pt x="220" y="298"/>
                    <a:pt x="220" y="298"/>
                    <a:pt x="220" y="298"/>
                  </a:cubicBezTo>
                  <a:cubicBezTo>
                    <a:pt x="228" y="298"/>
                    <a:pt x="228" y="298"/>
                    <a:pt x="228" y="298"/>
                  </a:cubicBezTo>
                  <a:lnTo>
                    <a:pt x="228" y="294"/>
                  </a:lnTo>
                  <a:close/>
                  <a:moveTo>
                    <a:pt x="242" y="294"/>
                  </a:moveTo>
                  <a:cubicBezTo>
                    <a:pt x="234" y="294"/>
                    <a:pt x="234" y="294"/>
                    <a:pt x="234" y="294"/>
                  </a:cubicBezTo>
                  <a:cubicBezTo>
                    <a:pt x="234" y="298"/>
                    <a:pt x="234" y="298"/>
                    <a:pt x="234" y="298"/>
                  </a:cubicBezTo>
                  <a:cubicBezTo>
                    <a:pt x="242" y="298"/>
                    <a:pt x="242" y="298"/>
                    <a:pt x="242" y="298"/>
                  </a:cubicBezTo>
                  <a:lnTo>
                    <a:pt x="242" y="294"/>
                  </a:lnTo>
                  <a:close/>
                  <a:moveTo>
                    <a:pt x="256" y="294"/>
                  </a:moveTo>
                  <a:cubicBezTo>
                    <a:pt x="248" y="294"/>
                    <a:pt x="248" y="294"/>
                    <a:pt x="248" y="294"/>
                  </a:cubicBezTo>
                  <a:cubicBezTo>
                    <a:pt x="248" y="298"/>
                    <a:pt x="248" y="298"/>
                    <a:pt x="248" y="298"/>
                  </a:cubicBezTo>
                  <a:cubicBezTo>
                    <a:pt x="256" y="298"/>
                    <a:pt x="256" y="298"/>
                    <a:pt x="256" y="298"/>
                  </a:cubicBezTo>
                  <a:lnTo>
                    <a:pt x="256" y="294"/>
                  </a:lnTo>
                  <a:close/>
                  <a:moveTo>
                    <a:pt x="270" y="294"/>
                  </a:moveTo>
                  <a:cubicBezTo>
                    <a:pt x="262" y="294"/>
                    <a:pt x="262" y="294"/>
                    <a:pt x="262" y="294"/>
                  </a:cubicBezTo>
                  <a:cubicBezTo>
                    <a:pt x="262" y="298"/>
                    <a:pt x="262" y="298"/>
                    <a:pt x="262" y="298"/>
                  </a:cubicBezTo>
                  <a:cubicBezTo>
                    <a:pt x="270" y="298"/>
                    <a:pt x="270" y="298"/>
                    <a:pt x="270" y="298"/>
                  </a:cubicBezTo>
                  <a:lnTo>
                    <a:pt x="270" y="294"/>
                  </a:lnTo>
                  <a:close/>
                  <a:moveTo>
                    <a:pt x="284" y="294"/>
                  </a:moveTo>
                  <a:cubicBezTo>
                    <a:pt x="276" y="294"/>
                    <a:pt x="276" y="294"/>
                    <a:pt x="276" y="294"/>
                  </a:cubicBezTo>
                  <a:cubicBezTo>
                    <a:pt x="276" y="298"/>
                    <a:pt x="276" y="298"/>
                    <a:pt x="276" y="298"/>
                  </a:cubicBezTo>
                  <a:cubicBezTo>
                    <a:pt x="284" y="298"/>
                    <a:pt x="284" y="298"/>
                    <a:pt x="284" y="298"/>
                  </a:cubicBezTo>
                  <a:lnTo>
                    <a:pt x="284" y="294"/>
                  </a:lnTo>
                  <a:close/>
                  <a:moveTo>
                    <a:pt x="298" y="294"/>
                  </a:moveTo>
                  <a:cubicBezTo>
                    <a:pt x="290" y="294"/>
                    <a:pt x="290" y="294"/>
                    <a:pt x="290" y="294"/>
                  </a:cubicBezTo>
                  <a:cubicBezTo>
                    <a:pt x="290" y="298"/>
                    <a:pt x="290" y="298"/>
                    <a:pt x="290" y="298"/>
                  </a:cubicBezTo>
                  <a:cubicBezTo>
                    <a:pt x="298" y="298"/>
                    <a:pt x="298" y="298"/>
                    <a:pt x="298" y="298"/>
                  </a:cubicBezTo>
                  <a:lnTo>
                    <a:pt x="298" y="294"/>
                  </a:lnTo>
                  <a:close/>
                  <a:moveTo>
                    <a:pt x="312" y="294"/>
                  </a:moveTo>
                  <a:cubicBezTo>
                    <a:pt x="304" y="294"/>
                    <a:pt x="304" y="294"/>
                    <a:pt x="304" y="294"/>
                  </a:cubicBezTo>
                  <a:cubicBezTo>
                    <a:pt x="304" y="298"/>
                    <a:pt x="304" y="298"/>
                    <a:pt x="304" y="298"/>
                  </a:cubicBezTo>
                  <a:cubicBezTo>
                    <a:pt x="312" y="298"/>
                    <a:pt x="312" y="298"/>
                    <a:pt x="312" y="298"/>
                  </a:cubicBezTo>
                  <a:lnTo>
                    <a:pt x="312" y="294"/>
                  </a:lnTo>
                  <a:close/>
                  <a:moveTo>
                    <a:pt x="326" y="294"/>
                  </a:moveTo>
                  <a:cubicBezTo>
                    <a:pt x="318" y="294"/>
                    <a:pt x="318" y="294"/>
                    <a:pt x="318" y="294"/>
                  </a:cubicBezTo>
                  <a:cubicBezTo>
                    <a:pt x="318" y="298"/>
                    <a:pt x="318" y="298"/>
                    <a:pt x="318" y="298"/>
                  </a:cubicBezTo>
                  <a:cubicBezTo>
                    <a:pt x="326" y="298"/>
                    <a:pt x="326" y="298"/>
                    <a:pt x="326" y="298"/>
                  </a:cubicBezTo>
                  <a:lnTo>
                    <a:pt x="326" y="294"/>
                  </a:lnTo>
                  <a:close/>
                  <a:moveTo>
                    <a:pt x="340" y="294"/>
                  </a:moveTo>
                  <a:cubicBezTo>
                    <a:pt x="332" y="294"/>
                    <a:pt x="332" y="294"/>
                    <a:pt x="332" y="294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0" y="298"/>
                    <a:pt x="340" y="298"/>
                    <a:pt x="340" y="298"/>
                  </a:cubicBezTo>
                  <a:lnTo>
                    <a:pt x="340" y="294"/>
                  </a:lnTo>
                  <a:close/>
                  <a:moveTo>
                    <a:pt x="354" y="294"/>
                  </a:moveTo>
                  <a:cubicBezTo>
                    <a:pt x="346" y="294"/>
                    <a:pt x="346" y="294"/>
                    <a:pt x="346" y="294"/>
                  </a:cubicBezTo>
                  <a:cubicBezTo>
                    <a:pt x="346" y="298"/>
                    <a:pt x="346" y="298"/>
                    <a:pt x="346" y="298"/>
                  </a:cubicBezTo>
                  <a:cubicBezTo>
                    <a:pt x="354" y="298"/>
                    <a:pt x="354" y="298"/>
                    <a:pt x="354" y="298"/>
                  </a:cubicBezTo>
                  <a:lnTo>
                    <a:pt x="354" y="294"/>
                  </a:lnTo>
                  <a:close/>
                  <a:moveTo>
                    <a:pt x="368" y="294"/>
                  </a:moveTo>
                  <a:cubicBezTo>
                    <a:pt x="360" y="294"/>
                    <a:pt x="360" y="294"/>
                    <a:pt x="360" y="294"/>
                  </a:cubicBezTo>
                  <a:cubicBezTo>
                    <a:pt x="360" y="298"/>
                    <a:pt x="360" y="298"/>
                    <a:pt x="360" y="298"/>
                  </a:cubicBezTo>
                  <a:cubicBezTo>
                    <a:pt x="368" y="298"/>
                    <a:pt x="368" y="298"/>
                    <a:pt x="368" y="298"/>
                  </a:cubicBezTo>
                  <a:lnTo>
                    <a:pt x="368" y="294"/>
                  </a:lnTo>
                  <a:close/>
                  <a:moveTo>
                    <a:pt x="382" y="294"/>
                  </a:moveTo>
                  <a:cubicBezTo>
                    <a:pt x="374" y="294"/>
                    <a:pt x="374" y="294"/>
                    <a:pt x="374" y="294"/>
                  </a:cubicBezTo>
                  <a:cubicBezTo>
                    <a:pt x="374" y="298"/>
                    <a:pt x="374" y="298"/>
                    <a:pt x="374" y="298"/>
                  </a:cubicBezTo>
                  <a:cubicBezTo>
                    <a:pt x="382" y="298"/>
                    <a:pt x="382" y="298"/>
                    <a:pt x="382" y="298"/>
                  </a:cubicBezTo>
                  <a:lnTo>
                    <a:pt x="382" y="294"/>
                  </a:lnTo>
                  <a:close/>
                  <a:moveTo>
                    <a:pt x="396" y="294"/>
                  </a:moveTo>
                  <a:cubicBezTo>
                    <a:pt x="388" y="294"/>
                    <a:pt x="388" y="294"/>
                    <a:pt x="388" y="294"/>
                  </a:cubicBezTo>
                  <a:cubicBezTo>
                    <a:pt x="388" y="298"/>
                    <a:pt x="388" y="298"/>
                    <a:pt x="388" y="298"/>
                  </a:cubicBezTo>
                  <a:cubicBezTo>
                    <a:pt x="396" y="298"/>
                    <a:pt x="396" y="298"/>
                    <a:pt x="396" y="298"/>
                  </a:cubicBezTo>
                  <a:lnTo>
                    <a:pt x="396" y="294"/>
                  </a:lnTo>
                  <a:close/>
                  <a:moveTo>
                    <a:pt x="410" y="294"/>
                  </a:moveTo>
                  <a:cubicBezTo>
                    <a:pt x="402" y="294"/>
                    <a:pt x="402" y="294"/>
                    <a:pt x="402" y="294"/>
                  </a:cubicBezTo>
                  <a:cubicBezTo>
                    <a:pt x="402" y="298"/>
                    <a:pt x="402" y="298"/>
                    <a:pt x="402" y="298"/>
                  </a:cubicBezTo>
                  <a:cubicBezTo>
                    <a:pt x="410" y="298"/>
                    <a:pt x="410" y="298"/>
                    <a:pt x="410" y="298"/>
                  </a:cubicBezTo>
                  <a:lnTo>
                    <a:pt x="410" y="294"/>
                  </a:lnTo>
                  <a:close/>
                  <a:moveTo>
                    <a:pt x="424" y="294"/>
                  </a:moveTo>
                  <a:cubicBezTo>
                    <a:pt x="416" y="294"/>
                    <a:pt x="416" y="294"/>
                    <a:pt x="416" y="294"/>
                  </a:cubicBezTo>
                  <a:cubicBezTo>
                    <a:pt x="416" y="298"/>
                    <a:pt x="416" y="298"/>
                    <a:pt x="416" y="298"/>
                  </a:cubicBezTo>
                  <a:cubicBezTo>
                    <a:pt x="424" y="298"/>
                    <a:pt x="424" y="298"/>
                    <a:pt x="424" y="298"/>
                  </a:cubicBezTo>
                  <a:lnTo>
                    <a:pt x="424" y="294"/>
                  </a:lnTo>
                  <a:close/>
                  <a:moveTo>
                    <a:pt x="438" y="294"/>
                  </a:moveTo>
                  <a:cubicBezTo>
                    <a:pt x="430" y="294"/>
                    <a:pt x="430" y="294"/>
                    <a:pt x="430" y="294"/>
                  </a:cubicBezTo>
                  <a:cubicBezTo>
                    <a:pt x="430" y="298"/>
                    <a:pt x="430" y="298"/>
                    <a:pt x="430" y="298"/>
                  </a:cubicBezTo>
                  <a:cubicBezTo>
                    <a:pt x="438" y="298"/>
                    <a:pt x="438" y="298"/>
                    <a:pt x="438" y="298"/>
                  </a:cubicBezTo>
                  <a:lnTo>
                    <a:pt x="438" y="294"/>
                  </a:lnTo>
                  <a:close/>
                  <a:moveTo>
                    <a:pt x="453" y="294"/>
                  </a:moveTo>
                  <a:cubicBezTo>
                    <a:pt x="444" y="294"/>
                    <a:pt x="444" y="294"/>
                    <a:pt x="444" y="294"/>
                  </a:cubicBezTo>
                  <a:cubicBezTo>
                    <a:pt x="444" y="298"/>
                    <a:pt x="444" y="298"/>
                    <a:pt x="444" y="298"/>
                  </a:cubicBezTo>
                  <a:cubicBezTo>
                    <a:pt x="453" y="298"/>
                    <a:pt x="453" y="298"/>
                    <a:pt x="453" y="298"/>
                  </a:cubicBezTo>
                  <a:lnTo>
                    <a:pt x="453" y="294"/>
                  </a:lnTo>
                  <a:close/>
                  <a:moveTo>
                    <a:pt x="467" y="294"/>
                  </a:moveTo>
                  <a:cubicBezTo>
                    <a:pt x="459" y="294"/>
                    <a:pt x="459" y="294"/>
                    <a:pt x="459" y="294"/>
                  </a:cubicBezTo>
                  <a:cubicBezTo>
                    <a:pt x="459" y="298"/>
                    <a:pt x="459" y="298"/>
                    <a:pt x="459" y="298"/>
                  </a:cubicBezTo>
                  <a:cubicBezTo>
                    <a:pt x="467" y="298"/>
                    <a:pt x="467" y="298"/>
                    <a:pt x="467" y="298"/>
                  </a:cubicBezTo>
                  <a:lnTo>
                    <a:pt x="467" y="294"/>
                  </a:lnTo>
                  <a:close/>
                  <a:moveTo>
                    <a:pt x="481" y="294"/>
                  </a:moveTo>
                  <a:cubicBezTo>
                    <a:pt x="473" y="294"/>
                    <a:pt x="473" y="294"/>
                    <a:pt x="473" y="294"/>
                  </a:cubicBezTo>
                  <a:cubicBezTo>
                    <a:pt x="473" y="298"/>
                    <a:pt x="473" y="298"/>
                    <a:pt x="473" y="298"/>
                  </a:cubicBezTo>
                  <a:cubicBezTo>
                    <a:pt x="481" y="298"/>
                    <a:pt x="481" y="298"/>
                    <a:pt x="481" y="298"/>
                  </a:cubicBezTo>
                  <a:lnTo>
                    <a:pt x="481" y="294"/>
                  </a:lnTo>
                  <a:close/>
                  <a:moveTo>
                    <a:pt x="495" y="294"/>
                  </a:moveTo>
                  <a:cubicBezTo>
                    <a:pt x="487" y="294"/>
                    <a:pt x="487" y="294"/>
                    <a:pt x="487" y="294"/>
                  </a:cubicBezTo>
                  <a:cubicBezTo>
                    <a:pt x="487" y="298"/>
                    <a:pt x="487" y="298"/>
                    <a:pt x="487" y="298"/>
                  </a:cubicBezTo>
                  <a:cubicBezTo>
                    <a:pt x="495" y="298"/>
                    <a:pt x="495" y="298"/>
                    <a:pt x="495" y="298"/>
                  </a:cubicBezTo>
                  <a:lnTo>
                    <a:pt x="495" y="294"/>
                  </a:lnTo>
                  <a:close/>
                  <a:moveTo>
                    <a:pt x="509" y="294"/>
                  </a:moveTo>
                  <a:cubicBezTo>
                    <a:pt x="501" y="294"/>
                    <a:pt x="501" y="294"/>
                    <a:pt x="501" y="294"/>
                  </a:cubicBezTo>
                  <a:cubicBezTo>
                    <a:pt x="501" y="298"/>
                    <a:pt x="501" y="298"/>
                    <a:pt x="501" y="298"/>
                  </a:cubicBezTo>
                  <a:cubicBezTo>
                    <a:pt x="509" y="298"/>
                    <a:pt x="509" y="298"/>
                    <a:pt x="509" y="298"/>
                  </a:cubicBezTo>
                  <a:lnTo>
                    <a:pt x="509" y="294"/>
                  </a:lnTo>
                  <a:close/>
                  <a:moveTo>
                    <a:pt x="523" y="294"/>
                  </a:moveTo>
                  <a:cubicBezTo>
                    <a:pt x="515" y="294"/>
                    <a:pt x="515" y="294"/>
                    <a:pt x="515" y="294"/>
                  </a:cubicBezTo>
                  <a:cubicBezTo>
                    <a:pt x="515" y="298"/>
                    <a:pt x="515" y="298"/>
                    <a:pt x="515" y="298"/>
                  </a:cubicBezTo>
                  <a:cubicBezTo>
                    <a:pt x="523" y="298"/>
                    <a:pt x="523" y="298"/>
                    <a:pt x="523" y="298"/>
                  </a:cubicBezTo>
                  <a:lnTo>
                    <a:pt x="523" y="294"/>
                  </a:lnTo>
                  <a:close/>
                  <a:moveTo>
                    <a:pt x="537" y="294"/>
                  </a:moveTo>
                  <a:cubicBezTo>
                    <a:pt x="529" y="294"/>
                    <a:pt x="529" y="294"/>
                    <a:pt x="529" y="294"/>
                  </a:cubicBezTo>
                  <a:cubicBezTo>
                    <a:pt x="529" y="298"/>
                    <a:pt x="529" y="298"/>
                    <a:pt x="529" y="298"/>
                  </a:cubicBezTo>
                  <a:cubicBezTo>
                    <a:pt x="537" y="298"/>
                    <a:pt x="537" y="298"/>
                    <a:pt x="537" y="298"/>
                  </a:cubicBezTo>
                  <a:lnTo>
                    <a:pt x="537" y="294"/>
                  </a:lnTo>
                  <a:close/>
                  <a:moveTo>
                    <a:pt x="551" y="294"/>
                  </a:moveTo>
                  <a:cubicBezTo>
                    <a:pt x="543" y="294"/>
                    <a:pt x="543" y="294"/>
                    <a:pt x="543" y="294"/>
                  </a:cubicBezTo>
                  <a:cubicBezTo>
                    <a:pt x="543" y="298"/>
                    <a:pt x="543" y="298"/>
                    <a:pt x="543" y="298"/>
                  </a:cubicBezTo>
                  <a:cubicBezTo>
                    <a:pt x="551" y="298"/>
                    <a:pt x="551" y="298"/>
                    <a:pt x="551" y="298"/>
                  </a:cubicBezTo>
                  <a:lnTo>
                    <a:pt x="551" y="294"/>
                  </a:lnTo>
                  <a:close/>
                  <a:moveTo>
                    <a:pt x="565" y="294"/>
                  </a:moveTo>
                  <a:cubicBezTo>
                    <a:pt x="557" y="294"/>
                    <a:pt x="557" y="294"/>
                    <a:pt x="557" y="294"/>
                  </a:cubicBezTo>
                  <a:cubicBezTo>
                    <a:pt x="557" y="298"/>
                    <a:pt x="557" y="298"/>
                    <a:pt x="557" y="298"/>
                  </a:cubicBezTo>
                  <a:cubicBezTo>
                    <a:pt x="565" y="298"/>
                    <a:pt x="565" y="298"/>
                    <a:pt x="565" y="298"/>
                  </a:cubicBezTo>
                  <a:lnTo>
                    <a:pt x="565" y="294"/>
                  </a:lnTo>
                  <a:close/>
                  <a:moveTo>
                    <a:pt x="579" y="294"/>
                  </a:moveTo>
                  <a:cubicBezTo>
                    <a:pt x="571" y="294"/>
                    <a:pt x="571" y="294"/>
                    <a:pt x="571" y="294"/>
                  </a:cubicBezTo>
                  <a:cubicBezTo>
                    <a:pt x="571" y="298"/>
                    <a:pt x="571" y="298"/>
                    <a:pt x="571" y="298"/>
                  </a:cubicBezTo>
                  <a:cubicBezTo>
                    <a:pt x="579" y="298"/>
                    <a:pt x="579" y="298"/>
                    <a:pt x="579" y="298"/>
                  </a:cubicBezTo>
                  <a:lnTo>
                    <a:pt x="579" y="294"/>
                  </a:lnTo>
                  <a:close/>
                  <a:moveTo>
                    <a:pt x="593" y="294"/>
                  </a:moveTo>
                  <a:cubicBezTo>
                    <a:pt x="585" y="294"/>
                    <a:pt x="585" y="294"/>
                    <a:pt x="585" y="294"/>
                  </a:cubicBezTo>
                  <a:cubicBezTo>
                    <a:pt x="585" y="298"/>
                    <a:pt x="585" y="298"/>
                    <a:pt x="585" y="298"/>
                  </a:cubicBezTo>
                  <a:cubicBezTo>
                    <a:pt x="593" y="298"/>
                    <a:pt x="593" y="298"/>
                    <a:pt x="593" y="298"/>
                  </a:cubicBezTo>
                  <a:lnTo>
                    <a:pt x="593" y="294"/>
                  </a:lnTo>
                  <a:close/>
                  <a:moveTo>
                    <a:pt x="607" y="294"/>
                  </a:moveTo>
                  <a:cubicBezTo>
                    <a:pt x="599" y="294"/>
                    <a:pt x="599" y="294"/>
                    <a:pt x="599" y="294"/>
                  </a:cubicBezTo>
                  <a:cubicBezTo>
                    <a:pt x="599" y="298"/>
                    <a:pt x="599" y="298"/>
                    <a:pt x="599" y="298"/>
                  </a:cubicBezTo>
                  <a:cubicBezTo>
                    <a:pt x="607" y="298"/>
                    <a:pt x="607" y="298"/>
                    <a:pt x="607" y="298"/>
                  </a:cubicBezTo>
                  <a:lnTo>
                    <a:pt x="607" y="294"/>
                  </a:lnTo>
                  <a:close/>
                  <a:moveTo>
                    <a:pt x="621" y="294"/>
                  </a:moveTo>
                  <a:cubicBezTo>
                    <a:pt x="613" y="294"/>
                    <a:pt x="613" y="294"/>
                    <a:pt x="613" y="294"/>
                  </a:cubicBezTo>
                  <a:cubicBezTo>
                    <a:pt x="613" y="298"/>
                    <a:pt x="613" y="298"/>
                    <a:pt x="613" y="298"/>
                  </a:cubicBezTo>
                  <a:cubicBezTo>
                    <a:pt x="621" y="298"/>
                    <a:pt x="621" y="298"/>
                    <a:pt x="621" y="298"/>
                  </a:cubicBezTo>
                  <a:lnTo>
                    <a:pt x="621" y="294"/>
                  </a:lnTo>
                  <a:close/>
                  <a:moveTo>
                    <a:pt x="635" y="294"/>
                  </a:moveTo>
                  <a:cubicBezTo>
                    <a:pt x="627" y="294"/>
                    <a:pt x="627" y="294"/>
                    <a:pt x="627" y="294"/>
                  </a:cubicBezTo>
                  <a:cubicBezTo>
                    <a:pt x="627" y="298"/>
                    <a:pt x="627" y="298"/>
                    <a:pt x="627" y="298"/>
                  </a:cubicBezTo>
                  <a:cubicBezTo>
                    <a:pt x="635" y="298"/>
                    <a:pt x="635" y="298"/>
                    <a:pt x="635" y="298"/>
                  </a:cubicBezTo>
                  <a:lnTo>
                    <a:pt x="635" y="294"/>
                  </a:lnTo>
                  <a:close/>
                  <a:moveTo>
                    <a:pt x="649" y="294"/>
                  </a:moveTo>
                  <a:cubicBezTo>
                    <a:pt x="641" y="294"/>
                    <a:pt x="641" y="294"/>
                    <a:pt x="641" y="294"/>
                  </a:cubicBezTo>
                  <a:cubicBezTo>
                    <a:pt x="641" y="298"/>
                    <a:pt x="641" y="298"/>
                    <a:pt x="641" y="298"/>
                  </a:cubicBezTo>
                  <a:cubicBezTo>
                    <a:pt x="649" y="298"/>
                    <a:pt x="649" y="298"/>
                    <a:pt x="649" y="298"/>
                  </a:cubicBezTo>
                  <a:lnTo>
                    <a:pt x="649" y="294"/>
                  </a:lnTo>
                  <a:close/>
                  <a:moveTo>
                    <a:pt x="663" y="294"/>
                  </a:moveTo>
                  <a:cubicBezTo>
                    <a:pt x="655" y="294"/>
                    <a:pt x="655" y="294"/>
                    <a:pt x="655" y="294"/>
                  </a:cubicBezTo>
                  <a:cubicBezTo>
                    <a:pt x="655" y="298"/>
                    <a:pt x="655" y="298"/>
                    <a:pt x="655" y="298"/>
                  </a:cubicBezTo>
                  <a:cubicBezTo>
                    <a:pt x="663" y="298"/>
                    <a:pt x="663" y="298"/>
                    <a:pt x="663" y="298"/>
                  </a:cubicBezTo>
                  <a:lnTo>
                    <a:pt x="663" y="294"/>
                  </a:lnTo>
                  <a:close/>
                  <a:moveTo>
                    <a:pt x="677" y="294"/>
                  </a:moveTo>
                  <a:cubicBezTo>
                    <a:pt x="669" y="294"/>
                    <a:pt x="669" y="294"/>
                    <a:pt x="669" y="294"/>
                  </a:cubicBezTo>
                  <a:cubicBezTo>
                    <a:pt x="669" y="298"/>
                    <a:pt x="669" y="298"/>
                    <a:pt x="669" y="298"/>
                  </a:cubicBezTo>
                  <a:cubicBezTo>
                    <a:pt x="677" y="298"/>
                    <a:pt x="677" y="298"/>
                    <a:pt x="677" y="298"/>
                  </a:cubicBezTo>
                  <a:lnTo>
                    <a:pt x="677" y="294"/>
                  </a:lnTo>
                  <a:close/>
                  <a:moveTo>
                    <a:pt x="691" y="294"/>
                  </a:moveTo>
                  <a:cubicBezTo>
                    <a:pt x="683" y="294"/>
                    <a:pt x="683" y="294"/>
                    <a:pt x="683" y="294"/>
                  </a:cubicBezTo>
                  <a:cubicBezTo>
                    <a:pt x="683" y="298"/>
                    <a:pt x="683" y="298"/>
                    <a:pt x="683" y="298"/>
                  </a:cubicBezTo>
                  <a:cubicBezTo>
                    <a:pt x="691" y="298"/>
                    <a:pt x="691" y="298"/>
                    <a:pt x="691" y="298"/>
                  </a:cubicBezTo>
                  <a:lnTo>
                    <a:pt x="691" y="294"/>
                  </a:lnTo>
                  <a:close/>
                  <a:moveTo>
                    <a:pt x="705" y="294"/>
                  </a:moveTo>
                  <a:cubicBezTo>
                    <a:pt x="697" y="294"/>
                    <a:pt x="697" y="294"/>
                    <a:pt x="697" y="294"/>
                  </a:cubicBezTo>
                  <a:cubicBezTo>
                    <a:pt x="697" y="298"/>
                    <a:pt x="697" y="298"/>
                    <a:pt x="697" y="298"/>
                  </a:cubicBezTo>
                  <a:cubicBezTo>
                    <a:pt x="705" y="298"/>
                    <a:pt x="705" y="298"/>
                    <a:pt x="705" y="298"/>
                  </a:cubicBezTo>
                  <a:lnTo>
                    <a:pt x="705" y="294"/>
                  </a:lnTo>
                  <a:close/>
                  <a:moveTo>
                    <a:pt x="720" y="294"/>
                  </a:moveTo>
                  <a:cubicBezTo>
                    <a:pt x="711" y="294"/>
                    <a:pt x="711" y="294"/>
                    <a:pt x="711" y="294"/>
                  </a:cubicBezTo>
                  <a:cubicBezTo>
                    <a:pt x="711" y="298"/>
                    <a:pt x="711" y="298"/>
                    <a:pt x="711" y="298"/>
                  </a:cubicBezTo>
                  <a:cubicBezTo>
                    <a:pt x="720" y="298"/>
                    <a:pt x="720" y="298"/>
                    <a:pt x="720" y="298"/>
                  </a:cubicBezTo>
                  <a:lnTo>
                    <a:pt x="720" y="2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11">
              <a:extLst>
                <a:ext uri="{FF2B5EF4-FFF2-40B4-BE49-F238E27FC236}">
                  <a16:creationId xmlns:a16="http://schemas.microsoft.com/office/drawing/2014/main" id="{67AD2B4E-6A38-46E4-A38B-661E040B8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16700" y="2290763"/>
              <a:ext cx="20638" cy="222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2687C952-5448-4FBF-80CB-7C8AF17245D1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6700" y="2290763"/>
              <a:ext cx="20638" cy="22225"/>
            </a:xfrm>
            <a:custGeom>
              <a:avLst/>
              <a:gdLst>
                <a:gd name="T0" fmla="*/ 0 w 13"/>
                <a:gd name="T1" fmla="*/ 14 h 14"/>
                <a:gd name="T2" fmla="*/ 13 w 13"/>
                <a:gd name="T3" fmla="*/ 14 h 14"/>
                <a:gd name="T4" fmla="*/ 13 w 13"/>
                <a:gd name="T5" fmla="*/ 0 h 14"/>
                <a:gd name="T6" fmla="*/ 0 w 1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4">
                  <a:moveTo>
                    <a:pt x="0" y="14"/>
                  </a:moveTo>
                  <a:lnTo>
                    <a:pt x="13" y="14"/>
                  </a:ln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8211571-BDD5-48E6-B301-F5BC3F7DADFE}"/>
              </a:ext>
            </a:extLst>
          </p:cNvPr>
          <p:cNvSpPr/>
          <p:nvPr/>
        </p:nvSpPr>
        <p:spPr>
          <a:xfrm>
            <a:off x="3102227" y="2544065"/>
            <a:ext cx="210116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00" spc="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THANKS</a:t>
            </a:r>
          </a:p>
          <a:p>
            <a:r>
              <a:rPr lang="en-US" sz="1500" spc="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FOR WATCHING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07CBE7E-C584-4C10-AB39-8916E4FADD68}"/>
              </a:ext>
            </a:extLst>
          </p:cNvPr>
          <p:cNvSpPr/>
          <p:nvPr/>
        </p:nvSpPr>
        <p:spPr>
          <a:xfrm>
            <a:off x="6339280" y="2581567"/>
            <a:ext cx="2450582" cy="881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HAVE A</a:t>
            </a:r>
          </a:p>
          <a:p>
            <a:pPr algn="ctr">
              <a:lnSpc>
                <a:spcPts val="3000"/>
              </a:lnSpc>
            </a:pPr>
            <a:r>
              <a:rPr lang="en-US" sz="3000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QUESTION?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77">
            <a:extLst>
              <a:ext uri="{FF2B5EF4-FFF2-40B4-BE49-F238E27FC236}">
                <a16:creationId xmlns:a16="http://schemas.microsoft.com/office/drawing/2014/main" id="{17ED10F5-65A7-42DC-BECF-30886BABF699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5448AFA6-4AF9-4F1C-B6B2-E202BDC5F5A4}"/>
              </a:ext>
            </a:extLst>
          </p:cNvPr>
          <p:cNvSpPr>
            <a:spLocks/>
          </p:cNvSpPr>
          <p:nvPr/>
        </p:nvSpPr>
        <p:spPr bwMode="auto">
          <a:xfrm>
            <a:off x="0" y="0"/>
            <a:ext cx="12196763" cy="6862534"/>
          </a:xfrm>
          <a:custGeom>
            <a:avLst/>
            <a:gdLst>
              <a:gd name="T0" fmla="*/ 2449 w 2449"/>
              <a:gd name="T1" fmla="*/ 449 h 1022"/>
              <a:gd name="T2" fmla="*/ 1160 w 2449"/>
              <a:gd name="T3" fmla="*/ 607 h 1022"/>
              <a:gd name="T4" fmla="*/ 0 w 2449"/>
              <a:gd name="T5" fmla="*/ 0 h 1022"/>
              <a:gd name="T6" fmla="*/ 0 w 2449"/>
              <a:gd name="T7" fmla="*/ 1022 h 1022"/>
              <a:gd name="T8" fmla="*/ 2449 w 2449"/>
              <a:gd name="T9" fmla="*/ 1022 h 1022"/>
              <a:gd name="T10" fmla="*/ 2449 w 2449"/>
              <a:gd name="T11" fmla="*/ 449 h 1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449" h="1022">
                <a:moveTo>
                  <a:pt x="2449" y="449"/>
                </a:moveTo>
                <a:cubicBezTo>
                  <a:pt x="2017" y="382"/>
                  <a:pt x="1568" y="438"/>
                  <a:pt x="1160" y="607"/>
                </a:cubicBezTo>
                <a:cubicBezTo>
                  <a:pt x="866" y="311"/>
                  <a:pt x="462" y="98"/>
                  <a:pt x="0" y="0"/>
                </a:cubicBezTo>
                <a:cubicBezTo>
                  <a:pt x="0" y="1022"/>
                  <a:pt x="0" y="1022"/>
                  <a:pt x="0" y="1022"/>
                </a:cubicBezTo>
                <a:cubicBezTo>
                  <a:pt x="2449" y="1022"/>
                  <a:pt x="2449" y="1022"/>
                  <a:pt x="2449" y="1022"/>
                </a:cubicBezTo>
                <a:lnTo>
                  <a:pt x="2449" y="449"/>
                </a:lnTo>
                <a:close/>
              </a:path>
            </a:pathLst>
          </a:custGeom>
          <a:solidFill>
            <a:schemeClr val="tx1">
              <a:alpha val="7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6835DAA-D665-4B9A-B1A6-9B4205DF56FA}"/>
              </a:ext>
            </a:extLst>
          </p:cNvPr>
          <p:cNvGrpSpPr/>
          <p:nvPr/>
        </p:nvGrpSpPr>
        <p:grpSpPr>
          <a:xfrm>
            <a:off x="677834" y="3644815"/>
            <a:ext cx="4730407" cy="2211021"/>
            <a:chOff x="6420568" y="2379063"/>
            <a:chExt cx="4730407" cy="2211021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CC4724E-73AB-44E2-8888-01B4CF5347F7}"/>
                </a:ext>
              </a:extLst>
            </p:cNvPr>
            <p:cNvSpPr/>
            <p:nvPr/>
          </p:nvSpPr>
          <p:spPr>
            <a:xfrm>
              <a:off x="6420568" y="3389755"/>
              <a:ext cx="4730407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we have created a very </a:t>
              </a:r>
              <a:r>
                <a:rPr lang="en-US" sz="12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spaciousy</a:t>
              </a: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feeling &amp; The simplicity ipsum suggests strength and the </a:t>
              </a:r>
              <a:r>
                <a:rPr lang="en-US" sz="1200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spaciousn</a:t>
              </a: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 contributes to the aesthetics meant to project an image of professionalism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EBC6B66-272E-45AC-AE0C-969151587613}"/>
                </a:ext>
              </a:extLst>
            </p:cNvPr>
            <p:cNvSpPr/>
            <p:nvPr/>
          </p:nvSpPr>
          <p:spPr>
            <a:xfrm>
              <a:off x="6420568" y="2379063"/>
              <a:ext cx="3098939" cy="9900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3400"/>
                </a:lnSpc>
              </a:pPr>
              <a:r>
                <a:rPr lang="en-US" sz="45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</a:t>
              </a:r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 </a:t>
              </a:r>
              <a:b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</a:br>
              <a:r>
                <a:rPr lang="en-US" sz="3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Message</a:t>
              </a:r>
              <a:endParaRPr lang="en-US" sz="3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4" name="Oval 3">
            <a:extLst>
              <a:ext uri="{FF2B5EF4-FFF2-40B4-BE49-F238E27FC236}">
                <a16:creationId xmlns:a16="http://schemas.microsoft.com/office/drawing/2014/main" id="{E9B79796-AD24-44A9-8CA0-C666342B8823}"/>
              </a:ext>
            </a:extLst>
          </p:cNvPr>
          <p:cNvSpPr/>
          <p:nvPr/>
        </p:nvSpPr>
        <p:spPr>
          <a:xfrm>
            <a:off x="6658167" y="1423558"/>
            <a:ext cx="3229952" cy="322995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204E0B-040D-4DB4-BCBA-A5857FFF69FA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37338BB-1CB3-4151-B0BC-8D547EEB645B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/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BA80589B-7FC7-4213-B6A5-8FE93CC791F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6" name="Title 55">
            <a:extLst>
              <a:ext uri="{FF2B5EF4-FFF2-40B4-BE49-F238E27FC236}">
                <a16:creationId xmlns:a16="http://schemas.microsoft.com/office/drawing/2014/main" id="{A6C14D4E-E3D7-41AA-8209-6E5B5B587A6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/>
              <a:t>About us</a:t>
            </a:r>
            <a:endParaRPr lang="en-US" sz="4000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2B70B71-73EB-41D8-98D3-10363578EFB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8977A8-2361-4FDB-99A0-8888E7390157}"/>
              </a:ext>
            </a:extLst>
          </p:cNvPr>
          <p:cNvSpPr/>
          <p:nvPr/>
        </p:nvSpPr>
        <p:spPr>
          <a:xfrm>
            <a:off x="4557486" y="1680716"/>
            <a:ext cx="7634513" cy="194785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9B796D-5BC2-4129-8222-691DBAAE053B}"/>
              </a:ext>
            </a:extLst>
          </p:cNvPr>
          <p:cNvSpPr/>
          <p:nvPr/>
        </p:nvSpPr>
        <p:spPr>
          <a:xfrm>
            <a:off x="883337" y="3962420"/>
            <a:ext cx="852714" cy="825726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0E6D814-9E71-48A2-B852-1EE3FD6A36E9}"/>
              </a:ext>
            </a:extLst>
          </p:cNvPr>
          <p:cNvGrpSpPr/>
          <p:nvPr/>
        </p:nvGrpSpPr>
        <p:grpSpPr>
          <a:xfrm>
            <a:off x="2058515" y="3972603"/>
            <a:ext cx="2357714" cy="833947"/>
            <a:chOff x="1748015" y="2002798"/>
            <a:chExt cx="2357714" cy="83394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520A641-9262-46C2-8629-9FEFEBAD5976}"/>
                </a:ext>
              </a:extLst>
            </p:cNvPr>
            <p:cNvSpPr txBox="1"/>
            <p:nvPr/>
          </p:nvSpPr>
          <p:spPr>
            <a:xfrm>
              <a:off x="1748015" y="2002798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45FF3CB-02C5-43CB-BE50-8A6E79348193}"/>
                </a:ext>
              </a:extLst>
            </p:cNvPr>
            <p:cNvSpPr/>
            <p:nvPr/>
          </p:nvSpPr>
          <p:spPr>
            <a:xfrm>
              <a:off x="1771797" y="2402908"/>
              <a:ext cx="2333932" cy="433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E1B935F9-1AA7-40C0-917B-83205DBF0813}"/>
              </a:ext>
            </a:extLst>
          </p:cNvPr>
          <p:cNvSpPr txBox="1"/>
          <p:nvPr/>
        </p:nvSpPr>
        <p:spPr>
          <a:xfrm>
            <a:off x="1021795" y="4098284"/>
            <a:ext cx="5757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tx2"/>
                </a:solidFill>
                <a:latin typeface="FontAwesome" pitchFamily="50" charset="0"/>
              </a:rPr>
              <a:t></a:t>
            </a:r>
            <a:endParaRPr lang="en-US" sz="3000" dirty="0">
              <a:solidFill>
                <a:schemeClr val="tx2"/>
              </a:solidFill>
              <a:latin typeface="FontAwesome" pitchFamily="50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359BBED-2413-4E7C-AD8D-79FD0389E24E}"/>
              </a:ext>
            </a:extLst>
          </p:cNvPr>
          <p:cNvSpPr/>
          <p:nvPr/>
        </p:nvSpPr>
        <p:spPr>
          <a:xfrm>
            <a:off x="883337" y="5512240"/>
            <a:ext cx="852714" cy="825726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0939FE1-5A22-434D-9856-9F8742A2DCBD}"/>
              </a:ext>
            </a:extLst>
          </p:cNvPr>
          <p:cNvGrpSpPr/>
          <p:nvPr/>
        </p:nvGrpSpPr>
        <p:grpSpPr>
          <a:xfrm>
            <a:off x="2058515" y="5522423"/>
            <a:ext cx="2357714" cy="833947"/>
            <a:chOff x="1748015" y="2002798"/>
            <a:chExt cx="2357714" cy="833947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286AD58-CEC6-4F60-902D-584DCF6FDE35}"/>
                </a:ext>
              </a:extLst>
            </p:cNvPr>
            <p:cNvSpPr txBox="1"/>
            <p:nvPr/>
          </p:nvSpPr>
          <p:spPr>
            <a:xfrm>
              <a:off x="1748015" y="2002798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F8E236A-7ACD-4A4C-AB7D-FD3ABB242643}"/>
                </a:ext>
              </a:extLst>
            </p:cNvPr>
            <p:cNvSpPr/>
            <p:nvPr/>
          </p:nvSpPr>
          <p:spPr>
            <a:xfrm>
              <a:off x="1771797" y="2402908"/>
              <a:ext cx="2333932" cy="433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3C94DAF-BA06-40AE-9B9A-25D1B0E82AFB}"/>
              </a:ext>
            </a:extLst>
          </p:cNvPr>
          <p:cNvSpPr txBox="1"/>
          <p:nvPr/>
        </p:nvSpPr>
        <p:spPr>
          <a:xfrm>
            <a:off x="994544" y="5648104"/>
            <a:ext cx="63030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FontAwesome" pitchFamily="50" charset="0"/>
              </a:rPr>
              <a:t></a:t>
            </a:r>
            <a:endParaRPr lang="en-US" sz="3000" dirty="0">
              <a:solidFill>
                <a:schemeClr val="accent2"/>
              </a:solidFill>
              <a:latin typeface="FontAwesome" pitchFamily="50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0507A75-63D8-47EF-B904-6D0328B2ACA6}"/>
              </a:ext>
            </a:extLst>
          </p:cNvPr>
          <p:cNvSpPr/>
          <p:nvPr/>
        </p:nvSpPr>
        <p:spPr>
          <a:xfrm>
            <a:off x="7790700" y="3962420"/>
            <a:ext cx="852714" cy="825726"/>
          </a:xfrm>
          <a:prstGeom prst="rect">
            <a:avLst/>
          </a:prstGeom>
          <a:noFill/>
          <a:ln w="571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BB1544B-E0B5-463C-824C-081A3FE6063D}"/>
              </a:ext>
            </a:extLst>
          </p:cNvPr>
          <p:cNvGrpSpPr/>
          <p:nvPr/>
        </p:nvGrpSpPr>
        <p:grpSpPr>
          <a:xfrm>
            <a:off x="8965878" y="3972603"/>
            <a:ext cx="2357714" cy="833947"/>
            <a:chOff x="1748015" y="2002798"/>
            <a:chExt cx="2357714" cy="833947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959F77B-00CF-4C14-95F3-B9472FAA6C8C}"/>
                </a:ext>
              </a:extLst>
            </p:cNvPr>
            <p:cNvSpPr txBox="1"/>
            <p:nvPr/>
          </p:nvSpPr>
          <p:spPr>
            <a:xfrm>
              <a:off x="1748015" y="2002798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9DC5190-25A9-470D-80C6-02D9053994AD}"/>
                </a:ext>
              </a:extLst>
            </p:cNvPr>
            <p:cNvSpPr/>
            <p:nvPr/>
          </p:nvSpPr>
          <p:spPr>
            <a:xfrm>
              <a:off x="1771797" y="2402908"/>
              <a:ext cx="2333932" cy="433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</p:grpSp>
      <p:sp>
        <p:nvSpPr>
          <p:cNvPr id="45" name="Rectangle 44">
            <a:extLst>
              <a:ext uri="{FF2B5EF4-FFF2-40B4-BE49-F238E27FC236}">
                <a16:creationId xmlns:a16="http://schemas.microsoft.com/office/drawing/2014/main" id="{F46057AA-1403-4D45-A29F-86508946C37F}"/>
              </a:ext>
            </a:extLst>
          </p:cNvPr>
          <p:cNvSpPr/>
          <p:nvPr/>
        </p:nvSpPr>
        <p:spPr>
          <a:xfrm>
            <a:off x="8023735" y="4098284"/>
            <a:ext cx="386644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4"/>
                </a:solidFill>
                <a:latin typeface="FontAwesome" pitchFamily="50" charset="0"/>
              </a:rPr>
              <a:t></a:t>
            </a:r>
            <a:endParaRPr lang="en-US" sz="3000" dirty="0">
              <a:solidFill>
                <a:schemeClr val="accent4"/>
              </a:solidFill>
              <a:latin typeface="FontAwesome" pitchFamily="50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AD84C0B-8585-408C-ABFC-DA25EABDE6CE}"/>
              </a:ext>
            </a:extLst>
          </p:cNvPr>
          <p:cNvSpPr/>
          <p:nvPr/>
        </p:nvSpPr>
        <p:spPr>
          <a:xfrm>
            <a:off x="7790700" y="5512240"/>
            <a:ext cx="852714" cy="825726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3A46180-2B42-4544-B6BE-C0CDB9798378}"/>
              </a:ext>
            </a:extLst>
          </p:cNvPr>
          <p:cNvGrpSpPr/>
          <p:nvPr/>
        </p:nvGrpSpPr>
        <p:grpSpPr>
          <a:xfrm>
            <a:off x="8965878" y="5522423"/>
            <a:ext cx="2357714" cy="833947"/>
            <a:chOff x="1748015" y="2002798"/>
            <a:chExt cx="2357714" cy="833947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4802CB9-2FB5-4C85-B75D-9A4885D00ED5}"/>
                </a:ext>
              </a:extLst>
            </p:cNvPr>
            <p:cNvSpPr txBox="1"/>
            <p:nvPr/>
          </p:nvSpPr>
          <p:spPr>
            <a:xfrm>
              <a:off x="1748015" y="2002798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C8B4511-1DA4-411A-9D3C-F38B644A95C4}"/>
                </a:ext>
              </a:extLst>
            </p:cNvPr>
            <p:cNvSpPr/>
            <p:nvPr/>
          </p:nvSpPr>
          <p:spPr>
            <a:xfrm>
              <a:off x="1771797" y="2402908"/>
              <a:ext cx="2333932" cy="4338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10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4C676D6F-FC6F-4E9F-86F5-E734D60FE764}"/>
              </a:ext>
            </a:extLst>
          </p:cNvPr>
          <p:cNvSpPr/>
          <p:nvPr/>
        </p:nvSpPr>
        <p:spPr>
          <a:xfrm>
            <a:off x="7874655" y="5648104"/>
            <a:ext cx="684804" cy="553998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/>
            <a:r>
              <a:rPr lang="en-US" sz="3000" b="1" dirty="0">
                <a:solidFill>
                  <a:schemeClr val="accent5"/>
                </a:solidFill>
                <a:latin typeface="FontAwesome" pitchFamily="50" charset="0"/>
              </a:rPr>
              <a:t></a:t>
            </a:r>
            <a:endParaRPr lang="en-US" sz="3000" dirty="0">
              <a:solidFill>
                <a:schemeClr val="accent5"/>
              </a:solidFill>
              <a:latin typeface="FontAwesome" pitchFamily="50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DDD683A-5B01-4DCA-95F6-869D7299533B}"/>
              </a:ext>
            </a:extLst>
          </p:cNvPr>
          <p:cNvSpPr/>
          <p:nvPr/>
        </p:nvSpPr>
        <p:spPr>
          <a:xfrm>
            <a:off x="5035411" y="2242159"/>
            <a:ext cx="6678662" cy="824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A308E4-14FD-445C-858A-16EBFA9C6F43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5077153-551D-4BA7-BC94-871B6CEDFFEE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/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B83EF31-00B7-4AB6-886E-E4181FB92C2F}"/>
              </a:ext>
            </a:extLst>
          </p:cNvPr>
          <p:cNvSpPr/>
          <p:nvPr/>
        </p:nvSpPr>
        <p:spPr>
          <a:xfrm>
            <a:off x="0" y="3752850"/>
            <a:ext cx="12192000" cy="3105150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1" name="Title 70">
            <a:extLst>
              <a:ext uri="{FF2B5EF4-FFF2-40B4-BE49-F238E27FC236}">
                <a16:creationId xmlns:a16="http://schemas.microsoft.com/office/drawing/2014/main" id="{B3593C50-3D9E-4B60-84A0-0D0D85E829B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/>
              <a:t>Our Services</a:t>
            </a:r>
            <a:endParaRPr lang="en-US" sz="3500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EB4CECC4-374A-4419-B08E-F6EC57230C3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  <a:p>
            <a:endParaRPr lang="en-US" sz="14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BC49FA4-2DF1-4D15-83E0-72C33197F063}"/>
              </a:ext>
            </a:extLst>
          </p:cNvPr>
          <p:cNvSpPr/>
          <p:nvPr/>
        </p:nvSpPr>
        <p:spPr>
          <a:xfrm>
            <a:off x="838200" y="2066609"/>
            <a:ext cx="2888974" cy="288897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305E4C77-F244-41D3-A42B-A396CCF76664}"/>
              </a:ext>
            </a:extLst>
          </p:cNvPr>
          <p:cNvSpPr/>
          <p:nvPr/>
        </p:nvSpPr>
        <p:spPr>
          <a:xfrm>
            <a:off x="4651513" y="2066609"/>
            <a:ext cx="2888974" cy="288897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685F9E02-8DDF-42F0-9453-BFA435B813F5}"/>
              </a:ext>
            </a:extLst>
          </p:cNvPr>
          <p:cNvSpPr/>
          <p:nvPr/>
        </p:nvSpPr>
        <p:spPr>
          <a:xfrm>
            <a:off x="8464826" y="2066609"/>
            <a:ext cx="2888974" cy="288897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72167F63-F5A4-445A-B1CA-B5AA6D658FCC}"/>
              </a:ext>
            </a:extLst>
          </p:cNvPr>
          <p:cNvSpPr/>
          <p:nvPr/>
        </p:nvSpPr>
        <p:spPr>
          <a:xfrm>
            <a:off x="1907983" y="5483429"/>
            <a:ext cx="8376034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DC5EE7D2-47B9-4510-9C26-36CBD0610D72}"/>
              </a:ext>
            </a:extLst>
          </p:cNvPr>
          <p:cNvGrpSpPr/>
          <p:nvPr/>
        </p:nvGrpSpPr>
        <p:grpSpPr>
          <a:xfrm>
            <a:off x="1434001" y="3578534"/>
            <a:ext cx="1697372" cy="834350"/>
            <a:chOff x="2126253" y="3896702"/>
            <a:chExt cx="1697372" cy="834350"/>
          </a:xfrm>
        </p:grpSpPr>
        <p:sp>
          <p:nvSpPr>
            <p:cNvPr id="57" name="Rectangle 17">
              <a:extLst>
                <a:ext uri="{FF2B5EF4-FFF2-40B4-BE49-F238E27FC236}">
                  <a16:creationId xmlns:a16="http://schemas.microsoft.com/office/drawing/2014/main" id="{C936C631-6349-46AE-9370-42D58A7BE16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9EA1385-92D5-465F-B1C9-9A543B8CE387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844BD23-6A10-47EB-86B7-CC601FFEBBB6}"/>
              </a:ext>
            </a:extLst>
          </p:cNvPr>
          <p:cNvSpPr txBox="1"/>
          <p:nvPr/>
        </p:nvSpPr>
        <p:spPr>
          <a:xfrm>
            <a:off x="1864945" y="2609308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b="1" dirty="0">
                <a:solidFill>
                  <a:schemeClr val="bg1"/>
                </a:solidFill>
                <a:latin typeface="FontAwesome" pitchFamily="50" charset="0"/>
              </a:rPr>
              <a:t></a:t>
            </a:r>
            <a:endParaRPr lang="en-US" sz="5000" dirty="0">
              <a:solidFill>
                <a:schemeClr val="bg1"/>
              </a:solidFill>
              <a:latin typeface="FontAwesome" pitchFamily="50" charset="0"/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46CD3DF3-2D8F-44F4-AF63-C8F93FDDB83C}"/>
              </a:ext>
            </a:extLst>
          </p:cNvPr>
          <p:cNvGrpSpPr/>
          <p:nvPr/>
        </p:nvGrpSpPr>
        <p:grpSpPr>
          <a:xfrm>
            <a:off x="9060627" y="3578534"/>
            <a:ext cx="1697372" cy="834350"/>
            <a:chOff x="2126253" y="3896702"/>
            <a:chExt cx="1697372" cy="834350"/>
          </a:xfrm>
        </p:grpSpPr>
        <p:sp>
          <p:nvSpPr>
            <p:cNvPr id="68" name="Rectangle 17">
              <a:extLst>
                <a:ext uri="{FF2B5EF4-FFF2-40B4-BE49-F238E27FC236}">
                  <a16:creationId xmlns:a16="http://schemas.microsoft.com/office/drawing/2014/main" id="{78F192FC-9BF0-461C-B34D-EA720B47B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95A6B510-A652-4672-8778-334F0164CCF5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AF3571A-D125-4EAE-8CBC-4EDBCDC0C49D}"/>
              </a:ext>
            </a:extLst>
          </p:cNvPr>
          <p:cNvSpPr txBox="1"/>
          <p:nvPr/>
        </p:nvSpPr>
        <p:spPr>
          <a:xfrm>
            <a:off x="9491571" y="2609308"/>
            <a:ext cx="83548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b="1" dirty="0">
                <a:solidFill>
                  <a:schemeClr val="bg1"/>
                </a:solidFill>
                <a:latin typeface="FontAwesome" pitchFamily="50" charset="0"/>
              </a:rPr>
              <a:t></a:t>
            </a:r>
            <a:endParaRPr lang="en-US" sz="5000" dirty="0">
              <a:solidFill>
                <a:schemeClr val="bg1"/>
              </a:solidFill>
              <a:latin typeface="FontAwesome" pitchFamily="50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7EB334B-6DED-41C8-940D-017A2301D86B}"/>
              </a:ext>
            </a:extLst>
          </p:cNvPr>
          <p:cNvGrpSpPr/>
          <p:nvPr/>
        </p:nvGrpSpPr>
        <p:grpSpPr>
          <a:xfrm>
            <a:off x="5247314" y="3584293"/>
            <a:ext cx="1697372" cy="834350"/>
            <a:chOff x="2126253" y="3896702"/>
            <a:chExt cx="1697372" cy="834350"/>
          </a:xfrm>
        </p:grpSpPr>
        <p:sp>
          <p:nvSpPr>
            <p:cNvPr id="62" name="Rectangle 17">
              <a:extLst>
                <a:ext uri="{FF2B5EF4-FFF2-40B4-BE49-F238E27FC236}">
                  <a16:creationId xmlns:a16="http://schemas.microsoft.com/office/drawing/2014/main" id="{E028B83C-C164-4247-B35E-A33C5DB7FF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D925B62A-7D74-47F5-98EE-3FB6804C1168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AF579A8-F62B-4243-A5F1-4D61E02D00CD}"/>
              </a:ext>
            </a:extLst>
          </p:cNvPr>
          <p:cNvSpPr txBox="1"/>
          <p:nvPr/>
        </p:nvSpPr>
        <p:spPr>
          <a:xfrm>
            <a:off x="5632572" y="2603550"/>
            <a:ext cx="92685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000" b="1" dirty="0">
                <a:solidFill>
                  <a:schemeClr val="bg1"/>
                </a:solidFill>
                <a:latin typeface="FontAwesome" pitchFamily="50" charset="0"/>
              </a:rPr>
              <a:t></a:t>
            </a:r>
            <a:endParaRPr lang="en-US" sz="5000" dirty="0">
              <a:solidFill>
                <a:schemeClr val="bg1"/>
              </a:solidFill>
              <a:latin typeface="FontAwesome" pitchFamily="50" charset="0"/>
            </a:endParaRP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DFF5BF3-223F-4445-B439-C432E4894D24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/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 Team</a:t>
            </a:r>
          </a:p>
        </p:txBody>
      </p:sp>
      <p:sp>
        <p:nvSpPr>
          <p:cNvPr id="12" name="Subtitle 11">
            <a:extLst>
              <a:ext uri="{FF2B5EF4-FFF2-40B4-BE49-F238E27FC236}">
                <a16:creationId xmlns:a16="http://schemas.microsoft.com/office/drawing/2014/main" id="{E9C0B24A-8C3C-4A81-A6CA-088F0685414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  <a:p>
            <a:endParaRPr lang="en-US" sz="14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8D8F7AA-E172-4C6F-9580-B04F50CE3C4E}"/>
              </a:ext>
            </a:extLst>
          </p:cNvPr>
          <p:cNvGrpSpPr/>
          <p:nvPr/>
        </p:nvGrpSpPr>
        <p:grpSpPr>
          <a:xfrm>
            <a:off x="1029543" y="4775219"/>
            <a:ext cx="2121030" cy="1238005"/>
            <a:chOff x="775119" y="4628336"/>
            <a:chExt cx="2121030" cy="1238005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0F5941A-E391-4F42-A2D4-39CEE1149F6C}"/>
                </a:ext>
              </a:extLst>
            </p:cNvPr>
            <p:cNvSpPr txBox="1"/>
            <p:nvPr/>
          </p:nvSpPr>
          <p:spPr>
            <a:xfrm>
              <a:off x="775119" y="4628336"/>
              <a:ext cx="2121030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100" b="1" dirty="0">
                  <a:solidFill>
                    <a:schemeClr val="accent2"/>
                  </a:solidFill>
                  <a:latin typeface="Roboto" panose="02000000000000000000" pitchFamily="2" charset="0"/>
                  <a:ea typeface="Roboto" panose="02000000000000000000" pitchFamily="2" charset="0"/>
                  <a:cs typeface="Bebas" charset="0"/>
                </a:rPr>
                <a:t>Mike</a:t>
              </a:r>
              <a:r>
                <a:rPr lang="en-US" sz="2100" dirty="0">
                  <a:latin typeface="Roboto" panose="02000000000000000000" pitchFamily="2" charset="0"/>
                  <a:ea typeface="Roboto" panose="02000000000000000000" pitchFamily="2" charset="0"/>
                  <a:cs typeface="Bebas" charset="0"/>
                </a:rPr>
                <a:t> </a:t>
              </a:r>
            </a:p>
            <a:p>
              <a:pPr algn="ctr">
                <a:lnSpc>
                  <a:spcPts val="2000"/>
                </a:lnSpc>
              </a:pPr>
              <a:r>
                <a:rPr lang="en-US" sz="2100" dirty="0">
                  <a:latin typeface="Roboto" panose="02000000000000000000" pitchFamily="2" charset="0"/>
                  <a:ea typeface="Roboto" panose="02000000000000000000" pitchFamily="2" charset="0"/>
                  <a:cs typeface="Bebas" charset="0"/>
                </a:rPr>
                <a:t>Johnson</a:t>
              </a:r>
            </a:p>
          </p:txBody>
        </p:sp>
        <p:sp>
          <p:nvSpPr>
            <p:cNvPr id="14" name="Subtitle 6">
              <a:extLst>
                <a:ext uri="{FF2B5EF4-FFF2-40B4-BE49-F238E27FC236}">
                  <a16:creationId xmlns:a16="http://schemas.microsoft.com/office/drawing/2014/main" id="{F6099AB0-0E8F-493C-8D72-3C38BD17AB7D}"/>
                </a:ext>
              </a:extLst>
            </p:cNvPr>
            <p:cNvSpPr txBox="1">
              <a:spLocks/>
            </p:cNvSpPr>
            <p:nvPr/>
          </p:nvSpPr>
          <p:spPr>
            <a:xfrm>
              <a:off x="778983" y="5233630"/>
              <a:ext cx="2113303" cy="632711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00"/>
                </a:lnSpc>
              </a:pPr>
              <a:r>
                <a:rPr lang="en-US" sz="90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Passages of </a:t>
              </a:r>
              <a:r>
                <a:rPr lang="en-US" sz="900" dirty="0" err="1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lorem</a:t>
              </a:r>
              <a:r>
                <a:rPr lang="en-US" sz="90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 </a:t>
              </a:r>
              <a:r>
                <a:rPr lang="en-US" sz="900" dirty="0" err="1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ipsum</a:t>
              </a:r>
              <a:r>
                <a:rPr lang="en-US" sz="90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 available Are many variations of passages example text.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5AC798B-3E28-4BC0-A396-4FFBA33849CA}"/>
              </a:ext>
            </a:extLst>
          </p:cNvPr>
          <p:cNvGrpSpPr/>
          <p:nvPr/>
        </p:nvGrpSpPr>
        <p:grpSpPr>
          <a:xfrm>
            <a:off x="3700171" y="4775219"/>
            <a:ext cx="2121030" cy="1238005"/>
            <a:chOff x="775119" y="4628336"/>
            <a:chExt cx="2121030" cy="123800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A021ACB-D976-4A3B-9F2D-CCFA523EE9B6}"/>
                </a:ext>
              </a:extLst>
            </p:cNvPr>
            <p:cNvSpPr txBox="1"/>
            <p:nvPr/>
          </p:nvSpPr>
          <p:spPr>
            <a:xfrm>
              <a:off x="775119" y="4628336"/>
              <a:ext cx="2121030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100" b="1" dirty="0">
                  <a:solidFill>
                    <a:schemeClr val="accent3"/>
                  </a:solidFill>
                  <a:latin typeface="Roboto" panose="02000000000000000000" pitchFamily="2" charset="0"/>
                  <a:ea typeface="Roboto" panose="02000000000000000000" pitchFamily="2" charset="0"/>
                  <a:cs typeface="Bebas" charset="0"/>
                </a:rPr>
                <a:t>Mike</a:t>
              </a:r>
              <a:r>
                <a:rPr lang="en-US" sz="2100" dirty="0">
                  <a:latin typeface="Roboto" panose="02000000000000000000" pitchFamily="2" charset="0"/>
                  <a:ea typeface="Roboto" panose="02000000000000000000" pitchFamily="2" charset="0"/>
                  <a:cs typeface="Bebas" charset="0"/>
                </a:rPr>
                <a:t> </a:t>
              </a:r>
            </a:p>
            <a:p>
              <a:pPr algn="ctr">
                <a:lnSpc>
                  <a:spcPts val="2000"/>
                </a:lnSpc>
              </a:pPr>
              <a:r>
                <a:rPr lang="en-US" sz="2100" dirty="0">
                  <a:latin typeface="Roboto" panose="02000000000000000000" pitchFamily="2" charset="0"/>
                  <a:ea typeface="Roboto" panose="02000000000000000000" pitchFamily="2" charset="0"/>
                  <a:cs typeface="Bebas" charset="0"/>
                </a:rPr>
                <a:t>Johnson</a:t>
              </a:r>
            </a:p>
          </p:txBody>
        </p:sp>
        <p:sp>
          <p:nvSpPr>
            <p:cNvPr id="17" name="Subtitle 6">
              <a:extLst>
                <a:ext uri="{FF2B5EF4-FFF2-40B4-BE49-F238E27FC236}">
                  <a16:creationId xmlns:a16="http://schemas.microsoft.com/office/drawing/2014/main" id="{19D79E0A-4222-45D7-AA0C-F9A499AFAEEE}"/>
                </a:ext>
              </a:extLst>
            </p:cNvPr>
            <p:cNvSpPr txBox="1">
              <a:spLocks/>
            </p:cNvSpPr>
            <p:nvPr/>
          </p:nvSpPr>
          <p:spPr>
            <a:xfrm>
              <a:off x="778983" y="5233630"/>
              <a:ext cx="2113303" cy="632711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00"/>
                </a:lnSpc>
              </a:pPr>
              <a:r>
                <a:rPr lang="en-US" sz="90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Passages of </a:t>
              </a:r>
              <a:r>
                <a:rPr lang="en-US" sz="900" dirty="0" err="1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lorem</a:t>
              </a:r>
              <a:r>
                <a:rPr lang="en-US" sz="90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 </a:t>
              </a:r>
              <a:r>
                <a:rPr lang="en-US" sz="900" dirty="0" err="1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ipsum</a:t>
              </a:r>
              <a:r>
                <a:rPr lang="en-US" sz="90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 available Are many variations of passages example text.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33CC4EC-32B8-4263-B3B1-E8DF79C03C07}"/>
              </a:ext>
            </a:extLst>
          </p:cNvPr>
          <p:cNvGrpSpPr/>
          <p:nvPr/>
        </p:nvGrpSpPr>
        <p:grpSpPr>
          <a:xfrm>
            <a:off x="6370799" y="4775219"/>
            <a:ext cx="2121030" cy="1238005"/>
            <a:chOff x="775119" y="4628336"/>
            <a:chExt cx="2121030" cy="123800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0A5460A-3BD5-4A4D-9F04-6ED71128FDE0}"/>
                </a:ext>
              </a:extLst>
            </p:cNvPr>
            <p:cNvSpPr txBox="1"/>
            <p:nvPr/>
          </p:nvSpPr>
          <p:spPr>
            <a:xfrm>
              <a:off x="775119" y="4628336"/>
              <a:ext cx="2121030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1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Bebas" charset="0"/>
                </a:rPr>
                <a:t>Mike</a:t>
              </a:r>
              <a:r>
                <a:rPr lang="en-US" sz="2100" dirty="0">
                  <a:latin typeface="Roboto" panose="02000000000000000000" pitchFamily="2" charset="0"/>
                  <a:ea typeface="Roboto" panose="02000000000000000000" pitchFamily="2" charset="0"/>
                  <a:cs typeface="Bebas" charset="0"/>
                </a:rPr>
                <a:t> </a:t>
              </a:r>
            </a:p>
            <a:p>
              <a:pPr algn="ctr">
                <a:lnSpc>
                  <a:spcPts val="2000"/>
                </a:lnSpc>
              </a:pPr>
              <a:r>
                <a:rPr lang="en-US" sz="2100" dirty="0">
                  <a:latin typeface="Roboto" panose="02000000000000000000" pitchFamily="2" charset="0"/>
                  <a:ea typeface="Roboto" panose="02000000000000000000" pitchFamily="2" charset="0"/>
                  <a:cs typeface="Bebas" charset="0"/>
                </a:rPr>
                <a:t>Johnson</a:t>
              </a:r>
            </a:p>
          </p:txBody>
        </p:sp>
        <p:sp>
          <p:nvSpPr>
            <p:cNvPr id="21" name="Subtitle 6">
              <a:extLst>
                <a:ext uri="{FF2B5EF4-FFF2-40B4-BE49-F238E27FC236}">
                  <a16:creationId xmlns:a16="http://schemas.microsoft.com/office/drawing/2014/main" id="{4A6071B0-A2F4-4548-AB8C-3DF8089383FD}"/>
                </a:ext>
              </a:extLst>
            </p:cNvPr>
            <p:cNvSpPr txBox="1">
              <a:spLocks/>
            </p:cNvSpPr>
            <p:nvPr/>
          </p:nvSpPr>
          <p:spPr>
            <a:xfrm>
              <a:off x="778983" y="5233630"/>
              <a:ext cx="2113303" cy="632711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00"/>
                </a:lnSpc>
              </a:pPr>
              <a:r>
                <a:rPr lang="en-US" sz="90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Passages of </a:t>
              </a:r>
              <a:r>
                <a:rPr lang="en-US" sz="900" dirty="0" err="1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lorem</a:t>
              </a:r>
              <a:r>
                <a:rPr lang="en-US" sz="90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 </a:t>
              </a:r>
              <a:r>
                <a:rPr lang="en-US" sz="900" dirty="0" err="1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ipsum</a:t>
              </a:r>
              <a:r>
                <a:rPr lang="en-US" sz="90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 available Are many variations of passages example text.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6237BDE-CF18-49EE-8464-23564D621231}"/>
              </a:ext>
            </a:extLst>
          </p:cNvPr>
          <p:cNvGrpSpPr/>
          <p:nvPr/>
        </p:nvGrpSpPr>
        <p:grpSpPr>
          <a:xfrm>
            <a:off x="9041427" y="4775219"/>
            <a:ext cx="2121030" cy="1238005"/>
            <a:chOff x="775119" y="4628336"/>
            <a:chExt cx="2121030" cy="1238005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21767F9-04CA-4BD1-AF45-A2D5E966186C}"/>
                </a:ext>
              </a:extLst>
            </p:cNvPr>
            <p:cNvSpPr txBox="1"/>
            <p:nvPr/>
          </p:nvSpPr>
          <p:spPr>
            <a:xfrm>
              <a:off x="775119" y="4628336"/>
              <a:ext cx="2121030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2100" b="1" dirty="0">
                  <a:solidFill>
                    <a:schemeClr val="accent5"/>
                  </a:solidFill>
                  <a:latin typeface="Roboto" panose="02000000000000000000" pitchFamily="2" charset="0"/>
                  <a:ea typeface="Roboto" panose="02000000000000000000" pitchFamily="2" charset="0"/>
                  <a:cs typeface="Bebas" charset="0"/>
                </a:rPr>
                <a:t>Mike</a:t>
              </a:r>
              <a:r>
                <a:rPr lang="en-US" sz="2100" dirty="0">
                  <a:latin typeface="Roboto" panose="02000000000000000000" pitchFamily="2" charset="0"/>
                  <a:ea typeface="Roboto" panose="02000000000000000000" pitchFamily="2" charset="0"/>
                  <a:cs typeface="Bebas" charset="0"/>
                </a:rPr>
                <a:t> </a:t>
              </a:r>
            </a:p>
            <a:p>
              <a:pPr algn="ctr">
                <a:lnSpc>
                  <a:spcPts val="2000"/>
                </a:lnSpc>
              </a:pPr>
              <a:r>
                <a:rPr lang="en-US" sz="2100" dirty="0">
                  <a:latin typeface="Roboto" panose="02000000000000000000" pitchFamily="2" charset="0"/>
                  <a:ea typeface="Roboto" panose="02000000000000000000" pitchFamily="2" charset="0"/>
                  <a:cs typeface="Bebas" charset="0"/>
                </a:rPr>
                <a:t>Johnson</a:t>
              </a:r>
            </a:p>
          </p:txBody>
        </p:sp>
        <p:sp>
          <p:nvSpPr>
            <p:cNvPr id="24" name="Subtitle 6">
              <a:extLst>
                <a:ext uri="{FF2B5EF4-FFF2-40B4-BE49-F238E27FC236}">
                  <a16:creationId xmlns:a16="http://schemas.microsoft.com/office/drawing/2014/main" id="{61EE1CDF-4206-4008-B396-A5446841A30C}"/>
                </a:ext>
              </a:extLst>
            </p:cNvPr>
            <p:cNvSpPr txBox="1">
              <a:spLocks/>
            </p:cNvSpPr>
            <p:nvPr/>
          </p:nvSpPr>
          <p:spPr>
            <a:xfrm>
              <a:off x="778983" y="5233630"/>
              <a:ext cx="2113303" cy="632711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500"/>
                </a:lnSpc>
              </a:pPr>
              <a:r>
                <a:rPr lang="en-US" sz="90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Passages of </a:t>
              </a:r>
              <a:r>
                <a:rPr lang="en-US" sz="900" dirty="0" err="1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lorem</a:t>
              </a:r>
              <a:r>
                <a:rPr lang="en-US" sz="90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 </a:t>
              </a:r>
              <a:r>
                <a:rPr lang="en-US" sz="900" dirty="0" err="1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ipsum</a:t>
              </a:r>
              <a:r>
                <a:rPr lang="en-US" sz="90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 available Are many variations of passages example text.</a:t>
              </a:r>
            </a:p>
          </p:txBody>
        </p:sp>
      </p:grp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B0EACDB7-C4F6-4356-8EAF-5BC03FF64C9A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/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1C07DD55-0B99-4F61-9350-0A5987056586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/>
      </p:sp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243F4E06-3665-4742-958F-49BC171AD223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/>
      </p:sp>
      <p:sp>
        <p:nvSpPr>
          <p:cNvPr id="43" name="Picture Placeholder 42">
            <a:extLst>
              <a:ext uri="{FF2B5EF4-FFF2-40B4-BE49-F238E27FC236}">
                <a16:creationId xmlns:a16="http://schemas.microsoft.com/office/drawing/2014/main" id="{37EFB21F-D6F7-4930-83BB-B35F21065A01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/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E0DF8BE-8B1E-44E0-AC32-6ADECC8E874C}"/>
              </a:ext>
            </a:extLst>
          </p:cNvPr>
          <p:cNvSpPr/>
          <p:nvPr/>
        </p:nvSpPr>
        <p:spPr>
          <a:xfrm rot="1124855">
            <a:off x="620484" y="2297489"/>
            <a:ext cx="2634344" cy="26343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3BB4DF9-E180-450B-A804-935F3C97BE34}"/>
              </a:ext>
            </a:extLst>
          </p:cNvPr>
          <p:cNvSpPr/>
          <p:nvPr/>
        </p:nvSpPr>
        <p:spPr>
          <a:xfrm rot="1124855">
            <a:off x="3392713" y="2561340"/>
            <a:ext cx="2634344" cy="26343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B6B94BC-FDD8-4DF2-86ED-30E25332246D}"/>
              </a:ext>
            </a:extLst>
          </p:cNvPr>
          <p:cNvSpPr/>
          <p:nvPr/>
        </p:nvSpPr>
        <p:spPr>
          <a:xfrm rot="1124855">
            <a:off x="6164942" y="2825191"/>
            <a:ext cx="2634344" cy="26343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6B33E95-BF44-43F8-82C8-0B5A465597E4}"/>
              </a:ext>
            </a:extLst>
          </p:cNvPr>
          <p:cNvSpPr/>
          <p:nvPr/>
        </p:nvSpPr>
        <p:spPr>
          <a:xfrm rot="1124855">
            <a:off x="8937171" y="3089043"/>
            <a:ext cx="2634344" cy="263434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01BE5B-C0CB-46EB-9C11-33C5A15E9AC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Portfolio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41251B-9FD4-4FC4-8C3B-A3FB339B3840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132" name="Picture Placeholder 131">
            <a:extLst>
              <a:ext uri="{FF2B5EF4-FFF2-40B4-BE49-F238E27FC236}">
                <a16:creationId xmlns:a16="http://schemas.microsoft.com/office/drawing/2014/main" id="{9F5253B8-0097-4A8C-BBC4-78CA0BA72A51}"/>
              </a:ext>
            </a:extLst>
          </p:cNvPr>
          <p:cNvSpPr>
            <a:spLocks noGrp="1"/>
          </p:cNvSpPr>
          <p:nvPr>
            <p:ph type="pic" sz="quarter" idx="69"/>
          </p:nvPr>
        </p:nvSpPr>
        <p:spPr/>
      </p:sp>
      <p:sp>
        <p:nvSpPr>
          <p:cNvPr id="134" name="Picture Placeholder 133">
            <a:extLst>
              <a:ext uri="{FF2B5EF4-FFF2-40B4-BE49-F238E27FC236}">
                <a16:creationId xmlns:a16="http://schemas.microsoft.com/office/drawing/2014/main" id="{07B9D8FF-A100-4A24-984A-419C3D664036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/>
      </p:sp>
      <p:sp>
        <p:nvSpPr>
          <p:cNvPr id="136" name="Picture Placeholder 135">
            <a:extLst>
              <a:ext uri="{FF2B5EF4-FFF2-40B4-BE49-F238E27FC236}">
                <a16:creationId xmlns:a16="http://schemas.microsoft.com/office/drawing/2014/main" id="{F29067E7-7461-4017-9447-D7BEC8E70283}"/>
              </a:ext>
            </a:extLst>
          </p:cNvPr>
          <p:cNvSpPr>
            <a:spLocks noGrp="1"/>
          </p:cNvSpPr>
          <p:nvPr>
            <p:ph type="pic" sz="quarter" idx="71"/>
          </p:nvPr>
        </p:nvSpPr>
        <p:spPr/>
      </p:sp>
      <p:sp>
        <p:nvSpPr>
          <p:cNvPr id="138" name="Picture Placeholder 137">
            <a:extLst>
              <a:ext uri="{FF2B5EF4-FFF2-40B4-BE49-F238E27FC236}">
                <a16:creationId xmlns:a16="http://schemas.microsoft.com/office/drawing/2014/main" id="{CA061B1C-54E2-467F-88EE-0E49352B9FE6}"/>
              </a:ext>
            </a:extLst>
          </p:cNvPr>
          <p:cNvSpPr>
            <a:spLocks noGrp="1"/>
          </p:cNvSpPr>
          <p:nvPr>
            <p:ph type="pic" sz="quarter" idx="72"/>
          </p:nvPr>
        </p:nvSpPr>
        <p:spPr/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695F5CC5-6062-4ACA-9C00-D9F66210A4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sp>
        <p:nvSpPr>
          <p:cNvPr id="39" name="Title 38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1729DD44-3AA2-4496-8F4A-64E4DE9AE53E}"/>
              </a:ext>
            </a:extLst>
          </p:cNvPr>
          <p:cNvSpPr>
            <a:spLocks/>
          </p:cNvSpPr>
          <p:nvPr/>
        </p:nvSpPr>
        <p:spPr bwMode="auto">
          <a:xfrm>
            <a:off x="0" y="4412946"/>
            <a:ext cx="2185128" cy="1676959"/>
          </a:xfrm>
          <a:custGeom>
            <a:avLst/>
            <a:gdLst>
              <a:gd name="T0" fmla="*/ 0 w 135"/>
              <a:gd name="T1" fmla="*/ 32 h 102"/>
              <a:gd name="T2" fmla="*/ 97 w 135"/>
              <a:gd name="T3" fmla="*/ 0 h 102"/>
              <a:gd name="T4" fmla="*/ 135 w 135"/>
              <a:gd name="T5" fmla="*/ 0 h 102"/>
              <a:gd name="T6" fmla="*/ 0 w 135"/>
              <a:gd name="T7" fmla="*/ 73 h 102"/>
              <a:gd name="T8" fmla="*/ 0 w 135"/>
              <a:gd name="T9" fmla="*/ 3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5" h="102">
                <a:moveTo>
                  <a:pt x="0" y="32"/>
                </a:moveTo>
                <a:cubicBezTo>
                  <a:pt x="0" y="32"/>
                  <a:pt x="63" y="67"/>
                  <a:pt x="97" y="0"/>
                </a:cubicBezTo>
                <a:cubicBezTo>
                  <a:pt x="135" y="0"/>
                  <a:pt x="135" y="0"/>
                  <a:pt x="135" y="0"/>
                </a:cubicBezTo>
                <a:cubicBezTo>
                  <a:pt x="135" y="0"/>
                  <a:pt x="103" y="102"/>
                  <a:pt x="0" y="73"/>
                </a:cubicBezTo>
                <a:lnTo>
                  <a:pt x="0" y="3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342A2BCA-A466-4858-823E-E6B045039717}"/>
              </a:ext>
            </a:extLst>
          </p:cNvPr>
          <p:cNvSpPr>
            <a:spLocks/>
          </p:cNvSpPr>
          <p:nvPr/>
        </p:nvSpPr>
        <p:spPr bwMode="auto">
          <a:xfrm>
            <a:off x="1558039" y="1436093"/>
            <a:ext cx="3269222" cy="2905037"/>
          </a:xfrm>
          <a:custGeom>
            <a:avLst/>
            <a:gdLst>
              <a:gd name="T0" fmla="*/ 0 w 202"/>
              <a:gd name="T1" fmla="*/ 177 h 177"/>
              <a:gd name="T2" fmla="*/ 40 w 202"/>
              <a:gd name="T3" fmla="*/ 177 h 177"/>
              <a:gd name="T4" fmla="*/ 164 w 202"/>
              <a:gd name="T5" fmla="*/ 177 h 177"/>
              <a:gd name="T6" fmla="*/ 202 w 202"/>
              <a:gd name="T7" fmla="*/ 177 h 177"/>
              <a:gd name="T8" fmla="*/ 0 w 202"/>
              <a:gd name="T9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2" h="177">
                <a:moveTo>
                  <a:pt x="0" y="177"/>
                </a:moveTo>
                <a:cubicBezTo>
                  <a:pt x="40" y="177"/>
                  <a:pt x="40" y="177"/>
                  <a:pt x="40" y="177"/>
                </a:cubicBezTo>
                <a:cubicBezTo>
                  <a:pt x="40" y="177"/>
                  <a:pt x="94" y="82"/>
                  <a:pt x="164" y="177"/>
                </a:cubicBezTo>
                <a:cubicBezTo>
                  <a:pt x="202" y="177"/>
                  <a:pt x="202" y="177"/>
                  <a:pt x="202" y="177"/>
                </a:cubicBezTo>
                <a:cubicBezTo>
                  <a:pt x="202" y="177"/>
                  <a:pt x="108" y="0"/>
                  <a:pt x="0" y="17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A43AA178-158D-49DA-926A-4F96B22AE839}"/>
              </a:ext>
            </a:extLst>
          </p:cNvPr>
          <p:cNvSpPr>
            <a:spLocks/>
          </p:cNvSpPr>
          <p:nvPr/>
        </p:nvSpPr>
        <p:spPr bwMode="auto">
          <a:xfrm>
            <a:off x="6911102" y="1423214"/>
            <a:ext cx="3269222" cy="2905037"/>
          </a:xfrm>
          <a:custGeom>
            <a:avLst/>
            <a:gdLst>
              <a:gd name="T0" fmla="*/ 0 w 202"/>
              <a:gd name="T1" fmla="*/ 177 h 177"/>
              <a:gd name="T2" fmla="*/ 40 w 202"/>
              <a:gd name="T3" fmla="*/ 177 h 177"/>
              <a:gd name="T4" fmla="*/ 164 w 202"/>
              <a:gd name="T5" fmla="*/ 177 h 177"/>
              <a:gd name="T6" fmla="*/ 202 w 202"/>
              <a:gd name="T7" fmla="*/ 177 h 177"/>
              <a:gd name="T8" fmla="*/ 0 w 202"/>
              <a:gd name="T9" fmla="*/ 177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2" h="177">
                <a:moveTo>
                  <a:pt x="0" y="177"/>
                </a:moveTo>
                <a:cubicBezTo>
                  <a:pt x="40" y="177"/>
                  <a:pt x="40" y="177"/>
                  <a:pt x="40" y="177"/>
                </a:cubicBezTo>
                <a:cubicBezTo>
                  <a:pt x="40" y="177"/>
                  <a:pt x="94" y="82"/>
                  <a:pt x="164" y="177"/>
                </a:cubicBezTo>
                <a:cubicBezTo>
                  <a:pt x="202" y="177"/>
                  <a:pt x="202" y="177"/>
                  <a:pt x="202" y="177"/>
                </a:cubicBezTo>
                <a:cubicBezTo>
                  <a:pt x="202" y="177"/>
                  <a:pt x="108" y="0"/>
                  <a:pt x="0" y="177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C2CCD9F8-A4A1-4606-8FF1-6B6A11D9F8AA}"/>
              </a:ext>
            </a:extLst>
          </p:cNvPr>
          <p:cNvSpPr>
            <a:spLocks/>
          </p:cNvSpPr>
          <p:nvPr/>
        </p:nvSpPr>
        <p:spPr bwMode="auto">
          <a:xfrm>
            <a:off x="4243216" y="4412946"/>
            <a:ext cx="3252283" cy="2905037"/>
          </a:xfrm>
          <a:custGeom>
            <a:avLst/>
            <a:gdLst>
              <a:gd name="T0" fmla="*/ 0 w 201"/>
              <a:gd name="T1" fmla="*/ 0 h 177"/>
              <a:gd name="T2" fmla="*/ 39 w 201"/>
              <a:gd name="T3" fmla="*/ 0 h 177"/>
              <a:gd name="T4" fmla="*/ 163 w 201"/>
              <a:gd name="T5" fmla="*/ 0 h 177"/>
              <a:gd name="T6" fmla="*/ 201 w 201"/>
              <a:gd name="T7" fmla="*/ 0 h 177"/>
              <a:gd name="T8" fmla="*/ 0 w 201"/>
              <a:gd name="T9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177">
                <a:moveTo>
                  <a:pt x="0" y="0"/>
                </a:move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93" y="95"/>
                  <a:pt x="163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201" y="0"/>
                  <a:pt x="107" y="177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286A7E7-F6DE-492C-8851-17C935F67232}"/>
              </a:ext>
            </a:extLst>
          </p:cNvPr>
          <p:cNvSpPr>
            <a:spLocks/>
          </p:cNvSpPr>
          <p:nvPr/>
        </p:nvSpPr>
        <p:spPr bwMode="auto">
          <a:xfrm>
            <a:off x="9570522" y="4412946"/>
            <a:ext cx="3252283" cy="2905037"/>
          </a:xfrm>
          <a:custGeom>
            <a:avLst/>
            <a:gdLst>
              <a:gd name="T0" fmla="*/ 0 w 201"/>
              <a:gd name="T1" fmla="*/ 0 h 177"/>
              <a:gd name="T2" fmla="*/ 39 w 201"/>
              <a:gd name="T3" fmla="*/ 0 h 177"/>
              <a:gd name="T4" fmla="*/ 163 w 201"/>
              <a:gd name="T5" fmla="*/ 0 h 177"/>
              <a:gd name="T6" fmla="*/ 201 w 201"/>
              <a:gd name="T7" fmla="*/ 0 h 177"/>
              <a:gd name="T8" fmla="*/ 0 w 201"/>
              <a:gd name="T9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1" h="177">
                <a:moveTo>
                  <a:pt x="0" y="0"/>
                </a:moveTo>
                <a:cubicBezTo>
                  <a:pt x="39" y="0"/>
                  <a:pt x="39" y="0"/>
                  <a:pt x="39" y="0"/>
                </a:cubicBezTo>
                <a:cubicBezTo>
                  <a:pt x="39" y="0"/>
                  <a:pt x="93" y="95"/>
                  <a:pt x="163" y="0"/>
                </a:cubicBezTo>
                <a:cubicBezTo>
                  <a:pt x="201" y="0"/>
                  <a:pt x="201" y="0"/>
                  <a:pt x="201" y="0"/>
                </a:cubicBezTo>
                <a:cubicBezTo>
                  <a:pt x="201" y="0"/>
                  <a:pt x="107" y="177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6198195-4E85-4A2C-90E0-CA1FFAB4B650}"/>
              </a:ext>
            </a:extLst>
          </p:cNvPr>
          <p:cNvSpPr/>
          <p:nvPr/>
        </p:nvSpPr>
        <p:spPr>
          <a:xfrm>
            <a:off x="2690908" y="3823544"/>
            <a:ext cx="1009414" cy="1009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EE3F24E-47FE-4010-ABC8-38DE87452599}"/>
              </a:ext>
            </a:extLst>
          </p:cNvPr>
          <p:cNvGrpSpPr/>
          <p:nvPr/>
        </p:nvGrpSpPr>
        <p:grpSpPr>
          <a:xfrm>
            <a:off x="2322504" y="5042800"/>
            <a:ext cx="1746222" cy="1047105"/>
            <a:chOff x="2303454" y="5042800"/>
            <a:chExt cx="1746222" cy="1047105"/>
          </a:xfrm>
        </p:grpSpPr>
        <p:sp>
          <p:nvSpPr>
            <p:cNvPr id="12" name="Subtitle 6">
              <a:extLst>
                <a:ext uri="{FF2B5EF4-FFF2-40B4-BE49-F238E27FC236}">
                  <a16:creationId xmlns:a16="http://schemas.microsoft.com/office/drawing/2014/main" id="{47D72731-B3A0-4F42-9F83-5D251CEBCBAD}"/>
                </a:ext>
              </a:extLst>
            </p:cNvPr>
            <p:cNvSpPr txBox="1">
              <a:spLocks/>
            </p:cNvSpPr>
            <p:nvPr/>
          </p:nvSpPr>
          <p:spPr>
            <a:xfrm>
              <a:off x="2303454" y="5473687"/>
              <a:ext cx="1746222" cy="616218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300"/>
                </a:lnSpc>
              </a:pPr>
              <a:r>
                <a:rPr lang="en-US" sz="100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Majority have suffered alteration in some form, by injected.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CEDCFC7-4931-4D83-A773-893378BC89A3}"/>
                </a:ext>
              </a:extLst>
            </p:cNvPr>
            <p:cNvSpPr txBox="1"/>
            <p:nvPr/>
          </p:nvSpPr>
          <p:spPr>
            <a:xfrm>
              <a:off x="2760426" y="5042800"/>
              <a:ext cx="83227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>
                  <a:latin typeface="Roboto" panose="02000000000000000000" pitchFamily="2" charset="0"/>
                  <a:ea typeface="Roboto" panose="02000000000000000000" pitchFamily="2" charset="0"/>
                </a:rPr>
                <a:t>2016</a:t>
              </a:r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F4AF0CEE-C433-4169-8629-EDE8F40C0ED5}"/>
              </a:ext>
            </a:extLst>
          </p:cNvPr>
          <p:cNvSpPr/>
          <p:nvPr/>
        </p:nvSpPr>
        <p:spPr>
          <a:xfrm>
            <a:off x="5360065" y="3865892"/>
            <a:ext cx="1009414" cy="1009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E8E58E5-FC36-4338-A707-59F0F88BE7D0}"/>
              </a:ext>
            </a:extLst>
          </p:cNvPr>
          <p:cNvGrpSpPr/>
          <p:nvPr/>
        </p:nvGrpSpPr>
        <p:grpSpPr>
          <a:xfrm>
            <a:off x="4991661" y="2568762"/>
            <a:ext cx="1746222" cy="1047105"/>
            <a:chOff x="2303454" y="5042800"/>
            <a:chExt cx="1746222" cy="1047105"/>
          </a:xfrm>
        </p:grpSpPr>
        <p:sp>
          <p:nvSpPr>
            <p:cNvPr id="17" name="Subtitle 6">
              <a:extLst>
                <a:ext uri="{FF2B5EF4-FFF2-40B4-BE49-F238E27FC236}">
                  <a16:creationId xmlns:a16="http://schemas.microsoft.com/office/drawing/2014/main" id="{ADDA922E-E38A-4321-903F-B6FE74B5D7BB}"/>
                </a:ext>
              </a:extLst>
            </p:cNvPr>
            <p:cNvSpPr txBox="1">
              <a:spLocks/>
            </p:cNvSpPr>
            <p:nvPr/>
          </p:nvSpPr>
          <p:spPr>
            <a:xfrm>
              <a:off x="2303454" y="5473687"/>
              <a:ext cx="1746222" cy="616218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300"/>
                </a:lnSpc>
              </a:pPr>
              <a:r>
                <a:rPr lang="en-US" sz="100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Majority have suffered alteration in some form, by injected.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9ABAD30-5989-41FF-8444-267A6DB775E1}"/>
                </a:ext>
              </a:extLst>
            </p:cNvPr>
            <p:cNvSpPr txBox="1"/>
            <p:nvPr/>
          </p:nvSpPr>
          <p:spPr>
            <a:xfrm>
              <a:off x="2760426" y="5042800"/>
              <a:ext cx="83227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>
                  <a:latin typeface="Roboto" panose="02000000000000000000" pitchFamily="2" charset="0"/>
                  <a:ea typeface="Roboto" panose="02000000000000000000" pitchFamily="2" charset="0"/>
                </a:rPr>
                <a:t>2017</a:t>
              </a:r>
            </a:p>
          </p:txBody>
        </p:sp>
      </p:grpSp>
      <p:sp>
        <p:nvSpPr>
          <p:cNvPr id="19" name="Oval 18">
            <a:extLst>
              <a:ext uri="{FF2B5EF4-FFF2-40B4-BE49-F238E27FC236}">
                <a16:creationId xmlns:a16="http://schemas.microsoft.com/office/drawing/2014/main" id="{AA805DB3-8104-4F43-A04D-EFB7D71047AA}"/>
              </a:ext>
            </a:extLst>
          </p:cNvPr>
          <p:cNvSpPr/>
          <p:nvPr/>
        </p:nvSpPr>
        <p:spPr>
          <a:xfrm>
            <a:off x="8034706" y="3823544"/>
            <a:ext cx="1009414" cy="100941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D079573-459A-4738-888C-D42A76A3CAB9}"/>
              </a:ext>
            </a:extLst>
          </p:cNvPr>
          <p:cNvGrpSpPr/>
          <p:nvPr/>
        </p:nvGrpSpPr>
        <p:grpSpPr>
          <a:xfrm>
            <a:off x="7666302" y="5042800"/>
            <a:ext cx="1746222" cy="1047105"/>
            <a:chOff x="2303454" y="5042800"/>
            <a:chExt cx="1746222" cy="1047105"/>
          </a:xfrm>
        </p:grpSpPr>
        <p:sp>
          <p:nvSpPr>
            <p:cNvPr id="21" name="Subtitle 6">
              <a:extLst>
                <a:ext uri="{FF2B5EF4-FFF2-40B4-BE49-F238E27FC236}">
                  <a16:creationId xmlns:a16="http://schemas.microsoft.com/office/drawing/2014/main" id="{0B4CCBE9-8F13-4AFA-A2B0-B0AA1934B9F7}"/>
                </a:ext>
              </a:extLst>
            </p:cNvPr>
            <p:cNvSpPr txBox="1">
              <a:spLocks/>
            </p:cNvSpPr>
            <p:nvPr/>
          </p:nvSpPr>
          <p:spPr>
            <a:xfrm>
              <a:off x="2303454" y="5473687"/>
              <a:ext cx="1746222" cy="616218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ts val="1300"/>
                </a:lnSpc>
              </a:pPr>
              <a:r>
                <a:rPr lang="en-US" sz="100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Majority have suffered alteration in some form, by injected.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89190B2-52E5-4A1F-B0DF-EDB553E161E2}"/>
                </a:ext>
              </a:extLst>
            </p:cNvPr>
            <p:cNvSpPr txBox="1"/>
            <p:nvPr/>
          </p:nvSpPr>
          <p:spPr>
            <a:xfrm>
              <a:off x="2760426" y="5042800"/>
              <a:ext cx="832279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b="1" dirty="0">
                  <a:latin typeface="Roboto" panose="02000000000000000000" pitchFamily="2" charset="0"/>
                  <a:ea typeface="Roboto" panose="02000000000000000000" pitchFamily="2" charset="0"/>
                </a:rPr>
                <a:t>2018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52B960AB-79A2-4C6E-94AC-410186EA0FC9}"/>
              </a:ext>
            </a:extLst>
          </p:cNvPr>
          <p:cNvSpPr txBox="1"/>
          <p:nvPr/>
        </p:nvSpPr>
        <p:spPr>
          <a:xfrm>
            <a:off x="2907716" y="4051252"/>
            <a:ext cx="5757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FontAwesome" pitchFamily="50" charset="0"/>
              </a:rPr>
              <a:t></a:t>
            </a:r>
            <a:endParaRPr lang="en-US" sz="3000" dirty="0">
              <a:solidFill>
                <a:schemeClr val="bg1"/>
              </a:solidFill>
              <a:latin typeface="FontAwesome" pitchFamily="50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FFC3D9E-ACF7-452C-A8C1-C7707F883C93}"/>
              </a:ext>
            </a:extLst>
          </p:cNvPr>
          <p:cNvSpPr txBox="1"/>
          <p:nvPr/>
        </p:nvSpPr>
        <p:spPr>
          <a:xfrm>
            <a:off x="8251514" y="4051252"/>
            <a:ext cx="5757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FontAwesome" pitchFamily="50" charset="0"/>
              </a:rPr>
              <a:t></a:t>
            </a:r>
            <a:endParaRPr lang="en-US" sz="3000" dirty="0">
              <a:solidFill>
                <a:schemeClr val="bg1"/>
              </a:solidFill>
              <a:latin typeface="FontAwesome" pitchFamily="50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B233B1C-90D9-41BD-8C57-8305295CBEB5}"/>
              </a:ext>
            </a:extLst>
          </p:cNvPr>
          <p:cNvSpPr txBox="1"/>
          <p:nvPr/>
        </p:nvSpPr>
        <p:spPr>
          <a:xfrm>
            <a:off x="5549622" y="4093600"/>
            <a:ext cx="6303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FontAwesome" pitchFamily="50" charset="0"/>
              </a:rPr>
              <a:t></a:t>
            </a:r>
            <a:endParaRPr lang="en-US" sz="3000" dirty="0">
              <a:solidFill>
                <a:schemeClr val="bg1"/>
              </a:solidFill>
              <a:latin typeface="FontAwesome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F99295B-0503-46B0-AE31-C56569A54804}"/>
              </a:ext>
            </a:extLst>
          </p:cNvPr>
          <p:cNvGrpSpPr/>
          <p:nvPr/>
        </p:nvGrpSpPr>
        <p:grpSpPr>
          <a:xfrm>
            <a:off x="1909199" y="2033588"/>
            <a:ext cx="8373602" cy="4043818"/>
            <a:chOff x="1909199" y="2033588"/>
            <a:chExt cx="8373602" cy="4043818"/>
          </a:xfrm>
        </p:grpSpPr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E6D63399-A657-4901-B8E0-2DC1D1D7A47A}"/>
                </a:ext>
              </a:extLst>
            </p:cNvPr>
            <p:cNvSpPr/>
            <p:nvPr/>
          </p:nvSpPr>
          <p:spPr>
            <a:xfrm>
              <a:off x="1909199" y="2798424"/>
              <a:ext cx="2093401" cy="2093401"/>
            </a:xfrm>
            <a:prstGeom prst="arc">
              <a:avLst>
                <a:gd name="adj1" fmla="val 15698"/>
                <a:gd name="adj2" fmla="val 10801070"/>
              </a:avLst>
            </a:prstGeom>
            <a:ln w="2540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DEDEA058-264A-403E-A0C3-040B533ED248}"/>
                </a:ext>
              </a:extLst>
            </p:cNvPr>
            <p:cNvSpPr/>
            <p:nvPr/>
          </p:nvSpPr>
          <p:spPr>
            <a:xfrm>
              <a:off x="4002600" y="2798424"/>
              <a:ext cx="2093401" cy="2093401"/>
            </a:xfrm>
            <a:prstGeom prst="arc">
              <a:avLst>
                <a:gd name="adj1" fmla="val 10802931"/>
                <a:gd name="adj2" fmla="val 5806"/>
              </a:avLst>
            </a:prstGeom>
            <a:ln w="2540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A91B6E2C-705A-49EF-B441-874AF0CC187D}"/>
                </a:ext>
              </a:extLst>
            </p:cNvPr>
            <p:cNvSpPr/>
            <p:nvPr/>
          </p:nvSpPr>
          <p:spPr>
            <a:xfrm>
              <a:off x="6095999" y="2798424"/>
              <a:ext cx="2093401" cy="2093401"/>
            </a:xfrm>
            <a:prstGeom prst="arc">
              <a:avLst>
                <a:gd name="adj1" fmla="val 15698"/>
                <a:gd name="adj2" fmla="val 10801070"/>
              </a:avLst>
            </a:prstGeom>
            <a:ln w="2540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93A18D2D-F75E-4DFE-8FBD-BD2199AE0EA5}"/>
                </a:ext>
              </a:extLst>
            </p:cNvPr>
            <p:cNvSpPr/>
            <p:nvPr/>
          </p:nvSpPr>
          <p:spPr>
            <a:xfrm>
              <a:off x="8189400" y="2798424"/>
              <a:ext cx="2093401" cy="2093401"/>
            </a:xfrm>
            <a:prstGeom prst="arc">
              <a:avLst>
                <a:gd name="adj1" fmla="val 10802931"/>
                <a:gd name="adj2" fmla="val 5806"/>
              </a:avLst>
            </a:prstGeom>
            <a:ln w="2540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Callout 16">
              <a:extLst>
                <a:ext uri="{FF2B5EF4-FFF2-40B4-BE49-F238E27FC236}">
                  <a16:creationId xmlns:a16="http://schemas.microsoft.com/office/drawing/2014/main" id="{9C3C5AE6-5A3C-4ACC-A339-F206455C5A29}"/>
                </a:ext>
              </a:extLst>
            </p:cNvPr>
            <p:cNvSpPr/>
            <p:nvPr/>
          </p:nvSpPr>
          <p:spPr>
            <a:xfrm rot="10800000">
              <a:off x="2242765" y="3153807"/>
              <a:ext cx="1431886" cy="1404499"/>
            </a:xfrm>
            <a:prstGeom prst="wedgeEllipseCallout">
              <a:avLst>
                <a:gd name="adj1" fmla="val -2474"/>
                <a:gd name="adj2" fmla="val 79053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0632FDFA-A887-429F-B886-B444E4638F42}"/>
                </a:ext>
              </a:extLst>
            </p:cNvPr>
            <p:cNvSpPr/>
            <p:nvPr/>
          </p:nvSpPr>
          <p:spPr>
            <a:xfrm rot="10800000">
              <a:off x="2694581" y="2033588"/>
              <a:ext cx="571981" cy="571984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Callout 20">
              <a:extLst>
                <a:ext uri="{FF2B5EF4-FFF2-40B4-BE49-F238E27FC236}">
                  <a16:creationId xmlns:a16="http://schemas.microsoft.com/office/drawing/2014/main" id="{29C009F5-5E61-4B44-8043-A54AC6225D65}"/>
                </a:ext>
              </a:extLst>
            </p:cNvPr>
            <p:cNvSpPr/>
            <p:nvPr/>
          </p:nvSpPr>
          <p:spPr>
            <a:xfrm>
              <a:off x="4352561" y="3133487"/>
              <a:ext cx="1431886" cy="1404499"/>
            </a:xfrm>
            <a:prstGeom prst="wedgeEllipseCallout">
              <a:avLst>
                <a:gd name="adj1" fmla="val -2474"/>
                <a:gd name="adj2" fmla="val 79053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061FF25-A92D-43DE-B169-CD976E001EC8}"/>
                </a:ext>
              </a:extLst>
            </p:cNvPr>
            <p:cNvSpPr/>
            <p:nvPr/>
          </p:nvSpPr>
          <p:spPr>
            <a:xfrm>
              <a:off x="4760650" y="5085755"/>
              <a:ext cx="571981" cy="571984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Callout 23">
              <a:extLst>
                <a:ext uri="{FF2B5EF4-FFF2-40B4-BE49-F238E27FC236}">
                  <a16:creationId xmlns:a16="http://schemas.microsoft.com/office/drawing/2014/main" id="{54B536FC-C2B9-4548-A1C3-189C1461DD8D}"/>
                </a:ext>
              </a:extLst>
            </p:cNvPr>
            <p:cNvSpPr/>
            <p:nvPr/>
          </p:nvSpPr>
          <p:spPr>
            <a:xfrm rot="10800000">
              <a:off x="6429566" y="3153807"/>
              <a:ext cx="1431886" cy="1404499"/>
            </a:xfrm>
            <a:prstGeom prst="wedgeEllipseCallout">
              <a:avLst>
                <a:gd name="adj1" fmla="val -2474"/>
                <a:gd name="adj2" fmla="val 79053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CCB75A0-6018-48FF-A18C-04E512F19E1F}"/>
                </a:ext>
              </a:extLst>
            </p:cNvPr>
            <p:cNvSpPr/>
            <p:nvPr/>
          </p:nvSpPr>
          <p:spPr>
            <a:xfrm rot="10800000">
              <a:off x="6881382" y="2033588"/>
              <a:ext cx="571981" cy="57198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Callout 25">
              <a:extLst>
                <a:ext uri="{FF2B5EF4-FFF2-40B4-BE49-F238E27FC236}">
                  <a16:creationId xmlns:a16="http://schemas.microsoft.com/office/drawing/2014/main" id="{A7553275-5AD7-40DA-AAF7-B10A37C6DDD2}"/>
                </a:ext>
              </a:extLst>
            </p:cNvPr>
            <p:cNvSpPr/>
            <p:nvPr/>
          </p:nvSpPr>
          <p:spPr>
            <a:xfrm>
              <a:off x="8539362" y="3133487"/>
              <a:ext cx="1431886" cy="1404499"/>
            </a:xfrm>
            <a:prstGeom prst="wedgeEllipseCallout">
              <a:avLst>
                <a:gd name="adj1" fmla="val -2474"/>
                <a:gd name="adj2" fmla="val 79053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C049DDF7-6B4B-4630-A53C-224538A00E17}"/>
                </a:ext>
              </a:extLst>
            </p:cNvPr>
            <p:cNvSpPr/>
            <p:nvPr/>
          </p:nvSpPr>
          <p:spPr>
            <a:xfrm>
              <a:off x="8947450" y="5085755"/>
              <a:ext cx="571981" cy="57198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FF1B2DC-2D59-444A-A581-3A545D0F0060}"/>
                </a:ext>
              </a:extLst>
            </p:cNvPr>
            <p:cNvSpPr txBox="1"/>
            <p:nvPr/>
          </p:nvSpPr>
          <p:spPr>
            <a:xfrm flipH="1">
              <a:off x="2728147" y="2115745"/>
              <a:ext cx="504849" cy="374483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rgbClr val="FEFEFE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01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8635410-9572-4A64-88D3-F6AB3BED423E}"/>
                </a:ext>
              </a:extLst>
            </p:cNvPr>
            <p:cNvSpPr txBox="1"/>
            <p:nvPr/>
          </p:nvSpPr>
          <p:spPr>
            <a:xfrm flipH="1">
              <a:off x="6911579" y="2115745"/>
              <a:ext cx="504849" cy="374483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rgbClr val="FEFEFE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03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9DB0352F-D625-4F63-AF03-2496C513FF1D}"/>
                </a:ext>
              </a:extLst>
            </p:cNvPr>
            <p:cNvSpPr txBox="1"/>
            <p:nvPr/>
          </p:nvSpPr>
          <p:spPr>
            <a:xfrm flipH="1">
              <a:off x="4782940" y="5184505"/>
              <a:ext cx="504849" cy="374483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rgbClr val="FEFEFE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02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B81420E-4178-436D-80FE-7B127F9924DE}"/>
                </a:ext>
              </a:extLst>
            </p:cNvPr>
            <p:cNvSpPr txBox="1"/>
            <p:nvPr/>
          </p:nvSpPr>
          <p:spPr>
            <a:xfrm flipH="1">
              <a:off x="8979048" y="5149792"/>
              <a:ext cx="504849" cy="374483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rgbClr val="FEFEFE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04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76BAF7D-D1D6-4D9B-8B69-AA7472D799ED}"/>
                </a:ext>
              </a:extLst>
            </p:cNvPr>
            <p:cNvSpPr txBox="1"/>
            <p:nvPr/>
          </p:nvSpPr>
          <p:spPr>
            <a:xfrm>
              <a:off x="3314147" y="2084356"/>
              <a:ext cx="1900418" cy="369332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r>
                <a:rPr lang="en-US" sz="900" dirty="0"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Also he his male air bring is Signs first Creepiest.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EC6DC657-9DF0-4921-A5EB-7331CD5BB6A9}"/>
                </a:ext>
              </a:extLst>
            </p:cNvPr>
            <p:cNvSpPr txBox="1"/>
            <p:nvPr/>
          </p:nvSpPr>
          <p:spPr>
            <a:xfrm>
              <a:off x="7531408" y="2084356"/>
              <a:ext cx="1900418" cy="369332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r>
                <a:rPr lang="en-US" sz="900" dirty="0"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Also he his male air bring is Signs first Creepiest.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46926C3-8104-4570-8D9A-07336EEA3302}"/>
                </a:ext>
              </a:extLst>
            </p:cNvPr>
            <p:cNvSpPr txBox="1"/>
            <p:nvPr/>
          </p:nvSpPr>
          <p:spPr>
            <a:xfrm>
              <a:off x="4781682" y="5696045"/>
              <a:ext cx="1900418" cy="369332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r>
                <a:rPr lang="en-US" sz="900" dirty="0"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Also he his male air bring is Signs first Creepiest.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2ADECE6-09F2-4221-8ABF-C0A22E913737}"/>
                </a:ext>
              </a:extLst>
            </p:cNvPr>
            <p:cNvSpPr txBox="1"/>
            <p:nvPr/>
          </p:nvSpPr>
          <p:spPr>
            <a:xfrm>
              <a:off x="7699839" y="5708074"/>
              <a:ext cx="1900418" cy="369332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r"/>
              <a:r>
                <a:rPr lang="en-US" sz="900" dirty="0"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Also he his male air bring is Signs first Creepiest.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8ADF01DC-190F-4401-86D1-B8BE14696B2A}"/>
                </a:ext>
              </a:extLst>
            </p:cNvPr>
            <p:cNvGrpSpPr/>
            <p:nvPr/>
          </p:nvGrpSpPr>
          <p:grpSpPr>
            <a:xfrm>
              <a:off x="2383420" y="3471329"/>
              <a:ext cx="1150575" cy="769455"/>
              <a:chOff x="2372919" y="3627640"/>
              <a:chExt cx="1150575" cy="769455"/>
            </a:xfrm>
          </p:grpSpPr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8047867-9444-40B8-8782-F98981E48AC3}"/>
                  </a:ext>
                </a:extLst>
              </p:cNvPr>
              <p:cNvSpPr txBox="1"/>
              <p:nvPr/>
            </p:nvSpPr>
            <p:spPr>
              <a:xfrm>
                <a:off x="2372919" y="3893027"/>
                <a:ext cx="1150575" cy="504068"/>
              </a:xfrm>
              <a:prstGeom prst="rect">
                <a:avLst/>
              </a:prstGeom>
              <a:noFill/>
            </p:spPr>
            <p:txBody>
              <a:bodyPr wrap="square" numCol="1" spcCol="0" rtlCol="0" anchor="ctr">
                <a:spAutoFit/>
              </a:bodyPr>
              <a:lstStyle/>
              <a:p>
                <a:pPr algn="ctr">
                  <a:lnSpc>
                    <a:spcPts val="1300"/>
                  </a:lnSpc>
                </a:pPr>
                <a:r>
                  <a:rPr lang="en-US" sz="900" b="1" dirty="0">
                    <a:solidFill>
                      <a:srgbClr val="FEFEFE"/>
                    </a:solidFill>
                    <a:latin typeface="Roboto" panose="02000000000000000000" pitchFamily="2" charset="0"/>
                    <a:ea typeface="Roboto" panose="02000000000000000000" pitchFamily="2" charset="0"/>
                    <a:cs typeface="Montserrat" charset="0"/>
                  </a:rPr>
                  <a:t>Text goes here with your</a:t>
                </a:r>
              </a:p>
            </p:txBody>
          </p:sp>
          <p:sp>
            <p:nvSpPr>
              <p:cNvPr id="52" name="Freeform 9">
                <a:extLst>
                  <a:ext uri="{FF2B5EF4-FFF2-40B4-BE49-F238E27FC236}">
                    <a16:creationId xmlns:a16="http://schemas.microsoft.com/office/drawing/2014/main" id="{49932D66-0FEE-4539-A807-D84D12558FA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804277" y="3627640"/>
                <a:ext cx="287859" cy="294734"/>
              </a:xfrm>
              <a:custGeom>
                <a:avLst/>
                <a:gdLst>
                  <a:gd name="T0" fmla="*/ 105 w 129"/>
                  <a:gd name="T1" fmla="*/ 89 h 130"/>
                  <a:gd name="T2" fmla="*/ 97 w 129"/>
                  <a:gd name="T3" fmla="*/ 89 h 130"/>
                  <a:gd name="T4" fmla="*/ 80 w 129"/>
                  <a:gd name="T5" fmla="*/ 73 h 130"/>
                  <a:gd name="T6" fmla="*/ 80 w 129"/>
                  <a:gd name="T7" fmla="*/ 68 h 130"/>
                  <a:gd name="T8" fmla="*/ 88 w 129"/>
                  <a:gd name="T9" fmla="*/ 53 h 130"/>
                  <a:gd name="T10" fmla="*/ 90 w 129"/>
                  <a:gd name="T11" fmla="*/ 51 h 130"/>
                  <a:gd name="T12" fmla="*/ 91 w 129"/>
                  <a:gd name="T13" fmla="*/ 39 h 130"/>
                  <a:gd name="T14" fmla="*/ 90 w 129"/>
                  <a:gd name="T15" fmla="*/ 37 h 130"/>
                  <a:gd name="T16" fmla="*/ 90 w 129"/>
                  <a:gd name="T17" fmla="*/ 23 h 130"/>
                  <a:gd name="T18" fmla="*/ 85 w 129"/>
                  <a:gd name="T19" fmla="*/ 7 h 130"/>
                  <a:gd name="T20" fmla="*/ 72 w 129"/>
                  <a:gd name="T21" fmla="*/ 1 h 130"/>
                  <a:gd name="T22" fmla="*/ 55 w 129"/>
                  <a:gd name="T23" fmla="*/ 1 h 130"/>
                  <a:gd name="T24" fmla="*/ 42 w 129"/>
                  <a:gd name="T25" fmla="*/ 10 h 130"/>
                  <a:gd name="T26" fmla="*/ 38 w 129"/>
                  <a:gd name="T27" fmla="*/ 23 h 130"/>
                  <a:gd name="T28" fmla="*/ 38 w 129"/>
                  <a:gd name="T29" fmla="*/ 37 h 130"/>
                  <a:gd name="T30" fmla="*/ 37 w 129"/>
                  <a:gd name="T31" fmla="*/ 40 h 130"/>
                  <a:gd name="T32" fmla="*/ 39 w 129"/>
                  <a:gd name="T33" fmla="*/ 52 h 130"/>
                  <a:gd name="T34" fmla="*/ 41 w 129"/>
                  <a:gd name="T35" fmla="*/ 55 h 130"/>
                  <a:gd name="T36" fmla="*/ 48 w 129"/>
                  <a:gd name="T37" fmla="*/ 68 h 130"/>
                  <a:gd name="T38" fmla="*/ 48 w 129"/>
                  <a:gd name="T39" fmla="*/ 73 h 130"/>
                  <a:gd name="T40" fmla="*/ 32 w 129"/>
                  <a:gd name="T41" fmla="*/ 89 h 130"/>
                  <a:gd name="T42" fmla="*/ 24 w 129"/>
                  <a:gd name="T43" fmla="*/ 89 h 130"/>
                  <a:gd name="T44" fmla="*/ 0 w 129"/>
                  <a:gd name="T45" fmla="*/ 113 h 130"/>
                  <a:gd name="T46" fmla="*/ 0 w 129"/>
                  <a:gd name="T47" fmla="*/ 122 h 130"/>
                  <a:gd name="T48" fmla="*/ 8 w 129"/>
                  <a:gd name="T49" fmla="*/ 130 h 130"/>
                  <a:gd name="T50" fmla="*/ 121 w 129"/>
                  <a:gd name="T51" fmla="*/ 130 h 130"/>
                  <a:gd name="T52" fmla="*/ 129 w 129"/>
                  <a:gd name="T53" fmla="*/ 122 h 130"/>
                  <a:gd name="T54" fmla="*/ 129 w 129"/>
                  <a:gd name="T55" fmla="*/ 113 h 130"/>
                  <a:gd name="T56" fmla="*/ 105 w 129"/>
                  <a:gd name="T57" fmla="*/ 89 h 130"/>
                  <a:gd name="T58" fmla="*/ 105 w 129"/>
                  <a:gd name="T59" fmla="*/ 89 h 130"/>
                  <a:gd name="T60" fmla="*/ 105 w 129"/>
                  <a:gd name="T61" fmla="*/ 89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29" h="130">
                    <a:moveTo>
                      <a:pt x="105" y="89"/>
                    </a:moveTo>
                    <a:cubicBezTo>
                      <a:pt x="97" y="89"/>
                      <a:pt x="97" y="89"/>
                      <a:pt x="97" y="89"/>
                    </a:cubicBezTo>
                    <a:cubicBezTo>
                      <a:pt x="88" y="89"/>
                      <a:pt x="80" y="82"/>
                      <a:pt x="80" y="73"/>
                    </a:cubicBezTo>
                    <a:cubicBezTo>
                      <a:pt x="80" y="68"/>
                      <a:pt x="80" y="68"/>
                      <a:pt x="80" y="68"/>
                    </a:cubicBezTo>
                    <a:cubicBezTo>
                      <a:pt x="84" y="64"/>
                      <a:pt x="87" y="59"/>
                      <a:pt x="88" y="53"/>
                    </a:cubicBezTo>
                    <a:cubicBezTo>
                      <a:pt x="88" y="52"/>
                      <a:pt x="89" y="52"/>
                      <a:pt x="90" y="51"/>
                    </a:cubicBezTo>
                    <a:cubicBezTo>
                      <a:pt x="93" y="48"/>
                      <a:pt x="94" y="43"/>
                      <a:pt x="91" y="39"/>
                    </a:cubicBezTo>
                    <a:cubicBezTo>
                      <a:pt x="91" y="39"/>
                      <a:pt x="90" y="38"/>
                      <a:pt x="90" y="37"/>
                    </a:cubicBezTo>
                    <a:cubicBezTo>
                      <a:pt x="90" y="33"/>
                      <a:pt x="90" y="28"/>
                      <a:pt x="90" y="23"/>
                    </a:cubicBezTo>
                    <a:cubicBezTo>
                      <a:pt x="90" y="18"/>
                      <a:pt x="89" y="12"/>
                      <a:pt x="85" y="7"/>
                    </a:cubicBezTo>
                    <a:cubicBezTo>
                      <a:pt x="81" y="4"/>
                      <a:pt x="77" y="2"/>
                      <a:pt x="72" y="1"/>
                    </a:cubicBezTo>
                    <a:cubicBezTo>
                      <a:pt x="66" y="0"/>
                      <a:pt x="60" y="0"/>
                      <a:pt x="55" y="1"/>
                    </a:cubicBezTo>
                    <a:cubicBezTo>
                      <a:pt x="50" y="3"/>
                      <a:pt x="45" y="6"/>
                      <a:pt x="42" y="10"/>
                    </a:cubicBezTo>
                    <a:cubicBezTo>
                      <a:pt x="40" y="14"/>
                      <a:pt x="38" y="18"/>
                      <a:pt x="38" y="23"/>
                    </a:cubicBezTo>
                    <a:cubicBezTo>
                      <a:pt x="38" y="28"/>
                      <a:pt x="38" y="32"/>
                      <a:pt x="38" y="37"/>
                    </a:cubicBezTo>
                    <a:cubicBezTo>
                      <a:pt x="38" y="38"/>
                      <a:pt x="38" y="39"/>
                      <a:pt x="37" y="40"/>
                    </a:cubicBezTo>
                    <a:cubicBezTo>
                      <a:pt x="35" y="44"/>
                      <a:pt x="36" y="49"/>
                      <a:pt x="39" y="52"/>
                    </a:cubicBezTo>
                    <a:cubicBezTo>
                      <a:pt x="40" y="53"/>
                      <a:pt x="41" y="54"/>
                      <a:pt x="41" y="55"/>
                    </a:cubicBezTo>
                    <a:cubicBezTo>
                      <a:pt x="42" y="59"/>
                      <a:pt x="45" y="64"/>
                      <a:pt x="48" y="68"/>
                    </a:cubicBezTo>
                    <a:cubicBezTo>
                      <a:pt x="48" y="73"/>
                      <a:pt x="48" y="73"/>
                      <a:pt x="48" y="73"/>
                    </a:cubicBezTo>
                    <a:cubicBezTo>
                      <a:pt x="48" y="82"/>
                      <a:pt x="41" y="89"/>
                      <a:pt x="32" y="89"/>
                    </a:cubicBezTo>
                    <a:cubicBezTo>
                      <a:pt x="24" y="89"/>
                      <a:pt x="24" y="89"/>
                      <a:pt x="24" y="89"/>
                    </a:cubicBezTo>
                    <a:cubicBezTo>
                      <a:pt x="24" y="89"/>
                      <a:pt x="9" y="93"/>
                      <a:pt x="0" y="113"/>
                    </a:cubicBezTo>
                    <a:cubicBezTo>
                      <a:pt x="0" y="122"/>
                      <a:pt x="0" y="122"/>
                      <a:pt x="0" y="122"/>
                    </a:cubicBezTo>
                    <a:cubicBezTo>
                      <a:pt x="0" y="126"/>
                      <a:pt x="3" y="130"/>
                      <a:pt x="8" y="130"/>
                    </a:cubicBezTo>
                    <a:cubicBezTo>
                      <a:pt x="121" y="130"/>
                      <a:pt x="121" y="130"/>
                      <a:pt x="121" y="130"/>
                    </a:cubicBezTo>
                    <a:cubicBezTo>
                      <a:pt x="125" y="130"/>
                      <a:pt x="129" y="126"/>
                      <a:pt x="129" y="122"/>
                    </a:cubicBezTo>
                    <a:cubicBezTo>
                      <a:pt x="129" y="113"/>
                      <a:pt x="129" y="113"/>
                      <a:pt x="129" y="113"/>
                    </a:cubicBezTo>
                    <a:cubicBezTo>
                      <a:pt x="119" y="93"/>
                      <a:pt x="105" y="89"/>
                      <a:pt x="105" y="89"/>
                    </a:cubicBezTo>
                    <a:close/>
                    <a:moveTo>
                      <a:pt x="105" y="89"/>
                    </a:moveTo>
                    <a:cubicBezTo>
                      <a:pt x="105" y="89"/>
                      <a:pt x="105" y="89"/>
                      <a:pt x="105" y="8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3" name="Freeform 8">
              <a:extLst>
                <a:ext uri="{FF2B5EF4-FFF2-40B4-BE49-F238E27FC236}">
                  <a16:creationId xmlns:a16="http://schemas.microsoft.com/office/drawing/2014/main" id="{F461C1B4-F264-4BFD-A1D4-1A94B7E06D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01237" y="3416260"/>
              <a:ext cx="290806" cy="272139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BA7DF512-EA18-4155-8E45-69FE319916BE}"/>
                </a:ext>
              </a:extLst>
            </p:cNvPr>
            <p:cNvGrpSpPr/>
            <p:nvPr/>
          </p:nvGrpSpPr>
          <p:grpSpPr>
            <a:xfrm>
              <a:off x="7055549" y="3451008"/>
              <a:ext cx="229893" cy="294734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55" name="Freeform 5">
                <a:extLst>
                  <a:ext uri="{FF2B5EF4-FFF2-40B4-BE49-F238E27FC236}">
                    <a16:creationId xmlns:a16="http://schemas.microsoft.com/office/drawing/2014/main" id="{140AA11A-BD81-44E4-83B3-FBEBC73F6F3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Freeform 6">
                <a:extLst>
                  <a:ext uri="{FF2B5EF4-FFF2-40B4-BE49-F238E27FC236}">
                    <a16:creationId xmlns:a16="http://schemas.microsoft.com/office/drawing/2014/main" id="{CE5C8BAE-55D6-4F49-862B-2363B57527F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Freeform 7">
                <a:extLst>
                  <a:ext uri="{FF2B5EF4-FFF2-40B4-BE49-F238E27FC236}">
                    <a16:creationId xmlns:a16="http://schemas.microsoft.com/office/drawing/2014/main" id="{A32DD23F-4DF0-403A-8141-E3A420B8DC4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8" name="Freeform 10">
              <a:extLst>
                <a:ext uri="{FF2B5EF4-FFF2-40B4-BE49-F238E27FC236}">
                  <a16:creationId xmlns:a16="http://schemas.microsoft.com/office/drawing/2014/main" id="{20ACD29A-F5E9-4E8A-A2C2-1BAB57D9AA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89509" y="3374699"/>
              <a:ext cx="283928" cy="294734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7499550-05F0-4D56-B82F-A13369F1CC0E}"/>
                </a:ext>
              </a:extLst>
            </p:cNvPr>
            <p:cNvSpPr txBox="1"/>
            <p:nvPr/>
          </p:nvSpPr>
          <p:spPr>
            <a:xfrm>
              <a:off x="4474011" y="3649294"/>
              <a:ext cx="1150575" cy="504068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900" b="1" dirty="0">
                  <a:solidFill>
                    <a:srgbClr val="FEFEFE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Text goes here with your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9B826589-97AC-41FC-A4A7-DB95ECE2D091}"/>
                </a:ext>
              </a:extLst>
            </p:cNvPr>
            <p:cNvSpPr txBox="1"/>
            <p:nvPr/>
          </p:nvSpPr>
          <p:spPr>
            <a:xfrm>
              <a:off x="6588715" y="3716395"/>
              <a:ext cx="1150575" cy="504068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900" b="1" dirty="0">
                  <a:solidFill>
                    <a:srgbClr val="FEFEFE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Text goes here with your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4AEE863-230E-4489-8A03-04A02CA82B75}"/>
                </a:ext>
              </a:extLst>
            </p:cNvPr>
            <p:cNvSpPr txBox="1"/>
            <p:nvPr/>
          </p:nvSpPr>
          <p:spPr>
            <a:xfrm>
              <a:off x="8658152" y="3640086"/>
              <a:ext cx="1150575" cy="504068"/>
            </a:xfrm>
            <a:prstGeom prst="rect">
              <a:avLst/>
            </a:prstGeom>
            <a:noFill/>
          </p:spPr>
          <p:txBody>
            <a:bodyPr wrap="square" numCol="1" spcCol="0" rtlCol="0" anchor="ctr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900" b="1" dirty="0">
                  <a:solidFill>
                    <a:srgbClr val="FEFEFE"/>
                  </a:solidFill>
                  <a:latin typeface="Roboto" panose="02000000000000000000" pitchFamily="2" charset="0"/>
                  <a:ea typeface="Roboto" panose="02000000000000000000" pitchFamily="2" charset="0"/>
                  <a:cs typeface="Montserrat" charset="0"/>
                </a:rPr>
                <a:t>Text goes here with your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9BD0F68-B88C-4938-B879-528C68D00F3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/>
              <a:t>Map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b="1" dirty="0"/>
              <a:t>Project Location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03E8E728-FBE8-4D44-B6EF-14E5591DD07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/>
              <a:t>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 lorem ipsum dolor sit </a:t>
            </a:r>
            <a:r>
              <a:rPr lang="en-US" sz="1400" dirty="0" err="1"/>
              <a:t>amet</a:t>
            </a:r>
            <a:r>
              <a:rPr lang="en-US" sz="1400" dirty="0"/>
              <a:t> </a:t>
            </a:r>
            <a:r>
              <a:rPr lang="en-US" sz="1400" dirty="0" err="1"/>
              <a:t>agam</a:t>
            </a:r>
            <a:r>
              <a:rPr lang="en-US" sz="1400" dirty="0"/>
              <a:t> facer </a:t>
            </a:r>
            <a:r>
              <a:rPr lang="en-US" sz="1400" dirty="0" err="1"/>
              <a:t>modo</a:t>
            </a:r>
            <a:r>
              <a:rPr lang="en-US" sz="1400" dirty="0"/>
              <a:t> data</a:t>
            </a:r>
          </a:p>
          <a:p>
            <a:endParaRPr lang="en-US" sz="14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CEC2EE7-E1A3-479A-BC8D-12CD6E917BA9}"/>
              </a:ext>
            </a:extLst>
          </p:cNvPr>
          <p:cNvSpPr/>
          <p:nvPr/>
        </p:nvSpPr>
        <p:spPr>
          <a:xfrm>
            <a:off x="1457739" y="5192011"/>
            <a:ext cx="927652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807CEF5-C968-4E45-8136-DFFAC1985382}"/>
              </a:ext>
            </a:extLst>
          </p:cNvPr>
          <p:cNvSpPr>
            <a:spLocks noGrp="1"/>
          </p:cNvSpPr>
          <p:nvPr>
            <p:ph type="pic" sz="quarter" idx="70"/>
          </p:nvPr>
        </p:nvSpPr>
        <p:spPr/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7363</TotalTime>
  <Words>480</Words>
  <Application>Microsoft Office PowerPoint</Application>
  <PresentationFormat>Widescreen</PresentationFormat>
  <Paragraphs>96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Bebas</vt:lpstr>
      <vt:lpstr>Calibri</vt:lpstr>
      <vt:lpstr>FontAwesome</vt:lpstr>
      <vt:lpstr>Lato</vt:lpstr>
      <vt:lpstr>Montserrat</vt:lpstr>
      <vt:lpstr>Montserrat-Regular</vt:lpstr>
      <vt:lpstr>Roboto</vt:lpstr>
      <vt:lpstr>Office Theme</vt:lpstr>
      <vt:lpstr>PowerPoint Presentation</vt:lpstr>
      <vt:lpstr>PowerPoint Presentation</vt:lpstr>
      <vt:lpstr>About us</vt:lpstr>
      <vt:lpstr>Our Services</vt:lpstr>
      <vt:lpstr>Our Team</vt:lpstr>
      <vt:lpstr>Our Portfolio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1146</cp:revision>
  <dcterms:created xsi:type="dcterms:W3CDTF">2017-07-18T09:08:44Z</dcterms:created>
  <dcterms:modified xsi:type="dcterms:W3CDTF">2018-03-21T13:12:39Z</dcterms:modified>
</cp:coreProperties>
</file>