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9" r:id="rId2"/>
    <p:sldId id="279" r:id="rId3"/>
    <p:sldId id="270" r:id="rId4"/>
    <p:sldId id="271" r:id="rId5"/>
    <p:sldId id="272" r:id="rId6"/>
    <p:sldId id="274" r:id="rId7"/>
    <p:sldId id="273" r:id="rId8"/>
    <p:sldId id="277" r:id="rId9"/>
    <p:sldId id="276" r:id="rId10"/>
    <p:sldId id="275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660"/>
  </p:normalViewPr>
  <p:slideViewPr>
    <p:cSldViewPr snapToGrid="0">
      <p:cViewPr>
        <p:scale>
          <a:sx n="50" d="100"/>
          <a:sy n="50" d="100"/>
        </p:scale>
        <p:origin x="141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635981B-FF57-4475-97AB-B03821E2E7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4076443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6D37D29-2355-4B2E-A357-CBB8E7C79C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4702628"/>
            <a:ext cx="4076443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BA30BF-8B2C-428A-92D5-3751118FAB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2351314"/>
            <a:ext cx="5021942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69494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863827B-64D0-4034-B47B-80CAF1FE3D6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3428998"/>
            <a:ext cx="12192000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EEAE4E2-1986-43BA-9847-9DE4694350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6095998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AB9608-A707-4D55-9186-6622530AF3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2" y="0"/>
            <a:ext cx="6095998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72075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5CF73DD-85E1-409D-BACE-5D92FF28337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12192000" cy="41148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8981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9615807C-46AC-4828-BB91-DBB7971951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8998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12460FF-9988-41E2-833E-98138856B3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1" y="0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77108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2B2032E-91C4-4D65-BA63-87EB8574BB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4350" y="514350"/>
            <a:ext cx="11163300" cy="58293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56150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3880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DB3B517-C1C7-42D3-B6CD-07018BB019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3501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72653AB-DF27-4875-8E7A-85D26A1AFF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725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96664BC3-6633-45A0-9E2E-0164972C92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0100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60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0470917" y="6498176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5957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1497" y="6436678"/>
            <a:ext cx="16350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www.infobusiness.com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0" r:id="rId2"/>
    <p:sldLayoutId id="2147483668" r:id="rId3"/>
    <p:sldLayoutId id="2147483667" r:id="rId4"/>
    <p:sldLayoutId id="2147483666" r:id="rId5"/>
    <p:sldLayoutId id="2147483665" r:id="rId6"/>
    <p:sldLayoutId id="2147483655" r:id="rId7"/>
    <p:sldLayoutId id="2147483669" r:id="rId8"/>
    <p:sldLayoutId id="2147483651" r:id="rId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76594D9-43CF-4C55-BF6C-2E9D1BA7C5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1" b="7851"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2FFB62-BC18-47BC-B5B7-D1DFF3B8D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298" y="1901371"/>
            <a:ext cx="7559404" cy="305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30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31CABC0-9F3F-464B-94DF-BAEE2F714B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6" b="10836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B1A615-F850-4526-8AEF-17975A34EDEA}"/>
              </a:ext>
            </a:extLst>
          </p:cNvPr>
          <p:cNvSpPr/>
          <p:nvPr/>
        </p:nvSpPr>
        <p:spPr>
          <a:xfrm>
            <a:off x="514350" y="514350"/>
            <a:ext cx="11163300" cy="58293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D7CF8EE-8EB7-4182-AEF6-AB5AAE0CB3FF}"/>
              </a:ext>
            </a:extLst>
          </p:cNvPr>
          <p:cNvGrpSpPr/>
          <p:nvPr/>
        </p:nvGrpSpPr>
        <p:grpSpPr>
          <a:xfrm>
            <a:off x="1524000" y="1773873"/>
            <a:ext cx="4572000" cy="3310254"/>
            <a:chOff x="1562100" y="1618436"/>
            <a:chExt cx="4572000" cy="33102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27A2C2-696C-476B-8D90-E518D6466BDE}"/>
                </a:ext>
              </a:extLst>
            </p:cNvPr>
            <p:cNvSpPr txBox="1"/>
            <p:nvPr/>
          </p:nvSpPr>
          <p:spPr>
            <a:xfrm>
              <a:off x="1562100" y="1618436"/>
              <a:ext cx="45720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COMPANY </a:t>
              </a:r>
              <a:r>
                <a:rPr lang="en-US" sz="3000" b="1" dirty="0">
                  <a:solidFill>
                    <a:schemeClr val="accent5"/>
                  </a:solidFill>
                  <a:latin typeface="Montserrat" panose="00000500000000000000" pitchFamily="50" charset="0"/>
                </a:rPr>
                <a:t>ABOUT US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BDE2A6-194C-4AD1-8000-CC80BFFB6FE9}"/>
                </a:ext>
              </a:extLst>
            </p:cNvPr>
            <p:cNvSpPr txBox="1"/>
            <p:nvPr/>
          </p:nvSpPr>
          <p:spPr>
            <a:xfrm>
              <a:off x="1562100" y="2134604"/>
              <a:ext cx="457200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Also first creeping seed all saying above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DD4B94-AF5D-40D4-9973-B16153E923B9}"/>
                </a:ext>
              </a:extLst>
            </p:cNvPr>
            <p:cNvSpPr txBox="1"/>
            <p:nvPr/>
          </p:nvSpPr>
          <p:spPr>
            <a:xfrm>
              <a:off x="1562100" y="331568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F54970-09E1-4119-AC53-1E9B65F8E768}"/>
                </a:ext>
              </a:extLst>
            </p:cNvPr>
            <p:cNvSpPr txBox="1"/>
            <p:nvPr/>
          </p:nvSpPr>
          <p:spPr>
            <a:xfrm>
              <a:off x="1562100" y="396477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5A5C8C-4754-446F-8787-B097B0BA170F}"/>
                </a:ext>
              </a:extLst>
            </p:cNvPr>
            <p:cNvSpPr txBox="1"/>
            <p:nvPr/>
          </p:nvSpPr>
          <p:spPr>
            <a:xfrm>
              <a:off x="1562100" y="4613860"/>
              <a:ext cx="3567113" cy="31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895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9F2E1E9-B4B9-4CA5-A30E-2D5AC54B89F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9" b="16729"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FFC31C9-51FF-4E1D-8582-9B4341BC701C}"/>
              </a:ext>
            </a:extLst>
          </p:cNvPr>
          <p:cNvGrpSpPr/>
          <p:nvPr/>
        </p:nvGrpSpPr>
        <p:grpSpPr>
          <a:xfrm>
            <a:off x="6545945" y="1773873"/>
            <a:ext cx="4572000" cy="3310254"/>
            <a:chOff x="1562100" y="1618436"/>
            <a:chExt cx="4572000" cy="331025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E000F43-521B-4B98-B948-0E99F77EB896}"/>
                </a:ext>
              </a:extLst>
            </p:cNvPr>
            <p:cNvSpPr txBox="1"/>
            <p:nvPr/>
          </p:nvSpPr>
          <p:spPr>
            <a:xfrm>
              <a:off x="1562100" y="1618436"/>
              <a:ext cx="45720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b="1" dirty="0">
                  <a:solidFill>
                    <a:schemeClr val="accent5"/>
                  </a:solidFill>
                  <a:latin typeface="Montserrat" panose="00000500000000000000" pitchFamily="50" charset="0"/>
                </a:rPr>
                <a:t>LOREM IPSUM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BA0380-F452-4398-9E4A-A011FD25DD22}"/>
                </a:ext>
              </a:extLst>
            </p:cNvPr>
            <p:cNvSpPr txBox="1"/>
            <p:nvPr/>
          </p:nvSpPr>
          <p:spPr>
            <a:xfrm>
              <a:off x="1562100" y="2134604"/>
              <a:ext cx="457200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Also first creeping seed all saying above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186467A-1B3D-41CB-82B1-5364346E5935}"/>
                </a:ext>
              </a:extLst>
            </p:cNvPr>
            <p:cNvSpPr txBox="1"/>
            <p:nvPr/>
          </p:nvSpPr>
          <p:spPr>
            <a:xfrm>
              <a:off x="1562100" y="331568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DF077A9-BC7C-49A4-9EE1-01FD253200B8}"/>
                </a:ext>
              </a:extLst>
            </p:cNvPr>
            <p:cNvSpPr txBox="1"/>
            <p:nvPr/>
          </p:nvSpPr>
          <p:spPr>
            <a:xfrm>
              <a:off x="1562100" y="396477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76E7ACB-14D3-4D29-A944-8D2C549C6600}"/>
                </a:ext>
              </a:extLst>
            </p:cNvPr>
            <p:cNvSpPr txBox="1"/>
            <p:nvPr/>
          </p:nvSpPr>
          <p:spPr>
            <a:xfrm>
              <a:off x="1562100" y="4613860"/>
              <a:ext cx="3567113" cy="31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D9E3AAD1-3E88-4D62-A228-FF0E60B216D6}"/>
              </a:ext>
            </a:extLst>
          </p:cNvPr>
          <p:cNvSpPr/>
          <p:nvPr/>
        </p:nvSpPr>
        <p:spPr>
          <a:xfrm>
            <a:off x="4209143" y="2616200"/>
            <a:ext cx="1625600" cy="1625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34">
            <a:extLst>
              <a:ext uri="{FF2B5EF4-FFF2-40B4-BE49-F238E27FC236}">
                <a16:creationId xmlns:a16="http://schemas.microsoft.com/office/drawing/2014/main" id="{E605789B-2853-474E-8809-A8DD1E755D2D}"/>
              </a:ext>
            </a:extLst>
          </p:cNvPr>
          <p:cNvSpPr>
            <a:spLocks noEditPoints="1"/>
          </p:cNvSpPr>
          <p:nvPr/>
        </p:nvSpPr>
        <p:spPr bwMode="auto">
          <a:xfrm>
            <a:off x="4610826" y="3056335"/>
            <a:ext cx="822234" cy="745332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70E9F7B-8154-45F3-BB8B-653B1DB6D50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50"/>
          <a:stretch/>
        </p:blipFill>
        <p:spPr>
          <a:xfrm>
            <a:off x="1" y="0"/>
            <a:ext cx="4076443" cy="2155372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6E139086-79C1-4540-B025-A7C5174C79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" b="85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358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1377AF-B2E4-47F9-9280-913950DEF0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5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42B14A-5D88-4E71-AC6A-64BBCE8AC6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BB835A7-9698-4C8E-BFE0-1D520CB183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6" b="10836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E1D355-EBF4-4169-B0A6-FAE12A08DD80}"/>
              </a:ext>
            </a:extLst>
          </p:cNvPr>
          <p:cNvSpPr/>
          <p:nvPr/>
        </p:nvSpPr>
        <p:spPr>
          <a:xfrm>
            <a:off x="514349" y="514350"/>
            <a:ext cx="11163300" cy="5829300"/>
          </a:xfrm>
          <a:prstGeom prst="rect">
            <a:avLst/>
          </a:prstGeom>
          <a:solidFill>
            <a:schemeClr val="accent5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37CA611-FAE0-41E7-9566-3122CBA530A9}"/>
              </a:ext>
            </a:extLst>
          </p:cNvPr>
          <p:cNvGrpSpPr/>
          <p:nvPr/>
        </p:nvGrpSpPr>
        <p:grpSpPr>
          <a:xfrm>
            <a:off x="2481942" y="2573484"/>
            <a:ext cx="7228115" cy="1711031"/>
            <a:chOff x="3641595" y="3145223"/>
            <a:chExt cx="4908813" cy="17110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568F802-AF61-4106-A149-9262049A7C3E}"/>
                </a:ext>
              </a:extLst>
            </p:cNvPr>
            <p:cNvSpPr txBox="1"/>
            <p:nvPr/>
          </p:nvSpPr>
          <p:spPr>
            <a:xfrm>
              <a:off x="3641595" y="3145223"/>
              <a:ext cx="49088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b="1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MEDICAL HELTH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616D370-9E7E-4C16-AA97-D875C7944B39}"/>
                </a:ext>
              </a:extLst>
            </p:cNvPr>
            <p:cNvSpPr txBox="1"/>
            <p:nvPr/>
          </p:nvSpPr>
          <p:spPr>
            <a:xfrm>
              <a:off x="4499162" y="4533089"/>
              <a:ext cx="319368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spc="5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CREATIVE POWERPOINT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D7B4F8F-EF5F-4504-B4BC-67DE03E5C5B3}"/>
                </a:ext>
              </a:extLst>
            </p:cNvPr>
            <p:cNvSpPr/>
            <p:nvPr/>
          </p:nvSpPr>
          <p:spPr>
            <a:xfrm>
              <a:off x="5677349" y="4177231"/>
              <a:ext cx="837301" cy="92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622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CC26E961-3EDB-4580-B71B-374B92DD14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D136086-D829-46AC-B58A-2376D1237259}"/>
              </a:ext>
            </a:extLst>
          </p:cNvPr>
          <p:cNvGrpSpPr/>
          <p:nvPr/>
        </p:nvGrpSpPr>
        <p:grpSpPr>
          <a:xfrm>
            <a:off x="0" y="3086100"/>
            <a:ext cx="3771900" cy="3771900"/>
            <a:chOff x="0" y="3086100"/>
            <a:chExt cx="3771900" cy="37719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C1D3298-25D0-4B60-8479-D83E3130F329}"/>
                </a:ext>
              </a:extLst>
            </p:cNvPr>
            <p:cNvSpPr/>
            <p:nvPr/>
          </p:nvSpPr>
          <p:spPr>
            <a:xfrm>
              <a:off x="0" y="3086100"/>
              <a:ext cx="3771900" cy="3771900"/>
            </a:xfrm>
            <a:prstGeom prst="ellipse">
              <a:avLst/>
            </a:prstGeom>
            <a:solidFill>
              <a:schemeClr val="accent5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B6D28C-7AA8-43A9-90CF-FF66A5F60D0E}"/>
                </a:ext>
              </a:extLst>
            </p:cNvPr>
            <p:cNvSpPr txBox="1"/>
            <p:nvPr/>
          </p:nvSpPr>
          <p:spPr>
            <a:xfrm>
              <a:off x="590550" y="3883363"/>
              <a:ext cx="25908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b="1" dirty="0">
                  <a:latin typeface="Montserrat" panose="00000500000000000000" pitchFamily="50" charset="0"/>
                </a:rPr>
                <a:t>LOREM</a:t>
              </a:r>
            </a:p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9D1D34-FFB1-4203-AED3-A47B7BC7BA9E}"/>
                </a:ext>
              </a:extLst>
            </p:cNvPr>
            <p:cNvSpPr txBox="1"/>
            <p:nvPr/>
          </p:nvSpPr>
          <p:spPr>
            <a:xfrm>
              <a:off x="672193" y="4758456"/>
              <a:ext cx="2427514" cy="13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2686B5D-D00D-46E9-88AB-1AF76A23D8B7}"/>
              </a:ext>
            </a:extLst>
          </p:cNvPr>
          <p:cNvGrpSpPr/>
          <p:nvPr/>
        </p:nvGrpSpPr>
        <p:grpSpPr>
          <a:xfrm>
            <a:off x="8420100" y="3086100"/>
            <a:ext cx="3771900" cy="3771900"/>
            <a:chOff x="0" y="3086100"/>
            <a:chExt cx="3771900" cy="37719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FE918F4-AD57-491A-A1C4-B5A252A449ED}"/>
                </a:ext>
              </a:extLst>
            </p:cNvPr>
            <p:cNvSpPr/>
            <p:nvPr/>
          </p:nvSpPr>
          <p:spPr>
            <a:xfrm>
              <a:off x="0" y="3086100"/>
              <a:ext cx="3771900" cy="3771900"/>
            </a:xfrm>
            <a:prstGeom prst="ellipse">
              <a:avLst/>
            </a:prstGeom>
            <a:solidFill>
              <a:schemeClr val="accent5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DA1AE6C-4FAC-4723-B14A-AC7DF0794222}"/>
                </a:ext>
              </a:extLst>
            </p:cNvPr>
            <p:cNvSpPr txBox="1"/>
            <p:nvPr/>
          </p:nvSpPr>
          <p:spPr>
            <a:xfrm>
              <a:off x="590550" y="3883363"/>
              <a:ext cx="25908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b="1" dirty="0">
                  <a:latin typeface="Montserrat" panose="00000500000000000000" pitchFamily="50" charset="0"/>
                </a:rPr>
                <a:t>LOREM</a:t>
              </a:r>
            </a:p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894EB8D-8C0E-4E46-A6CC-B41C126BE5EA}"/>
                </a:ext>
              </a:extLst>
            </p:cNvPr>
            <p:cNvSpPr txBox="1"/>
            <p:nvPr/>
          </p:nvSpPr>
          <p:spPr>
            <a:xfrm>
              <a:off x="672193" y="4758456"/>
              <a:ext cx="2427514" cy="13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88BBC15-C294-41CE-8EC4-36F174C4814D}"/>
              </a:ext>
            </a:extLst>
          </p:cNvPr>
          <p:cNvGrpSpPr/>
          <p:nvPr/>
        </p:nvGrpSpPr>
        <p:grpSpPr>
          <a:xfrm>
            <a:off x="3267529" y="4172404"/>
            <a:ext cx="1599294" cy="1599292"/>
            <a:chOff x="7636769" y="4609950"/>
            <a:chExt cx="1599294" cy="159929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B49C909-8303-4CEF-84E3-33B8CE08D605}"/>
                </a:ext>
              </a:extLst>
            </p:cNvPr>
            <p:cNvSpPr/>
            <p:nvPr/>
          </p:nvSpPr>
          <p:spPr>
            <a:xfrm>
              <a:off x="7636769" y="4609950"/>
              <a:ext cx="1599294" cy="1599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DD5672-C0B8-45A6-B347-4ED02291C9B2}"/>
                </a:ext>
              </a:extLst>
            </p:cNvPr>
            <p:cNvSpPr txBox="1"/>
            <p:nvPr/>
          </p:nvSpPr>
          <p:spPr>
            <a:xfrm>
              <a:off x="7831078" y="5178624"/>
              <a:ext cx="121067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5"/>
                  </a:solidFill>
                  <a:latin typeface="Montserrat" panose="00000500000000000000" pitchFamily="50" charset="0"/>
                </a:rPr>
                <a:t>LOREM</a:t>
              </a:r>
            </a:p>
            <a:p>
              <a:pPr algn="ctr">
                <a:lnSpc>
                  <a:spcPts val="2000"/>
                </a:lnSpc>
              </a:pPr>
              <a:r>
                <a:rPr lang="en-US" sz="1000" b="1" dirty="0">
                  <a:latin typeface="Montserrat" panose="00000500000000000000" pitchFamily="50" charset="0"/>
                </a:rPr>
                <a:t>Ipsum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8D95DB5-B61A-4B45-B818-2235DD8C812E}"/>
              </a:ext>
            </a:extLst>
          </p:cNvPr>
          <p:cNvGrpSpPr/>
          <p:nvPr/>
        </p:nvGrpSpPr>
        <p:grpSpPr>
          <a:xfrm>
            <a:off x="7325178" y="4172404"/>
            <a:ext cx="1599294" cy="1599292"/>
            <a:chOff x="7636769" y="4609950"/>
            <a:chExt cx="1599294" cy="159929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2FE0051-DEBD-4A45-A824-DF67382134D3}"/>
                </a:ext>
              </a:extLst>
            </p:cNvPr>
            <p:cNvSpPr/>
            <p:nvPr/>
          </p:nvSpPr>
          <p:spPr>
            <a:xfrm>
              <a:off x="7636769" y="4609950"/>
              <a:ext cx="1599294" cy="1599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FBAD45A-5D12-42D7-BFC6-3426A2FA7E47}"/>
                </a:ext>
              </a:extLst>
            </p:cNvPr>
            <p:cNvSpPr txBox="1"/>
            <p:nvPr/>
          </p:nvSpPr>
          <p:spPr>
            <a:xfrm>
              <a:off x="7831078" y="5178624"/>
              <a:ext cx="121067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5"/>
                  </a:solidFill>
                  <a:latin typeface="Montserrat" panose="00000500000000000000" pitchFamily="50" charset="0"/>
                </a:rPr>
                <a:t>LOREM</a:t>
              </a:r>
            </a:p>
            <a:p>
              <a:pPr algn="ctr">
                <a:lnSpc>
                  <a:spcPts val="2000"/>
                </a:lnSpc>
              </a:pPr>
              <a:r>
                <a:rPr lang="en-US" sz="1000" b="1" dirty="0">
                  <a:latin typeface="Montserrat" panose="00000500000000000000" pitchFamily="50" charset="0"/>
                </a:rPr>
                <a:t>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7936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1D97378-C247-4A1C-BE49-7CA211BA35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C31462C-27A3-4C82-B62F-262327BE01DA}"/>
              </a:ext>
            </a:extLst>
          </p:cNvPr>
          <p:cNvGrpSpPr/>
          <p:nvPr/>
        </p:nvGrpSpPr>
        <p:grpSpPr>
          <a:xfrm>
            <a:off x="783091" y="2193019"/>
            <a:ext cx="3539218" cy="4110261"/>
            <a:chOff x="7981950" y="1669144"/>
            <a:chExt cx="3539218" cy="41102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FEC8BB4-5EC6-4ABE-AC53-7483340ECF7B}"/>
                </a:ext>
              </a:extLst>
            </p:cNvPr>
            <p:cNvSpPr/>
            <p:nvPr/>
          </p:nvSpPr>
          <p:spPr>
            <a:xfrm>
              <a:off x="7981950" y="1669144"/>
              <a:ext cx="3539218" cy="3519712"/>
            </a:xfrm>
            <a:prstGeom prst="rect">
              <a:avLst/>
            </a:prstGeom>
            <a:solidFill>
              <a:schemeClr val="accent5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C0491CE-C207-411B-A584-317504DB9F8D}"/>
                </a:ext>
              </a:extLst>
            </p:cNvPr>
            <p:cNvGrpSpPr/>
            <p:nvPr/>
          </p:nvGrpSpPr>
          <p:grpSpPr>
            <a:xfrm>
              <a:off x="8456158" y="2229859"/>
              <a:ext cx="2837917" cy="2398282"/>
              <a:chOff x="8121649" y="2482697"/>
              <a:chExt cx="2837917" cy="239828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08A4C06-4B23-4858-B35D-6000CD31AC4E}"/>
                  </a:ext>
                </a:extLst>
              </p:cNvPr>
              <p:cNvSpPr txBox="1"/>
              <p:nvPr/>
            </p:nvSpPr>
            <p:spPr>
              <a:xfrm>
                <a:off x="8121649" y="2482697"/>
                <a:ext cx="2837917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300" b="1" dirty="0">
                    <a:latin typeface="Montserrat" panose="00000500000000000000" pitchFamily="50" charset="0"/>
                  </a:rPr>
                  <a:t>LOREM SIT</a:t>
                </a:r>
              </a:p>
              <a:p>
                <a:r>
                  <a:rPr lang="en-US" sz="2300" b="1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IPSUM DOLOR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E4351FB-3C77-43A2-B918-398C76985A8B}"/>
                  </a:ext>
                </a:extLst>
              </p:cNvPr>
              <p:cNvSpPr txBox="1"/>
              <p:nvPr/>
            </p:nvSpPr>
            <p:spPr>
              <a:xfrm>
                <a:off x="8132084" y="3283747"/>
                <a:ext cx="2427514" cy="1597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Lorem Ipsum has been the industry's standard dummy text ever since the 1500s, when an unknown printer took a galley of type and scrambled it to make a type specimen book.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78FFB88-FCE1-4E07-8697-D6E1297FA33A}"/>
                </a:ext>
              </a:extLst>
            </p:cNvPr>
            <p:cNvGrpSpPr/>
            <p:nvPr/>
          </p:nvGrpSpPr>
          <p:grpSpPr>
            <a:xfrm rot="5400000">
              <a:off x="9385075" y="4749459"/>
              <a:ext cx="590549" cy="1469344"/>
              <a:chOff x="7391858" y="3719512"/>
              <a:chExt cx="590549" cy="1469344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F901052-17D6-462D-B569-F0AF17CFC81F}"/>
                  </a:ext>
                </a:extLst>
              </p:cNvPr>
              <p:cNvSpPr/>
              <p:nvPr/>
            </p:nvSpPr>
            <p:spPr>
              <a:xfrm>
                <a:off x="7391858" y="3719512"/>
                <a:ext cx="590549" cy="1469344"/>
              </a:xfrm>
              <a:prstGeom prst="rect">
                <a:avLst/>
              </a:prstGeom>
              <a:solidFill>
                <a:schemeClr val="bg1">
                  <a:alpha val="8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7FBC9E4-1418-4A8B-A918-AC8FD80EADAC}"/>
                  </a:ext>
                </a:extLst>
              </p:cNvPr>
              <p:cNvSpPr txBox="1"/>
              <p:nvPr/>
            </p:nvSpPr>
            <p:spPr>
              <a:xfrm rot="16200000">
                <a:off x="6995322" y="4238741"/>
                <a:ext cx="13836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dirty="0">
                    <a:solidFill>
                      <a:schemeClr val="accent5"/>
                    </a:solidFill>
                    <a:latin typeface="Montserrat" panose="00000500000000000000" pitchFamily="50" charset="0"/>
                  </a:rPr>
                  <a:t>LOREM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74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A22D6DF-71CA-4410-835D-BE9C4ACC1DB8}"/>
              </a:ext>
            </a:extLst>
          </p:cNvPr>
          <p:cNvSpPr/>
          <p:nvPr/>
        </p:nvSpPr>
        <p:spPr>
          <a:xfrm>
            <a:off x="2095500" y="0"/>
            <a:ext cx="4000500" cy="3429000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B51697-DD11-4670-99CF-7BFCDD7A9CAC}"/>
              </a:ext>
            </a:extLst>
          </p:cNvPr>
          <p:cNvSpPr txBox="1"/>
          <p:nvPr/>
        </p:nvSpPr>
        <p:spPr>
          <a:xfrm rot="16200000">
            <a:off x="265341" y="1428845"/>
            <a:ext cx="1832430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800" b="1" spc="300" dirty="0">
                <a:solidFill>
                  <a:schemeClr val="accent5"/>
                </a:solidFill>
                <a:latin typeface="Montserrat" panose="00000500000000000000" pitchFamily="50" charset="0"/>
              </a:rPr>
              <a:t>LOREM</a:t>
            </a:r>
          </a:p>
          <a:p>
            <a:pPr algn="ctr">
              <a:lnSpc>
                <a:spcPts val="2000"/>
              </a:lnSpc>
            </a:pPr>
            <a:r>
              <a:rPr lang="en-US" sz="1000" b="1" spc="300" dirty="0">
                <a:latin typeface="Montserrat" panose="00000500000000000000" pitchFamily="50" charset="0"/>
              </a:rPr>
              <a:t>IPSUM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8D3DAF-56FF-4934-8327-3C301B7EC19F}"/>
              </a:ext>
            </a:extLst>
          </p:cNvPr>
          <p:cNvGrpSpPr/>
          <p:nvPr/>
        </p:nvGrpSpPr>
        <p:grpSpPr>
          <a:xfrm>
            <a:off x="2800350" y="643599"/>
            <a:ext cx="2437948" cy="2141802"/>
            <a:chOff x="8121650" y="2482697"/>
            <a:chExt cx="2437948" cy="21418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FBCC91-6BB0-413F-A123-FFFB7E8FE776}"/>
                </a:ext>
              </a:extLst>
            </p:cNvPr>
            <p:cNvSpPr txBox="1"/>
            <p:nvPr/>
          </p:nvSpPr>
          <p:spPr>
            <a:xfrm>
              <a:off x="8121650" y="2482697"/>
              <a:ext cx="243794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300" b="1" dirty="0">
                  <a:latin typeface="Montserrat" panose="00000500000000000000" pitchFamily="50" charset="0"/>
                </a:rPr>
                <a:t>LOREM SIT</a:t>
              </a:r>
            </a:p>
            <a:p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9A7F3C-6342-4065-85A7-EA3F4589E4FE}"/>
                </a:ext>
              </a:extLst>
            </p:cNvPr>
            <p:cNvSpPr txBox="1"/>
            <p:nvPr/>
          </p:nvSpPr>
          <p:spPr>
            <a:xfrm>
              <a:off x="8132084" y="3283747"/>
              <a:ext cx="2427514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specimen book.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E8B4B4-AB49-4005-98D2-E03FBDD0C70F}"/>
              </a:ext>
            </a:extLst>
          </p:cNvPr>
          <p:cNvGrpSpPr/>
          <p:nvPr/>
        </p:nvGrpSpPr>
        <p:grpSpPr>
          <a:xfrm>
            <a:off x="6629401" y="3972740"/>
            <a:ext cx="4556760" cy="2283462"/>
            <a:chOff x="5352144" y="3785313"/>
            <a:chExt cx="4556760" cy="228346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34EF3D-08F0-4FBF-8DAC-0AFF62BA502D}"/>
                </a:ext>
              </a:extLst>
            </p:cNvPr>
            <p:cNvSpPr txBox="1"/>
            <p:nvPr/>
          </p:nvSpPr>
          <p:spPr>
            <a:xfrm>
              <a:off x="5352144" y="4131792"/>
              <a:ext cx="455676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creeping seed all saying above after be and female behold there. Also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first creeping seed all saying above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79DB80-500D-4259-8BFD-A2BFFC1136B1}"/>
                </a:ext>
              </a:extLst>
            </p:cNvPr>
            <p:cNvSpPr txBox="1"/>
            <p:nvPr/>
          </p:nvSpPr>
          <p:spPr>
            <a:xfrm>
              <a:off x="5352144" y="3785313"/>
              <a:ext cx="309517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accent5"/>
                  </a:solidFill>
                  <a:latin typeface="Montserrat" panose="00000500000000000000" pitchFamily="50" charset="0"/>
                </a:rPr>
                <a:t>Lorem Ipsum Dolor Sit </a:t>
              </a:r>
              <a:r>
                <a:rPr lang="en-US" sz="1500" b="1" dirty="0" err="1">
                  <a:solidFill>
                    <a:schemeClr val="accent5"/>
                  </a:solidFill>
                  <a:latin typeface="Montserrat" panose="00000500000000000000" pitchFamily="50" charset="0"/>
                </a:rPr>
                <a:t>Amet</a:t>
              </a:r>
              <a:endParaRPr lang="en-US" sz="1500" b="1" dirty="0">
                <a:solidFill>
                  <a:schemeClr val="accent5"/>
                </a:solidFill>
                <a:latin typeface="Montserrat" panose="00000500000000000000" pitchFamily="50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45B68B0-4B66-4ACD-8B0A-F3EAB5FDF8F2}"/>
                </a:ext>
              </a:extLst>
            </p:cNvPr>
            <p:cNvGrpSpPr/>
            <p:nvPr/>
          </p:nvGrpSpPr>
          <p:grpSpPr>
            <a:xfrm>
              <a:off x="5441043" y="5255975"/>
              <a:ext cx="812800" cy="812800"/>
              <a:chOff x="5441043" y="5255975"/>
              <a:chExt cx="812800" cy="812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199AC8C-DCA6-44C0-825F-2AB58EBEFB37}"/>
                  </a:ext>
                </a:extLst>
              </p:cNvPr>
              <p:cNvSpPr/>
              <p:nvPr/>
            </p:nvSpPr>
            <p:spPr>
              <a:xfrm>
                <a:off x="5441043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4D6CBEE-1D24-4565-B211-4E21542E70F7}"/>
                  </a:ext>
                </a:extLst>
              </p:cNvPr>
              <p:cNvSpPr txBox="1"/>
              <p:nvPr/>
            </p:nvSpPr>
            <p:spPr>
              <a:xfrm>
                <a:off x="5519951" y="5382201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accent5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</a:t>
                </a:r>
                <a:endParaRPr lang="en-US" sz="3000" b="1" spc="-100" dirty="0">
                  <a:solidFill>
                    <a:schemeClr val="accent5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33B0E96-7A1B-4779-B0B5-812D0C3C17E5}"/>
                </a:ext>
              </a:extLst>
            </p:cNvPr>
            <p:cNvGrpSpPr/>
            <p:nvPr/>
          </p:nvGrpSpPr>
          <p:grpSpPr>
            <a:xfrm>
              <a:off x="6502403" y="5255975"/>
              <a:ext cx="812800" cy="812800"/>
              <a:chOff x="6691086" y="5255975"/>
              <a:chExt cx="812800" cy="8128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E851A53-AD8A-47BB-AA48-53584D0B5D1A}"/>
                  </a:ext>
                </a:extLst>
              </p:cNvPr>
              <p:cNvSpPr/>
              <p:nvPr/>
            </p:nvSpPr>
            <p:spPr>
              <a:xfrm>
                <a:off x="6691086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0DDA670-F96B-4328-B739-7CAC2B7720D7}"/>
                  </a:ext>
                </a:extLst>
              </p:cNvPr>
              <p:cNvSpPr txBox="1"/>
              <p:nvPr/>
            </p:nvSpPr>
            <p:spPr>
              <a:xfrm>
                <a:off x="6776344" y="5385376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  <a:ea typeface="FontAwesome" charset="0"/>
                    <a:cs typeface="FontAwesome" charset="0"/>
                  </a:rPr>
                  <a:t></a:t>
                </a:r>
                <a:endParaRPr lang="en-US" sz="3000" b="1" spc="-100" dirty="0"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5BF2205-A2B7-438E-A817-3E2ADF279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3" b="5923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6F801E1-AF6A-4925-83A0-5370832F61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1" b="7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965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E5F8219-E857-4787-BBFE-5E568DB0E2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1" b="2796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4C775E6-4BAB-4219-AC60-A781612DCA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035F5CB-7709-46BE-A686-00CBD399060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33D1326-E83B-413E-8A80-9B42A86C166E}"/>
              </a:ext>
            </a:extLst>
          </p:cNvPr>
          <p:cNvSpPr/>
          <p:nvPr/>
        </p:nvSpPr>
        <p:spPr>
          <a:xfrm>
            <a:off x="3048000" y="2076450"/>
            <a:ext cx="6096000" cy="2705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9AF8C5-8DF5-4629-9E8F-8E86C528DD87}"/>
              </a:ext>
            </a:extLst>
          </p:cNvPr>
          <p:cNvGrpSpPr/>
          <p:nvPr/>
        </p:nvGrpSpPr>
        <p:grpSpPr>
          <a:xfrm>
            <a:off x="3570514" y="2641001"/>
            <a:ext cx="5050972" cy="1575997"/>
            <a:chOff x="3570514" y="2803634"/>
            <a:chExt cx="5050972" cy="15759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414B68-87C9-41E4-8BA2-D16B3C187E1C}"/>
                </a:ext>
              </a:extLst>
            </p:cNvPr>
            <p:cNvSpPr txBox="1"/>
            <p:nvPr/>
          </p:nvSpPr>
          <p:spPr>
            <a:xfrm>
              <a:off x="4191000" y="2803634"/>
              <a:ext cx="38100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</a:t>
              </a:r>
            </a:p>
            <a:p>
              <a:pPr algn="ctr"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</a:t>
              </a:r>
              <a:r>
                <a:rPr lang="en-US" sz="3000" b="1" dirty="0">
                  <a:latin typeface="Montserrat" panose="00000500000000000000" pitchFamily="50" charset="0"/>
                </a:rPr>
                <a:t>DOLOR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5B47FAC-F54D-41F7-B2AA-3A414CE31749}"/>
                </a:ext>
              </a:extLst>
            </p:cNvPr>
            <p:cNvSpPr txBox="1"/>
            <p:nvPr/>
          </p:nvSpPr>
          <p:spPr>
            <a:xfrm>
              <a:off x="3570514" y="3692905"/>
              <a:ext cx="5050972" cy="686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30852B59-09CD-4BCF-AD9B-43657900BBEF}"/>
              </a:ext>
            </a:extLst>
          </p:cNvPr>
          <p:cNvSpPr/>
          <p:nvPr/>
        </p:nvSpPr>
        <p:spPr>
          <a:xfrm rot="5400000">
            <a:off x="5800724" y="4342151"/>
            <a:ext cx="590549" cy="146934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B7A8158-0E08-49AC-977B-1895D8A325B6}"/>
              </a:ext>
            </a:extLst>
          </p:cNvPr>
          <p:cNvSpPr txBox="1"/>
          <p:nvPr/>
        </p:nvSpPr>
        <p:spPr>
          <a:xfrm>
            <a:off x="5414958" y="4838296"/>
            <a:ext cx="1362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5"/>
                </a:solidFill>
                <a:latin typeface="Montserrat" panose="00000500000000000000" pitchFamily="50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25604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33">
            <a:extLst>
              <a:ext uri="{FF2B5EF4-FFF2-40B4-BE49-F238E27FC236}">
                <a16:creationId xmlns:a16="http://schemas.microsoft.com/office/drawing/2014/main" id="{E7C5638E-876B-49D9-A358-C90B73BEB112}"/>
              </a:ext>
            </a:extLst>
          </p:cNvPr>
          <p:cNvSpPr>
            <a:spLocks noEditPoints="1"/>
          </p:cNvSpPr>
          <p:nvPr/>
        </p:nvSpPr>
        <p:spPr bwMode="auto">
          <a:xfrm>
            <a:off x="838200" y="5134072"/>
            <a:ext cx="752475" cy="744538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DBDFB05-0CFD-4386-92DE-AD9184AA878D}"/>
              </a:ext>
            </a:extLst>
          </p:cNvPr>
          <p:cNvGrpSpPr/>
          <p:nvPr/>
        </p:nvGrpSpPr>
        <p:grpSpPr>
          <a:xfrm>
            <a:off x="1808650" y="5132258"/>
            <a:ext cx="2402301" cy="829290"/>
            <a:chOff x="8951499" y="1731283"/>
            <a:chExt cx="2402301" cy="82929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14F06BE-7E56-49F7-8588-DECC50562A7B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5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319B04-EFA9-4472-80FE-A48901092073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sp>
        <p:nvSpPr>
          <p:cNvPr id="30" name="Freeform 34">
            <a:extLst>
              <a:ext uri="{FF2B5EF4-FFF2-40B4-BE49-F238E27FC236}">
                <a16:creationId xmlns:a16="http://schemas.microsoft.com/office/drawing/2014/main" id="{BDC425A0-4FDD-4002-8CB1-FB86B01D72C8}"/>
              </a:ext>
            </a:extLst>
          </p:cNvPr>
          <p:cNvSpPr>
            <a:spLocks noEditPoints="1"/>
          </p:cNvSpPr>
          <p:nvPr/>
        </p:nvSpPr>
        <p:spPr bwMode="auto">
          <a:xfrm>
            <a:off x="4438993" y="5236070"/>
            <a:ext cx="661988" cy="600075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D4FB349-5171-4B15-8BC8-92B15B812EB0}"/>
              </a:ext>
            </a:extLst>
          </p:cNvPr>
          <p:cNvGrpSpPr/>
          <p:nvPr/>
        </p:nvGrpSpPr>
        <p:grpSpPr>
          <a:xfrm>
            <a:off x="5361818" y="5132258"/>
            <a:ext cx="2402301" cy="829290"/>
            <a:chOff x="8951499" y="1731283"/>
            <a:chExt cx="2402301" cy="82929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7B5416A-EF15-49B1-A776-A7D4EC04D241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340148-84F4-457E-87FB-5095B9F72FBA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sp>
        <p:nvSpPr>
          <p:cNvPr id="35" name="Freeform 35">
            <a:extLst>
              <a:ext uri="{FF2B5EF4-FFF2-40B4-BE49-F238E27FC236}">
                <a16:creationId xmlns:a16="http://schemas.microsoft.com/office/drawing/2014/main" id="{22FA0CC5-24A1-48CC-8ABD-5C5B85F3207B}"/>
              </a:ext>
            </a:extLst>
          </p:cNvPr>
          <p:cNvSpPr>
            <a:spLocks noEditPoints="1"/>
          </p:cNvSpPr>
          <p:nvPr/>
        </p:nvSpPr>
        <p:spPr bwMode="auto">
          <a:xfrm>
            <a:off x="7992161" y="5177052"/>
            <a:ext cx="736600" cy="738188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C8DA03C-99BA-4F3C-8108-AB7D2FE4DCC3}"/>
              </a:ext>
            </a:extLst>
          </p:cNvPr>
          <p:cNvGrpSpPr/>
          <p:nvPr/>
        </p:nvGrpSpPr>
        <p:grpSpPr>
          <a:xfrm>
            <a:off x="8951499" y="5132258"/>
            <a:ext cx="2402301" cy="829290"/>
            <a:chOff x="8951499" y="1731283"/>
            <a:chExt cx="2402301" cy="82929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1E7A464-8B25-4A10-BAF6-84672606F866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068CEC7-61B7-4720-AE04-0EAF4F5B3BBC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11AE38F-F1CB-4B9E-9A50-AB74606182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1" b="38849"/>
          <a:stretch/>
        </p:blipFill>
        <p:spPr>
          <a:xfrm>
            <a:off x="1" y="0"/>
            <a:ext cx="12192000" cy="411480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F7B636-B148-41F1-83F0-F71EAC013D07}"/>
              </a:ext>
            </a:extLst>
          </p:cNvPr>
          <p:cNvSpPr/>
          <p:nvPr/>
        </p:nvSpPr>
        <p:spPr>
          <a:xfrm>
            <a:off x="838200" y="3207657"/>
            <a:ext cx="3372751" cy="9071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C52AECF-26F5-483F-A7BC-991E7BEDDB03}"/>
              </a:ext>
            </a:extLst>
          </p:cNvPr>
          <p:cNvSpPr txBox="1"/>
          <p:nvPr/>
        </p:nvSpPr>
        <p:spPr>
          <a:xfrm>
            <a:off x="1323424" y="3384229"/>
            <a:ext cx="24023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ontserrat" panose="00000500000000000000" pitchFamily="50" charset="0"/>
              </a:rPr>
              <a:t>CREATIVE</a:t>
            </a:r>
          </a:p>
        </p:txBody>
      </p:sp>
    </p:spTree>
    <p:extLst>
      <p:ext uri="{BB962C8B-B14F-4D97-AF65-F5344CB8AC3E}">
        <p14:creationId xmlns:p14="http://schemas.microsoft.com/office/powerpoint/2010/main" val="1376207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0752CDA-57B5-4677-9778-1DCE5C2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0641FBA-1721-4D6C-BD61-0233DCAF8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95D92C9-89C8-4997-8E0A-0350E06FF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Featured Properties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DDDEADA-3E87-41A2-A8E0-CE3C9D5EA5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FFED71-EA66-4267-A911-DBF87F9376DE}"/>
              </a:ext>
            </a:extLst>
          </p:cNvPr>
          <p:cNvGrpSpPr/>
          <p:nvPr/>
        </p:nvGrpSpPr>
        <p:grpSpPr>
          <a:xfrm>
            <a:off x="1333501" y="4894809"/>
            <a:ext cx="2539478" cy="829290"/>
            <a:chOff x="8951499" y="1731283"/>
            <a:chExt cx="2539478" cy="8292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0F25E1D-9C50-44E5-85D6-8DC673480787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5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CBBBE0-8CC4-4093-8528-D2F5BED01C6B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16274F6-542A-491A-ABA2-97BC26778D6A}"/>
              </a:ext>
            </a:extLst>
          </p:cNvPr>
          <p:cNvGrpSpPr/>
          <p:nvPr/>
        </p:nvGrpSpPr>
        <p:grpSpPr>
          <a:xfrm>
            <a:off x="4667250" y="4894809"/>
            <a:ext cx="2539478" cy="829290"/>
            <a:chOff x="8951499" y="1731283"/>
            <a:chExt cx="2539478" cy="82929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3A4574-CD84-4E3F-8896-87C3418092D1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5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8EDD064-F32F-4542-81F7-1FD852F81E84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2A8F8C3-8C88-42C1-8A97-F44319894A4D}"/>
              </a:ext>
            </a:extLst>
          </p:cNvPr>
          <p:cNvGrpSpPr/>
          <p:nvPr/>
        </p:nvGrpSpPr>
        <p:grpSpPr>
          <a:xfrm>
            <a:off x="8001000" y="4894809"/>
            <a:ext cx="2539478" cy="829290"/>
            <a:chOff x="8951499" y="1731283"/>
            <a:chExt cx="2539478" cy="82929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6F28C07-D625-4505-A093-94F1B9315E4D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5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9D16227-49A8-4F1D-BFAA-F4CD76E57B8D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FC0A991-9040-431D-9404-36418D256E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6" r="1277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9439391-61E1-4D69-94D2-DB404009D3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1538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4927BE1-88C9-4293-8C5C-013656EA94E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1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3197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0963C06-4B75-4268-AFEB-3CFDBA70FE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b="6410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B1A615-F850-4526-8AEF-17975A34ED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95BBA0-E3D9-4DD4-AC81-637414600EC2}"/>
              </a:ext>
            </a:extLst>
          </p:cNvPr>
          <p:cNvGrpSpPr/>
          <p:nvPr/>
        </p:nvGrpSpPr>
        <p:grpSpPr>
          <a:xfrm>
            <a:off x="790575" y="3429000"/>
            <a:ext cx="10610850" cy="2542887"/>
            <a:chOff x="742950" y="2885261"/>
            <a:chExt cx="10610850" cy="254288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1F9D5C-9BEF-4D5C-B903-EAA68757F4D5}"/>
                </a:ext>
              </a:extLst>
            </p:cNvPr>
            <p:cNvGrpSpPr/>
            <p:nvPr/>
          </p:nvGrpSpPr>
          <p:grpSpPr>
            <a:xfrm>
              <a:off x="742950" y="2885261"/>
              <a:ext cx="6267450" cy="1087478"/>
              <a:chOff x="800100" y="1773873"/>
              <a:chExt cx="6267450" cy="108747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27A2C2-696C-476B-8D90-E518D6466BDE}"/>
                  </a:ext>
                </a:extLst>
              </p:cNvPr>
              <p:cNvSpPr txBox="1"/>
              <p:nvPr/>
            </p:nvSpPr>
            <p:spPr>
              <a:xfrm>
                <a:off x="800100" y="1773873"/>
                <a:ext cx="45720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3000"/>
                  </a:lnSpc>
                </a:pPr>
                <a:r>
                  <a:rPr lang="en-US" sz="3000" b="1" dirty="0">
                    <a:latin typeface="Montserrat" panose="00000500000000000000" pitchFamily="50" charset="0"/>
                  </a:rPr>
                  <a:t>COMPANY</a:t>
                </a:r>
                <a:r>
                  <a:rPr lang="en-US" sz="3000" b="1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 SERVICE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5BDE2A6-194C-4AD1-8000-CC80BFFB6FE9}"/>
                  </a:ext>
                </a:extLst>
              </p:cNvPr>
              <p:cNvSpPr txBox="1"/>
              <p:nvPr/>
            </p:nvSpPr>
            <p:spPr>
              <a:xfrm>
                <a:off x="800100" y="2290041"/>
                <a:ext cx="6267450" cy="57131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" charset="0"/>
                    <a:cs typeface="Montserrat" charset="0"/>
                  </a:rPr>
                  <a:t>Were hath waters divided fill may days air bring is Signs first creeping seed all saying above after be and female behold there. Also first creeping seed all saying above</a:t>
                </a:r>
              </a:p>
            </p:txBody>
          </p:sp>
        </p:grp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id="{E0D0EB57-B6D1-4BA4-AA29-53D635B7D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" y="4600672"/>
              <a:ext cx="752475" cy="74453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4A14AE-2A4C-4567-AD74-6CEE09D71EA0}"/>
                </a:ext>
              </a:extLst>
            </p:cNvPr>
            <p:cNvGrpSpPr/>
            <p:nvPr/>
          </p:nvGrpSpPr>
          <p:grpSpPr>
            <a:xfrm>
              <a:off x="1808650" y="4598858"/>
              <a:ext cx="2402301" cy="829290"/>
              <a:chOff x="8951499" y="1731283"/>
              <a:chExt cx="2402301" cy="82929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10DBBFA-90D3-4880-BEBB-6DA210631B52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815850-84E0-471E-A912-282A5E2126E9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6AAFF67C-C9F9-4806-89FD-D9194CBB3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993" y="4702670"/>
              <a:ext cx="661988" cy="60007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DD1B931-64DD-4CC5-8665-529CAD26CFD4}"/>
                </a:ext>
              </a:extLst>
            </p:cNvPr>
            <p:cNvGrpSpPr/>
            <p:nvPr/>
          </p:nvGrpSpPr>
          <p:grpSpPr>
            <a:xfrm>
              <a:off x="5361818" y="4598858"/>
              <a:ext cx="2402301" cy="829290"/>
              <a:chOff x="8951499" y="1731283"/>
              <a:chExt cx="2402301" cy="829290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EC7C91-0CCB-41F3-AEA6-E68D4062A5A6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E3071D1-E338-4F61-AA9C-D76DC019E8BD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6F4F85D5-0DE0-4E32-930E-EB6068474B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2161" y="4643652"/>
              <a:ext cx="736600" cy="738188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5CD07CA-2DCB-48D6-88AE-0D793B6AFC67}"/>
                </a:ext>
              </a:extLst>
            </p:cNvPr>
            <p:cNvGrpSpPr/>
            <p:nvPr/>
          </p:nvGrpSpPr>
          <p:grpSpPr>
            <a:xfrm>
              <a:off x="8951499" y="4598858"/>
              <a:ext cx="2402301" cy="829290"/>
              <a:chOff x="8951499" y="1731283"/>
              <a:chExt cx="2402301" cy="82929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4FDDAA9-2577-4143-906A-0D372BE93331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F241D3E-E1A2-4648-A143-DA48FE32C91F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763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12842</TotalTime>
  <Words>584</Words>
  <Application>Microsoft Office PowerPoint</Application>
  <PresentationFormat>Widescreen</PresentationFormat>
  <Paragraphs>66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FontAwesome</vt:lpstr>
      <vt:lpstr>Montserrat</vt:lpstr>
      <vt:lpstr>Montserrat Light</vt:lpstr>
      <vt:lpstr>Open Sans</vt:lpstr>
      <vt:lpstr>Open Sans Extrabold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Featured Properties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2026</cp:revision>
  <dcterms:created xsi:type="dcterms:W3CDTF">2017-09-28T05:04:55Z</dcterms:created>
  <dcterms:modified xsi:type="dcterms:W3CDTF">2018-06-26T07:04:32Z</dcterms:modified>
</cp:coreProperties>
</file>