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10" r:id="rId2"/>
    <p:sldId id="333" r:id="rId3"/>
    <p:sldId id="302" r:id="rId4"/>
    <p:sldId id="300" r:id="rId5"/>
    <p:sldId id="301" r:id="rId6"/>
    <p:sldId id="303" r:id="rId7"/>
    <p:sldId id="311" r:id="rId8"/>
    <p:sldId id="305" r:id="rId9"/>
    <p:sldId id="309" r:id="rId10"/>
    <p:sldId id="312" r:id="rId11"/>
    <p:sldId id="323" r:id="rId12"/>
    <p:sldId id="324" r:id="rId13"/>
    <p:sldId id="325" r:id="rId14"/>
    <p:sldId id="326" r:id="rId15"/>
    <p:sldId id="327" r:id="rId16"/>
    <p:sldId id="328" r:id="rId17"/>
    <p:sldId id="329" r:id="rId18"/>
    <p:sldId id="330" r:id="rId19"/>
    <p:sldId id="332" r:id="rId20"/>
    <p:sldId id="331" r:id="rId21"/>
    <p:sldId id="319" r:id="rId22"/>
    <p:sldId id="322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C"/>
    <a:srgbClr val="FFFFF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85" autoAdjust="0"/>
    <p:restoredTop sz="94660"/>
  </p:normalViewPr>
  <p:slideViewPr>
    <p:cSldViewPr snapToGrid="0">
      <p:cViewPr>
        <p:scale>
          <a:sx n="66" d="100"/>
          <a:sy n="66" d="100"/>
        </p:scale>
        <p:origin x="1734" y="11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279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76E-4F35-BDD0-5525EBFCBFD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76E-4F35-BDD0-5525EBFCBFD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393761216"/>
        <c:axId val="393763184"/>
      </c:lineChart>
      <c:catAx>
        <c:axId val="3937612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dk1">
                  <a:lumMod val="15000"/>
                  <a:lumOff val="85000"/>
                  <a:alpha val="51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3763184"/>
        <c:crosses val="autoZero"/>
        <c:auto val="1"/>
        <c:lblAlgn val="ctr"/>
        <c:lblOffset val="100"/>
        <c:noMultiLvlLbl val="0"/>
      </c:catAx>
      <c:valAx>
        <c:axId val="393763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3761216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2-5E1B-428B-8044-1A67CEFF15C0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1-5E1B-428B-8044-1A67CEFF15C0}"/>
              </c:ext>
            </c:extLst>
          </c:dPt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0-2098-4295-A694-12DD4157A49D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3-5E1B-428B-8044-1A67CEFF15C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6E-4F35-BDD0-5525EBFCBFD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393761216"/>
        <c:axId val="393763184"/>
      </c:area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1-2098-4295-A694-12DD4157A49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76E-4F35-BDD0-5525EBFCBF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3761216"/>
        <c:axId val="393763184"/>
      </c:lineChart>
      <c:catAx>
        <c:axId val="393761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3763184"/>
        <c:crosses val="autoZero"/>
        <c:auto val="1"/>
        <c:lblAlgn val="ctr"/>
        <c:lblOffset val="100"/>
        <c:noMultiLvlLbl val="0"/>
      </c:catAx>
      <c:valAx>
        <c:axId val="393763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3761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areaChart>
        <c:grouping val="percent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76E-4F35-BDD0-5525EBFCBF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3761216"/>
        <c:axId val="393763184"/>
      </c:areaChar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6E-4F35-BDD0-5525EBFCBF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7"/>
        <c:axId val="728580504"/>
        <c:axId val="728580176"/>
      </c:barChart>
      <c:catAx>
        <c:axId val="3937612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3763184"/>
        <c:crosses val="autoZero"/>
        <c:auto val="1"/>
        <c:lblAlgn val="ctr"/>
        <c:lblOffset val="100"/>
        <c:noMultiLvlLbl val="0"/>
      </c:catAx>
      <c:valAx>
        <c:axId val="393763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3761216"/>
        <c:crosses val="autoZero"/>
        <c:crossBetween val="between"/>
      </c:valAx>
      <c:valAx>
        <c:axId val="728580176"/>
        <c:scaling>
          <c:orientation val="minMax"/>
        </c:scaling>
        <c:delete val="0"/>
        <c:axPos val="r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8580504"/>
        <c:crosses val="max"/>
        <c:crossBetween val="between"/>
      </c:valAx>
      <c:catAx>
        <c:axId val="7285805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28580176"/>
        <c:auto val="1"/>
        <c:lblAlgn val="ctr"/>
        <c:lblOffset val="100"/>
        <c:noMultiLvlLbl val="0"/>
      </c:cat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76E-4F35-BDD0-5525EBFCBFD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76E-4F35-BDD0-5525EBFCBFD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393761216"/>
        <c:axId val="393763184"/>
      </c:lineChart>
      <c:catAx>
        <c:axId val="3937612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dk1">
                  <a:lumMod val="15000"/>
                  <a:lumOff val="85000"/>
                  <a:alpha val="51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3763184"/>
        <c:crosses val="autoZero"/>
        <c:auto val="1"/>
        <c:lblAlgn val="ctr"/>
        <c:lblOffset val="100"/>
        <c:noMultiLvlLbl val="0"/>
      </c:catAx>
      <c:valAx>
        <c:axId val="393763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3761216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ofPieChart>
        <c:ofPieType val="pie"/>
        <c:varyColors val="1"/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dPt>
            <c:idx val="0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C70-4BC9-BA43-C5DE2F3F482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2C70-4BC9-BA43-C5DE2F3F4826}"/>
              </c:ext>
            </c:extLst>
          </c:dPt>
          <c:dPt>
            <c:idx val="2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2C70-4BC9-BA43-C5DE2F3F4826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2C70-4BC9-BA43-C5DE2F3F4826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2C70-4BC9-BA43-C5DE2F3F482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76E-4F35-BDD0-5525EBFCBF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50"/>
        <c:secondPieSize val="75"/>
        <c:serLines>
          <c:spPr>
            <a:ln w="9525" cap="flat" cmpd="sng" algn="ctr">
              <a:solidFill>
                <a:schemeClr val="dk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100000">
                  <a:schemeClr val="accent1">
                    <a:lumMod val="60000"/>
                    <a:lumOff val="40000"/>
                  </a:schemeClr>
                </a:gs>
                <a:gs pos="0">
                  <a:schemeClr val="accent1"/>
                </a:gs>
              </a:gsLst>
              <a:lin ang="5400000" scaled="0"/>
            </a:gradFill>
            <a:ln w="19050">
              <a:solidFill>
                <a:schemeClr val="lt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5E1B-428B-8044-1A67CEFF15C0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E1B-428B-8044-1A67CEFF15C0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C70-4BC9-BA43-C5DE2F3F4826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E1B-428B-8044-1A67CEFF15C0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5E1B-428B-8044-1A67CEFF15C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6E-4F35-BDD0-5525EBFCBF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407495136"/>
        <c:axId val="407494808"/>
      </c:barChart>
      <c:valAx>
        <c:axId val="407494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7495136"/>
        <c:crossBetween val="between"/>
      </c:valAx>
      <c:catAx>
        <c:axId val="4074951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7494808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76E-4F35-BDD0-5525EBFCBF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3761216"/>
        <c:axId val="393763184"/>
      </c:bar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76E-4F35-BDD0-5525EBFCBF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3761216"/>
        <c:axId val="393763184"/>
      </c:lineChart>
      <c:catAx>
        <c:axId val="393761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3763184"/>
        <c:crosses val="autoZero"/>
        <c:auto val="1"/>
        <c:lblAlgn val="ctr"/>
        <c:lblOffset val="100"/>
        <c:noMultiLvlLbl val="0"/>
      </c:catAx>
      <c:valAx>
        <c:axId val="393763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3761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76E-4F35-BDD0-5525EBFCBF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3761216"/>
        <c:axId val="393763184"/>
      </c:barChart>
      <c:lineChart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lt1"/>
              </a:solidFill>
              <a:ln w="15875">
                <a:solidFill>
                  <a:schemeClr val="accent2"/>
                </a:solidFill>
                <a:round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76E-4F35-BDD0-5525EBFCBF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3761216"/>
        <c:axId val="393763184"/>
      </c:lineChart>
      <c:catAx>
        <c:axId val="393761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3763184"/>
        <c:crosses val="autoZero"/>
        <c:auto val="1"/>
        <c:lblAlgn val="ctr"/>
        <c:lblOffset val="100"/>
        <c:noMultiLvlLbl val="0"/>
      </c:catAx>
      <c:valAx>
        <c:axId val="393763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3761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6E-4F35-BDD0-5525EBFCBFD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76E-4F35-BDD0-5525EBFCBF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7"/>
        <c:axId val="393761216"/>
        <c:axId val="393763184"/>
      </c:barChart>
      <c:catAx>
        <c:axId val="393761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3763184"/>
        <c:crosses val="autoZero"/>
        <c:auto val="1"/>
        <c:lblAlgn val="ctr"/>
        <c:lblOffset val="100"/>
        <c:noMultiLvlLbl val="0"/>
      </c:catAx>
      <c:valAx>
        <c:axId val="393763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3761216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6E-4F35-BDD0-5525EBFCBF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7"/>
        <c:overlap val="100"/>
        <c:axId val="393761216"/>
        <c:axId val="393763184"/>
      </c:barChart>
      <c:barChart>
        <c:barDir val="bar"/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76E-4F35-BDD0-5525EBFCBF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7"/>
        <c:overlap val="100"/>
        <c:axId val="928550544"/>
        <c:axId val="791313848"/>
      </c:barChart>
      <c:catAx>
        <c:axId val="3937612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3763184"/>
        <c:crosses val="autoZero"/>
        <c:auto val="1"/>
        <c:lblAlgn val="ctr"/>
        <c:lblOffset val="100"/>
        <c:noMultiLvlLbl val="0"/>
      </c:catAx>
      <c:valAx>
        <c:axId val="3937631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93761216"/>
        <c:crosses val="autoZero"/>
        <c:crossBetween val="between"/>
      </c:valAx>
      <c:valAx>
        <c:axId val="791313848"/>
        <c:scaling>
          <c:orientation val="minMax"/>
        </c:scaling>
        <c:delete val="0"/>
        <c:axPos val="t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8550544"/>
        <c:crosses val="max"/>
        <c:crossBetween val="between"/>
      </c:valAx>
      <c:catAx>
        <c:axId val="92855054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791313848"/>
        <c:auto val="1"/>
        <c:lblAlgn val="ctr"/>
        <c:lblOffset val="100"/>
        <c:noMultiLvlLbl val="0"/>
      </c:cat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accent2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yVal>
          <c:bubbleSize>
            <c:numLit>
              <c:formatCode>General</c:formatCode>
              <c:ptCount val="4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</c:numLit>
          </c:bubbleSize>
          <c:bubble3D val="1"/>
          <c:extLst>
            <c:ext xmlns:c16="http://schemas.microsoft.com/office/drawing/2014/chart" uri="{C3380CC4-5D6E-409C-BE32-E72D297353CC}">
              <c16:uniqueId val="{00000000-976E-4F35-BDD0-5525EBFCBFD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chemeClr val="accent2">
                    <a:alpha val="75000"/>
                  </a:schemeClr>
                </a:gs>
                <a:gs pos="100000">
                  <a:schemeClr val="accent2">
                    <a:lumMod val="75000"/>
                    <a:alpha val="75000"/>
                  </a:schemeClr>
                </a:gs>
              </a:gsLst>
              <a:lin ang="2700000" scaled="1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yVal>
          <c:bubbleSize>
            <c:numLit>
              <c:formatCode>General</c:formatCode>
              <c:ptCount val="4"/>
              <c:pt idx="0">
                <c:v>1</c:v>
              </c:pt>
              <c:pt idx="1">
                <c:v>1</c:v>
              </c:pt>
              <c:pt idx="2">
                <c:v>1</c:v>
              </c:pt>
              <c:pt idx="3">
                <c:v>1</c:v>
              </c:pt>
            </c:numLit>
          </c:bubbleSize>
          <c:bubble3D val="1"/>
          <c:extLst>
            <c:ext xmlns:c16="http://schemas.microsoft.com/office/drawing/2014/chart" uri="{C3380CC4-5D6E-409C-BE32-E72D297353CC}">
              <c16:uniqueId val="{00000001-976E-4F35-BDD0-5525EBFCBFD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bubbleScale val="100"/>
        <c:showNegBubbles val="0"/>
        <c:axId val="393761216"/>
        <c:axId val="393763184"/>
      </c:bubbleChart>
      <c:valAx>
        <c:axId val="3937612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dk1">
                <a:lumMod val="25000"/>
                <a:lumOff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3763184"/>
        <c:crosses val="autoZero"/>
        <c:crossBetween val="midCat"/>
      </c:valAx>
      <c:valAx>
        <c:axId val="393763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dk1">
                <a:lumMod val="25000"/>
                <a:lumOff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3761216"/>
        <c:crosses val="autoZero"/>
        <c:crossBetween val="midCat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6E-4F35-BDD0-5525EBFCBFD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76E-4F35-BDD0-5525EBFCBFD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393761216"/>
        <c:axId val="393763184"/>
      </c:barChart>
      <c:catAx>
        <c:axId val="3937612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dk1">
                <a:lumMod val="25000"/>
                <a:lumOff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3763184"/>
        <c:crosses val="autoZero"/>
        <c:auto val="1"/>
        <c:lblAlgn val="ctr"/>
        <c:lblOffset val="100"/>
        <c:noMultiLvlLbl val="1"/>
      </c:catAx>
      <c:valAx>
        <c:axId val="393763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dk1">
                <a:lumMod val="25000"/>
                <a:lumOff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3761216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2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1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2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32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1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7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37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37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2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73">
  <cs:axisTitle>
    <cs:lnRef idx="0"/>
    <cs:fillRef idx="0"/>
    <cs:effectRef idx="0"/>
    <cs:fontRef idx="minor">
      <a:schemeClr val="dk1">
        <a:lumMod val="50000"/>
        <a:lumOff val="50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50000"/>
        <a:lumOff val="50000"/>
      </a:schemeClr>
    </cs:fontRef>
    <cs:spPr>
      <a:ln>
        <a:solidFill>
          <a:schemeClr val="dk1">
            <a:lumMod val="25000"/>
            <a:lumOff val="75000"/>
          </a:schemeClr>
        </a:solidFill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0">
            <a:schemeClr val="phClr">
              <a:alpha val="75000"/>
            </a:schemeClr>
          </a:gs>
          <a:gs pos="100000">
            <a:schemeClr val="phClr">
              <a:lumMod val="75000"/>
              <a:alpha val="75000"/>
            </a:schemeClr>
          </a:gs>
        </a:gsLst>
        <a:lin ang="2700000" scaled="1"/>
      </a:gra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0">
            <a:schemeClr val="phClr">
              <a:alpha val="75000"/>
            </a:schemeClr>
          </a:gs>
          <a:gs pos="100000">
            <a:schemeClr val="phClr">
              <a:lumMod val="75000"/>
              <a:alpha val="75000"/>
            </a:schemeClr>
          </a:gs>
        </a:gsLst>
        <a:lin ang="2700000" scaled="1"/>
      </a:gra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50000"/>
        <a:lumOff val="50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50000"/>
        <a:lumOff val="50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50000"/>
        <a:lumOff val="50000"/>
      </a:schemeClr>
    </cs:fontRef>
    <cs:spPr>
      <a:ln>
        <a:solidFill>
          <a:schemeClr val="dk1">
            <a:lumMod val="25000"/>
            <a:lumOff val="75000"/>
          </a:schemeClr>
        </a:solidFill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>
        <a:solidFill>
          <a:schemeClr val="dk1">
            <a:lumMod val="25000"/>
            <a:lumOff val="75000"/>
          </a:schemeClr>
        </a:solidFill>
      </a:ln>
    </cs:spPr>
    <cs:defRPr sz="1197" kern="1200"/>
    <cs:bodyPr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73">
  <cs:axisTitle>
    <cs:lnRef idx="0"/>
    <cs:fillRef idx="0"/>
    <cs:effectRef idx="0"/>
    <cs:fontRef idx="minor">
      <a:schemeClr val="dk1">
        <a:lumMod val="50000"/>
        <a:lumOff val="50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50000"/>
        <a:lumOff val="50000"/>
      </a:schemeClr>
    </cs:fontRef>
    <cs:spPr>
      <a:ln>
        <a:solidFill>
          <a:schemeClr val="dk1">
            <a:lumMod val="25000"/>
            <a:lumOff val="75000"/>
          </a:schemeClr>
        </a:solidFill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0">
            <a:schemeClr val="phClr">
              <a:alpha val="75000"/>
            </a:schemeClr>
          </a:gs>
          <a:gs pos="100000">
            <a:schemeClr val="phClr">
              <a:lumMod val="75000"/>
              <a:alpha val="75000"/>
            </a:schemeClr>
          </a:gs>
        </a:gsLst>
        <a:lin ang="2700000" scaled="1"/>
      </a:gra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0">
            <a:schemeClr val="phClr">
              <a:alpha val="75000"/>
            </a:schemeClr>
          </a:gs>
          <a:gs pos="100000">
            <a:schemeClr val="phClr">
              <a:lumMod val="75000"/>
              <a:alpha val="75000"/>
            </a:schemeClr>
          </a:gs>
        </a:gsLst>
        <a:lin ang="2700000" scaled="1"/>
      </a:gra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50000"/>
        <a:lumOff val="50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50000"/>
        <a:lumOff val="50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50000"/>
        <a:lumOff val="50000"/>
      </a:schemeClr>
    </cs:fontRef>
    <cs:spPr>
      <a:ln>
        <a:solidFill>
          <a:schemeClr val="dk1">
            <a:lumMod val="25000"/>
            <a:lumOff val="75000"/>
          </a:schemeClr>
        </a:solidFill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>
        <a:solidFill>
          <a:schemeClr val="dk1">
            <a:lumMod val="25000"/>
            <a:lumOff val="75000"/>
          </a:schemeClr>
        </a:solidFill>
      </a:ln>
    </cs:spPr>
    <cs:defRPr sz="1197" kern="1200"/>
    <cs:bodyPr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961A05-2721-40C2-B8C2-7BCE475E6A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ABB2FB-6345-45FF-A90E-A01D6AFF79C4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F89ED-19FF-448D-9637-AB3A68F3EE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C22E37-F0B4-44B7-8973-6E792D97CB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99FB7-5EAD-4BB8-B680-95975632F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72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C6978D-169D-4110-A16B-2595AC07B6B0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850F2-B22E-4775-A903-A41CD4C74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34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808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9335501-AC11-47CB-947D-91422785AF2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64500" y="1"/>
            <a:ext cx="4127500" cy="3378679"/>
          </a:xfrm>
          <a:custGeom>
            <a:avLst/>
            <a:gdLst>
              <a:gd name="connsiteX0" fmla="*/ 0 w 4127500"/>
              <a:gd name="connsiteY0" fmla="*/ 0 h 3378679"/>
              <a:gd name="connsiteX1" fmla="*/ 4127500 w 4127500"/>
              <a:gd name="connsiteY1" fmla="*/ 0 h 3378679"/>
              <a:gd name="connsiteX2" fmla="*/ 4127500 w 4127500"/>
              <a:gd name="connsiteY2" fmla="*/ 3378679 h 3378679"/>
              <a:gd name="connsiteX3" fmla="*/ 0 w 4127500"/>
              <a:gd name="connsiteY3" fmla="*/ 3378679 h 3378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7500" h="3378679">
                <a:moveTo>
                  <a:pt x="0" y="0"/>
                </a:moveTo>
                <a:lnTo>
                  <a:pt x="4127500" y="0"/>
                </a:lnTo>
                <a:lnTo>
                  <a:pt x="4127500" y="3378679"/>
                </a:lnTo>
                <a:lnTo>
                  <a:pt x="0" y="33786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200461B-4828-4F04-999C-DB226059C7C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835400" y="0"/>
            <a:ext cx="4127500" cy="6858000"/>
          </a:xfrm>
          <a:custGeom>
            <a:avLst/>
            <a:gdLst>
              <a:gd name="connsiteX0" fmla="*/ 0 w 4127500"/>
              <a:gd name="connsiteY0" fmla="*/ 0 h 6858000"/>
              <a:gd name="connsiteX1" fmla="*/ 4127500 w 4127500"/>
              <a:gd name="connsiteY1" fmla="*/ 0 h 6858000"/>
              <a:gd name="connsiteX2" fmla="*/ 4127500 w 4127500"/>
              <a:gd name="connsiteY2" fmla="*/ 6858000 h 6858000"/>
              <a:gd name="connsiteX3" fmla="*/ 0 w 41275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7500" h="6858000">
                <a:moveTo>
                  <a:pt x="0" y="0"/>
                </a:moveTo>
                <a:lnTo>
                  <a:pt x="4127500" y="0"/>
                </a:lnTo>
                <a:lnTo>
                  <a:pt x="41275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516B2D2-DEF6-443B-A83B-D74F2904722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064500" y="3479322"/>
            <a:ext cx="4127500" cy="3378679"/>
          </a:xfrm>
          <a:custGeom>
            <a:avLst/>
            <a:gdLst>
              <a:gd name="connsiteX0" fmla="*/ 0 w 4127500"/>
              <a:gd name="connsiteY0" fmla="*/ 0 h 3378679"/>
              <a:gd name="connsiteX1" fmla="*/ 4127500 w 4127500"/>
              <a:gd name="connsiteY1" fmla="*/ 0 h 3378679"/>
              <a:gd name="connsiteX2" fmla="*/ 4127500 w 4127500"/>
              <a:gd name="connsiteY2" fmla="*/ 3378679 h 3378679"/>
              <a:gd name="connsiteX3" fmla="*/ 0 w 4127500"/>
              <a:gd name="connsiteY3" fmla="*/ 3378679 h 3378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7500" h="3378679">
                <a:moveTo>
                  <a:pt x="0" y="0"/>
                </a:moveTo>
                <a:lnTo>
                  <a:pt x="4127500" y="0"/>
                </a:lnTo>
                <a:lnTo>
                  <a:pt x="4127500" y="3378679"/>
                </a:lnTo>
                <a:lnTo>
                  <a:pt x="0" y="33786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685360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382C4ED-3D08-468C-BAB5-040F1C57B97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87034" y="0"/>
            <a:ext cx="4011702" cy="2755900"/>
          </a:xfrm>
          <a:custGeom>
            <a:avLst/>
            <a:gdLst>
              <a:gd name="connsiteX0" fmla="*/ 0 w 4011702"/>
              <a:gd name="connsiteY0" fmla="*/ 0 h 2755900"/>
              <a:gd name="connsiteX1" fmla="*/ 4011702 w 4011702"/>
              <a:gd name="connsiteY1" fmla="*/ 0 h 2755900"/>
              <a:gd name="connsiteX2" fmla="*/ 4011702 w 4011702"/>
              <a:gd name="connsiteY2" fmla="*/ 2755900 h 2755900"/>
              <a:gd name="connsiteX3" fmla="*/ 0 w 4011702"/>
              <a:gd name="connsiteY3" fmla="*/ 2755900 h 275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1702" h="2755900">
                <a:moveTo>
                  <a:pt x="0" y="0"/>
                </a:moveTo>
                <a:lnTo>
                  <a:pt x="4011702" y="0"/>
                </a:lnTo>
                <a:lnTo>
                  <a:pt x="4011702" y="2755900"/>
                </a:lnTo>
                <a:lnTo>
                  <a:pt x="0" y="2755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0406DB1-433E-4431-8001-1ED905F57B4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-6229" y="0"/>
            <a:ext cx="4011702" cy="2755900"/>
          </a:xfrm>
          <a:custGeom>
            <a:avLst/>
            <a:gdLst>
              <a:gd name="connsiteX0" fmla="*/ 0 w 4011702"/>
              <a:gd name="connsiteY0" fmla="*/ 0 h 2755900"/>
              <a:gd name="connsiteX1" fmla="*/ 4011702 w 4011702"/>
              <a:gd name="connsiteY1" fmla="*/ 0 h 2755900"/>
              <a:gd name="connsiteX2" fmla="*/ 4011702 w 4011702"/>
              <a:gd name="connsiteY2" fmla="*/ 2755900 h 2755900"/>
              <a:gd name="connsiteX3" fmla="*/ 0 w 4011702"/>
              <a:gd name="connsiteY3" fmla="*/ 2755900 h 275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1702" h="2755900">
                <a:moveTo>
                  <a:pt x="0" y="0"/>
                </a:moveTo>
                <a:lnTo>
                  <a:pt x="4011702" y="0"/>
                </a:lnTo>
                <a:lnTo>
                  <a:pt x="4011702" y="2755900"/>
                </a:lnTo>
                <a:lnTo>
                  <a:pt x="0" y="2755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BF4C02F-D42F-45E4-8C0A-E3134F3E8BD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0298" y="0"/>
            <a:ext cx="4011702" cy="2755900"/>
          </a:xfrm>
          <a:custGeom>
            <a:avLst/>
            <a:gdLst>
              <a:gd name="connsiteX0" fmla="*/ 0 w 4011702"/>
              <a:gd name="connsiteY0" fmla="*/ 0 h 2755900"/>
              <a:gd name="connsiteX1" fmla="*/ 4011702 w 4011702"/>
              <a:gd name="connsiteY1" fmla="*/ 0 h 2755900"/>
              <a:gd name="connsiteX2" fmla="*/ 4011702 w 4011702"/>
              <a:gd name="connsiteY2" fmla="*/ 2755900 h 2755900"/>
              <a:gd name="connsiteX3" fmla="*/ 0 w 4011702"/>
              <a:gd name="connsiteY3" fmla="*/ 2755900 h 275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1702" h="2755900">
                <a:moveTo>
                  <a:pt x="0" y="0"/>
                </a:moveTo>
                <a:lnTo>
                  <a:pt x="4011702" y="0"/>
                </a:lnTo>
                <a:lnTo>
                  <a:pt x="4011702" y="2755900"/>
                </a:lnTo>
                <a:lnTo>
                  <a:pt x="0" y="2755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653532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30C5AF6-155A-477E-A7D8-59E99697844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156200" y="2044700"/>
            <a:ext cx="1879600" cy="1879600"/>
          </a:xfrm>
          <a:custGeom>
            <a:avLst/>
            <a:gdLst>
              <a:gd name="connsiteX0" fmla="*/ 939800 w 1879600"/>
              <a:gd name="connsiteY0" fmla="*/ 0 h 1879600"/>
              <a:gd name="connsiteX1" fmla="*/ 1879600 w 1879600"/>
              <a:gd name="connsiteY1" fmla="*/ 939800 h 1879600"/>
              <a:gd name="connsiteX2" fmla="*/ 939800 w 1879600"/>
              <a:gd name="connsiteY2" fmla="*/ 1879600 h 1879600"/>
              <a:gd name="connsiteX3" fmla="*/ 0 w 1879600"/>
              <a:gd name="connsiteY3" fmla="*/ 939800 h 1879600"/>
              <a:gd name="connsiteX4" fmla="*/ 939800 w 1879600"/>
              <a:gd name="connsiteY4" fmla="*/ 0 h 187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9600" h="1879600">
                <a:moveTo>
                  <a:pt x="939800" y="0"/>
                </a:moveTo>
                <a:cubicBezTo>
                  <a:pt x="1458837" y="0"/>
                  <a:pt x="1879600" y="420763"/>
                  <a:pt x="1879600" y="939800"/>
                </a:cubicBezTo>
                <a:cubicBezTo>
                  <a:pt x="1879600" y="1458837"/>
                  <a:pt x="1458837" y="1879600"/>
                  <a:pt x="939800" y="1879600"/>
                </a:cubicBezTo>
                <a:cubicBezTo>
                  <a:pt x="420763" y="1879600"/>
                  <a:pt x="0" y="1458837"/>
                  <a:pt x="0" y="939800"/>
                </a:cubicBezTo>
                <a:cubicBezTo>
                  <a:pt x="0" y="420763"/>
                  <a:pt x="420763" y="0"/>
                  <a:pt x="9398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23064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8A8825B-69C8-4C53-BBB6-C2F155879A4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0858" y="2158890"/>
            <a:ext cx="10450284" cy="2540220"/>
          </a:xfrm>
          <a:custGeom>
            <a:avLst/>
            <a:gdLst>
              <a:gd name="connsiteX0" fmla="*/ 0 w 10450284"/>
              <a:gd name="connsiteY0" fmla="*/ 0 h 2540220"/>
              <a:gd name="connsiteX1" fmla="*/ 10450284 w 10450284"/>
              <a:gd name="connsiteY1" fmla="*/ 0 h 2540220"/>
              <a:gd name="connsiteX2" fmla="*/ 10450284 w 10450284"/>
              <a:gd name="connsiteY2" fmla="*/ 2540220 h 2540220"/>
              <a:gd name="connsiteX3" fmla="*/ 0 w 10450284"/>
              <a:gd name="connsiteY3" fmla="*/ 2540220 h 2540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50284" h="2540220">
                <a:moveTo>
                  <a:pt x="0" y="0"/>
                </a:moveTo>
                <a:lnTo>
                  <a:pt x="10450284" y="0"/>
                </a:lnTo>
                <a:lnTo>
                  <a:pt x="10450284" y="2540220"/>
                </a:lnTo>
                <a:lnTo>
                  <a:pt x="0" y="25402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74968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F84E442-6E10-47A8-97BE-5F77E108A06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064518" y="3394644"/>
            <a:ext cx="1816802" cy="1708501"/>
          </a:xfrm>
          <a:custGeom>
            <a:avLst/>
            <a:gdLst>
              <a:gd name="connsiteX0" fmla="*/ 0 w 1816802"/>
              <a:gd name="connsiteY0" fmla="*/ 0 h 1708501"/>
              <a:gd name="connsiteX1" fmla="*/ 1816802 w 1816802"/>
              <a:gd name="connsiteY1" fmla="*/ 0 h 1708501"/>
              <a:gd name="connsiteX2" fmla="*/ 1816802 w 1816802"/>
              <a:gd name="connsiteY2" fmla="*/ 1708501 h 1708501"/>
              <a:gd name="connsiteX3" fmla="*/ 0 w 1816802"/>
              <a:gd name="connsiteY3" fmla="*/ 1708501 h 170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6802" h="1708501">
                <a:moveTo>
                  <a:pt x="0" y="0"/>
                </a:moveTo>
                <a:lnTo>
                  <a:pt x="1816802" y="0"/>
                </a:lnTo>
                <a:lnTo>
                  <a:pt x="1816802" y="1708501"/>
                </a:lnTo>
                <a:lnTo>
                  <a:pt x="0" y="17085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9412888-4B7F-49C4-96F8-6C6F85ECD96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310679" y="3394644"/>
            <a:ext cx="1816802" cy="1708501"/>
          </a:xfrm>
          <a:custGeom>
            <a:avLst/>
            <a:gdLst>
              <a:gd name="connsiteX0" fmla="*/ 0 w 1816802"/>
              <a:gd name="connsiteY0" fmla="*/ 0 h 1708501"/>
              <a:gd name="connsiteX1" fmla="*/ 1816802 w 1816802"/>
              <a:gd name="connsiteY1" fmla="*/ 0 h 1708501"/>
              <a:gd name="connsiteX2" fmla="*/ 1816802 w 1816802"/>
              <a:gd name="connsiteY2" fmla="*/ 1708501 h 1708501"/>
              <a:gd name="connsiteX3" fmla="*/ 0 w 1816802"/>
              <a:gd name="connsiteY3" fmla="*/ 1708501 h 170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6802" h="1708501">
                <a:moveTo>
                  <a:pt x="0" y="0"/>
                </a:moveTo>
                <a:lnTo>
                  <a:pt x="1816802" y="0"/>
                </a:lnTo>
                <a:lnTo>
                  <a:pt x="1816802" y="1708501"/>
                </a:lnTo>
                <a:lnTo>
                  <a:pt x="0" y="17085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A6B7F1E2-080B-41C4-AF78-B1D4C716259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556841" y="3394644"/>
            <a:ext cx="1816802" cy="1708501"/>
          </a:xfrm>
          <a:custGeom>
            <a:avLst/>
            <a:gdLst>
              <a:gd name="connsiteX0" fmla="*/ 0 w 1816802"/>
              <a:gd name="connsiteY0" fmla="*/ 0 h 1708501"/>
              <a:gd name="connsiteX1" fmla="*/ 1816802 w 1816802"/>
              <a:gd name="connsiteY1" fmla="*/ 0 h 1708501"/>
              <a:gd name="connsiteX2" fmla="*/ 1816802 w 1816802"/>
              <a:gd name="connsiteY2" fmla="*/ 1708501 h 1708501"/>
              <a:gd name="connsiteX3" fmla="*/ 0 w 1816802"/>
              <a:gd name="connsiteY3" fmla="*/ 1708501 h 170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6802" h="1708501">
                <a:moveTo>
                  <a:pt x="0" y="0"/>
                </a:moveTo>
                <a:lnTo>
                  <a:pt x="1816802" y="0"/>
                </a:lnTo>
                <a:lnTo>
                  <a:pt x="1816802" y="1708501"/>
                </a:lnTo>
                <a:lnTo>
                  <a:pt x="0" y="17085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608B874-30E4-4BA0-8AB8-78A5A8B385F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818357" y="3394645"/>
            <a:ext cx="1816802" cy="1708501"/>
          </a:xfrm>
          <a:custGeom>
            <a:avLst/>
            <a:gdLst>
              <a:gd name="connsiteX0" fmla="*/ 0 w 1816802"/>
              <a:gd name="connsiteY0" fmla="*/ 0 h 1708501"/>
              <a:gd name="connsiteX1" fmla="*/ 1816802 w 1816802"/>
              <a:gd name="connsiteY1" fmla="*/ 0 h 1708501"/>
              <a:gd name="connsiteX2" fmla="*/ 1816802 w 1816802"/>
              <a:gd name="connsiteY2" fmla="*/ 1708501 h 1708501"/>
              <a:gd name="connsiteX3" fmla="*/ 0 w 1816802"/>
              <a:gd name="connsiteY3" fmla="*/ 1708501 h 170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6802" h="1708501">
                <a:moveTo>
                  <a:pt x="0" y="0"/>
                </a:moveTo>
                <a:lnTo>
                  <a:pt x="1816802" y="0"/>
                </a:lnTo>
                <a:lnTo>
                  <a:pt x="1816802" y="1708501"/>
                </a:lnTo>
                <a:lnTo>
                  <a:pt x="0" y="17085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642143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2E1D54B-6836-4864-9BA3-E476D385616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201981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A441332-FEDE-40F1-9955-4126540CA18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913637" y="3607659"/>
            <a:ext cx="3769864" cy="2476500"/>
          </a:xfrm>
          <a:custGeom>
            <a:avLst/>
            <a:gdLst>
              <a:gd name="connsiteX0" fmla="*/ 0 w 3769864"/>
              <a:gd name="connsiteY0" fmla="*/ 0 h 2476500"/>
              <a:gd name="connsiteX1" fmla="*/ 3769864 w 3769864"/>
              <a:gd name="connsiteY1" fmla="*/ 0 h 2476500"/>
              <a:gd name="connsiteX2" fmla="*/ 3769864 w 3769864"/>
              <a:gd name="connsiteY2" fmla="*/ 2476500 h 2476500"/>
              <a:gd name="connsiteX3" fmla="*/ 0 w 3769864"/>
              <a:gd name="connsiteY3" fmla="*/ 2476500 h 247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9864" h="2476500">
                <a:moveTo>
                  <a:pt x="0" y="0"/>
                </a:moveTo>
                <a:lnTo>
                  <a:pt x="3769864" y="0"/>
                </a:lnTo>
                <a:lnTo>
                  <a:pt x="3769864" y="2476500"/>
                </a:lnTo>
                <a:lnTo>
                  <a:pt x="0" y="2476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5EDC12F-FD62-4849-A143-3C25F3535F6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3607659"/>
            <a:ext cx="3860800" cy="2476500"/>
          </a:xfrm>
          <a:custGeom>
            <a:avLst/>
            <a:gdLst>
              <a:gd name="connsiteX0" fmla="*/ 0 w 3860800"/>
              <a:gd name="connsiteY0" fmla="*/ 0 h 2476500"/>
              <a:gd name="connsiteX1" fmla="*/ 3860800 w 3860800"/>
              <a:gd name="connsiteY1" fmla="*/ 0 h 2476500"/>
              <a:gd name="connsiteX2" fmla="*/ 3860800 w 3860800"/>
              <a:gd name="connsiteY2" fmla="*/ 2476500 h 2476500"/>
              <a:gd name="connsiteX3" fmla="*/ 0 w 3860800"/>
              <a:gd name="connsiteY3" fmla="*/ 2476500 h 247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0800" h="2476500">
                <a:moveTo>
                  <a:pt x="0" y="0"/>
                </a:moveTo>
                <a:lnTo>
                  <a:pt x="3860800" y="0"/>
                </a:lnTo>
                <a:lnTo>
                  <a:pt x="3860800" y="2476500"/>
                </a:lnTo>
                <a:lnTo>
                  <a:pt x="0" y="2476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067470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31814C8-F892-4C3F-A03E-F329B7A3161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788230" y="-8975"/>
            <a:ext cx="3054379" cy="6866975"/>
          </a:xfrm>
          <a:custGeom>
            <a:avLst/>
            <a:gdLst>
              <a:gd name="connsiteX0" fmla="*/ 0 w 3054379"/>
              <a:gd name="connsiteY0" fmla="*/ 0 h 6866975"/>
              <a:gd name="connsiteX1" fmla="*/ 3054379 w 3054379"/>
              <a:gd name="connsiteY1" fmla="*/ 0 h 6866975"/>
              <a:gd name="connsiteX2" fmla="*/ 3054379 w 3054379"/>
              <a:gd name="connsiteY2" fmla="*/ 6866975 h 6866975"/>
              <a:gd name="connsiteX3" fmla="*/ 0 w 3054379"/>
              <a:gd name="connsiteY3" fmla="*/ 6866975 h 686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4379" h="6866975">
                <a:moveTo>
                  <a:pt x="0" y="0"/>
                </a:moveTo>
                <a:lnTo>
                  <a:pt x="3054379" y="0"/>
                </a:lnTo>
                <a:lnTo>
                  <a:pt x="3054379" y="6866975"/>
                </a:lnTo>
                <a:lnTo>
                  <a:pt x="0" y="68669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8946453-80AC-4AF8-B895-AE7A6258F43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973236" y="-8975"/>
            <a:ext cx="5218764" cy="3100518"/>
          </a:xfrm>
          <a:custGeom>
            <a:avLst/>
            <a:gdLst>
              <a:gd name="connsiteX0" fmla="*/ 0 w 5218764"/>
              <a:gd name="connsiteY0" fmla="*/ 0 h 3100518"/>
              <a:gd name="connsiteX1" fmla="*/ 5218764 w 5218764"/>
              <a:gd name="connsiteY1" fmla="*/ 0 h 3100518"/>
              <a:gd name="connsiteX2" fmla="*/ 5218764 w 5218764"/>
              <a:gd name="connsiteY2" fmla="*/ 3100518 h 3100518"/>
              <a:gd name="connsiteX3" fmla="*/ 0 w 5218764"/>
              <a:gd name="connsiteY3" fmla="*/ 3100518 h 3100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18764" h="3100518">
                <a:moveTo>
                  <a:pt x="0" y="0"/>
                </a:moveTo>
                <a:lnTo>
                  <a:pt x="5218764" y="0"/>
                </a:lnTo>
                <a:lnTo>
                  <a:pt x="5218764" y="3100518"/>
                </a:lnTo>
                <a:lnTo>
                  <a:pt x="0" y="31005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D1D09EB-6B97-4976-9784-A33364D141E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73236" y="3205937"/>
            <a:ext cx="5218764" cy="3652063"/>
          </a:xfrm>
          <a:custGeom>
            <a:avLst/>
            <a:gdLst>
              <a:gd name="connsiteX0" fmla="*/ 0 w 5218764"/>
              <a:gd name="connsiteY0" fmla="*/ 0 h 3652063"/>
              <a:gd name="connsiteX1" fmla="*/ 5218764 w 5218764"/>
              <a:gd name="connsiteY1" fmla="*/ 0 h 3652063"/>
              <a:gd name="connsiteX2" fmla="*/ 5218764 w 5218764"/>
              <a:gd name="connsiteY2" fmla="*/ 3652063 h 3652063"/>
              <a:gd name="connsiteX3" fmla="*/ 0 w 5218764"/>
              <a:gd name="connsiteY3" fmla="*/ 3652063 h 3652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18764" h="3652063">
                <a:moveTo>
                  <a:pt x="0" y="0"/>
                </a:moveTo>
                <a:lnTo>
                  <a:pt x="5218764" y="0"/>
                </a:lnTo>
                <a:lnTo>
                  <a:pt x="5218764" y="3652063"/>
                </a:lnTo>
                <a:lnTo>
                  <a:pt x="0" y="36520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210977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BEF729A-18F8-4C71-A8CE-54C7934D048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208797" y="2044700"/>
            <a:ext cx="2838718" cy="2184400"/>
          </a:xfrm>
          <a:custGeom>
            <a:avLst/>
            <a:gdLst>
              <a:gd name="connsiteX0" fmla="*/ 0 w 2838718"/>
              <a:gd name="connsiteY0" fmla="*/ 0 h 2184400"/>
              <a:gd name="connsiteX1" fmla="*/ 2838718 w 2838718"/>
              <a:gd name="connsiteY1" fmla="*/ 0 h 2184400"/>
              <a:gd name="connsiteX2" fmla="*/ 2838718 w 2838718"/>
              <a:gd name="connsiteY2" fmla="*/ 2184400 h 2184400"/>
              <a:gd name="connsiteX3" fmla="*/ 0 w 2838718"/>
              <a:gd name="connsiteY3" fmla="*/ 2184400 h 218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8718" h="2184400">
                <a:moveTo>
                  <a:pt x="0" y="0"/>
                </a:moveTo>
                <a:lnTo>
                  <a:pt x="2838718" y="0"/>
                </a:lnTo>
                <a:lnTo>
                  <a:pt x="2838718" y="2184400"/>
                </a:lnTo>
                <a:lnTo>
                  <a:pt x="0" y="21844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D83DBBC1-0F05-4040-A1B6-C38C02C791D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142497" y="2044700"/>
            <a:ext cx="2838718" cy="2184400"/>
          </a:xfrm>
          <a:custGeom>
            <a:avLst/>
            <a:gdLst>
              <a:gd name="connsiteX0" fmla="*/ 0 w 2838718"/>
              <a:gd name="connsiteY0" fmla="*/ 0 h 2184400"/>
              <a:gd name="connsiteX1" fmla="*/ 2838718 w 2838718"/>
              <a:gd name="connsiteY1" fmla="*/ 0 h 2184400"/>
              <a:gd name="connsiteX2" fmla="*/ 2838718 w 2838718"/>
              <a:gd name="connsiteY2" fmla="*/ 2184400 h 2184400"/>
              <a:gd name="connsiteX3" fmla="*/ 0 w 2838718"/>
              <a:gd name="connsiteY3" fmla="*/ 2184400 h 218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8718" h="2184400">
                <a:moveTo>
                  <a:pt x="0" y="0"/>
                </a:moveTo>
                <a:lnTo>
                  <a:pt x="2838718" y="0"/>
                </a:lnTo>
                <a:lnTo>
                  <a:pt x="2838718" y="2184400"/>
                </a:lnTo>
                <a:lnTo>
                  <a:pt x="0" y="21844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B8A08FA-CFEE-461E-946E-95C6388DF06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75097" y="2044700"/>
            <a:ext cx="2838718" cy="2184400"/>
          </a:xfrm>
          <a:custGeom>
            <a:avLst/>
            <a:gdLst>
              <a:gd name="connsiteX0" fmla="*/ 0 w 2838718"/>
              <a:gd name="connsiteY0" fmla="*/ 0 h 2184400"/>
              <a:gd name="connsiteX1" fmla="*/ 2838718 w 2838718"/>
              <a:gd name="connsiteY1" fmla="*/ 0 h 2184400"/>
              <a:gd name="connsiteX2" fmla="*/ 2838718 w 2838718"/>
              <a:gd name="connsiteY2" fmla="*/ 2184400 h 2184400"/>
              <a:gd name="connsiteX3" fmla="*/ 0 w 2838718"/>
              <a:gd name="connsiteY3" fmla="*/ 2184400 h 218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8718" h="2184400">
                <a:moveTo>
                  <a:pt x="0" y="0"/>
                </a:moveTo>
                <a:lnTo>
                  <a:pt x="2838718" y="0"/>
                </a:lnTo>
                <a:lnTo>
                  <a:pt x="2838718" y="2184400"/>
                </a:lnTo>
                <a:lnTo>
                  <a:pt x="0" y="21844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93485FB-455A-46C4-8FB3-BACE85FC69A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076197" y="2044700"/>
            <a:ext cx="2838718" cy="2184400"/>
          </a:xfrm>
          <a:custGeom>
            <a:avLst/>
            <a:gdLst>
              <a:gd name="connsiteX0" fmla="*/ 0 w 2838718"/>
              <a:gd name="connsiteY0" fmla="*/ 0 h 2184400"/>
              <a:gd name="connsiteX1" fmla="*/ 2838718 w 2838718"/>
              <a:gd name="connsiteY1" fmla="*/ 0 h 2184400"/>
              <a:gd name="connsiteX2" fmla="*/ 2838718 w 2838718"/>
              <a:gd name="connsiteY2" fmla="*/ 2184400 h 2184400"/>
              <a:gd name="connsiteX3" fmla="*/ 0 w 2838718"/>
              <a:gd name="connsiteY3" fmla="*/ 2184400 h 218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8718" h="2184400">
                <a:moveTo>
                  <a:pt x="0" y="0"/>
                </a:moveTo>
                <a:lnTo>
                  <a:pt x="2838718" y="0"/>
                </a:lnTo>
                <a:lnTo>
                  <a:pt x="2838718" y="2184400"/>
                </a:lnTo>
                <a:lnTo>
                  <a:pt x="0" y="21844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860084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FE08BE9-F487-4E54-9D7F-FBAC1BA3506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4130453"/>
            <a:ext cx="12192000" cy="2727547"/>
          </a:xfrm>
          <a:custGeom>
            <a:avLst/>
            <a:gdLst>
              <a:gd name="connsiteX0" fmla="*/ 0 w 12192000"/>
              <a:gd name="connsiteY0" fmla="*/ 0 h 2727547"/>
              <a:gd name="connsiteX1" fmla="*/ 12192000 w 12192000"/>
              <a:gd name="connsiteY1" fmla="*/ 0 h 2727547"/>
              <a:gd name="connsiteX2" fmla="*/ 12192000 w 12192000"/>
              <a:gd name="connsiteY2" fmla="*/ 2727547 h 2727547"/>
              <a:gd name="connsiteX3" fmla="*/ 0 w 12192000"/>
              <a:gd name="connsiteY3" fmla="*/ 2727547 h 2727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727547">
                <a:moveTo>
                  <a:pt x="0" y="0"/>
                </a:moveTo>
                <a:lnTo>
                  <a:pt x="12192000" y="0"/>
                </a:lnTo>
                <a:lnTo>
                  <a:pt x="12192000" y="2727547"/>
                </a:lnTo>
                <a:lnTo>
                  <a:pt x="0" y="27275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039612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DAD5A99-9DC7-494A-B195-38A65B8EEE9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78600" y="1803400"/>
            <a:ext cx="3378200" cy="3911600"/>
          </a:xfrm>
          <a:custGeom>
            <a:avLst/>
            <a:gdLst>
              <a:gd name="connsiteX0" fmla="*/ 0 w 3378200"/>
              <a:gd name="connsiteY0" fmla="*/ 0 h 3911600"/>
              <a:gd name="connsiteX1" fmla="*/ 3378200 w 3378200"/>
              <a:gd name="connsiteY1" fmla="*/ 0 h 3911600"/>
              <a:gd name="connsiteX2" fmla="*/ 3378200 w 3378200"/>
              <a:gd name="connsiteY2" fmla="*/ 3911600 h 3911600"/>
              <a:gd name="connsiteX3" fmla="*/ 0 w 3378200"/>
              <a:gd name="connsiteY3" fmla="*/ 3911600 h 391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8200" h="3911600">
                <a:moveTo>
                  <a:pt x="0" y="0"/>
                </a:moveTo>
                <a:lnTo>
                  <a:pt x="3378200" y="0"/>
                </a:lnTo>
                <a:lnTo>
                  <a:pt x="3378200" y="3911600"/>
                </a:lnTo>
                <a:lnTo>
                  <a:pt x="0" y="3911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FD4AE6D-9105-4B90-94CA-A31290E8098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0058400" y="1803400"/>
            <a:ext cx="2133600" cy="2019300"/>
          </a:xfrm>
          <a:custGeom>
            <a:avLst/>
            <a:gdLst>
              <a:gd name="connsiteX0" fmla="*/ 0 w 2133600"/>
              <a:gd name="connsiteY0" fmla="*/ 0 h 2019300"/>
              <a:gd name="connsiteX1" fmla="*/ 2133600 w 2133600"/>
              <a:gd name="connsiteY1" fmla="*/ 0 h 2019300"/>
              <a:gd name="connsiteX2" fmla="*/ 2133600 w 2133600"/>
              <a:gd name="connsiteY2" fmla="*/ 2019300 h 2019300"/>
              <a:gd name="connsiteX3" fmla="*/ 0 w 2133600"/>
              <a:gd name="connsiteY3" fmla="*/ 2019300 h 201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3600" h="2019300">
                <a:moveTo>
                  <a:pt x="0" y="0"/>
                </a:moveTo>
                <a:lnTo>
                  <a:pt x="2133600" y="0"/>
                </a:lnTo>
                <a:lnTo>
                  <a:pt x="2133600" y="2019300"/>
                </a:lnTo>
                <a:lnTo>
                  <a:pt x="0" y="2019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25CAF2C-7EAC-498B-9192-BD2AB07B52A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803400"/>
            <a:ext cx="2997200" cy="2019300"/>
          </a:xfrm>
          <a:custGeom>
            <a:avLst/>
            <a:gdLst>
              <a:gd name="connsiteX0" fmla="*/ 0 w 2997200"/>
              <a:gd name="connsiteY0" fmla="*/ 0 h 2019300"/>
              <a:gd name="connsiteX1" fmla="*/ 2997200 w 2997200"/>
              <a:gd name="connsiteY1" fmla="*/ 0 h 2019300"/>
              <a:gd name="connsiteX2" fmla="*/ 2997200 w 2997200"/>
              <a:gd name="connsiteY2" fmla="*/ 2019300 h 2019300"/>
              <a:gd name="connsiteX3" fmla="*/ 0 w 2997200"/>
              <a:gd name="connsiteY3" fmla="*/ 2019300 h 201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7200" h="2019300">
                <a:moveTo>
                  <a:pt x="0" y="0"/>
                </a:moveTo>
                <a:lnTo>
                  <a:pt x="2997200" y="0"/>
                </a:lnTo>
                <a:lnTo>
                  <a:pt x="2997200" y="2019300"/>
                </a:lnTo>
                <a:lnTo>
                  <a:pt x="0" y="2019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7ECA5E9-DD5C-400F-9930-1C8873373C3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098800" y="1803400"/>
            <a:ext cx="3378200" cy="2019300"/>
          </a:xfrm>
          <a:custGeom>
            <a:avLst/>
            <a:gdLst>
              <a:gd name="connsiteX0" fmla="*/ 0 w 3378200"/>
              <a:gd name="connsiteY0" fmla="*/ 0 h 2019300"/>
              <a:gd name="connsiteX1" fmla="*/ 3378200 w 3378200"/>
              <a:gd name="connsiteY1" fmla="*/ 0 h 2019300"/>
              <a:gd name="connsiteX2" fmla="*/ 3378200 w 3378200"/>
              <a:gd name="connsiteY2" fmla="*/ 2019300 h 2019300"/>
              <a:gd name="connsiteX3" fmla="*/ 0 w 3378200"/>
              <a:gd name="connsiteY3" fmla="*/ 2019300 h 201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8200" h="2019300">
                <a:moveTo>
                  <a:pt x="0" y="0"/>
                </a:moveTo>
                <a:lnTo>
                  <a:pt x="3378200" y="0"/>
                </a:lnTo>
                <a:lnTo>
                  <a:pt x="3378200" y="2019300"/>
                </a:lnTo>
                <a:lnTo>
                  <a:pt x="0" y="2019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79511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44F285E-1306-4F0A-B47A-35CC42DBE1C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32627" y="2300598"/>
            <a:ext cx="2634174" cy="2634174"/>
          </a:xfrm>
          <a:custGeom>
            <a:avLst/>
            <a:gdLst>
              <a:gd name="connsiteX0" fmla="*/ 1317087 w 2634174"/>
              <a:gd name="connsiteY0" fmla="*/ 0 h 2634174"/>
              <a:gd name="connsiteX1" fmla="*/ 2634174 w 2634174"/>
              <a:gd name="connsiteY1" fmla="*/ 1317087 h 2634174"/>
              <a:gd name="connsiteX2" fmla="*/ 1317087 w 2634174"/>
              <a:gd name="connsiteY2" fmla="*/ 2634174 h 2634174"/>
              <a:gd name="connsiteX3" fmla="*/ 0 w 2634174"/>
              <a:gd name="connsiteY3" fmla="*/ 1317087 h 2634174"/>
              <a:gd name="connsiteX4" fmla="*/ 1317087 w 2634174"/>
              <a:gd name="connsiteY4" fmla="*/ 0 h 2634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4174" h="2634174">
                <a:moveTo>
                  <a:pt x="1317087" y="0"/>
                </a:moveTo>
                <a:cubicBezTo>
                  <a:pt x="2044494" y="0"/>
                  <a:pt x="2634174" y="589680"/>
                  <a:pt x="2634174" y="1317087"/>
                </a:cubicBezTo>
                <a:cubicBezTo>
                  <a:pt x="2634174" y="2044494"/>
                  <a:pt x="2044494" y="2634174"/>
                  <a:pt x="1317087" y="2634174"/>
                </a:cubicBezTo>
                <a:cubicBezTo>
                  <a:pt x="589680" y="2634174"/>
                  <a:pt x="0" y="2044494"/>
                  <a:pt x="0" y="1317087"/>
                </a:cubicBezTo>
                <a:cubicBezTo>
                  <a:pt x="0" y="589680"/>
                  <a:pt x="589680" y="0"/>
                  <a:pt x="131708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6C0500-0EBF-433C-80D0-5976415457A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625199" y="2300598"/>
            <a:ext cx="2634174" cy="2634174"/>
          </a:xfrm>
          <a:custGeom>
            <a:avLst/>
            <a:gdLst>
              <a:gd name="connsiteX0" fmla="*/ 1317087 w 2634174"/>
              <a:gd name="connsiteY0" fmla="*/ 0 h 2634174"/>
              <a:gd name="connsiteX1" fmla="*/ 2634174 w 2634174"/>
              <a:gd name="connsiteY1" fmla="*/ 1317087 h 2634174"/>
              <a:gd name="connsiteX2" fmla="*/ 1317087 w 2634174"/>
              <a:gd name="connsiteY2" fmla="*/ 2634174 h 2634174"/>
              <a:gd name="connsiteX3" fmla="*/ 0 w 2634174"/>
              <a:gd name="connsiteY3" fmla="*/ 1317087 h 2634174"/>
              <a:gd name="connsiteX4" fmla="*/ 1317087 w 2634174"/>
              <a:gd name="connsiteY4" fmla="*/ 0 h 2634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4174" h="2634174">
                <a:moveTo>
                  <a:pt x="1317087" y="0"/>
                </a:moveTo>
                <a:cubicBezTo>
                  <a:pt x="2044494" y="0"/>
                  <a:pt x="2634174" y="589680"/>
                  <a:pt x="2634174" y="1317087"/>
                </a:cubicBezTo>
                <a:cubicBezTo>
                  <a:pt x="2634174" y="2044494"/>
                  <a:pt x="2044494" y="2634174"/>
                  <a:pt x="1317087" y="2634174"/>
                </a:cubicBezTo>
                <a:cubicBezTo>
                  <a:pt x="589680" y="2634174"/>
                  <a:pt x="0" y="2044494"/>
                  <a:pt x="0" y="1317087"/>
                </a:cubicBezTo>
                <a:cubicBezTo>
                  <a:pt x="0" y="589680"/>
                  <a:pt x="589680" y="0"/>
                  <a:pt x="131708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A0EA748-851F-444A-8C7F-A9710E65808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778913" y="2300598"/>
            <a:ext cx="2634174" cy="2634174"/>
          </a:xfrm>
          <a:custGeom>
            <a:avLst/>
            <a:gdLst>
              <a:gd name="connsiteX0" fmla="*/ 1317087 w 2634174"/>
              <a:gd name="connsiteY0" fmla="*/ 0 h 2634174"/>
              <a:gd name="connsiteX1" fmla="*/ 2634174 w 2634174"/>
              <a:gd name="connsiteY1" fmla="*/ 1317087 h 2634174"/>
              <a:gd name="connsiteX2" fmla="*/ 1317087 w 2634174"/>
              <a:gd name="connsiteY2" fmla="*/ 2634174 h 2634174"/>
              <a:gd name="connsiteX3" fmla="*/ 0 w 2634174"/>
              <a:gd name="connsiteY3" fmla="*/ 1317087 h 2634174"/>
              <a:gd name="connsiteX4" fmla="*/ 1317087 w 2634174"/>
              <a:gd name="connsiteY4" fmla="*/ 0 h 2634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4174" h="2634174">
                <a:moveTo>
                  <a:pt x="1317087" y="0"/>
                </a:moveTo>
                <a:cubicBezTo>
                  <a:pt x="2044494" y="0"/>
                  <a:pt x="2634174" y="589680"/>
                  <a:pt x="2634174" y="1317087"/>
                </a:cubicBezTo>
                <a:cubicBezTo>
                  <a:pt x="2634174" y="2044494"/>
                  <a:pt x="2044494" y="2634174"/>
                  <a:pt x="1317087" y="2634174"/>
                </a:cubicBezTo>
                <a:cubicBezTo>
                  <a:pt x="589680" y="2634174"/>
                  <a:pt x="0" y="2044494"/>
                  <a:pt x="0" y="1317087"/>
                </a:cubicBezTo>
                <a:cubicBezTo>
                  <a:pt x="0" y="589680"/>
                  <a:pt x="589680" y="0"/>
                  <a:pt x="131708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225632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B13DFB-4D42-49ED-89E4-4F0D5E151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8537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88" r:id="rId2"/>
    <p:sldLayoutId id="2147483686" r:id="rId3"/>
    <p:sldLayoutId id="2147483685" r:id="rId4"/>
    <p:sldLayoutId id="2147483684" r:id="rId5"/>
    <p:sldLayoutId id="2147483683" r:id="rId6"/>
    <p:sldLayoutId id="2147483682" r:id="rId7"/>
    <p:sldLayoutId id="2147483681" r:id="rId8"/>
    <p:sldLayoutId id="2147483680" r:id="rId9"/>
    <p:sldLayoutId id="2147483676" r:id="rId10"/>
    <p:sldLayoutId id="2147483689" r:id="rId11"/>
    <p:sldLayoutId id="2147483679" r:id="rId12"/>
    <p:sldLayoutId id="2147483687" r:id="rId13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kern="1200" spc="300" baseline="0">
          <a:solidFill>
            <a:schemeClr val="tx1"/>
          </a:solidFill>
          <a:latin typeface="Montserrat "/>
          <a:ea typeface="Roboto Slab" pitchFamily="2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D1A7D5D-5DB4-4EB2-BF74-BDEC1E389657}"/>
              </a:ext>
            </a:extLst>
          </p:cNvPr>
          <p:cNvSpPr/>
          <p:nvPr/>
        </p:nvSpPr>
        <p:spPr>
          <a:xfrm>
            <a:off x="685800" y="695325"/>
            <a:ext cx="10820400" cy="54673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5">
            <a:extLst>
              <a:ext uri="{FF2B5EF4-FFF2-40B4-BE49-F238E27FC236}">
                <a16:creationId xmlns:a16="http://schemas.microsoft.com/office/drawing/2014/main" id="{C079BE2B-7BD1-4D0D-AF01-FA255A26898D}"/>
              </a:ext>
            </a:extLst>
          </p:cNvPr>
          <p:cNvSpPr>
            <a:spLocks/>
          </p:cNvSpPr>
          <p:nvPr/>
        </p:nvSpPr>
        <p:spPr bwMode="auto">
          <a:xfrm>
            <a:off x="8239" y="0"/>
            <a:ext cx="6240161" cy="6858000"/>
          </a:xfrm>
          <a:custGeom>
            <a:avLst/>
            <a:gdLst>
              <a:gd name="T0" fmla="*/ 0 w 2333"/>
              <a:gd name="T1" fmla="*/ 0 h 2870"/>
              <a:gd name="T2" fmla="*/ 0 w 2333"/>
              <a:gd name="T3" fmla="*/ 2870 h 2870"/>
              <a:gd name="T4" fmla="*/ 2333 w 2333"/>
              <a:gd name="T5" fmla="*/ 2870 h 2870"/>
              <a:gd name="T6" fmla="*/ 1259 w 2333"/>
              <a:gd name="T7" fmla="*/ 0 h 2870"/>
              <a:gd name="T8" fmla="*/ 0 w 2333"/>
              <a:gd name="T9" fmla="*/ 0 h 2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3" h="2870">
                <a:moveTo>
                  <a:pt x="0" y="0"/>
                </a:moveTo>
                <a:lnTo>
                  <a:pt x="0" y="2870"/>
                </a:lnTo>
                <a:lnTo>
                  <a:pt x="2333" y="2870"/>
                </a:lnTo>
                <a:lnTo>
                  <a:pt x="125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59705699-10E0-44F9-8AD1-47E577973319}"/>
              </a:ext>
            </a:extLst>
          </p:cNvPr>
          <p:cNvSpPr>
            <a:spLocks/>
          </p:cNvSpPr>
          <p:nvPr/>
        </p:nvSpPr>
        <p:spPr bwMode="auto">
          <a:xfrm>
            <a:off x="3375732" y="0"/>
            <a:ext cx="2693459" cy="3756368"/>
          </a:xfrm>
          <a:custGeom>
            <a:avLst/>
            <a:gdLst>
              <a:gd name="T0" fmla="*/ 0 w 1007"/>
              <a:gd name="T1" fmla="*/ 0 h 1572"/>
              <a:gd name="T2" fmla="*/ 589 w 1007"/>
              <a:gd name="T3" fmla="*/ 1572 h 1572"/>
              <a:gd name="T4" fmla="*/ 1007 w 1007"/>
              <a:gd name="T5" fmla="*/ 0 h 1572"/>
              <a:gd name="T6" fmla="*/ 0 w 1007"/>
              <a:gd name="T7" fmla="*/ 0 h 1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7" h="1572">
                <a:moveTo>
                  <a:pt x="0" y="0"/>
                </a:moveTo>
                <a:lnTo>
                  <a:pt x="589" y="1572"/>
                </a:lnTo>
                <a:lnTo>
                  <a:pt x="100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3BBDFFB-CD37-4996-8DFE-681308A2D892}"/>
              </a:ext>
            </a:extLst>
          </p:cNvPr>
          <p:cNvGrpSpPr/>
          <p:nvPr/>
        </p:nvGrpSpPr>
        <p:grpSpPr>
          <a:xfrm>
            <a:off x="3583035" y="2717672"/>
            <a:ext cx="5025930" cy="1422657"/>
            <a:chOff x="3537045" y="2676526"/>
            <a:chExt cx="5025930" cy="1422657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DBF2669-1F22-4008-B870-7377AC11AA9F}"/>
                </a:ext>
              </a:extLst>
            </p:cNvPr>
            <p:cNvGrpSpPr/>
            <p:nvPr/>
          </p:nvGrpSpPr>
          <p:grpSpPr>
            <a:xfrm>
              <a:off x="3629025" y="2758817"/>
              <a:ext cx="4933950" cy="1340366"/>
              <a:chOff x="1750784" y="2721511"/>
              <a:chExt cx="4933950" cy="1340366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E74520E-2FCB-4A9B-BFCA-790C6D61151C}"/>
                  </a:ext>
                </a:extLst>
              </p:cNvPr>
              <p:cNvSpPr txBox="1"/>
              <p:nvPr/>
            </p:nvSpPr>
            <p:spPr>
              <a:xfrm>
                <a:off x="2585413" y="3769489"/>
                <a:ext cx="3264693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00" b="1" spc="3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CREATIVE PRESENTATION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7A35FD1-3909-4041-AF68-F86B4085B81D}"/>
                  </a:ext>
                </a:extLst>
              </p:cNvPr>
              <p:cNvSpPr txBox="1"/>
              <p:nvPr/>
            </p:nvSpPr>
            <p:spPr>
              <a:xfrm>
                <a:off x="1750784" y="2721511"/>
                <a:ext cx="4933950" cy="1092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5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MINIMAL</a:t>
                </a:r>
              </a:p>
            </p:txBody>
          </p:sp>
        </p:grp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41AF23F2-9220-44B1-8420-714B7B2A0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7045" y="2676526"/>
              <a:ext cx="4868863" cy="1301630"/>
            </a:xfrm>
            <a:custGeom>
              <a:avLst/>
              <a:gdLst>
                <a:gd name="T0" fmla="*/ 647 w 3067"/>
                <a:gd name="T1" fmla="*/ 1008 h 1008"/>
                <a:gd name="T2" fmla="*/ 0 w 3067"/>
                <a:gd name="T3" fmla="*/ 1008 h 1008"/>
                <a:gd name="T4" fmla="*/ 0 w 3067"/>
                <a:gd name="T5" fmla="*/ 0 h 1008"/>
                <a:gd name="T6" fmla="*/ 3067 w 3067"/>
                <a:gd name="T7" fmla="*/ 0 h 1008"/>
                <a:gd name="T8" fmla="*/ 3067 w 3067"/>
                <a:gd name="T9" fmla="*/ 1008 h 1008"/>
                <a:gd name="T10" fmla="*/ 2540 w 3067"/>
                <a:gd name="T11" fmla="*/ 1008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67" h="1008">
                  <a:moveTo>
                    <a:pt x="647" y="1008"/>
                  </a:moveTo>
                  <a:lnTo>
                    <a:pt x="0" y="1008"/>
                  </a:lnTo>
                  <a:lnTo>
                    <a:pt x="0" y="0"/>
                  </a:lnTo>
                  <a:lnTo>
                    <a:pt x="3067" y="0"/>
                  </a:lnTo>
                  <a:lnTo>
                    <a:pt x="3067" y="1008"/>
                  </a:lnTo>
                  <a:lnTo>
                    <a:pt x="2540" y="1008"/>
                  </a:lnTo>
                </a:path>
              </a:pathLst>
            </a:cu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8645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E7C755B-9943-4B1C-BF9B-E16A959A57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63714020"/>
              </p:ext>
            </p:extLst>
          </p:nvPr>
        </p:nvGraphicFramePr>
        <p:xfrm>
          <a:off x="665559" y="1691538"/>
          <a:ext cx="10860882" cy="34749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2DB1CBCA-E68E-456C-B356-F78FC85DB158}"/>
              </a:ext>
            </a:extLst>
          </p:cNvPr>
          <p:cNvSpPr/>
          <p:nvPr/>
        </p:nvSpPr>
        <p:spPr>
          <a:xfrm>
            <a:off x="4728478" y="463034"/>
            <a:ext cx="27350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Infographic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B3E8A28-FA6E-4E00-9C64-07F455CE2CBE}"/>
              </a:ext>
            </a:extLst>
          </p:cNvPr>
          <p:cNvSpPr/>
          <p:nvPr/>
        </p:nvSpPr>
        <p:spPr>
          <a:xfrm>
            <a:off x="1872343" y="5701594"/>
            <a:ext cx="8824686" cy="523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</a:t>
            </a:r>
            <a:endParaRPr lang="en-US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264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E7C755B-9943-4B1C-BF9B-E16A959A57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87329168"/>
              </p:ext>
            </p:extLst>
          </p:nvPr>
        </p:nvGraphicFramePr>
        <p:xfrm>
          <a:off x="665559" y="1750220"/>
          <a:ext cx="10860882" cy="3271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2DB1CBCA-E68E-456C-B356-F78FC85DB158}"/>
              </a:ext>
            </a:extLst>
          </p:cNvPr>
          <p:cNvSpPr/>
          <p:nvPr/>
        </p:nvSpPr>
        <p:spPr>
          <a:xfrm>
            <a:off x="4728478" y="463034"/>
            <a:ext cx="27350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Infographic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A169B6B-A7AC-43E9-A2DA-3EB91D974ACE}"/>
              </a:ext>
            </a:extLst>
          </p:cNvPr>
          <p:cNvSpPr/>
          <p:nvPr/>
        </p:nvSpPr>
        <p:spPr>
          <a:xfrm>
            <a:off x="1872343" y="5658052"/>
            <a:ext cx="8824686" cy="523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</a:t>
            </a:r>
            <a:endParaRPr lang="en-US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438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E7C755B-9943-4B1C-BF9B-E16A959A57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4600925"/>
              </p:ext>
            </p:extLst>
          </p:nvPr>
        </p:nvGraphicFramePr>
        <p:xfrm>
          <a:off x="665559" y="1750220"/>
          <a:ext cx="10860882" cy="3460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2DB1CBCA-E68E-456C-B356-F78FC85DB158}"/>
              </a:ext>
            </a:extLst>
          </p:cNvPr>
          <p:cNvSpPr/>
          <p:nvPr/>
        </p:nvSpPr>
        <p:spPr>
          <a:xfrm>
            <a:off x="4728478" y="463034"/>
            <a:ext cx="27350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Infographic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A81DA12-89DB-4157-9B4A-89F105BBEDFC}"/>
              </a:ext>
            </a:extLst>
          </p:cNvPr>
          <p:cNvSpPr/>
          <p:nvPr/>
        </p:nvSpPr>
        <p:spPr>
          <a:xfrm>
            <a:off x="1872343" y="5658052"/>
            <a:ext cx="8824686" cy="523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</a:t>
            </a:r>
            <a:endParaRPr lang="en-US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900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E7C755B-9943-4B1C-BF9B-E16A959A57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59196235"/>
              </p:ext>
            </p:extLst>
          </p:nvPr>
        </p:nvGraphicFramePr>
        <p:xfrm>
          <a:off x="665559" y="1750220"/>
          <a:ext cx="10860882" cy="3373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2DB1CBCA-E68E-456C-B356-F78FC85DB158}"/>
              </a:ext>
            </a:extLst>
          </p:cNvPr>
          <p:cNvSpPr/>
          <p:nvPr/>
        </p:nvSpPr>
        <p:spPr>
          <a:xfrm>
            <a:off x="4728478" y="463034"/>
            <a:ext cx="27350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Infographic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BF2BED-9784-4369-AAF3-A36D1906B38D}"/>
              </a:ext>
            </a:extLst>
          </p:cNvPr>
          <p:cNvSpPr/>
          <p:nvPr/>
        </p:nvSpPr>
        <p:spPr>
          <a:xfrm>
            <a:off x="1872343" y="5658052"/>
            <a:ext cx="8824686" cy="523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</a:t>
            </a:r>
            <a:endParaRPr lang="en-US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2511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E7C755B-9943-4B1C-BF9B-E16A959A57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49090668"/>
              </p:ext>
            </p:extLst>
          </p:nvPr>
        </p:nvGraphicFramePr>
        <p:xfrm>
          <a:off x="665559" y="1750220"/>
          <a:ext cx="10860882" cy="34749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2DB1CBCA-E68E-456C-B356-F78FC85DB158}"/>
              </a:ext>
            </a:extLst>
          </p:cNvPr>
          <p:cNvSpPr/>
          <p:nvPr/>
        </p:nvSpPr>
        <p:spPr>
          <a:xfrm>
            <a:off x="4728478" y="463034"/>
            <a:ext cx="27350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Infographic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9D6D8EE-3F2F-4F1B-81B9-63BD26F53671}"/>
              </a:ext>
            </a:extLst>
          </p:cNvPr>
          <p:cNvSpPr/>
          <p:nvPr/>
        </p:nvSpPr>
        <p:spPr>
          <a:xfrm>
            <a:off x="1872343" y="5658052"/>
            <a:ext cx="8824686" cy="523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</a:t>
            </a:r>
            <a:endParaRPr lang="en-US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1172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E7C755B-9943-4B1C-BF9B-E16A959A57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88046189"/>
              </p:ext>
            </p:extLst>
          </p:nvPr>
        </p:nvGraphicFramePr>
        <p:xfrm>
          <a:off x="665559" y="1750219"/>
          <a:ext cx="10860882" cy="3634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2DB1CBCA-E68E-456C-B356-F78FC85DB158}"/>
              </a:ext>
            </a:extLst>
          </p:cNvPr>
          <p:cNvSpPr/>
          <p:nvPr/>
        </p:nvSpPr>
        <p:spPr>
          <a:xfrm>
            <a:off x="4728478" y="463034"/>
            <a:ext cx="27350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Infographic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1273E9A-B9A9-4B86-AE0B-96554A7AB045}"/>
              </a:ext>
            </a:extLst>
          </p:cNvPr>
          <p:cNvSpPr/>
          <p:nvPr/>
        </p:nvSpPr>
        <p:spPr>
          <a:xfrm>
            <a:off x="1872343" y="5658052"/>
            <a:ext cx="8824686" cy="523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</a:t>
            </a:r>
            <a:endParaRPr lang="en-US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9759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E7C755B-9943-4B1C-BF9B-E16A959A57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90555665"/>
              </p:ext>
            </p:extLst>
          </p:nvPr>
        </p:nvGraphicFramePr>
        <p:xfrm>
          <a:off x="665559" y="1750219"/>
          <a:ext cx="10860882" cy="34313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2DB1CBCA-E68E-456C-B356-F78FC85DB158}"/>
              </a:ext>
            </a:extLst>
          </p:cNvPr>
          <p:cNvSpPr/>
          <p:nvPr/>
        </p:nvSpPr>
        <p:spPr>
          <a:xfrm>
            <a:off x="4728478" y="463034"/>
            <a:ext cx="27350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Infographic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B24E4A1-88E6-4EB9-9C48-299A1A6FCCEF}"/>
              </a:ext>
            </a:extLst>
          </p:cNvPr>
          <p:cNvSpPr/>
          <p:nvPr/>
        </p:nvSpPr>
        <p:spPr>
          <a:xfrm>
            <a:off x="1872343" y="5643538"/>
            <a:ext cx="8824686" cy="523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</a:t>
            </a:r>
            <a:endParaRPr lang="en-US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4303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E7C755B-9943-4B1C-BF9B-E16A959A57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879811"/>
              </p:ext>
            </p:extLst>
          </p:nvPr>
        </p:nvGraphicFramePr>
        <p:xfrm>
          <a:off x="665559" y="1750220"/>
          <a:ext cx="10860882" cy="3460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2DB1CBCA-E68E-456C-B356-F78FC85DB158}"/>
              </a:ext>
            </a:extLst>
          </p:cNvPr>
          <p:cNvSpPr/>
          <p:nvPr/>
        </p:nvSpPr>
        <p:spPr>
          <a:xfrm>
            <a:off x="4728478" y="463034"/>
            <a:ext cx="27350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Infographic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1C26C66-05D8-43B1-BF73-DB8D1D493E09}"/>
              </a:ext>
            </a:extLst>
          </p:cNvPr>
          <p:cNvSpPr/>
          <p:nvPr/>
        </p:nvSpPr>
        <p:spPr>
          <a:xfrm>
            <a:off x="1872343" y="5643538"/>
            <a:ext cx="8824686" cy="523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</a:t>
            </a:r>
            <a:endParaRPr lang="en-US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2428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E7C755B-9943-4B1C-BF9B-E16A959A57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17072587"/>
              </p:ext>
            </p:extLst>
          </p:nvPr>
        </p:nvGraphicFramePr>
        <p:xfrm>
          <a:off x="665559" y="1750220"/>
          <a:ext cx="10860882" cy="3402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2DB1CBCA-E68E-456C-B356-F78FC85DB158}"/>
              </a:ext>
            </a:extLst>
          </p:cNvPr>
          <p:cNvSpPr/>
          <p:nvPr/>
        </p:nvSpPr>
        <p:spPr>
          <a:xfrm>
            <a:off x="4728478" y="463034"/>
            <a:ext cx="27350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Infographic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848752A-F206-4E19-8E3F-CA8ABC94F427}"/>
              </a:ext>
            </a:extLst>
          </p:cNvPr>
          <p:cNvSpPr/>
          <p:nvPr/>
        </p:nvSpPr>
        <p:spPr>
          <a:xfrm>
            <a:off x="1872343" y="5643538"/>
            <a:ext cx="8824686" cy="523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</a:t>
            </a:r>
            <a:endParaRPr lang="en-US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3692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E7C755B-9943-4B1C-BF9B-E16A959A57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4154754"/>
              </p:ext>
            </p:extLst>
          </p:nvPr>
        </p:nvGraphicFramePr>
        <p:xfrm>
          <a:off x="665559" y="1750220"/>
          <a:ext cx="10860882" cy="3576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2DB1CBCA-E68E-456C-B356-F78FC85DB158}"/>
              </a:ext>
            </a:extLst>
          </p:cNvPr>
          <p:cNvSpPr/>
          <p:nvPr/>
        </p:nvSpPr>
        <p:spPr>
          <a:xfrm>
            <a:off x="4728478" y="463034"/>
            <a:ext cx="27350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Infographic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F5712B6-C3B3-4573-B86B-9328D15CE774}"/>
              </a:ext>
            </a:extLst>
          </p:cNvPr>
          <p:cNvSpPr/>
          <p:nvPr/>
        </p:nvSpPr>
        <p:spPr>
          <a:xfrm>
            <a:off x="1872343" y="5643538"/>
            <a:ext cx="8824686" cy="523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</a:t>
            </a:r>
            <a:endParaRPr lang="en-US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311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D1A7D5D-5DB4-4EB2-BF74-BDEC1E389657}"/>
              </a:ext>
            </a:extLst>
          </p:cNvPr>
          <p:cNvSpPr/>
          <p:nvPr/>
        </p:nvSpPr>
        <p:spPr>
          <a:xfrm>
            <a:off x="685800" y="695325"/>
            <a:ext cx="10820400" cy="546735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52AE032D-1E48-4CD2-8628-14DDFD61CDEC}"/>
              </a:ext>
            </a:extLst>
          </p:cNvPr>
          <p:cNvSpPr>
            <a:spLocks/>
          </p:cNvSpPr>
          <p:nvPr/>
        </p:nvSpPr>
        <p:spPr bwMode="auto">
          <a:xfrm>
            <a:off x="6574971" y="0"/>
            <a:ext cx="5617029" cy="6858000"/>
          </a:xfrm>
          <a:custGeom>
            <a:avLst/>
            <a:gdLst>
              <a:gd name="T0" fmla="*/ 2332 w 2332"/>
              <a:gd name="T1" fmla="*/ 0 h 2870"/>
              <a:gd name="T2" fmla="*/ 2332 w 2332"/>
              <a:gd name="T3" fmla="*/ 2870 h 2870"/>
              <a:gd name="T4" fmla="*/ 0 w 2332"/>
              <a:gd name="T5" fmla="*/ 2870 h 2870"/>
              <a:gd name="T6" fmla="*/ 1073 w 2332"/>
              <a:gd name="T7" fmla="*/ 0 h 2870"/>
              <a:gd name="T8" fmla="*/ 2332 w 2332"/>
              <a:gd name="T9" fmla="*/ 0 h 2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2" h="2870">
                <a:moveTo>
                  <a:pt x="2332" y="0"/>
                </a:moveTo>
                <a:lnTo>
                  <a:pt x="2332" y="2870"/>
                </a:lnTo>
                <a:lnTo>
                  <a:pt x="0" y="2870"/>
                </a:lnTo>
                <a:lnTo>
                  <a:pt x="1073" y="0"/>
                </a:lnTo>
                <a:lnTo>
                  <a:pt x="2332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A49AC63D-5554-4D83-9FE3-20C333B7E6D1}"/>
              </a:ext>
            </a:extLst>
          </p:cNvPr>
          <p:cNvSpPr>
            <a:spLocks/>
          </p:cNvSpPr>
          <p:nvPr/>
        </p:nvSpPr>
        <p:spPr bwMode="auto">
          <a:xfrm>
            <a:off x="6736353" y="0"/>
            <a:ext cx="2423127" cy="3756368"/>
          </a:xfrm>
          <a:custGeom>
            <a:avLst/>
            <a:gdLst>
              <a:gd name="T0" fmla="*/ 1006 w 1006"/>
              <a:gd name="T1" fmla="*/ 0 h 1572"/>
              <a:gd name="T2" fmla="*/ 418 w 1006"/>
              <a:gd name="T3" fmla="*/ 1572 h 1572"/>
              <a:gd name="T4" fmla="*/ 0 w 1006"/>
              <a:gd name="T5" fmla="*/ 0 h 1572"/>
              <a:gd name="T6" fmla="*/ 1006 w 1006"/>
              <a:gd name="T7" fmla="*/ 0 h 1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6" h="1572">
                <a:moveTo>
                  <a:pt x="1006" y="0"/>
                </a:moveTo>
                <a:lnTo>
                  <a:pt x="418" y="1572"/>
                </a:lnTo>
                <a:lnTo>
                  <a:pt x="0" y="0"/>
                </a:lnTo>
                <a:lnTo>
                  <a:pt x="100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3BBDFFB-CD37-4996-8DFE-681308A2D892}"/>
              </a:ext>
            </a:extLst>
          </p:cNvPr>
          <p:cNvGrpSpPr/>
          <p:nvPr/>
        </p:nvGrpSpPr>
        <p:grpSpPr>
          <a:xfrm>
            <a:off x="3583035" y="2717672"/>
            <a:ext cx="5025930" cy="1422657"/>
            <a:chOff x="3537045" y="2676526"/>
            <a:chExt cx="5025930" cy="1422657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DBF2669-1F22-4008-B870-7377AC11AA9F}"/>
                </a:ext>
              </a:extLst>
            </p:cNvPr>
            <p:cNvGrpSpPr/>
            <p:nvPr/>
          </p:nvGrpSpPr>
          <p:grpSpPr>
            <a:xfrm>
              <a:off x="3629025" y="2758817"/>
              <a:ext cx="4933950" cy="1340366"/>
              <a:chOff x="1750784" y="2721511"/>
              <a:chExt cx="4933950" cy="1340366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E74520E-2FCB-4A9B-BFCA-790C6D61151C}"/>
                  </a:ext>
                </a:extLst>
              </p:cNvPr>
              <p:cNvSpPr txBox="1"/>
              <p:nvPr/>
            </p:nvSpPr>
            <p:spPr>
              <a:xfrm>
                <a:off x="2585413" y="3769489"/>
                <a:ext cx="3264693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00" b="1" spc="3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CREATIVE PRESENTATION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7A35FD1-3909-4041-AF68-F86B4085B81D}"/>
                  </a:ext>
                </a:extLst>
              </p:cNvPr>
              <p:cNvSpPr txBox="1"/>
              <p:nvPr/>
            </p:nvSpPr>
            <p:spPr>
              <a:xfrm>
                <a:off x="1750784" y="2721511"/>
                <a:ext cx="4933950" cy="1092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5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MINIMAL</a:t>
                </a:r>
              </a:p>
            </p:txBody>
          </p:sp>
        </p:grp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41AF23F2-9220-44B1-8420-714B7B2A0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7045" y="2676526"/>
              <a:ext cx="4868863" cy="1301630"/>
            </a:xfrm>
            <a:custGeom>
              <a:avLst/>
              <a:gdLst>
                <a:gd name="T0" fmla="*/ 647 w 3067"/>
                <a:gd name="T1" fmla="*/ 1008 h 1008"/>
                <a:gd name="T2" fmla="*/ 0 w 3067"/>
                <a:gd name="T3" fmla="*/ 1008 h 1008"/>
                <a:gd name="T4" fmla="*/ 0 w 3067"/>
                <a:gd name="T5" fmla="*/ 0 h 1008"/>
                <a:gd name="T6" fmla="*/ 3067 w 3067"/>
                <a:gd name="T7" fmla="*/ 0 h 1008"/>
                <a:gd name="T8" fmla="*/ 3067 w 3067"/>
                <a:gd name="T9" fmla="*/ 1008 h 1008"/>
                <a:gd name="T10" fmla="*/ 2540 w 3067"/>
                <a:gd name="T11" fmla="*/ 1008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67" h="1008">
                  <a:moveTo>
                    <a:pt x="647" y="1008"/>
                  </a:moveTo>
                  <a:lnTo>
                    <a:pt x="0" y="1008"/>
                  </a:lnTo>
                  <a:lnTo>
                    <a:pt x="0" y="0"/>
                  </a:lnTo>
                  <a:lnTo>
                    <a:pt x="3067" y="0"/>
                  </a:lnTo>
                  <a:lnTo>
                    <a:pt x="3067" y="1008"/>
                  </a:lnTo>
                  <a:lnTo>
                    <a:pt x="2540" y="1008"/>
                  </a:lnTo>
                </a:path>
              </a:pathLst>
            </a:custGeom>
            <a:no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317199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E7C755B-9943-4B1C-BF9B-E16A959A57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2034670"/>
              </p:ext>
            </p:extLst>
          </p:nvPr>
        </p:nvGraphicFramePr>
        <p:xfrm>
          <a:off x="665559" y="1750220"/>
          <a:ext cx="10860882" cy="34458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2DB1CBCA-E68E-456C-B356-F78FC85DB158}"/>
              </a:ext>
            </a:extLst>
          </p:cNvPr>
          <p:cNvSpPr/>
          <p:nvPr/>
        </p:nvSpPr>
        <p:spPr>
          <a:xfrm>
            <a:off x="4728478" y="463034"/>
            <a:ext cx="27350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Infographic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B4A11EB-AC45-436B-9118-D97923A75539}"/>
              </a:ext>
            </a:extLst>
          </p:cNvPr>
          <p:cNvSpPr/>
          <p:nvPr/>
        </p:nvSpPr>
        <p:spPr>
          <a:xfrm>
            <a:off x="1872343" y="5643538"/>
            <a:ext cx="8824686" cy="523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dirty="0" err="1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</a:t>
            </a:r>
            <a:endParaRPr lang="en-US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8298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D8288A7-E12B-4BCC-95FC-FA8DE277453B}"/>
              </a:ext>
            </a:extLst>
          </p:cNvPr>
          <p:cNvSpPr txBox="1"/>
          <p:nvPr/>
        </p:nvSpPr>
        <p:spPr>
          <a:xfrm>
            <a:off x="4302882" y="2998113"/>
            <a:ext cx="358623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 H E </a:t>
            </a:r>
            <a:r>
              <a:rPr lang="en-US" sz="5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</a:t>
            </a:r>
            <a:r>
              <a:rPr lang="en-US" sz="5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N 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782B65A-F42C-479E-BB5B-8235540DA8FA}"/>
              </a:ext>
            </a:extLst>
          </p:cNvPr>
          <p:cNvSpPr/>
          <p:nvPr/>
        </p:nvSpPr>
        <p:spPr>
          <a:xfrm>
            <a:off x="5950857" y="0"/>
            <a:ext cx="290286" cy="29207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7981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DE33540-D1FA-457D-88CA-7C000A661FD9}"/>
              </a:ext>
            </a:extLst>
          </p:cNvPr>
          <p:cNvSpPr txBox="1"/>
          <p:nvPr/>
        </p:nvSpPr>
        <p:spPr>
          <a:xfrm>
            <a:off x="1862526" y="3190473"/>
            <a:ext cx="846694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spc="5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www.example.com</a:t>
            </a:r>
          </a:p>
        </p:txBody>
      </p:sp>
    </p:spTree>
    <p:extLst>
      <p:ext uri="{BB962C8B-B14F-4D97-AF65-F5344CB8AC3E}">
        <p14:creationId xmlns:p14="http://schemas.microsoft.com/office/powerpoint/2010/main" val="4042908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2BA01FBB-5A70-4767-8970-E0ADCC2C45E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E65BA687-FFF7-4EBF-86D0-2545142421A6}"/>
              </a:ext>
            </a:extLst>
          </p:cNvPr>
          <p:cNvGrpSpPr/>
          <p:nvPr/>
        </p:nvGrpSpPr>
        <p:grpSpPr>
          <a:xfrm>
            <a:off x="2113422" y="4127500"/>
            <a:ext cx="7965156" cy="1533087"/>
            <a:chOff x="2113422" y="4038600"/>
            <a:chExt cx="7965156" cy="1533087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2A67332-5799-4E18-9DF6-67E6CD9EF9C8}"/>
                </a:ext>
              </a:extLst>
            </p:cNvPr>
            <p:cNvSpPr txBox="1"/>
            <p:nvPr/>
          </p:nvSpPr>
          <p:spPr>
            <a:xfrm>
              <a:off x="4930457" y="4038600"/>
              <a:ext cx="233108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0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Jone</a:t>
              </a:r>
              <a:r>
                <a:rPr lang="en-US" sz="4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Doe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4FAA974-26B8-40DC-A1FF-5647F21306F4}"/>
                </a:ext>
              </a:extLst>
            </p:cNvPr>
            <p:cNvSpPr/>
            <p:nvPr/>
          </p:nvSpPr>
          <p:spPr>
            <a:xfrm>
              <a:off x="2113422" y="4817250"/>
              <a:ext cx="7965156" cy="7544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b="1" dirty="0">
                  <a:solidFill>
                    <a:sysClr val="windowText" lastClr="000000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000" dirty="0">
                  <a:solidFill>
                    <a:sysClr val="windowText" lastClr="000000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A43B334-6B65-4675-A907-AE36454DF845}"/>
              </a:ext>
            </a:extLst>
          </p:cNvPr>
          <p:cNvGrpSpPr/>
          <p:nvPr/>
        </p:nvGrpSpPr>
        <p:grpSpPr>
          <a:xfrm>
            <a:off x="2565400" y="596245"/>
            <a:ext cx="7061200" cy="1118255"/>
            <a:chOff x="2552700" y="596245"/>
            <a:chExt cx="7061200" cy="111825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B4A00A1-4672-4214-9923-8AC9DFD586A5}"/>
                </a:ext>
              </a:extLst>
            </p:cNvPr>
            <p:cNvSpPr txBox="1"/>
            <p:nvPr/>
          </p:nvSpPr>
          <p:spPr>
            <a:xfrm>
              <a:off x="4338863" y="596245"/>
              <a:ext cx="3514274" cy="1118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4000"/>
                </a:lnSpc>
              </a:pPr>
              <a:r>
                <a:rPr lang="en-US" sz="4000" b="1" spc="600" dirty="0">
                  <a:solidFill>
                    <a:schemeClr val="accent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WELCOME</a:t>
              </a:r>
              <a:r>
                <a:rPr lang="en-US" sz="4000" b="1" spc="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4000" spc="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Massage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4D4ABFA-BB42-4FE9-B899-31202D16A7F0}"/>
                </a:ext>
              </a:extLst>
            </p:cNvPr>
            <p:cNvSpPr/>
            <p:nvPr/>
          </p:nvSpPr>
          <p:spPr>
            <a:xfrm>
              <a:off x="2552700" y="1384300"/>
              <a:ext cx="2171700" cy="4571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2017105-D157-4056-838B-B499A48AF7A2}"/>
                </a:ext>
              </a:extLst>
            </p:cNvPr>
            <p:cNvSpPr/>
            <p:nvPr/>
          </p:nvSpPr>
          <p:spPr>
            <a:xfrm>
              <a:off x="7442200" y="1384300"/>
              <a:ext cx="2171700" cy="4571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5276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6DDA03C-3D84-4763-B211-43E6B4A1DE8B}"/>
              </a:ext>
            </a:extLst>
          </p:cNvPr>
          <p:cNvSpPr/>
          <p:nvPr/>
        </p:nvSpPr>
        <p:spPr>
          <a:xfrm>
            <a:off x="870858" y="2158890"/>
            <a:ext cx="10450284" cy="25402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D58982B0-16EC-49A3-B1A2-EAA0AC49522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01" b="18701"/>
          <a:stretch>
            <a:fillRect/>
          </a:stretch>
        </p:blipFill>
        <p:spPr/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44C52D89-C0EE-4B94-9CF2-4E8D566D955A}"/>
              </a:ext>
            </a:extLst>
          </p:cNvPr>
          <p:cNvGrpSpPr/>
          <p:nvPr/>
        </p:nvGrpSpPr>
        <p:grpSpPr>
          <a:xfrm>
            <a:off x="2565400" y="596245"/>
            <a:ext cx="7061200" cy="1118255"/>
            <a:chOff x="2552700" y="596245"/>
            <a:chExt cx="7061200" cy="1118255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47FF411-3038-4920-961F-3D89FABB4FA4}"/>
                </a:ext>
              </a:extLst>
            </p:cNvPr>
            <p:cNvSpPr txBox="1"/>
            <p:nvPr/>
          </p:nvSpPr>
          <p:spPr>
            <a:xfrm>
              <a:off x="4338863" y="596245"/>
              <a:ext cx="3514274" cy="1118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4000"/>
                </a:lnSpc>
              </a:pPr>
              <a:r>
                <a:rPr lang="en-US" sz="4000" b="1" spc="600" dirty="0">
                  <a:solidFill>
                    <a:schemeClr val="accent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WELCOME</a:t>
              </a:r>
              <a:r>
                <a:rPr lang="en-US" sz="4000" b="1" spc="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4000" spc="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Massage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A671CED-3EF7-432F-9072-A13D88D7C1AE}"/>
                </a:ext>
              </a:extLst>
            </p:cNvPr>
            <p:cNvSpPr/>
            <p:nvPr/>
          </p:nvSpPr>
          <p:spPr>
            <a:xfrm>
              <a:off x="2552700" y="1384300"/>
              <a:ext cx="2171700" cy="4571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42EB977-2BA8-4F34-84AF-BC2216CBF0F6}"/>
                </a:ext>
              </a:extLst>
            </p:cNvPr>
            <p:cNvSpPr/>
            <p:nvPr/>
          </p:nvSpPr>
          <p:spPr>
            <a:xfrm>
              <a:off x="7442200" y="1384300"/>
              <a:ext cx="2171700" cy="4571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0B0D1110-DA59-4265-A1EA-5523580F0A5E}"/>
              </a:ext>
            </a:extLst>
          </p:cNvPr>
          <p:cNvSpPr/>
          <p:nvPr/>
        </p:nvSpPr>
        <p:spPr>
          <a:xfrm>
            <a:off x="4930457" y="4138600"/>
            <a:ext cx="2331087" cy="816337"/>
          </a:xfrm>
          <a:prstGeom prst="rect">
            <a:avLst/>
          </a:prstGeom>
          <a:solidFill>
            <a:schemeClr val="accent2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5A4FC3-06D7-4BA4-9EA7-BDE4D1F0D234}"/>
              </a:ext>
            </a:extLst>
          </p:cNvPr>
          <p:cNvSpPr txBox="1"/>
          <p:nvPr/>
        </p:nvSpPr>
        <p:spPr>
          <a:xfrm>
            <a:off x="4927916" y="4182290"/>
            <a:ext cx="23310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Jone</a:t>
            </a:r>
            <a:r>
              <a:rPr lang="en-US" sz="4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Doe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31A8CC0-A1E4-4086-854E-B348DE2F2205}"/>
              </a:ext>
            </a:extLst>
          </p:cNvPr>
          <p:cNvSpPr/>
          <p:nvPr/>
        </p:nvSpPr>
        <p:spPr>
          <a:xfrm>
            <a:off x="2113422" y="5096482"/>
            <a:ext cx="7965156" cy="754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1" dirty="0">
                <a:solidFill>
                  <a:sysClr val="windowText" lastClr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ysClr val="windowText" lastClr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</a:t>
            </a:r>
          </a:p>
        </p:txBody>
      </p:sp>
    </p:spTree>
    <p:extLst>
      <p:ext uri="{BB962C8B-B14F-4D97-AF65-F5344CB8AC3E}">
        <p14:creationId xmlns:p14="http://schemas.microsoft.com/office/powerpoint/2010/main" val="194415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D85309B-6578-477E-A9EE-6CFFC99D6B47}"/>
              </a:ext>
            </a:extLst>
          </p:cNvPr>
          <p:cNvSpPr/>
          <p:nvPr/>
        </p:nvSpPr>
        <p:spPr>
          <a:xfrm>
            <a:off x="4710044" y="767834"/>
            <a:ext cx="27719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ABOUT US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FD7519-9FD1-4C6F-AFA0-13714F661197}"/>
              </a:ext>
            </a:extLst>
          </p:cNvPr>
          <p:cNvSpPr/>
          <p:nvPr/>
        </p:nvSpPr>
        <p:spPr>
          <a:xfrm>
            <a:off x="800476" y="2351313"/>
            <a:ext cx="2595242" cy="298994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D5FEA6C-E226-4A0A-B270-8998D9E3A5D3}"/>
              </a:ext>
            </a:extLst>
          </p:cNvPr>
          <p:cNvGrpSpPr/>
          <p:nvPr/>
        </p:nvGrpSpPr>
        <p:grpSpPr>
          <a:xfrm>
            <a:off x="888287" y="2972937"/>
            <a:ext cx="2419620" cy="1746695"/>
            <a:chOff x="771615" y="2599760"/>
            <a:chExt cx="2419620" cy="1746695"/>
          </a:xfrm>
          <a:solidFill>
            <a:schemeClr val="bg1">
              <a:lumMod val="95000"/>
            </a:schemeClr>
          </a:solidFill>
        </p:grpSpPr>
        <p:sp>
          <p:nvSpPr>
            <p:cNvPr id="27" name="Subtitle 6">
              <a:extLst>
                <a:ext uri="{FF2B5EF4-FFF2-40B4-BE49-F238E27FC236}">
                  <a16:creationId xmlns:a16="http://schemas.microsoft.com/office/drawing/2014/main" id="{F4F54447-7F7F-47EB-9747-FF0B6ABB5A14}"/>
                </a:ext>
              </a:extLst>
            </p:cNvPr>
            <p:cNvSpPr txBox="1">
              <a:spLocks/>
            </p:cNvSpPr>
            <p:nvPr/>
          </p:nvSpPr>
          <p:spPr>
            <a:xfrm>
              <a:off x="1221014" y="2922926"/>
              <a:ext cx="1970221" cy="1423529"/>
            </a:xfrm>
            <a:prstGeom prst="rect">
              <a:avLst/>
            </a:prstGeom>
            <a:grpFill/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600"/>
                </a:lnSpc>
              </a:pPr>
              <a:r>
                <a:rPr lang="en-US" sz="900" dirty="0">
                  <a:solidFill>
                    <a:schemeClr val="bg2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There are many variations of passages of Lorem Ipsum available, Ipsum available, but alteration in some form, by injected humour, or randomised words which don't look even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5A0FBE5-2F6D-49EE-8285-F938D7701E72}"/>
                </a:ext>
              </a:extLst>
            </p:cNvPr>
            <p:cNvSpPr txBox="1"/>
            <p:nvPr/>
          </p:nvSpPr>
          <p:spPr>
            <a:xfrm>
              <a:off x="771615" y="2599760"/>
              <a:ext cx="569140" cy="3231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300" dirty="0">
                  <a:solidFill>
                    <a:schemeClr val="accent2"/>
                  </a:solidFill>
                  <a:latin typeface="Montserrat" panose="00000500000000000000" pitchFamily="50" charset="0"/>
                </a:rPr>
                <a:t>//</a:t>
              </a: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690C3E13-B83C-4178-9E7C-CA531CC8F165}"/>
              </a:ext>
            </a:extLst>
          </p:cNvPr>
          <p:cNvSpPr/>
          <p:nvPr/>
        </p:nvSpPr>
        <p:spPr>
          <a:xfrm>
            <a:off x="3465745" y="2351313"/>
            <a:ext cx="2595242" cy="298994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1A4FA8F-8FE9-4F9F-9BD8-7990102CFD8B}"/>
              </a:ext>
            </a:extLst>
          </p:cNvPr>
          <p:cNvGrpSpPr/>
          <p:nvPr/>
        </p:nvGrpSpPr>
        <p:grpSpPr>
          <a:xfrm>
            <a:off x="3553556" y="2972937"/>
            <a:ext cx="2419620" cy="1746695"/>
            <a:chOff x="771615" y="2599760"/>
            <a:chExt cx="2419620" cy="1746695"/>
          </a:xfrm>
          <a:solidFill>
            <a:schemeClr val="bg1">
              <a:lumMod val="95000"/>
            </a:schemeClr>
          </a:solidFill>
        </p:grpSpPr>
        <p:sp>
          <p:nvSpPr>
            <p:cNvPr id="37" name="Subtitle 6">
              <a:extLst>
                <a:ext uri="{FF2B5EF4-FFF2-40B4-BE49-F238E27FC236}">
                  <a16:creationId xmlns:a16="http://schemas.microsoft.com/office/drawing/2014/main" id="{2221F030-3281-4821-8026-66EF082411F9}"/>
                </a:ext>
              </a:extLst>
            </p:cNvPr>
            <p:cNvSpPr txBox="1">
              <a:spLocks/>
            </p:cNvSpPr>
            <p:nvPr/>
          </p:nvSpPr>
          <p:spPr>
            <a:xfrm>
              <a:off x="1221014" y="2922926"/>
              <a:ext cx="1970221" cy="1423529"/>
            </a:xfrm>
            <a:prstGeom prst="rect">
              <a:avLst/>
            </a:prstGeom>
            <a:grpFill/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600"/>
                </a:lnSpc>
              </a:pPr>
              <a:r>
                <a:rPr lang="en-US" sz="900" dirty="0">
                  <a:solidFill>
                    <a:schemeClr val="bg2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There are many variations of passages of Lorem Ipsum available, Ipsum available, but alteration in some form, by injected humour, or randomised words which don't look even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BDFB8BA-7417-4F85-9290-38136A1E3BF1}"/>
                </a:ext>
              </a:extLst>
            </p:cNvPr>
            <p:cNvSpPr txBox="1"/>
            <p:nvPr/>
          </p:nvSpPr>
          <p:spPr>
            <a:xfrm>
              <a:off x="771615" y="2599760"/>
              <a:ext cx="569140" cy="3231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300" dirty="0">
                  <a:solidFill>
                    <a:schemeClr val="accent2"/>
                  </a:solidFill>
                  <a:latin typeface="Montserrat" panose="00000500000000000000" pitchFamily="50" charset="0"/>
                </a:rPr>
                <a:t>//</a:t>
              </a: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DD6E2FB3-2DB5-4A21-9ADA-A4F934A8A70D}"/>
              </a:ext>
            </a:extLst>
          </p:cNvPr>
          <p:cNvSpPr/>
          <p:nvPr/>
        </p:nvSpPr>
        <p:spPr>
          <a:xfrm>
            <a:off x="6131014" y="2351313"/>
            <a:ext cx="2595242" cy="298994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EBC2EC7-2E19-41A9-9B09-0A96CCE9A009}"/>
              </a:ext>
            </a:extLst>
          </p:cNvPr>
          <p:cNvGrpSpPr/>
          <p:nvPr/>
        </p:nvGrpSpPr>
        <p:grpSpPr>
          <a:xfrm>
            <a:off x="6218825" y="2972937"/>
            <a:ext cx="2419620" cy="1746695"/>
            <a:chOff x="771615" y="2599760"/>
            <a:chExt cx="2419620" cy="1746695"/>
          </a:xfrm>
          <a:solidFill>
            <a:schemeClr val="bg1">
              <a:lumMod val="95000"/>
            </a:schemeClr>
          </a:solidFill>
        </p:grpSpPr>
        <p:sp>
          <p:nvSpPr>
            <p:cNvPr id="43" name="Subtitle 6">
              <a:extLst>
                <a:ext uri="{FF2B5EF4-FFF2-40B4-BE49-F238E27FC236}">
                  <a16:creationId xmlns:a16="http://schemas.microsoft.com/office/drawing/2014/main" id="{0654BD87-CAF6-4315-8A93-D25BBEAF5BD5}"/>
                </a:ext>
              </a:extLst>
            </p:cNvPr>
            <p:cNvSpPr txBox="1">
              <a:spLocks/>
            </p:cNvSpPr>
            <p:nvPr/>
          </p:nvSpPr>
          <p:spPr>
            <a:xfrm>
              <a:off x="1221014" y="2922926"/>
              <a:ext cx="1970221" cy="1423529"/>
            </a:xfrm>
            <a:prstGeom prst="rect">
              <a:avLst/>
            </a:prstGeom>
            <a:grpFill/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600"/>
                </a:lnSpc>
              </a:pPr>
              <a:r>
                <a:rPr lang="en-US" sz="900" dirty="0">
                  <a:solidFill>
                    <a:schemeClr val="bg2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There are many variations of passages of Lorem Ipsum available, Ipsum available, but alteration in some form, by injected humour, or randomised words which don't look even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4AF7B64B-7D16-479D-B983-B5C9DF2402FE}"/>
                </a:ext>
              </a:extLst>
            </p:cNvPr>
            <p:cNvSpPr txBox="1"/>
            <p:nvPr/>
          </p:nvSpPr>
          <p:spPr>
            <a:xfrm>
              <a:off x="771615" y="2599760"/>
              <a:ext cx="569140" cy="3231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300" dirty="0">
                  <a:solidFill>
                    <a:schemeClr val="accent2"/>
                  </a:solidFill>
                  <a:latin typeface="Montserrat" panose="00000500000000000000" pitchFamily="50" charset="0"/>
                </a:rPr>
                <a:t>//</a:t>
              </a:r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DAE0E29F-F199-429F-AB26-AC484140607B}"/>
              </a:ext>
            </a:extLst>
          </p:cNvPr>
          <p:cNvSpPr/>
          <p:nvPr/>
        </p:nvSpPr>
        <p:spPr>
          <a:xfrm>
            <a:off x="8796282" y="2351313"/>
            <a:ext cx="2595242" cy="298994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4F73BCE-B081-4FF3-AAAA-5CE774D2D407}"/>
              </a:ext>
            </a:extLst>
          </p:cNvPr>
          <p:cNvGrpSpPr/>
          <p:nvPr/>
        </p:nvGrpSpPr>
        <p:grpSpPr>
          <a:xfrm>
            <a:off x="8884093" y="2972937"/>
            <a:ext cx="2419620" cy="1746695"/>
            <a:chOff x="771615" y="2599760"/>
            <a:chExt cx="2419620" cy="1746695"/>
          </a:xfrm>
          <a:solidFill>
            <a:schemeClr val="bg1">
              <a:lumMod val="95000"/>
            </a:schemeClr>
          </a:solidFill>
        </p:grpSpPr>
        <p:sp>
          <p:nvSpPr>
            <p:cNvPr id="48" name="Subtitle 6">
              <a:extLst>
                <a:ext uri="{FF2B5EF4-FFF2-40B4-BE49-F238E27FC236}">
                  <a16:creationId xmlns:a16="http://schemas.microsoft.com/office/drawing/2014/main" id="{E06E76B1-D580-485D-BEE1-F9F6D2C692E4}"/>
                </a:ext>
              </a:extLst>
            </p:cNvPr>
            <p:cNvSpPr txBox="1">
              <a:spLocks/>
            </p:cNvSpPr>
            <p:nvPr/>
          </p:nvSpPr>
          <p:spPr>
            <a:xfrm>
              <a:off x="1221014" y="2922926"/>
              <a:ext cx="1970221" cy="1423529"/>
            </a:xfrm>
            <a:prstGeom prst="rect">
              <a:avLst/>
            </a:prstGeom>
            <a:grpFill/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600"/>
                </a:lnSpc>
              </a:pPr>
              <a:r>
                <a:rPr lang="en-US" sz="900" dirty="0">
                  <a:solidFill>
                    <a:schemeClr val="bg2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There are many variations of passages of Lorem Ipsum available, Ipsum available, but alteration in some form, by injected humour, or randomised words which don't look even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F876B39-11E4-4484-9A87-EFF69821F811}"/>
                </a:ext>
              </a:extLst>
            </p:cNvPr>
            <p:cNvSpPr txBox="1"/>
            <p:nvPr/>
          </p:nvSpPr>
          <p:spPr>
            <a:xfrm>
              <a:off x="771615" y="2599760"/>
              <a:ext cx="569140" cy="32316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spc="300" dirty="0">
                  <a:solidFill>
                    <a:schemeClr val="accent2"/>
                  </a:solidFill>
                  <a:latin typeface="Montserrat" panose="00000500000000000000" pitchFamily="50" charset="0"/>
                </a:rPr>
                <a:t>//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0319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2E660E63-4AEE-4F2C-ACCB-D2E0A65CCF4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9" r="8939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0BD1FE1A-EC97-428B-B95F-858DA8CFDAC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6" t="32233" r="15996" b="1809"/>
          <a:stretch/>
        </p:blipFill>
        <p:spPr>
          <a:xfrm>
            <a:off x="4087034" y="0"/>
            <a:ext cx="4011702" cy="2755900"/>
          </a:xfrm>
        </p:spPr>
      </p:pic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F609377A-DED7-4536-9435-3CF1F847BE8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" r="1418"/>
          <a:stretch>
            <a:fillRect/>
          </a:stretch>
        </p:blipFill>
        <p:spPr/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F153F033-8FCA-4BD5-BDC2-E33236375F76}"/>
              </a:ext>
            </a:extLst>
          </p:cNvPr>
          <p:cNvGrpSpPr/>
          <p:nvPr/>
        </p:nvGrpSpPr>
        <p:grpSpPr>
          <a:xfrm>
            <a:off x="1747450" y="4420255"/>
            <a:ext cx="8690868" cy="1746695"/>
            <a:chOff x="1750566" y="4420255"/>
            <a:chExt cx="8690868" cy="1746695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DA932777-08CE-4590-934D-066C620A8395}"/>
                </a:ext>
              </a:extLst>
            </p:cNvPr>
            <p:cNvGrpSpPr/>
            <p:nvPr/>
          </p:nvGrpSpPr>
          <p:grpSpPr>
            <a:xfrm>
              <a:off x="1750566" y="4420255"/>
              <a:ext cx="2419620" cy="1746695"/>
              <a:chOff x="771615" y="2599760"/>
              <a:chExt cx="2419620" cy="1746695"/>
            </a:xfrm>
          </p:grpSpPr>
          <p:sp>
            <p:nvSpPr>
              <p:cNvPr id="18" name="Subtitle 6">
                <a:extLst>
                  <a:ext uri="{FF2B5EF4-FFF2-40B4-BE49-F238E27FC236}">
                    <a16:creationId xmlns:a16="http://schemas.microsoft.com/office/drawing/2014/main" id="{6284C102-EF78-4927-BC47-027D0611C3E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014" y="2922926"/>
                <a:ext cx="1970221" cy="1423529"/>
              </a:xfrm>
              <a:prstGeom prst="rect">
                <a:avLst/>
              </a:prstGeom>
            </p:spPr>
            <p:txBody>
              <a:bodyPr vert="horz" lIns="91440" tIns="45720" rIns="91440" bIns="45720" numCol="1" spcCol="365760" rtlCol="0" anchor="ctr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/>
                  <a:buNone/>
                  <a:defRPr sz="1200" b="0" i="0" kern="1200">
                    <a:solidFill>
                      <a:schemeClr val="accent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20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8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ts val="1600"/>
                  </a:lnSpc>
                </a:pPr>
                <a:r>
                  <a:rPr lang="en-US" sz="900" dirty="0">
                    <a:solidFill>
                      <a:schemeClr val="bg2"/>
                    </a:solidFill>
                    <a:latin typeface="Montserrat Light" panose="00000400000000000000" pitchFamily="50" charset="0"/>
                    <a:ea typeface="Montserrat" charset="0"/>
                    <a:cs typeface="Montserrat" charset="0"/>
                  </a:rPr>
                  <a:t>There are many variations of passages of Lorem Ipsum available, Ipsum available, but alteration in some form, by injected humour, or randomised words which don't look even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2505A05-EF73-4893-8045-2136FD68D0F5}"/>
                  </a:ext>
                </a:extLst>
              </p:cNvPr>
              <p:cNvSpPr txBox="1"/>
              <p:nvPr/>
            </p:nvSpPr>
            <p:spPr>
              <a:xfrm>
                <a:off x="771615" y="2599760"/>
                <a:ext cx="56914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spc="300" dirty="0">
                    <a:solidFill>
                      <a:schemeClr val="accent2"/>
                    </a:solidFill>
                    <a:latin typeface="Montserrat" panose="00000500000000000000" pitchFamily="50" charset="0"/>
                  </a:rPr>
                  <a:t>//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03FD2B6-70A4-4803-89A4-FAF2E31BA237}"/>
                </a:ext>
              </a:extLst>
            </p:cNvPr>
            <p:cNvGrpSpPr/>
            <p:nvPr/>
          </p:nvGrpSpPr>
          <p:grpSpPr>
            <a:xfrm>
              <a:off x="4886190" y="4420255"/>
              <a:ext cx="2419620" cy="1746695"/>
              <a:chOff x="771615" y="2599760"/>
              <a:chExt cx="2419620" cy="1746695"/>
            </a:xfrm>
          </p:grpSpPr>
          <p:sp>
            <p:nvSpPr>
              <p:cNvPr id="21" name="Subtitle 6">
                <a:extLst>
                  <a:ext uri="{FF2B5EF4-FFF2-40B4-BE49-F238E27FC236}">
                    <a16:creationId xmlns:a16="http://schemas.microsoft.com/office/drawing/2014/main" id="{B5E77A55-260A-45FD-975E-18F9BCE0DCE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014" y="2922926"/>
                <a:ext cx="1970221" cy="1423529"/>
              </a:xfrm>
              <a:prstGeom prst="rect">
                <a:avLst/>
              </a:prstGeom>
            </p:spPr>
            <p:txBody>
              <a:bodyPr vert="horz" lIns="91440" tIns="45720" rIns="91440" bIns="45720" numCol="1" spcCol="365760" rtlCol="0" anchor="ctr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/>
                  <a:buNone/>
                  <a:defRPr sz="1200" b="0" i="0" kern="1200">
                    <a:solidFill>
                      <a:schemeClr val="accent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20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8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ts val="1600"/>
                  </a:lnSpc>
                </a:pPr>
                <a:r>
                  <a:rPr lang="en-US" sz="900" dirty="0">
                    <a:solidFill>
                      <a:schemeClr val="bg2"/>
                    </a:solidFill>
                    <a:latin typeface="Montserrat Light" panose="00000400000000000000" pitchFamily="50" charset="0"/>
                    <a:ea typeface="Montserrat" charset="0"/>
                    <a:cs typeface="Montserrat" charset="0"/>
                  </a:rPr>
                  <a:t>There are many variations of passages of Lorem Ipsum available, Ipsum available, but alteration in some form, by injected humour, or randomised words which don't look even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CB6F38F-472C-4BB1-A4B2-ACCDA4CD5DDC}"/>
                  </a:ext>
                </a:extLst>
              </p:cNvPr>
              <p:cNvSpPr txBox="1"/>
              <p:nvPr/>
            </p:nvSpPr>
            <p:spPr>
              <a:xfrm>
                <a:off x="771615" y="2599760"/>
                <a:ext cx="56914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spc="300" dirty="0">
                    <a:solidFill>
                      <a:schemeClr val="accent2"/>
                    </a:solidFill>
                    <a:latin typeface="Montserrat" panose="00000500000000000000" pitchFamily="50" charset="0"/>
                  </a:rPr>
                  <a:t>//</a:t>
                </a: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991B7FEC-ACCC-4F05-A891-AA6C1B168685}"/>
                </a:ext>
              </a:extLst>
            </p:cNvPr>
            <p:cNvGrpSpPr/>
            <p:nvPr/>
          </p:nvGrpSpPr>
          <p:grpSpPr>
            <a:xfrm>
              <a:off x="8021814" y="4420255"/>
              <a:ext cx="2419620" cy="1746695"/>
              <a:chOff x="771615" y="2599760"/>
              <a:chExt cx="2419620" cy="1746695"/>
            </a:xfrm>
          </p:grpSpPr>
          <p:sp>
            <p:nvSpPr>
              <p:cNvPr id="29" name="Subtitle 6">
                <a:extLst>
                  <a:ext uri="{FF2B5EF4-FFF2-40B4-BE49-F238E27FC236}">
                    <a16:creationId xmlns:a16="http://schemas.microsoft.com/office/drawing/2014/main" id="{072CC5F8-BE64-4C75-BD26-B249AC99866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014" y="2922926"/>
                <a:ext cx="1970221" cy="1423529"/>
              </a:xfrm>
              <a:prstGeom prst="rect">
                <a:avLst/>
              </a:prstGeom>
            </p:spPr>
            <p:txBody>
              <a:bodyPr vert="horz" lIns="91440" tIns="45720" rIns="91440" bIns="45720" numCol="1" spcCol="365760" rtlCol="0" anchor="ctr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/>
                  <a:buNone/>
                  <a:defRPr sz="1200" b="0" i="0" kern="1200">
                    <a:solidFill>
                      <a:schemeClr val="accent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20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8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ts val="1600"/>
                  </a:lnSpc>
                </a:pPr>
                <a:r>
                  <a:rPr lang="en-US" sz="900" dirty="0">
                    <a:solidFill>
                      <a:schemeClr val="bg2"/>
                    </a:solidFill>
                    <a:latin typeface="Montserrat Light" panose="00000400000000000000" pitchFamily="50" charset="0"/>
                    <a:ea typeface="Montserrat" charset="0"/>
                    <a:cs typeface="Montserrat" charset="0"/>
                  </a:rPr>
                  <a:t>There are many variations of passages of Lorem Ipsum available, Ipsum available, but alteration in some form, by injected humour, or randomised words which don't look even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DD92BB1-1264-42A5-9CFF-55723B9D1AF3}"/>
                  </a:ext>
                </a:extLst>
              </p:cNvPr>
              <p:cNvSpPr txBox="1"/>
              <p:nvPr/>
            </p:nvSpPr>
            <p:spPr>
              <a:xfrm>
                <a:off x="771615" y="2599760"/>
                <a:ext cx="56914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spc="300" dirty="0">
                    <a:solidFill>
                      <a:schemeClr val="accent2"/>
                    </a:solidFill>
                    <a:latin typeface="Montserrat" panose="00000500000000000000" pitchFamily="50" charset="0"/>
                  </a:rPr>
                  <a:t>//</a:t>
                </a:r>
              </a:p>
            </p:txBody>
          </p:sp>
        </p:grp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CEC704F4-054D-486A-B19A-12B51C6D8307}"/>
              </a:ext>
            </a:extLst>
          </p:cNvPr>
          <p:cNvSpPr/>
          <p:nvPr/>
        </p:nvSpPr>
        <p:spPr>
          <a:xfrm>
            <a:off x="-6230" y="2831485"/>
            <a:ext cx="12198229" cy="11880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2C72D8-B5B9-4668-80B3-07E4FBA2FFF4}"/>
              </a:ext>
            </a:extLst>
          </p:cNvPr>
          <p:cNvSpPr/>
          <p:nvPr/>
        </p:nvSpPr>
        <p:spPr>
          <a:xfrm>
            <a:off x="4706928" y="3071574"/>
            <a:ext cx="27719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ABOUT US</a:t>
            </a:r>
          </a:p>
        </p:txBody>
      </p:sp>
    </p:spTree>
    <p:extLst>
      <p:ext uri="{BB962C8B-B14F-4D97-AF65-F5344CB8AC3E}">
        <p14:creationId xmlns:p14="http://schemas.microsoft.com/office/powerpoint/2010/main" val="4025796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A7023EE6-C2E1-4B90-8848-D32879437AF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87" b="35087"/>
          <a:stretch>
            <a:fillRect/>
          </a:stretch>
        </p:blipFill>
        <p:spPr/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BA8BCF6-77FD-4C40-9ECE-1571B4A91657}"/>
              </a:ext>
            </a:extLst>
          </p:cNvPr>
          <p:cNvSpPr txBox="1"/>
          <p:nvPr/>
        </p:nvSpPr>
        <p:spPr>
          <a:xfrm>
            <a:off x="4508500" y="667657"/>
            <a:ext cx="317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spc="600" dirty="0">
                <a:latin typeface="Montserrat Light" panose="00000400000000000000" pitchFamily="50" charset="0"/>
              </a:rPr>
              <a:t>SERVICE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41D06C7-9160-4FC7-A0B9-38CCC106E8DD}"/>
              </a:ext>
            </a:extLst>
          </p:cNvPr>
          <p:cNvGrpSpPr/>
          <p:nvPr/>
        </p:nvGrpSpPr>
        <p:grpSpPr>
          <a:xfrm>
            <a:off x="1755641" y="2273300"/>
            <a:ext cx="8680718" cy="2184400"/>
            <a:chOff x="2235200" y="2273300"/>
            <a:chExt cx="8680718" cy="218440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425C41F-2CCD-4D99-A531-B947CB0B9428}"/>
                </a:ext>
              </a:extLst>
            </p:cNvPr>
            <p:cNvGrpSpPr/>
            <p:nvPr/>
          </p:nvGrpSpPr>
          <p:grpSpPr>
            <a:xfrm>
              <a:off x="2235200" y="2273300"/>
              <a:ext cx="2838718" cy="2184400"/>
              <a:chOff x="768082" y="2273300"/>
              <a:chExt cx="2838718" cy="2184400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F737EF26-1B6C-470A-A6E1-6D483579D8B4}"/>
                  </a:ext>
                </a:extLst>
              </p:cNvPr>
              <p:cNvSpPr/>
              <p:nvPr/>
            </p:nvSpPr>
            <p:spPr>
              <a:xfrm>
                <a:off x="768082" y="2273300"/>
                <a:ext cx="2838718" cy="21844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CA800146-B6B7-4F42-B898-76573D811B3D}"/>
                  </a:ext>
                </a:extLst>
              </p:cNvPr>
              <p:cNvGrpSpPr/>
              <p:nvPr/>
            </p:nvGrpSpPr>
            <p:grpSpPr>
              <a:xfrm>
                <a:off x="977631" y="2492153"/>
                <a:ext cx="2419620" cy="1746695"/>
                <a:chOff x="771615" y="2599760"/>
                <a:chExt cx="2419620" cy="1746695"/>
              </a:xfrm>
            </p:grpSpPr>
            <p:sp>
              <p:nvSpPr>
                <p:cNvPr id="27" name="Subtitle 6">
                  <a:extLst>
                    <a:ext uri="{FF2B5EF4-FFF2-40B4-BE49-F238E27FC236}">
                      <a16:creationId xmlns:a16="http://schemas.microsoft.com/office/drawing/2014/main" id="{0C58F9AC-2CE8-462B-AB75-800095459F87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221014" y="2922926"/>
                  <a:ext cx="1970221" cy="1423529"/>
                </a:xfrm>
                <a:prstGeom prst="rect">
                  <a:avLst/>
                </a:prstGeom>
              </p:spPr>
              <p:txBody>
                <a:bodyPr vert="horz" lIns="91440" tIns="45720" rIns="91440" bIns="45720" numCol="1" spcCol="365760" rtlCol="0" anchor="ctr">
                  <a:noAutofit/>
                </a:bodyPr>
                <a:lstStyle>
                  <a:lvl1pPr marL="0" indent="0" algn="ctr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/>
                    <a:buNone/>
                    <a:defRPr sz="1200" b="0" i="0" kern="1200">
                      <a:solidFill>
                        <a:schemeClr val="accent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1pPr>
                  <a:lvl2pPr marL="4572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2000" b="0" i="0" kern="1200">
                      <a:solidFill>
                        <a:schemeClr val="tx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2pPr>
                  <a:lvl3pPr marL="9144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800" b="0" i="0" kern="1200">
                      <a:solidFill>
                        <a:schemeClr val="tx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3pPr>
                  <a:lvl4pPr marL="13716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0" i="0" kern="1200">
                      <a:solidFill>
                        <a:schemeClr val="tx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4pPr>
                  <a:lvl5pPr marL="18288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0" i="0" kern="1200">
                      <a:solidFill>
                        <a:schemeClr val="tx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5pPr>
                  <a:lvl6pPr marL="22860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>
                    <a:lnSpc>
                      <a:spcPts val="1600"/>
                    </a:lnSpc>
                  </a:pPr>
                  <a:r>
                    <a:rPr lang="en-US" sz="900" dirty="0">
                      <a:solidFill>
                        <a:schemeClr val="bg2"/>
                      </a:solidFill>
                      <a:latin typeface="Montserrat Light" panose="00000400000000000000" pitchFamily="50" charset="0"/>
                      <a:ea typeface="Montserrat" charset="0"/>
                      <a:cs typeface="Montserrat" charset="0"/>
                    </a:rPr>
                    <a:t>There are many variations of passages of Lorem Ipsum available, Ipsum available, but alteration in some form, by injected humour, or randomised words which don't look even</a:t>
                  </a: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02A75D0E-C632-42E2-B66B-B4322A07CCFE}"/>
                    </a:ext>
                  </a:extLst>
                </p:cNvPr>
                <p:cNvSpPr txBox="1"/>
                <p:nvPr/>
              </p:nvSpPr>
              <p:spPr>
                <a:xfrm>
                  <a:off x="771615" y="2599760"/>
                  <a:ext cx="569140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spc="300" dirty="0">
                      <a:solidFill>
                        <a:schemeClr val="accent2"/>
                      </a:solidFill>
                      <a:latin typeface="Montserrat" panose="00000500000000000000" pitchFamily="50" charset="0"/>
                    </a:rPr>
                    <a:t>//</a:t>
                  </a:r>
                </a:p>
              </p:txBody>
            </p: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8ADEA59-FAAF-4EE7-80C6-29F7970B10E8}"/>
                </a:ext>
              </a:extLst>
            </p:cNvPr>
            <p:cNvGrpSpPr/>
            <p:nvPr/>
          </p:nvGrpSpPr>
          <p:grpSpPr>
            <a:xfrm>
              <a:off x="5156200" y="2273300"/>
              <a:ext cx="2838718" cy="2184400"/>
              <a:chOff x="3701782" y="2273300"/>
              <a:chExt cx="2838718" cy="2184400"/>
            </a:xfrm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8958202D-5B9E-40C0-8660-F76306E6D89E}"/>
                  </a:ext>
                </a:extLst>
              </p:cNvPr>
              <p:cNvSpPr/>
              <p:nvPr/>
            </p:nvSpPr>
            <p:spPr>
              <a:xfrm>
                <a:off x="3701782" y="2273300"/>
                <a:ext cx="2838718" cy="21844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56E6AF84-B215-4309-9030-2A3881ED30C6}"/>
                  </a:ext>
                </a:extLst>
              </p:cNvPr>
              <p:cNvGrpSpPr/>
              <p:nvPr/>
            </p:nvGrpSpPr>
            <p:grpSpPr>
              <a:xfrm>
                <a:off x="3911331" y="2492153"/>
                <a:ext cx="2419620" cy="1746695"/>
                <a:chOff x="771615" y="2599760"/>
                <a:chExt cx="2419620" cy="1746695"/>
              </a:xfrm>
            </p:grpSpPr>
            <p:sp>
              <p:nvSpPr>
                <p:cNvPr id="33" name="Subtitle 6">
                  <a:extLst>
                    <a:ext uri="{FF2B5EF4-FFF2-40B4-BE49-F238E27FC236}">
                      <a16:creationId xmlns:a16="http://schemas.microsoft.com/office/drawing/2014/main" id="{35696557-BB86-49B0-80B5-A5E2570C92EA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221014" y="2922926"/>
                  <a:ext cx="1970221" cy="1423529"/>
                </a:xfrm>
                <a:prstGeom prst="rect">
                  <a:avLst/>
                </a:prstGeom>
              </p:spPr>
              <p:txBody>
                <a:bodyPr vert="horz" lIns="91440" tIns="45720" rIns="91440" bIns="45720" numCol="1" spcCol="365760" rtlCol="0" anchor="ctr">
                  <a:noAutofit/>
                </a:bodyPr>
                <a:lstStyle>
                  <a:lvl1pPr marL="0" indent="0" algn="ctr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/>
                    <a:buNone/>
                    <a:defRPr sz="1200" b="0" i="0" kern="1200">
                      <a:solidFill>
                        <a:schemeClr val="accent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1pPr>
                  <a:lvl2pPr marL="4572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2000" b="0" i="0" kern="1200">
                      <a:solidFill>
                        <a:schemeClr val="tx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2pPr>
                  <a:lvl3pPr marL="9144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800" b="0" i="0" kern="1200">
                      <a:solidFill>
                        <a:schemeClr val="tx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3pPr>
                  <a:lvl4pPr marL="13716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0" i="0" kern="1200">
                      <a:solidFill>
                        <a:schemeClr val="tx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4pPr>
                  <a:lvl5pPr marL="18288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0" i="0" kern="1200">
                      <a:solidFill>
                        <a:schemeClr val="tx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5pPr>
                  <a:lvl6pPr marL="22860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>
                    <a:lnSpc>
                      <a:spcPts val="1600"/>
                    </a:lnSpc>
                  </a:pPr>
                  <a:r>
                    <a:rPr lang="en-US" sz="900" dirty="0">
                      <a:solidFill>
                        <a:schemeClr val="bg2"/>
                      </a:solidFill>
                      <a:latin typeface="Montserrat Light" panose="00000400000000000000" pitchFamily="50" charset="0"/>
                      <a:ea typeface="Montserrat" charset="0"/>
                      <a:cs typeface="Montserrat" charset="0"/>
                    </a:rPr>
                    <a:t>There are many variations of passages of Lorem Ipsum available, Ipsum available, but alteration in some form, by injected humour, or randomised words which don't look even</a:t>
                  </a:r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68A16FD9-D222-4C3C-8429-A37ABC3D36C4}"/>
                    </a:ext>
                  </a:extLst>
                </p:cNvPr>
                <p:cNvSpPr txBox="1"/>
                <p:nvPr/>
              </p:nvSpPr>
              <p:spPr>
                <a:xfrm>
                  <a:off x="771615" y="2599760"/>
                  <a:ext cx="569140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spc="300" dirty="0">
                      <a:solidFill>
                        <a:schemeClr val="accent2"/>
                      </a:solidFill>
                      <a:latin typeface="Montserrat" panose="00000500000000000000" pitchFamily="50" charset="0"/>
                    </a:rPr>
                    <a:t>//</a:t>
                  </a:r>
                </a:p>
              </p:txBody>
            </p:sp>
          </p:grp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C7047AA-F27F-4A15-9FDC-1DF893BDE76C}"/>
                </a:ext>
              </a:extLst>
            </p:cNvPr>
            <p:cNvGrpSpPr/>
            <p:nvPr/>
          </p:nvGrpSpPr>
          <p:grpSpPr>
            <a:xfrm>
              <a:off x="8077200" y="2273300"/>
              <a:ext cx="2838718" cy="2184400"/>
              <a:chOff x="768082" y="2273300"/>
              <a:chExt cx="2838718" cy="2184400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570FAA3A-9FE1-4738-926C-81C00393437D}"/>
                  </a:ext>
                </a:extLst>
              </p:cNvPr>
              <p:cNvSpPr/>
              <p:nvPr/>
            </p:nvSpPr>
            <p:spPr>
              <a:xfrm>
                <a:off x="768082" y="2273300"/>
                <a:ext cx="2838718" cy="21844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ECEE8312-AF55-4C42-804A-934461F078A5}"/>
                  </a:ext>
                </a:extLst>
              </p:cNvPr>
              <p:cNvGrpSpPr/>
              <p:nvPr/>
            </p:nvGrpSpPr>
            <p:grpSpPr>
              <a:xfrm>
                <a:off x="977631" y="2492153"/>
                <a:ext cx="2419620" cy="1746695"/>
                <a:chOff x="771615" y="2599760"/>
                <a:chExt cx="2419620" cy="1746695"/>
              </a:xfrm>
            </p:grpSpPr>
            <p:sp>
              <p:nvSpPr>
                <p:cNvPr id="43" name="Subtitle 6">
                  <a:extLst>
                    <a:ext uri="{FF2B5EF4-FFF2-40B4-BE49-F238E27FC236}">
                      <a16:creationId xmlns:a16="http://schemas.microsoft.com/office/drawing/2014/main" id="{22394410-2D2D-4931-AEBC-665EBD5B856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221014" y="2922926"/>
                  <a:ext cx="1970221" cy="1423529"/>
                </a:xfrm>
                <a:prstGeom prst="rect">
                  <a:avLst/>
                </a:prstGeom>
              </p:spPr>
              <p:txBody>
                <a:bodyPr vert="horz" lIns="91440" tIns="45720" rIns="91440" bIns="45720" numCol="1" spcCol="365760" rtlCol="0" anchor="ctr">
                  <a:noAutofit/>
                </a:bodyPr>
                <a:lstStyle>
                  <a:lvl1pPr marL="0" indent="0" algn="ctr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/>
                    <a:buNone/>
                    <a:defRPr sz="1200" b="0" i="0" kern="1200">
                      <a:solidFill>
                        <a:schemeClr val="accent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1pPr>
                  <a:lvl2pPr marL="4572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2000" b="0" i="0" kern="1200">
                      <a:solidFill>
                        <a:schemeClr val="tx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2pPr>
                  <a:lvl3pPr marL="9144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800" b="0" i="0" kern="1200">
                      <a:solidFill>
                        <a:schemeClr val="tx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3pPr>
                  <a:lvl4pPr marL="13716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0" i="0" kern="1200">
                      <a:solidFill>
                        <a:schemeClr val="tx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4pPr>
                  <a:lvl5pPr marL="18288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0" i="0" kern="1200">
                      <a:solidFill>
                        <a:schemeClr val="tx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5pPr>
                  <a:lvl6pPr marL="22860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>
                    <a:lnSpc>
                      <a:spcPts val="1600"/>
                    </a:lnSpc>
                  </a:pPr>
                  <a:r>
                    <a:rPr lang="en-US" sz="900" dirty="0">
                      <a:solidFill>
                        <a:schemeClr val="bg2"/>
                      </a:solidFill>
                      <a:latin typeface="Montserrat Light" panose="00000400000000000000" pitchFamily="50" charset="0"/>
                      <a:ea typeface="Montserrat" charset="0"/>
                      <a:cs typeface="Montserrat" charset="0"/>
                    </a:rPr>
                    <a:t>There are many variations of passages of Lorem Ipsum available, Ipsum available, but alteration in some form, by injected humour, or randomised words which don't look even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B86E5C38-80E8-40BE-9B07-9F74F6BB9FE8}"/>
                    </a:ext>
                  </a:extLst>
                </p:cNvPr>
                <p:cNvSpPr txBox="1"/>
                <p:nvPr/>
              </p:nvSpPr>
              <p:spPr>
                <a:xfrm>
                  <a:off x="771615" y="2599760"/>
                  <a:ext cx="569140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500" spc="300" dirty="0">
                      <a:solidFill>
                        <a:schemeClr val="accent2"/>
                      </a:solidFill>
                      <a:latin typeface="Montserrat" panose="00000500000000000000" pitchFamily="50" charset="0"/>
                    </a:rPr>
                    <a:t>//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31222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789B87B6-07BA-47A7-BF83-1D5A104B2E6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6" r="6686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1ABE6E69-BFFD-4020-B16C-9A5DBC4B215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1" b="2051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BE99C97D-39A9-404A-ADC1-3DBDE4DE777B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6" r="6686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FABB21C7-F014-4DEF-BBBF-2B4FEB45103C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69" r="15869"/>
          <a:stretch>
            <a:fillRect/>
          </a:stretch>
        </p:blipFill>
        <p:spPr/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9B95B34-5330-4560-8820-84BED4517113}"/>
              </a:ext>
            </a:extLst>
          </p:cNvPr>
          <p:cNvSpPr txBox="1"/>
          <p:nvPr/>
        </p:nvSpPr>
        <p:spPr>
          <a:xfrm>
            <a:off x="4502150" y="667657"/>
            <a:ext cx="317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spc="600" dirty="0">
                <a:latin typeface="Montserrat Light" panose="00000400000000000000" pitchFamily="50" charset="0"/>
              </a:rPr>
              <a:t>SERVICE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B38AF3A-38B1-4F19-BF72-CF75F9C4B4F7}"/>
              </a:ext>
            </a:extLst>
          </p:cNvPr>
          <p:cNvSpPr/>
          <p:nvPr/>
        </p:nvSpPr>
        <p:spPr>
          <a:xfrm>
            <a:off x="1155700" y="4304017"/>
            <a:ext cx="9880600" cy="1780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F0BF621-C0F4-4900-9FE3-0B933EDF5154}"/>
              </a:ext>
            </a:extLst>
          </p:cNvPr>
          <p:cNvSpPr/>
          <p:nvPr/>
        </p:nvSpPr>
        <p:spPr>
          <a:xfrm>
            <a:off x="2113422" y="4817250"/>
            <a:ext cx="7965156" cy="754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</a:t>
            </a:r>
          </a:p>
        </p:txBody>
      </p:sp>
    </p:spTree>
    <p:extLst>
      <p:ext uri="{BB962C8B-B14F-4D97-AF65-F5344CB8AC3E}">
        <p14:creationId xmlns:p14="http://schemas.microsoft.com/office/powerpoint/2010/main" val="1065083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EBD3FA91-0C29-4642-B973-12A3F491D15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7" r="15637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169736C3-BABB-489F-BC98-9A73698F309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73" r="33073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6F62218D-E529-44F0-9D87-E2001329E78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19" r="11819"/>
          <a:stretch>
            <a:fillRect/>
          </a:stretch>
        </p:blipFill>
        <p:spPr/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8524844-3435-4219-A9D2-7FBF043DE2E3}"/>
              </a:ext>
            </a:extLst>
          </p:cNvPr>
          <p:cNvSpPr txBox="1"/>
          <p:nvPr/>
        </p:nvSpPr>
        <p:spPr>
          <a:xfrm>
            <a:off x="547047" y="1882423"/>
            <a:ext cx="2607170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5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</a:t>
            </a:r>
          </a:p>
          <a:p>
            <a:pPr algn="r"/>
            <a:r>
              <a:rPr lang="en-US" sz="65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RTFO</a:t>
            </a:r>
          </a:p>
          <a:p>
            <a:pPr algn="r"/>
            <a:r>
              <a:rPr lang="en-US" sz="65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LIO</a:t>
            </a:r>
          </a:p>
        </p:txBody>
      </p:sp>
    </p:spTree>
    <p:extLst>
      <p:ext uri="{BB962C8B-B14F-4D97-AF65-F5344CB8AC3E}">
        <p14:creationId xmlns:p14="http://schemas.microsoft.com/office/powerpoint/2010/main" val="531288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6">
      <a:dk1>
        <a:sysClr val="windowText" lastClr="000000"/>
      </a:dk1>
      <a:lt1>
        <a:sysClr val="window" lastClr="FFFFFF"/>
      </a:lt1>
      <a:dk2>
        <a:srgbClr val="6491C8"/>
      </a:dk2>
      <a:lt2>
        <a:srgbClr val="283440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13908</TotalTime>
  <Words>1083</Words>
  <Application>Microsoft Office PowerPoint</Application>
  <PresentationFormat>Widescreen</PresentationFormat>
  <Paragraphs>67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Lato</vt:lpstr>
      <vt:lpstr>Montserrat</vt:lpstr>
      <vt:lpstr>Montserrat </vt:lpstr>
      <vt:lpstr>Montserrat Light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Shopon Ahmed</dc:creator>
  <cp:lastModifiedBy>ismail - [2010]</cp:lastModifiedBy>
  <cp:revision>2247</cp:revision>
  <dcterms:created xsi:type="dcterms:W3CDTF">2017-09-28T05:04:55Z</dcterms:created>
  <dcterms:modified xsi:type="dcterms:W3CDTF">2019-12-05T06:52:15Z</dcterms:modified>
</cp:coreProperties>
</file>